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9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0.xml" ContentType="application/vnd.openxmlformats-officedocument.presentationml.notesSlide+xml"/>
  <Override PartName="/ppt/tags/tag280.xml" ContentType="application/vnd.openxmlformats-officedocument.presentationml.tags+xml"/>
  <Override PartName="/ppt/notesSlides/notesSlide11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4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16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17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notesSlides/notesSlide18.xml" ContentType="application/vnd.openxmlformats-officedocument.presentationml.notesSlide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notesSlides/notesSlide19.xml" ContentType="application/vnd.openxmlformats-officedocument.presentationml.notesSlide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notesSlides/notesSlide20.xml" ContentType="application/vnd.openxmlformats-officedocument.presentationml.notesSlide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notesSlides/notesSlide21.xml" ContentType="application/vnd.openxmlformats-officedocument.presentationml.notesSlide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notesSlides/notesSlide23.xml" ContentType="application/vnd.openxmlformats-officedocument.presentationml.notesSlide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notesSlides/notesSlide24.xml" ContentType="application/vnd.openxmlformats-officedocument.presentationml.notesSlide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notesSlides/notesSlide25.xml" ContentType="application/vnd.openxmlformats-officedocument.presentationml.notesSlide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notesSlides/notesSlide27.xml" ContentType="application/vnd.openxmlformats-officedocument.presentationml.notesSlide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notesSlides/notesSlide28.xml" ContentType="application/vnd.openxmlformats-officedocument.presentationml.notesSlide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notesSlides/notesSlide29.xml" ContentType="application/vnd.openxmlformats-officedocument.presentationml.notesSlide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notesSlides/notesSlide30.xml" ContentType="application/vnd.openxmlformats-officedocument.presentationml.notesSlide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notesSlides/notesSlide31.xml" ContentType="application/vnd.openxmlformats-officedocument.presentationml.notesSlide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notesSlides/notesSlide32.xml" ContentType="application/vnd.openxmlformats-officedocument.presentationml.notesSlide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notesSlides/notesSlide33.xml" ContentType="application/vnd.openxmlformats-officedocument.presentationml.notesSlide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notesSlides/notesSlide34.xml" ContentType="application/vnd.openxmlformats-officedocument.presentationml.notesSlide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notesSlides/notesSlide35.xml" ContentType="application/vnd.openxmlformats-officedocument.presentationml.notesSlide+xml"/>
  <Override PartName="/ppt/tags/tag3597.xml" ContentType="application/vnd.openxmlformats-officedocument.presentationml.tags+xml"/>
  <Override PartName="/ppt/notesSlides/notesSlide36.xml" ContentType="application/vnd.openxmlformats-officedocument.presentationml.notesSlide+xml"/>
  <Override PartName="/ppt/tags/tag3598.xml" ContentType="application/vnd.openxmlformats-officedocument.presentationml.tags+xml"/>
  <Override PartName="/ppt/notesSlides/notesSlide37.xml" ContentType="application/vnd.openxmlformats-officedocument.presentationml.notesSlide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615.xml" ContentType="application/vnd.openxmlformats-officedocument.presentationml.tags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tags/tag3623.xml" ContentType="application/vnd.openxmlformats-officedocument.presentationml.tags+xml"/>
  <Override PartName="/ppt/tags/tag3624.xml" ContentType="application/vnd.openxmlformats-officedocument.presentationml.tags+xml"/>
  <Override PartName="/ppt/tags/tag3625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362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3627.xml" ContentType="application/vnd.openxmlformats-officedocument.presentationml.tags+xml"/>
  <Override PartName="/ppt/tags/tag3628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3629.xml" ContentType="application/vnd.openxmlformats-officedocument.presentationml.tags+xml"/>
  <Override PartName="/ppt/tags/tag3630.xml" ContentType="application/vnd.openxmlformats-officedocument.presentationml.tags+xml"/>
  <Override PartName="/ppt/tags/tag3631.xml" ContentType="application/vnd.openxmlformats-officedocument.presentationml.tags+xml"/>
  <Override PartName="/ppt/tags/tag3632.xml" ContentType="application/vnd.openxmlformats-officedocument.presentationml.tags+xml"/>
  <Override PartName="/ppt/tags/tag3633.xml" ContentType="application/vnd.openxmlformats-officedocument.presentationml.tags+xml"/>
  <Override PartName="/ppt/tags/tag3634.xml" ContentType="application/vnd.openxmlformats-officedocument.presentationml.tags+xml"/>
  <Override PartName="/ppt/tags/tag3635.xml" ContentType="application/vnd.openxmlformats-officedocument.presentationml.tags+xml"/>
  <Override PartName="/ppt/tags/tag3636.xml" ContentType="application/vnd.openxmlformats-officedocument.presentationml.tags+xml"/>
  <Override PartName="/ppt/tags/tag3637.xml" ContentType="application/vnd.openxmlformats-officedocument.presentationml.tags+xml"/>
  <Override PartName="/ppt/tags/tag3638.xml" ContentType="application/vnd.openxmlformats-officedocument.presentationml.tags+xml"/>
  <Override PartName="/ppt/tags/tag3639.xml" ContentType="application/vnd.openxmlformats-officedocument.presentationml.tags+xml"/>
  <Override PartName="/ppt/tags/tag3640.xml" ContentType="application/vnd.openxmlformats-officedocument.presentationml.tags+xml"/>
  <Override PartName="/ppt/tags/tag3641.xml" ContentType="application/vnd.openxmlformats-officedocument.presentationml.tags+xml"/>
  <Override PartName="/ppt/notesSlides/notesSlide56.xml" ContentType="application/vnd.openxmlformats-officedocument.presentationml.notesSlide+xml"/>
  <Override PartName="/ppt/tags/tag3642.xml" ContentType="application/vnd.openxmlformats-officedocument.presentationml.tags+xml"/>
  <Override PartName="/ppt/tags/tag3643.xml" ContentType="application/vnd.openxmlformats-officedocument.presentationml.tags+xml"/>
  <Override PartName="/ppt/tags/tag3644.xml" ContentType="application/vnd.openxmlformats-officedocument.presentationml.tags+xml"/>
  <Override PartName="/ppt/notesSlides/notesSlide57.xml" ContentType="application/vnd.openxmlformats-officedocument.presentationml.notesSlide+xml"/>
  <Override PartName="/ppt/tags/tag3645.xml" ContentType="application/vnd.openxmlformats-officedocument.presentationml.tags+xml"/>
  <Override PartName="/ppt/tags/tag3646.xml" ContentType="application/vnd.openxmlformats-officedocument.presentationml.tags+xml"/>
  <Override PartName="/ppt/tags/tag3647.xml" ContentType="application/vnd.openxmlformats-officedocument.presentationml.tags+xml"/>
  <Override PartName="/ppt/notesSlides/notesSlide58.xml" ContentType="application/vnd.openxmlformats-officedocument.presentationml.notesSlide+xml"/>
  <Override PartName="/ppt/tags/tag3648.xml" ContentType="application/vnd.openxmlformats-officedocument.presentationml.tags+xml"/>
  <Override PartName="/ppt/tags/tag3649.xml" ContentType="application/vnd.openxmlformats-officedocument.presentationml.tags+xml"/>
  <Override PartName="/ppt/tags/tag3650.xml" ContentType="application/vnd.openxmlformats-officedocument.presentationml.tags+xml"/>
  <Override PartName="/ppt/notesSlides/notesSlide59.xml" ContentType="application/vnd.openxmlformats-officedocument.presentationml.notesSlide+xml"/>
  <Override PartName="/ppt/tags/tag3651.xml" ContentType="application/vnd.openxmlformats-officedocument.presentationml.tags+xml"/>
  <Override PartName="/ppt/tags/tag3652.xml" ContentType="application/vnd.openxmlformats-officedocument.presentationml.tags+xml"/>
  <Override PartName="/ppt/tags/tag3653.xml" ContentType="application/vnd.openxmlformats-officedocument.presentationml.tags+xml"/>
  <Override PartName="/ppt/notesSlides/notesSlide60.xml" ContentType="application/vnd.openxmlformats-officedocument.presentationml.notesSlide+xml"/>
  <Override PartName="/ppt/tags/tag3654.xml" ContentType="application/vnd.openxmlformats-officedocument.presentationml.tags+xml"/>
  <Override PartName="/ppt/tags/tag3655.xml" ContentType="application/vnd.openxmlformats-officedocument.presentationml.tags+xml"/>
  <Override PartName="/ppt/tags/tag3656.xml" ContentType="application/vnd.openxmlformats-officedocument.presentationml.tags+xml"/>
  <Override PartName="/ppt/notesSlides/notesSlide61.xml" ContentType="application/vnd.openxmlformats-officedocument.presentationml.notesSlide+xml"/>
  <Override PartName="/ppt/tags/tag3657.xml" ContentType="application/vnd.openxmlformats-officedocument.presentationml.tags+xml"/>
  <Override PartName="/ppt/tags/tag3658.xml" ContentType="application/vnd.openxmlformats-officedocument.presentationml.tags+xml"/>
  <Override PartName="/ppt/tags/tag3659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3660.xml" ContentType="application/vnd.openxmlformats-officedocument.presentationml.tags+xml"/>
  <Override PartName="/ppt/tags/tag3661.xml" ContentType="application/vnd.openxmlformats-officedocument.presentationml.tags+xml"/>
  <Override PartName="/ppt/notesSlides/notesSlide64.xml" ContentType="application/vnd.openxmlformats-officedocument.presentationml.notesSlide+xml"/>
  <Override PartName="/ppt/tags/tag3662.xml" ContentType="application/vnd.openxmlformats-officedocument.presentationml.tags+xml"/>
  <Override PartName="/ppt/tags/tag3663.xml" ContentType="application/vnd.openxmlformats-officedocument.presentationml.tags+xml"/>
  <Override PartName="/ppt/notesSlides/notesSlide65.xml" ContentType="application/vnd.openxmlformats-officedocument.presentationml.notesSlide+xml"/>
  <Override PartName="/ppt/tags/tag3664.xml" ContentType="application/vnd.openxmlformats-officedocument.presentationml.tags+xml"/>
  <Override PartName="/ppt/tags/tag3665.xml" ContentType="application/vnd.openxmlformats-officedocument.presentationml.tags+xml"/>
  <Override PartName="/ppt/tags/tag3666.xml" ContentType="application/vnd.openxmlformats-officedocument.presentationml.tags+xml"/>
  <Override PartName="/ppt/tags/tag3667.xml" ContentType="application/vnd.openxmlformats-officedocument.presentationml.tags+xml"/>
  <Override PartName="/ppt/notesSlides/notesSlide66.xml" ContentType="application/vnd.openxmlformats-officedocument.presentationml.notesSlide+xml"/>
  <Override PartName="/ppt/tags/tag3668.xml" ContentType="application/vnd.openxmlformats-officedocument.presentationml.tags+xml"/>
  <Override PartName="/ppt/tags/tag3669.xml" ContentType="application/vnd.openxmlformats-officedocument.presentationml.tags+xml"/>
  <Override PartName="/ppt/tags/tag3670.xml" ContentType="application/vnd.openxmlformats-officedocument.presentationml.tags+xml"/>
  <Override PartName="/ppt/notesSlides/notesSlide67.xml" ContentType="application/vnd.openxmlformats-officedocument.presentationml.notesSlide+xml"/>
  <Override PartName="/ppt/tags/tag3671.xml" ContentType="application/vnd.openxmlformats-officedocument.presentationml.tags+xml"/>
  <Override PartName="/ppt/tags/tag3672.xml" ContentType="application/vnd.openxmlformats-officedocument.presentationml.tags+xml"/>
  <Override PartName="/ppt/tags/tag3673.xml" ContentType="application/vnd.openxmlformats-officedocument.presentationml.tags+xml"/>
  <Override PartName="/ppt/notesSlides/notesSlide68.xml" ContentType="application/vnd.openxmlformats-officedocument.presentationml.notesSlide+xml"/>
  <Override PartName="/ppt/tags/tag3674.xml" ContentType="application/vnd.openxmlformats-officedocument.presentationml.tags+xml"/>
  <Override PartName="/ppt/tags/tag3675.xml" ContentType="application/vnd.openxmlformats-officedocument.presentationml.tags+xml"/>
  <Override PartName="/ppt/tags/tag3676.xml" ContentType="application/vnd.openxmlformats-officedocument.presentationml.tags+xml"/>
  <Override PartName="/ppt/notesSlides/notesSlide69.xml" ContentType="application/vnd.openxmlformats-officedocument.presentationml.notesSlide+xml"/>
  <Override PartName="/ppt/tags/tag3677.xml" ContentType="application/vnd.openxmlformats-officedocument.presentationml.tags+xml"/>
  <Override PartName="/ppt/tags/tag3678.xml" ContentType="application/vnd.openxmlformats-officedocument.presentationml.tags+xml"/>
  <Override PartName="/ppt/tags/tag3679.xml" ContentType="application/vnd.openxmlformats-officedocument.presentationml.tags+xml"/>
  <Override PartName="/ppt/notesSlides/notesSlide70.xml" ContentType="application/vnd.openxmlformats-officedocument.presentationml.notesSlide+xml"/>
  <Override PartName="/ppt/tags/tag3680.xml" ContentType="application/vnd.openxmlformats-officedocument.presentationml.tags+xml"/>
  <Override PartName="/ppt/tags/tag3681.xml" ContentType="application/vnd.openxmlformats-officedocument.presentationml.tags+xml"/>
  <Override PartName="/ppt/tags/tag3682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3683.xml" ContentType="application/vnd.openxmlformats-officedocument.presentationml.tags+xml"/>
  <Override PartName="/ppt/notesSlides/notesSlide73.xml" ContentType="application/vnd.openxmlformats-officedocument.presentationml.notesSlide+xml"/>
  <Override PartName="/ppt/tags/tag3684.xml" ContentType="application/vnd.openxmlformats-officedocument.presentationml.tags+xml"/>
  <Override PartName="/ppt/tags/tag3685.xml" ContentType="application/vnd.openxmlformats-officedocument.presentationml.tags+xml"/>
  <Override PartName="/ppt/notesSlides/notesSlide74.xml" ContentType="application/vnd.openxmlformats-officedocument.presentationml.notesSlide+xml"/>
  <Override PartName="/ppt/tags/tag3686.xml" ContentType="application/vnd.openxmlformats-officedocument.presentationml.tags+xml"/>
  <Override PartName="/ppt/tags/tag3687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3688.xml" ContentType="application/vnd.openxmlformats-officedocument.presentationml.tags+xml"/>
  <Override PartName="/ppt/tags/tag3689.xml" ContentType="application/vnd.openxmlformats-officedocument.presentationml.tags+xml"/>
  <Override PartName="/ppt/notesSlides/notesSlide77.xml" ContentType="application/vnd.openxmlformats-officedocument.presentationml.notesSlide+xml"/>
  <Override PartName="/ppt/tags/tag3690.xml" ContentType="application/vnd.openxmlformats-officedocument.presentationml.tags+xml"/>
  <Override PartName="/ppt/tags/tag3691.xml" ContentType="application/vnd.openxmlformats-officedocument.presentationml.tags+xml"/>
  <Override PartName="/ppt/tags/tag3692.xml" ContentType="application/vnd.openxmlformats-officedocument.presentationml.tags+xml"/>
  <Override PartName="/ppt/notesSlides/notesSlide78.xml" ContentType="application/vnd.openxmlformats-officedocument.presentationml.notesSlide+xml"/>
  <Override PartName="/ppt/tags/tag3693.xml" ContentType="application/vnd.openxmlformats-officedocument.presentationml.tags+xml"/>
  <Override PartName="/ppt/tags/tag3694.xml" ContentType="application/vnd.openxmlformats-officedocument.presentationml.tags+xml"/>
  <Override PartName="/ppt/tags/tag3695.xml" ContentType="application/vnd.openxmlformats-officedocument.presentationml.tags+xml"/>
  <Override PartName="/ppt/notesSlides/notesSlide79.xml" ContentType="application/vnd.openxmlformats-officedocument.presentationml.notesSlide+xml"/>
  <Override PartName="/ppt/tags/tag3696.xml" ContentType="application/vnd.openxmlformats-officedocument.presentationml.tags+xml"/>
  <Override PartName="/ppt/tags/tag3697.xml" ContentType="application/vnd.openxmlformats-officedocument.presentationml.tags+xml"/>
  <Override PartName="/ppt/tags/tag3698.xml" ContentType="application/vnd.openxmlformats-officedocument.presentationml.tags+xml"/>
  <Override PartName="/ppt/notesSlides/notesSlide80.xml" ContentType="application/vnd.openxmlformats-officedocument.presentationml.notesSlide+xml"/>
  <Override PartName="/ppt/tags/tag3699.xml" ContentType="application/vnd.openxmlformats-officedocument.presentationml.tags+xml"/>
  <Override PartName="/ppt/tags/tag3700.xml" ContentType="application/vnd.openxmlformats-officedocument.presentationml.tags+xml"/>
  <Override PartName="/ppt/tags/tag3701.xml" ContentType="application/vnd.openxmlformats-officedocument.presentationml.tags+xml"/>
  <Override PartName="/ppt/notesSlides/notesSlide81.xml" ContentType="application/vnd.openxmlformats-officedocument.presentationml.notesSlide+xml"/>
  <Override PartName="/ppt/tags/tag3702.xml" ContentType="application/vnd.openxmlformats-officedocument.presentationml.tags+xml"/>
  <Override PartName="/ppt/tags/tag3703.xml" ContentType="application/vnd.openxmlformats-officedocument.presentationml.tags+xml"/>
  <Override PartName="/ppt/tags/tag3704.xml" ContentType="application/vnd.openxmlformats-officedocument.presentationml.tags+xml"/>
  <Override PartName="/ppt/notesSlides/notesSlide82.xml" ContentType="application/vnd.openxmlformats-officedocument.presentationml.notesSlide+xml"/>
  <Override PartName="/ppt/tags/tag3705.xml" ContentType="application/vnd.openxmlformats-officedocument.presentationml.tags+xml"/>
  <Override PartName="/ppt/tags/tag3706.xml" ContentType="application/vnd.openxmlformats-officedocument.presentationml.tags+xml"/>
  <Override PartName="/ppt/tags/tag3707.xml" ContentType="application/vnd.openxmlformats-officedocument.presentationml.tags+xml"/>
  <Override PartName="/ppt/notesSlides/notesSlide83.xml" ContentType="application/vnd.openxmlformats-officedocument.presentationml.notesSlide+xml"/>
  <Override PartName="/ppt/tags/tag3708.xml" ContentType="application/vnd.openxmlformats-officedocument.presentationml.tags+xml"/>
  <Override PartName="/ppt/tags/tag3709.xml" ContentType="application/vnd.openxmlformats-officedocument.presentationml.tags+xml"/>
  <Override PartName="/ppt/tags/tag3710.xml" ContentType="application/vnd.openxmlformats-officedocument.presentationml.tags+xml"/>
  <Override PartName="/ppt/notesSlides/notesSlide84.xml" ContentType="application/vnd.openxmlformats-officedocument.presentationml.notesSlide+xml"/>
  <Override PartName="/ppt/tags/tag3711.xml" ContentType="application/vnd.openxmlformats-officedocument.presentationml.tags+xml"/>
  <Override PartName="/ppt/tags/tag3712.xml" ContentType="application/vnd.openxmlformats-officedocument.presentationml.tags+xml"/>
  <Override PartName="/ppt/tags/tag3713.xml" ContentType="application/vnd.openxmlformats-officedocument.presentationml.tags+xml"/>
  <Override PartName="/ppt/notesSlides/notesSlide85.xml" ContentType="application/vnd.openxmlformats-officedocument.presentationml.notesSlide+xml"/>
  <Override PartName="/ppt/tags/tag3714.xml" ContentType="application/vnd.openxmlformats-officedocument.presentationml.tags+xml"/>
  <Override PartName="/ppt/tags/tag3715.xml" ContentType="application/vnd.openxmlformats-officedocument.presentationml.tags+xml"/>
  <Override PartName="/ppt/tags/tag3716.xml" ContentType="application/vnd.openxmlformats-officedocument.presentationml.tags+xml"/>
  <Override PartName="/ppt/notesSlides/notesSlide86.xml" ContentType="application/vnd.openxmlformats-officedocument.presentationml.notesSlide+xml"/>
  <Override PartName="/ppt/tags/tag3717.xml" ContentType="application/vnd.openxmlformats-officedocument.presentationml.tags+xml"/>
  <Override PartName="/ppt/tags/tag3718.xml" ContentType="application/vnd.openxmlformats-officedocument.presentationml.tags+xml"/>
  <Override PartName="/ppt/tags/tag3719.xml" ContentType="application/vnd.openxmlformats-officedocument.presentationml.tags+xml"/>
  <Override PartName="/ppt/notesSlides/notesSlide87.xml" ContentType="application/vnd.openxmlformats-officedocument.presentationml.notesSlide+xml"/>
  <Override PartName="/ppt/tags/tag3720.xml" ContentType="application/vnd.openxmlformats-officedocument.presentationml.tags+xml"/>
  <Override PartName="/ppt/tags/tag3721.xml" ContentType="application/vnd.openxmlformats-officedocument.presentationml.tags+xml"/>
  <Override PartName="/ppt/tags/tag3722.xml" ContentType="application/vnd.openxmlformats-officedocument.presentationml.tags+xml"/>
  <Override PartName="/ppt/notesSlides/notesSlide88.xml" ContentType="application/vnd.openxmlformats-officedocument.presentationml.notesSlide+xml"/>
  <Override PartName="/ppt/tags/tag3723.xml" ContentType="application/vnd.openxmlformats-officedocument.presentationml.tags+xml"/>
  <Override PartName="/ppt/tags/tag3724.xml" ContentType="application/vnd.openxmlformats-officedocument.presentationml.tags+xml"/>
  <Override PartName="/ppt/tags/tag3725.xml" ContentType="application/vnd.openxmlformats-officedocument.presentationml.tags+xml"/>
  <Override PartName="/ppt/notesSlides/notesSlide89.xml" ContentType="application/vnd.openxmlformats-officedocument.presentationml.notesSlide+xml"/>
  <Override PartName="/ppt/tags/tag3726.xml" ContentType="application/vnd.openxmlformats-officedocument.presentationml.tags+xml"/>
  <Override PartName="/ppt/tags/tag3727.xml" ContentType="application/vnd.openxmlformats-officedocument.presentationml.tags+xml"/>
  <Override PartName="/ppt/tags/tag3728.xml" ContentType="application/vnd.openxmlformats-officedocument.presentationml.tags+xml"/>
  <Override PartName="/ppt/notesSlides/notesSlide90.xml" ContentType="application/vnd.openxmlformats-officedocument.presentationml.notesSlide+xml"/>
  <Override PartName="/ppt/tags/tag3729.xml" ContentType="application/vnd.openxmlformats-officedocument.presentationml.tags+xml"/>
  <Override PartName="/ppt/tags/tag3730.xml" ContentType="application/vnd.openxmlformats-officedocument.presentationml.tags+xml"/>
  <Override PartName="/ppt/tags/tag3731.xml" ContentType="application/vnd.openxmlformats-officedocument.presentationml.tags+xml"/>
  <Override PartName="/ppt/notesSlides/notesSlide91.xml" ContentType="application/vnd.openxmlformats-officedocument.presentationml.notesSlide+xml"/>
  <Override PartName="/ppt/tags/tag3732.xml" ContentType="application/vnd.openxmlformats-officedocument.presentationml.tags+xml"/>
  <Override PartName="/ppt/tags/tag3733.xml" ContentType="application/vnd.openxmlformats-officedocument.presentationml.tags+xml"/>
  <Override PartName="/ppt/notesSlides/notesSlide92.xml" ContentType="application/vnd.openxmlformats-officedocument.presentationml.notesSlide+xml"/>
  <Override PartName="/ppt/tags/tag3734.xml" ContentType="application/vnd.openxmlformats-officedocument.presentationml.tags+xml"/>
  <Override PartName="/ppt/tags/tag3735.xml" ContentType="application/vnd.openxmlformats-officedocument.presentationml.tags+xml"/>
  <Override PartName="/ppt/notesSlides/notesSlide93.xml" ContentType="application/vnd.openxmlformats-officedocument.presentationml.notesSlide+xml"/>
  <Override PartName="/ppt/tags/tag3736.xml" ContentType="application/vnd.openxmlformats-officedocument.presentationml.tags+xml"/>
  <Override PartName="/ppt/tags/tag3737.xml" ContentType="application/vnd.openxmlformats-officedocument.presentationml.tags+xml"/>
  <Override PartName="/ppt/notesSlides/notesSlide94.xml" ContentType="application/vnd.openxmlformats-officedocument.presentationml.notesSlide+xml"/>
  <Override PartName="/ppt/tags/tag3738.xml" ContentType="application/vnd.openxmlformats-officedocument.presentationml.tags+xml"/>
  <Override PartName="/ppt/tags/tag3739.xml" ContentType="application/vnd.openxmlformats-officedocument.presentationml.tags+xml"/>
  <Override PartName="/ppt/tags/tag3740.xml" ContentType="application/vnd.openxmlformats-officedocument.presentationml.tags+xml"/>
  <Override PartName="/ppt/tags/tag3741.xml" ContentType="application/vnd.openxmlformats-officedocument.presentationml.tags+xml"/>
  <Override PartName="/ppt/notesSlides/notesSlide95.xml" ContentType="application/vnd.openxmlformats-officedocument.presentationml.notesSlide+xml"/>
  <Override PartName="/ppt/tags/tag3742.xml" ContentType="application/vnd.openxmlformats-officedocument.presentationml.tags+xml"/>
  <Override PartName="/ppt/tags/tag3743.xml" ContentType="application/vnd.openxmlformats-officedocument.presentationml.tags+xml"/>
  <Override PartName="/ppt/tags/tag3744.xml" ContentType="application/vnd.openxmlformats-officedocument.presentationml.tags+xml"/>
  <Override PartName="/ppt/tags/tag3745.xml" ContentType="application/vnd.openxmlformats-officedocument.presentationml.tags+xml"/>
  <Override PartName="/ppt/notesSlides/notesSlide96.xml" ContentType="application/vnd.openxmlformats-officedocument.presentationml.notesSlide+xml"/>
  <Override PartName="/ppt/tags/tag3746.xml" ContentType="application/vnd.openxmlformats-officedocument.presentationml.tags+xml"/>
  <Override PartName="/ppt/tags/tag3747.xml" ContentType="application/vnd.openxmlformats-officedocument.presentationml.tags+xml"/>
  <Override PartName="/ppt/tags/tag3748.xml" ContentType="application/vnd.openxmlformats-officedocument.presentationml.tags+xml"/>
  <Override PartName="/ppt/tags/tag3749.xml" ContentType="application/vnd.openxmlformats-officedocument.presentationml.tags+xml"/>
  <Override PartName="/ppt/notesSlides/notesSlide97.xml" ContentType="application/vnd.openxmlformats-officedocument.presentationml.notesSlide+xml"/>
  <Override PartName="/ppt/tags/tag3750.xml" ContentType="application/vnd.openxmlformats-officedocument.presentationml.tags+xml"/>
  <Override PartName="/ppt/tags/tag3751.xml" ContentType="application/vnd.openxmlformats-officedocument.presentationml.tags+xml"/>
  <Override PartName="/ppt/tags/tag3752.xml" ContentType="application/vnd.openxmlformats-officedocument.presentationml.tags+xml"/>
  <Override PartName="/ppt/tags/tag3753.xml" ContentType="application/vnd.openxmlformats-officedocument.presentationml.tags+xml"/>
  <Override PartName="/ppt/notesSlides/notesSlide98.xml" ContentType="application/vnd.openxmlformats-officedocument.presentationml.notesSlide+xml"/>
  <Override PartName="/ppt/tags/tag3754.xml" ContentType="application/vnd.openxmlformats-officedocument.presentationml.tags+xml"/>
  <Override PartName="/ppt/tags/tag3755.xml" ContentType="application/vnd.openxmlformats-officedocument.presentationml.tags+xml"/>
  <Override PartName="/ppt/tags/tag3756.xml" ContentType="application/vnd.openxmlformats-officedocument.presentationml.tags+xml"/>
  <Override PartName="/ppt/tags/tag3757.xml" ContentType="application/vnd.openxmlformats-officedocument.presentationml.tags+xml"/>
  <Override PartName="/ppt/notesSlides/notesSlide99.xml" ContentType="application/vnd.openxmlformats-officedocument.presentationml.notesSlide+xml"/>
  <Override PartName="/ppt/tags/tag3758.xml" ContentType="application/vnd.openxmlformats-officedocument.presentationml.tags+xml"/>
  <Override PartName="/ppt/tags/tag3759.xml" ContentType="application/vnd.openxmlformats-officedocument.presentationml.tags+xml"/>
  <Override PartName="/ppt/tags/tag3760.xml" ContentType="application/vnd.openxmlformats-officedocument.presentationml.tags+xml"/>
  <Override PartName="/ppt/tags/tag3761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tags/tag3762.xml" ContentType="application/vnd.openxmlformats-officedocument.presentationml.tags+xml"/>
  <Override PartName="/ppt/tags/tag3763.xml" ContentType="application/vnd.openxmlformats-officedocument.presentationml.tags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tags/tag3764.xml" ContentType="application/vnd.openxmlformats-officedocument.presentationml.tags+xml"/>
  <Override PartName="/ppt/tags/tag3765.xml" ContentType="application/vnd.openxmlformats-officedocument.presentationml.tags+xml"/>
  <Override PartName="/ppt/notesSlides/notesSlide104.xml" ContentType="application/vnd.openxmlformats-officedocument.presentationml.notesSlide+xml"/>
  <Override PartName="/ppt/tags/tag3766.xml" ContentType="application/vnd.openxmlformats-officedocument.presentationml.tags+xml"/>
  <Override PartName="/ppt/notesSlides/notesSlide105.xml" ContentType="application/vnd.openxmlformats-officedocument.presentationml.notesSlide+xml"/>
  <Override PartName="/ppt/tags/tag3767.xml" ContentType="application/vnd.openxmlformats-officedocument.presentationml.tags+xml"/>
  <Override PartName="/ppt/tags/tag3768.xml" ContentType="application/vnd.openxmlformats-officedocument.presentationml.tags+xml"/>
  <Override PartName="/ppt/notesSlides/notesSlide106.xml" ContentType="application/vnd.openxmlformats-officedocument.presentationml.notesSlide+xml"/>
  <Override PartName="/ppt/tags/tag3769.xml" ContentType="application/vnd.openxmlformats-officedocument.presentationml.tags+xml"/>
  <Override PartName="/ppt/tags/tag3770.xml" ContentType="application/vnd.openxmlformats-officedocument.presentationml.tags+xml"/>
  <Override PartName="/ppt/notesSlides/notesSlide107.xml" ContentType="application/vnd.openxmlformats-officedocument.presentationml.notesSlide+xml"/>
  <Override PartName="/ppt/tags/tag3771.xml" ContentType="application/vnd.openxmlformats-officedocument.presentationml.tags+xml"/>
  <Override PartName="/ppt/tags/tag3772.xml" ContentType="application/vnd.openxmlformats-officedocument.presentationml.tags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257" r:id="rId2"/>
    <p:sldId id="42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30" r:id="rId47"/>
    <p:sldId id="331" r:id="rId48"/>
    <p:sldId id="332" r:id="rId49"/>
    <p:sldId id="307" r:id="rId50"/>
    <p:sldId id="334" r:id="rId51"/>
    <p:sldId id="335" r:id="rId52"/>
    <p:sldId id="308" r:id="rId53"/>
    <p:sldId id="309" r:id="rId54"/>
    <p:sldId id="310" r:id="rId55"/>
    <p:sldId id="311" r:id="rId56"/>
    <p:sldId id="337" r:id="rId57"/>
    <p:sldId id="312" r:id="rId58"/>
    <p:sldId id="313" r:id="rId59"/>
    <p:sldId id="314" r:id="rId60"/>
    <p:sldId id="315" r:id="rId61"/>
    <p:sldId id="316" r:id="rId62"/>
    <p:sldId id="338" r:id="rId63"/>
    <p:sldId id="317" r:id="rId64"/>
    <p:sldId id="339" r:id="rId65"/>
    <p:sldId id="340" r:id="rId66"/>
    <p:sldId id="318" r:id="rId67"/>
    <p:sldId id="341" r:id="rId68"/>
    <p:sldId id="342" r:id="rId69"/>
    <p:sldId id="319" r:id="rId70"/>
    <p:sldId id="343" r:id="rId71"/>
    <p:sldId id="344" r:id="rId72"/>
    <p:sldId id="345" r:id="rId73"/>
    <p:sldId id="346" r:id="rId74"/>
    <p:sldId id="347" r:id="rId75"/>
    <p:sldId id="325" r:id="rId76"/>
    <p:sldId id="326" r:id="rId77"/>
    <p:sldId id="348" r:id="rId78"/>
    <p:sldId id="329" r:id="rId79"/>
    <p:sldId id="352" r:id="rId80"/>
    <p:sldId id="398" r:id="rId81"/>
    <p:sldId id="399" r:id="rId82"/>
    <p:sldId id="400" r:id="rId83"/>
    <p:sldId id="401" r:id="rId84"/>
    <p:sldId id="402" r:id="rId85"/>
    <p:sldId id="358" r:id="rId86"/>
    <p:sldId id="362" r:id="rId87"/>
    <p:sldId id="363" r:id="rId88"/>
    <p:sldId id="364" r:id="rId89"/>
    <p:sldId id="365" r:id="rId90"/>
    <p:sldId id="366" r:id="rId91"/>
    <p:sldId id="403" r:id="rId92"/>
    <p:sldId id="405" r:id="rId93"/>
    <p:sldId id="406" r:id="rId94"/>
    <p:sldId id="367" r:id="rId95"/>
    <p:sldId id="407" r:id="rId96"/>
    <p:sldId id="408" r:id="rId97"/>
    <p:sldId id="373" r:id="rId98"/>
    <p:sldId id="410" r:id="rId99"/>
    <p:sldId id="409" r:id="rId100"/>
    <p:sldId id="411" r:id="rId101"/>
    <p:sldId id="414" r:id="rId102"/>
    <p:sldId id="413" r:id="rId103"/>
    <p:sldId id="415" r:id="rId104"/>
    <p:sldId id="416" r:id="rId105"/>
    <p:sldId id="380" r:id="rId106"/>
    <p:sldId id="381" r:id="rId107"/>
    <p:sldId id="382" r:id="rId108"/>
    <p:sldId id="383" r:id="rId109"/>
    <p:sldId id="417" r:id="rId110"/>
    <p:sldId id="418" r:id="rId111"/>
    <p:sldId id="421" r:id="rId112"/>
    <p:sldId id="419" r:id="rId113"/>
    <p:sldId id="422" r:id="rId114"/>
    <p:sldId id="389" r:id="rId115"/>
    <p:sldId id="390" r:id="rId116"/>
    <p:sldId id="423" r:id="rId117"/>
    <p:sldId id="391" r:id="rId118"/>
    <p:sldId id="424" r:id="rId119"/>
    <p:sldId id="392" r:id="rId120"/>
    <p:sldId id="425" r:id="rId121"/>
    <p:sldId id="393" r:id="rId122"/>
    <p:sldId id="394" r:id="rId123"/>
    <p:sldId id="395" r:id="rId124"/>
    <p:sldId id="396" r:id="rId125"/>
    <p:sldId id="397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2012-07-07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58731-4812-4787-BA5A-E5AA13988AD6}" type="slidenum">
              <a:rPr lang="en-US"/>
              <a:pPr/>
              <a:t>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Now, If we can split on x and produce one subtree smaller and one larger than x, insert is easy!</a:t>
            </a:r>
          </a:p>
          <a:p>
            <a:endParaRPr lang="en-US"/>
          </a:p>
          <a:p>
            <a:r>
              <a:rPr lang="en-US"/>
              <a:t>Just split on x.</a:t>
            </a:r>
          </a:p>
          <a:p>
            <a:endParaRPr lang="en-US"/>
          </a:p>
          <a:p>
            <a:r>
              <a:rPr lang="en-US"/>
              <a:t>Then, hang the left (smaller) subtree on the left of x.</a:t>
            </a:r>
          </a:p>
          <a:p>
            <a:endParaRPr lang="en-US"/>
          </a:p>
          <a:p>
            <a:r>
              <a:rPr lang="en-US"/>
              <a:t>Hang the right (larger) subtree on the right of x.</a:t>
            </a:r>
          </a:p>
          <a:p>
            <a:endParaRPr lang="en-US"/>
          </a:p>
          <a:p>
            <a:r>
              <a:rPr lang="en-US"/>
              <a:t>Pretty simple, huh?</a:t>
            </a:r>
          </a:p>
          <a:p>
            <a:endParaRPr lang="en-US"/>
          </a:p>
          <a:p>
            <a:r>
              <a:rPr lang="en-US"/>
              <a:t>Are we fixing up deep paths?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740D9-6FEE-4E77-A812-1D4C39467F6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113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36898F65-8011-4049-9800-E3F8ACF3ED52}" type="slidenum">
              <a:rPr lang="en-US" smtClean="0"/>
              <a:pPr defTabSz="935313"/>
              <a:t>115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3CCEE80-E5C4-47F4-828C-ECA4836C53A0}" type="slidenum">
              <a:rPr lang="en-US" smtClean="0"/>
              <a:pPr defTabSz="935313"/>
              <a:t>119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1699AE80-58D8-4953-99B2-00D15671EE95}" type="slidenum">
              <a:rPr lang="en-US" smtClean="0"/>
              <a:pPr defTabSz="935313"/>
              <a:t>122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9E097455-C90E-46DC-8D53-B3DADDEA31F6}" type="slidenum">
              <a:rPr lang="en-US" smtClean="0"/>
              <a:pPr defTabSz="935313"/>
              <a:t>123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8D58CE50-9F76-4BDE-AC25-20DCA8AFDE5D}" type="slidenum">
              <a:rPr lang="en-US" smtClean="0"/>
              <a:pPr defTabSz="935313"/>
              <a:t>125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425FB-7F3C-41C1-8725-8C74178650F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7941-044C-474C-81D5-6B12A16555A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27FA0-02E0-41DF-A70B-568498F36430}" type="slidenum">
              <a:rPr lang="en-US"/>
              <a:pPr/>
              <a:t>19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Alright, how do we insert and delete?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Let’s start with the empty B-Tree. That’s one leaf as the root.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Now, we’ll insert 3 and 14. Fine…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What about inserting 1. Is there a problem?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5E83-3A53-4767-95FB-2FB23C378355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A85F7-B3D0-407A-916F-91828077096B}" type="slidenum">
              <a:rPr lang="en-US"/>
              <a:pPr/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A85F7-B3D0-407A-916F-91828077096B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9DFCD-0805-4985-BD9D-D1F2F23152D8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6C849-4747-4DD0-906D-0466E248DDF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358A5-F35B-4661-A94C-C7C0CBDB4FD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1FAE2A61-EAFE-4237-A035-F7822E8BC1A8}" type="slidenum">
              <a:rPr lang="en-US" sz="1100">
                <a:solidFill>
                  <a:schemeClr val="tx1"/>
                </a:solidFill>
              </a:rPr>
              <a:pPr/>
              <a:t>28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171055CE-D612-4499-9B36-429469B21F25}" type="slidenum">
              <a:rPr lang="en-US" sz="1100">
                <a:solidFill>
                  <a:schemeClr val="tx1"/>
                </a:solidFill>
              </a:rPr>
              <a:pPr/>
              <a:t>29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56572FE5-AC91-4821-9C83-15475EFA0236}" type="slidenum">
              <a:rPr lang="en-US" sz="1100">
                <a:solidFill>
                  <a:schemeClr val="tx1"/>
                </a:solidFill>
              </a:rPr>
              <a:pPr/>
              <a:t>30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5F461BF3-4545-4C76-AD84-E9741A908A1B}" type="slidenum">
              <a:rPr lang="en-US" sz="1100">
                <a:solidFill>
                  <a:schemeClr val="tx1"/>
                </a:solidFill>
              </a:rPr>
              <a:pPr/>
              <a:t>31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EB0008B8-1B40-4A9F-9A49-99B65D63A92A}" type="slidenum">
              <a:rPr lang="en-US" sz="1100">
                <a:solidFill>
                  <a:schemeClr val="tx1"/>
                </a:solidFill>
              </a:rPr>
              <a:pPr/>
              <a:t>32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5E9C6797-9AE4-40B4-9D9C-2EBBD21E07C3}" type="slidenum">
              <a:rPr lang="en-US" sz="1100">
                <a:solidFill>
                  <a:schemeClr val="tx1"/>
                </a:solidFill>
              </a:rPr>
              <a:pPr/>
              <a:t>33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F1297CF2-4673-4E95-941D-D985C7A1A96D}" type="slidenum">
              <a:rPr lang="en-US" sz="1100">
                <a:solidFill>
                  <a:schemeClr val="tx1"/>
                </a:solidFill>
              </a:rPr>
              <a:pPr/>
              <a:t>34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8BE1817E-2725-4553-8B75-426EAFC43301}" type="slidenum">
              <a:rPr lang="en-US" sz="1100">
                <a:solidFill>
                  <a:schemeClr val="tx1"/>
                </a:solidFill>
              </a:rPr>
              <a:pPr/>
              <a:t>35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90491B13-0B64-430D-BA6A-59C712AE63EB}" type="slidenum">
              <a:rPr lang="en-US" sz="1100">
                <a:solidFill>
                  <a:schemeClr val="tx1"/>
                </a:solidFill>
              </a:rPr>
              <a:pPr/>
              <a:t>36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A5474310-80D7-47FF-9C3B-D2EE6E605397}" type="slidenum">
              <a:rPr lang="en-US" sz="1100">
                <a:solidFill>
                  <a:schemeClr val="tx1"/>
                </a:solidFill>
              </a:rPr>
              <a:pPr/>
              <a:t>37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0A830605-8177-4394-B425-6CFE4ECB9D65}" type="slidenum">
              <a:rPr lang="en-US" sz="1100">
                <a:solidFill>
                  <a:schemeClr val="tx1"/>
                </a:solidFill>
              </a:rPr>
              <a:pPr/>
              <a:t>38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0CFA2-E449-46A0-A1A3-6D0271E15F7D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DD8F2-1F03-41DF-9F0A-D02E936CF2CC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AD6E9-2839-41E6-A1C6-412DD35EAA30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So, we’ll try to solve this problem as we did with heaps.</a:t>
            </a:r>
          </a:p>
          <a:p>
            <a:r>
              <a:rPr lang="en-US" dirty="0" smtClean="0"/>
              <a:t>Here’s the general idea. We create a search tree with a branching factor of M.</a:t>
            </a:r>
          </a:p>
          <a:p>
            <a:endParaRPr lang="en-US" dirty="0" smtClean="0"/>
          </a:p>
          <a:p>
            <a:r>
              <a:rPr lang="en-US" dirty="0" smtClean="0"/>
              <a:t>Each node has M-1 keys and we search between them.</a:t>
            </a:r>
          </a:p>
          <a:p>
            <a:r>
              <a:rPr lang="en-US" dirty="0" smtClean="0"/>
              <a:t>What’s the runtime?</a:t>
            </a:r>
          </a:p>
          <a:p>
            <a:r>
              <a:rPr lang="en-US" dirty="0" smtClean="0"/>
              <a:t>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M</a:t>
            </a:r>
            <a:r>
              <a:rPr lang="en-US" dirty="0" err="1" smtClean="0"/>
              <a:t>n</a:t>
            </a:r>
            <a:r>
              <a:rPr lang="en-US" dirty="0" smtClean="0"/>
              <a:t>)?</a:t>
            </a:r>
          </a:p>
          <a:p>
            <a:r>
              <a:rPr lang="en-US" dirty="0" smtClean="0"/>
              <a:t>That’s a nice thought, and it’s the best case. What about the worst case?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we are ignoring</a:t>
            </a:r>
            <a:r>
              <a:rPr lang="en-US" baseline="0" dirty="0" smtClean="0"/>
              <a:t> the data associated with the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8B0AE-6867-4446-8331-21EC4A4D6D15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D9C9F-F1C6-49C2-A1EC-E6CEE61ACCC1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0070C0"/>
                </a:solidFill>
                <a:sym typeface="Symbol" pitchFamily="18" charset="2"/>
              </a:rPr>
              <a:t>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is the Greek lowercase lambda</a:t>
            </a:r>
            <a:endParaRPr lang="en-US" sz="1200" i="1" dirty="0" smtClean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AD1-8235-4B01-8709-75E56D976BF8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25EC91C1-1F7A-4839-8C2B-9B0009754383}" type="slidenum">
              <a:rPr lang="en-US" smtClean="0"/>
              <a:pPr defTabSz="935313"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508CAF5D-6704-4031-87F2-C6666D7BC10E}" type="slidenum">
              <a:rPr lang="en-US" smtClean="0"/>
              <a:pPr defTabSz="935313"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1FB961EA-5DC3-43AE-80AE-A27E67A15B21}" type="slidenum">
              <a:rPr lang="en-US" smtClean="0"/>
              <a:pPr defTabSz="935313"/>
              <a:t>90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91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A72F2-660B-4853-96AC-307AB7295FE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95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471E55CB-CEE8-452E-997B-2E5638A8656E}" type="slidenum">
              <a:rPr lang="en-US" smtClean="0"/>
              <a:pPr defTabSz="935313"/>
              <a:t>96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97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99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101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740D9-6FEE-4E77-A812-1D4C39467F6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A6118E-1FA4-408C-8F82-D2F3B8D71BD6}" type="slidenum">
              <a:rPr lang="en-US" smtClean="0"/>
              <a:pPr defTabSz="935313"/>
              <a:t>104</a:t>
            </a:fld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F45F4E63-0BAD-43E7-9AD9-576E8A817A5C}" type="slidenum">
              <a:rPr lang="en-US" smtClean="0"/>
              <a:pPr defTabSz="935313"/>
              <a:t>105</a:t>
            </a:fld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D439324-F9A6-4350-B21B-26A17CF25A72}" type="slidenum">
              <a:rPr lang="en-US" smtClean="0"/>
              <a:pPr defTabSz="935313"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EBBC44-992A-4D62-AD05-3853C92C9DC7}" type="slidenum">
              <a:rPr lang="en-US" smtClean="0"/>
              <a:pPr defTabSz="935313"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108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109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110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111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313"/>
            <a:fld id="{D140F4C9-9173-4EB6-9AA7-98BD717335DA}" type="slidenum">
              <a:rPr lang="en-US" smtClean="0"/>
              <a:pPr defTabSz="935313"/>
              <a:t>112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3719.xml"/><Relationship Id="rId2" Type="http://schemas.openxmlformats.org/officeDocument/2006/relationships/tags" Target="../tags/tag3718.xml"/><Relationship Id="rId1" Type="http://schemas.openxmlformats.org/officeDocument/2006/relationships/tags" Target="../tags/tag3717.xml"/><Relationship Id="rId5" Type="http://schemas.openxmlformats.org/officeDocument/2006/relationships/notesSlide" Target="../notesSlides/notesSlide87.xml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722.xml"/><Relationship Id="rId2" Type="http://schemas.openxmlformats.org/officeDocument/2006/relationships/tags" Target="../tags/tag3721.xml"/><Relationship Id="rId1" Type="http://schemas.openxmlformats.org/officeDocument/2006/relationships/tags" Target="../tags/tag3720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3725.xml"/><Relationship Id="rId2" Type="http://schemas.openxmlformats.org/officeDocument/2006/relationships/tags" Target="../tags/tag3724.xml"/><Relationship Id="rId1" Type="http://schemas.openxmlformats.org/officeDocument/2006/relationships/tags" Target="../tags/tag3723.xml"/><Relationship Id="rId5" Type="http://schemas.openxmlformats.org/officeDocument/2006/relationships/notesSlide" Target="../notesSlides/notesSlide89.xml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3728.xml"/><Relationship Id="rId2" Type="http://schemas.openxmlformats.org/officeDocument/2006/relationships/tags" Target="../tags/tag3727.xml"/><Relationship Id="rId1" Type="http://schemas.openxmlformats.org/officeDocument/2006/relationships/tags" Target="../tags/tag3726.xml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3731.xml"/><Relationship Id="rId2" Type="http://schemas.openxmlformats.org/officeDocument/2006/relationships/tags" Target="../tags/tag3730.xml"/><Relationship Id="rId1" Type="http://schemas.openxmlformats.org/officeDocument/2006/relationships/tags" Target="../tags/tag3729.xml"/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33.xml"/><Relationship Id="rId1" Type="http://schemas.openxmlformats.org/officeDocument/2006/relationships/tags" Target="../tags/tag3732.xml"/><Relationship Id="rId4" Type="http://schemas.openxmlformats.org/officeDocument/2006/relationships/notesSlide" Target="../notesSlides/notesSlide9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35.xml"/><Relationship Id="rId1" Type="http://schemas.openxmlformats.org/officeDocument/2006/relationships/tags" Target="../tags/tag3734.xml"/><Relationship Id="rId4" Type="http://schemas.openxmlformats.org/officeDocument/2006/relationships/notesSlide" Target="../notesSlides/notesSlide9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37.xml"/><Relationship Id="rId1" Type="http://schemas.openxmlformats.org/officeDocument/2006/relationships/tags" Target="../tags/tag3736.xml"/><Relationship Id="rId4" Type="http://schemas.openxmlformats.org/officeDocument/2006/relationships/notesSlide" Target="../notesSlides/notesSlide9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3740.xml"/><Relationship Id="rId2" Type="http://schemas.openxmlformats.org/officeDocument/2006/relationships/tags" Target="../tags/tag3739.xml"/><Relationship Id="rId1" Type="http://schemas.openxmlformats.org/officeDocument/2006/relationships/tags" Target="../tags/tag3738.xml"/><Relationship Id="rId6" Type="http://schemas.openxmlformats.org/officeDocument/2006/relationships/notesSlide" Target="../notesSlides/notesSlide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4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3744.xml"/><Relationship Id="rId2" Type="http://schemas.openxmlformats.org/officeDocument/2006/relationships/tags" Target="../tags/tag3743.xml"/><Relationship Id="rId1" Type="http://schemas.openxmlformats.org/officeDocument/2006/relationships/tags" Target="../tags/tag3742.xml"/><Relationship Id="rId6" Type="http://schemas.openxmlformats.org/officeDocument/2006/relationships/notesSlide" Target="../notesSlides/notesSlide9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3748.xml"/><Relationship Id="rId2" Type="http://schemas.openxmlformats.org/officeDocument/2006/relationships/tags" Target="../tags/tag3747.xml"/><Relationship Id="rId1" Type="http://schemas.openxmlformats.org/officeDocument/2006/relationships/tags" Target="../tags/tag3746.xml"/><Relationship Id="rId6" Type="http://schemas.openxmlformats.org/officeDocument/2006/relationships/notesSlide" Target="../notesSlides/notesSlide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4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3752.xml"/><Relationship Id="rId2" Type="http://schemas.openxmlformats.org/officeDocument/2006/relationships/tags" Target="../tags/tag3751.xml"/><Relationship Id="rId1" Type="http://schemas.openxmlformats.org/officeDocument/2006/relationships/tags" Target="../tags/tag3750.xml"/><Relationship Id="rId6" Type="http://schemas.openxmlformats.org/officeDocument/2006/relationships/notesSlide" Target="../notesSlides/notesSlide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5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3756.xml"/><Relationship Id="rId2" Type="http://schemas.openxmlformats.org/officeDocument/2006/relationships/tags" Target="../tags/tag3755.xml"/><Relationship Id="rId1" Type="http://schemas.openxmlformats.org/officeDocument/2006/relationships/tags" Target="../tags/tag3754.xml"/><Relationship Id="rId6" Type="http://schemas.openxmlformats.org/officeDocument/2006/relationships/notesSlide" Target="../notesSlides/notesSlide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5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3760.xml"/><Relationship Id="rId2" Type="http://schemas.openxmlformats.org/officeDocument/2006/relationships/tags" Target="../tags/tag3759.xml"/><Relationship Id="rId1" Type="http://schemas.openxmlformats.org/officeDocument/2006/relationships/tags" Target="../tags/tag3758.xml"/><Relationship Id="rId6" Type="http://schemas.openxmlformats.org/officeDocument/2006/relationships/notesSlide" Target="../notesSlides/notesSlide1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6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63.xml"/><Relationship Id="rId1" Type="http://schemas.openxmlformats.org/officeDocument/2006/relationships/tags" Target="../tags/tag3762.xml"/><Relationship Id="rId4" Type="http://schemas.openxmlformats.org/officeDocument/2006/relationships/notesSlide" Target="../notesSlides/notesSlide10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65.xml"/><Relationship Id="rId1" Type="http://schemas.openxmlformats.org/officeDocument/2006/relationships/tags" Target="../tags/tag3764.xml"/><Relationship Id="rId4" Type="http://schemas.openxmlformats.org/officeDocument/2006/relationships/notesSlide" Target="../notesSlides/notesSlide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notesSlide" Target="../notesSlides/notesSlide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6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68.xml"/><Relationship Id="rId1" Type="http://schemas.openxmlformats.org/officeDocument/2006/relationships/tags" Target="../tags/tag3767.xml"/><Relationship Id="rId4" Type="http://schemas.openxmlformats.org/officeDocument/2006/relationships/notesSlide" Target="../notesSlides/notesSlide10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70.xml"/><Relationship Id="rId1" Type="http://schemas.openxmlformats.org/officeDocument/2006/relationships/tags" Target="../tags/tag3769.xml"/><Relationship Id="rId4" Type="http://schemas.openxmlformats.org/officeDocument/2006/relationships/notesSlide" Target="../notesSlides/notesSlide10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72.xml"/><Relationship Id="rId1" Type="http://schemas.openxmlformats.org/officeDocument/2006/relationships/tags" Target="../tags/tag3771.xml"/><Relationship Id="rId4" Type="http://schemas.openxmlformats.org/officeDocument/2006/relationships/notesSlide" Target="../notesSlides/notesSlide10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50" Type="http://schemas.openxmlformats.org/officeDocument/2006/relationships/tags" Target="../tags/tag167.xml"/><Relationship Id="rId55" Type="http://schemas.openxmlformats.org/officeDocument/2006/relationships/tags" Target="../tags/tag172.xml"/><Relationship Id="rId63" Type="http://schemas.openxmlformats.org/officeDocument/2006/relationships/tags" Target="../tags/tag180.xml"/><Relationship Id="rId68" Type="http://schemas.openxmlformats.org/officeDocument/2006/relationships/tags" Target="../tags/tag185.xml"/><Relationship Id="rId76" Type="http://schemas.openxmlformats.org/officeDocument/2006/relationships/tags" Target="../tags/tag193.xml"/><Relationship Id="rId7" Type="http://schemas.openxmlformats.org/officeDocument/2006/relationships/tags" Target="../tags/tag124.xml"/><Relationship Id="rId71" Type="http://schemas.openxmlformats.org/officeDocument/2006/relationships/tags" Target="../tags/tag188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9" Type="http://schemas.openxmlformats.org/officeDocument/2006/relationships/tags" Target="../tags/tag14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8" Type="http://schemas.openxmlformats.org/officeDocument/2006/relationships/tags" Target="../tags/tag175.xml"/><Relationship Id="rId66" Type="http://schemas.openxmlformats.org/officeDocument/2006/relationships/tags" Target="../tags/tag183.xml"/><Relationship Id="rId74" Type="http://schemas.openxmlformats.org/officeDocument/2006/relationships/tags" Target="../tags/tag191.xml"/><Relationship Id="rId79" Type="http://schemas.openxmlformats.org/officeDocument/2006/relationships/tags" Target="../tags/tag196.xml"/><Relationship Id="rId5" Type="http://schemas.openxmlformats.org/officeDocument/2006/relationships/tags" Target="../tags/tag122.xml"/><Relationship Id="rId61" Type="http://schemas.openxmlformats.org/officeDocument/2006/relationships/tags" Target="../tags/tag178.xml"/><Relationship Id="rId82" Type="http://schemas.openxmlformats.org/officeDocument/2006/relationships/slideLayout" Target="../slideLayouts/slideLayout2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60" Type="http://schemas.openxmlformats.org/officeDocument/2006/relationships/tags" Target="../tags/tag177.xml"/><Relationship Id="rId65" Type="http://schemas.openxmlformats.org/officeDocument/2006/relationships/tags" Target="../tags/tag182.xml"/><Relationship Id="rId73" Type="http://schemas.openxmlformats.org/officeDocument/2006/relationships/tags" Target="../tags/tag190.xml"/><Relationship Id="rId78" Type="http://schemas.openxmlformats.org/officeDocument/2006/relationships/tags" Target="../tags/tag195.xml"/><Relationship Id="rId81" Type="http://schemas.openxmlformats.org/officeDocument/2006/relationships/tags" Target="../tags/tag198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56" Type="http://schemas.openxmlformats.org/officeDocument/2006/relationships/tags" Target="../tags/tag173.xml"/><Relationship Id="rId64" Type="http://schemas.openxmlformats.org/officeDocument/2006/relationships/tags" Target="../tags/tag181.xml"/><Relationship Id="rId69" Type="http://schemas.openxmlformats.org/officeDocument/2006/relationships/tags" Target="../tags/tag186.xml"/><Relationship Id="rId77" Type="http://schemas.openxmlformats.org/officeDocument/2006/relationships/tags" Target="../tags/tag194.xml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72" Type="http://schemas.openxmlformats.org/officeDocument/2006/relationships/tags" Target="../tags/tag189.xml"/><Relationship Id="rId80" Type="http://schemas.openxmlformats.org/officeDocument/2006/relationships/tags" Target="../tags/tag197.xml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59" Type="http://schemas.openxmlformats.org/officeDocument/2006/relationships/tags" Target="../tags/tag176.xml"/><Relationship Id="rId67" Type="http://schemas.openxmlformats.org/officeDocument/2006/relationships/tags" Target="../tags/tag184.xml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54" Type="http://schemas.openxmlformats.org/officeDocument/2006/relationships/tags" Target="../tags/tag171.xml"/><Relationship Id="rId62" Type="http://schemas.openxmlformats.org/officeDocument/2006/relationships/tags" Target="../tags/tag179.xml"/><Relationship Id="rId70" Type="http://schemas.openxmlformats.org/officeDocument/2006/relationships/tags" Target="../tags/tag187.xml"/><Relationship Id="rId75" Type="http://schemas.openxmlformats.org/officeDocument/2006/relationships/tags" Target="../tags/tag192.xml"/><Relationship Id="rId83" Type="http://schemas.openxmlformats.org/officeDocument/2006/relationships/notesSlide" Target="../notesSlides/notesSlide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57" Type="http://schemas.openxmlformats.org/officeDocument/2006/relationships/tags" Target="../tags/tag17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37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tags" Target="../tags/tag240.xml"/><Relationship Id="rId47" Type="http://schemas.openxmlformats.org/officeDocument/2006/relationships/tags" Target="../tags/tag245.xml"/><Relationship Id="rId50" Type="http://schemas.openxmlformats.org/officeDocument/2006/relationships/tags" Target="../tags/tag248.xml"/><Relationship Id="rId55" Type="http://schemas.openxmlformats.org/officeDocument/2006/relationships/tags" Target="../tags/tag253.xml"/><Relationship Id="rId63" Type="http://schemas.openxmlformats.org/officeDocument/2006/relationships/tags" Target="../tags/tag261.xml"/><Relationship Id="rId68" Type="http://schemas.openxmlformats.org/officeDocument/2006/relationships/tags" Target="../tags/tag266.xml"/><Relationship Id="rId76" Type="http://schemas.openxmlformats.org/officeDocument/2006/relationships/tags" Target="../tags/tag274.xml"/><Relationship Id="rId7" Type="http://schemas.openxmlformats.org/officeDocument/2006/relationships/tags" Target="../tags/tag205.xml"/><Relationship Id="rId71" Type="http://schemas.openxmlformats.org/officeDocument/2006/relationships/tags" Target="../tags/tag269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45" Type="http://schemas.openxmlformats.org/officeDocument/2006/relationships/tags" Target="../tags/tag243.xml"/><Relationship Id="rId53" Type="http://schemas.openxmlformats.org/officeDocument/2006/relationships/tags" Target="../tags/tag251.xml"/><Relationship Id="rId58" Type="http://schemas.openxmlformats.org/officeDocument/2006/relationships/tags" Target="../tags/tag256.xml"/><Relationship Id="rId66" Type="http://schemas.openxmlformats.org/officeDocument/2006/relationships/tags" Target="../tags/tag264.xml"/><Relationship Id="rId74" Type="http://schemas.openxmlformats.org/officeDocument/2006/relationships/tags" Target="../tags/tag272.xml"/><Relationship Id="rId79" Type="http://schemas.openxmlformats.org/officeDocument/2006/relationships/tags" Target="../tags/tag277.xml"/><Relationship Id="rId5" Type="http://schemas.openxmlformats.org/officeDocument/2006/relationships/tags" Target="../tags/tag203.xml"/><Relationship Id="rId61" Type="http://schemas.openxmlformats.org/officeDocument/2006/relationships/tags" Target="../tags/tag259.xml"/><Relationship Id="rId82" Type="http://schemas.openxmlformats.org/officeDocument/2006/relationships/slideLayout" Target="../slideLayouts/slideLayout2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4" Type="http://schemas.openxmlformats.org/officeDocument/2006/relationships/tags" Target="../tags/tag242.xml"/><Relationship Id="rId52" Type="http://schemas.openxmlformats.org/officeDocument/2006/relationships/tags" Target="../tags/tag250.xml"/><Relationship Id="rId60" Type="http://schemas.openxmlformats.org/officeDocument/2006/relationships/tags" Target="../tags/tag258.xml"/><Relationship Id="rId65" Type="http://schemas.openxmlformats.org/officeDocument/2006/relationships/tags" Target="../tags/tag263.xml"/><Relationship Id="rId73" Type="http://schemas.openxmlformats.org/officeDocument/2006/relationships/tags" Target="../tags/tag271.xml"/><Relationship Id="rId78" Type="http://schemas.openxmlformats.org/officeDocument/2006/relationships/tags" Target="../tags/tag276.xml"/><Relationship Id="rId81" Type="http://schemas.openxmlformats.org/officeDocument/2006/relationships/tags" Target="../tags/tag279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tags" Target="../tags/tag241.xml"/><Relationship Id="rId48" Type="http://schemas.openxmlformats.org/officeDocument/2006/relationships/tags" Target="../tags/tag246.xml"/><Relationship Id="rId56" Type="http://schemas.openxmlformats.org/officeDocument/2006/relationships/tags" Target="../tags/tag254.xml"/><Relationship Id="rId64" Type="http://schemas.openxmlformats.org/officeDocument/2006/relationships/tags" Target="../tags/tag262.xml"/><Relationship Id="rId69" Type="http://schemas.openxmlformats.org/officeDocument/2006/relationships/tags" Target="../tags/tag267.xml"/><Relationship Id="rId77" Type="http://schemas.openxmlformats.org/officeDocument/2006/relationships/tags" Target="../tags/tag275.xml"/><Relationship Id="rId8" Type="http://schemas.openxmlformats.org/officeDocument/2006/relationships/tags" Target="../tags/tag206.xml"/><Relationship Id="rId51" Type="http://schemas.openxmlformats.org/officeDocument/2006/relationships/tags" Target="../tags/tag249.xml"/><Relationship Id="rId72" Type="http://schemas.openxmlformats.org/officeDocument/2006/relationships/tags" Target="../tags/tag270.xml"/><Relationship Id="rId80" Type="http://schemas.openxmlformats.org/officeDocument/2006/relationships/tags" Target="../tags/tag278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tags" Target="../tags/tag244.xml"/><Relationship Id="rId59" Type="http://schemas.openxmlformats.org/officeDocument/2006/relationships/tags" Target="../tags/tag257.xml"/><Relationship Id="rId67" Type="http://schemas.openxmlformats.org/officeDocument/2006/relationships/tags" Target="../tags/tag265.xml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54" Type="http://schemas.openxmlformats.org/officeDocument/2006/relationships/tags" Target="../tags/tag252.xml"/><Relationship Id="rId62" Type="http://schemas.openxmlformats.org/officeDocument/2006/relationships/tags" Target="../tags/tag260.xml"/><Relationship Id="rId70" Type="http://schemas.openxmlformats.org/officeDocument/2006/relationships/tags" Target="../tags/tag268.xml"/><Relationship Id="rId75" Type="http://schemas.openxmlformats.org/officeDocument/2006/relationships/tags" Target="../tags/tag273.xml"/><Relationship Id="rId83" Type="http://schemas.openxmlformats.org/officeDocument/2006/relationships/notesSlide" Target="../notesSlides/notesSlide1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tags" Target="../tags/tag247.xml"/><Relationship Id="rId57" Type="http://schemas.openxmlformats.org/officeDocument/2006/relationships/tags" Target="../tags/tag2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9" Type="http://schemas.openxmlformats.org/officeDocument/2006/relationships/tags" Target="../tags/tag321.xml"/><Relationship Id="rId21" Type="http://schemas.openxmlformats.org/officeDocument/2006/relationships/tags" Target="../tags/tag303.xml"/><Relationship Id="rId34" Type="http://schemas.openxmlformats.org/officeDocument/2006/relationships/tags" Target="../tags/tag316.xml"/><Relationship Id="rId42" Type="http://schemas.openxmlformats.org/officeDocument/2006/relationships/tags" Target="../tags/tag324.xml"/><Relationship Id="rId47" Type="http://schemas.openxmlformats.org/officeDocument/2006/relationships/tags" Target="../tags/tag329.xml"/><Relationship Id="rId50" Type="http://schemas.openxmlformats.org/officeDocument/2006/relationships/tags" Target="../tags/tag332.xml"/><Relationship Id="rId55" Type="http://schemas.openxmlformats.org/officeDocument/2006/relationships/tags" Target="../tags/tag337.xml"/><Relationship Id="rId63" Type="http://schemas.openxmlformats.org/officeDocument/2006/relationships/tags" Target="../tags/tag345.xml"/><Relationship Id="rId68" Type="http://schemas.openxmlformats.org/officeDocument/2006/relationships/tags" Target="../tags/tag350.xml"/><Relationship Id="rId76" Type="http://schemas.openxmlformats.org/officeDocument/2006/relationships/tags" Target="../tags/tag358.xml"/><Relationship Id="rId7" Type="http://schemas.openxmlformats.org/officeDocument/2006/relationships/tags" Target="../tags/tag289.xml"/><Relationship Id="rId71" Type="http://schemas.openxmlformats.org/officeDocument/2006/relationships/tags" Target="../tags/tag353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9" Type="http://schemas.openxmlformats.org/officeDocument/2006/relationships/tags" Target="../tags/tag311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tags" Target="../tags/tag314.xml"/><Relationship Id="rId37" Type="http://schemas.openxmlformats.org/officeDocument/2006/relationships/tags" Target="../tags/tag319.xml"/><Relationship Id="rId40" Type="http://schemas.openxmlformats.org/officeDocument/2006/relationships/tags" Target="../tags/tag322.xml"/><Relationship Id="rId45" Type="http://schemas.openxmlformats.org/officeDocument/2006/relationships/tags" Target="../tags/tag327.xml"/><Relationship Id="rId53" Type="http://schemas.openxmlformats.org/officeDocument/2006/relationships/tags" Target="../tags/tag335.xml"/><Relationship Id="rId58" Type="http://schemas.openxmlformats.org/officeDocument/2006/relationships/tags" Target="../tags/tag340.xml"/><Relationship Id="rId66" Type="http://schemas.openxmlformats.org/officeDocument/2006/relationships/tags" Target="../tags/tag348.xml"/><Relationship Id="rId74" Type="http://schemas.openxmlformats.org/officeDocument/2006/relationships/tags" Target="../tags/tag356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tags" Target="../tags/tag318.xml"/><Relationship Id="rId49" Type="http://schemas.openxmlformats.org/officeDocument/2006/relationships/tags" Target="../tags/tag331.xml"/><Relationship Id="rId57" Type="http://schemas.openxmlformats.org/officeDocument/2006/relationships/tags" Target="../tags/tag339.xml"/><Relationship Id="rId61" Type="http://schemas.openxmlformats.org/officeDocument/2006/relationships/tags" Target="../tags/tag343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tags" Target="../tags/tag313.xml"/><Relationship Id="rId44" Type="http://schemas.openxmlformats.org/officeDocument/2006/relationships/tags" Target="../tags/tag326.xml"/><Relationship Id="rId52" Type="http://schemas.openxmlformats.org/officeDocument/2006/relationships/tags" Target="../tags/tag334.xml"/><Relationship Id="rId60" Type="http://schemas.openxmlformats.org/officeDocument/2006/relationships/tags" Target="../tags/tag342.xml"/><Relationship Id="rId65" Type="http://schemas.openxmlformats.org/officeDocument/2006/relationships/tags" Target="../tags/tag347.xml"/><Relationship Id="rId73" Type="http://schemas.openxmlformats.org/officeDocument/2006/relationships/tags" Target="../tags/tag355.xml"/><Relationship Id="rId78" Type="http://schemas.openxmlformats.org/officeDocument/2006/relationships/notesSlide" Target="../notesSlides/notesSlide14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tags" Target="../tags/tag312.xml"/><Relationship Id="rId35" Type="http://schemas.openxmlformats.org/officeDocument/2006/relationships/tags" Target="../tags/tag317.xml"/><Relationship Id="rId43" Type="http://schemas.openxmlformats.org/officeDocument/2006/relationships/tags" Target="../tags/tag325.xml"/><Relationship Id="rId48" Type="http://schemas.openxmlformats.org/officeDocument/2006/relationships/tags" Target="../tags/tag330.xml"/><Relationship Id="rId56" Type="http://schemas.openxmlformats.org/officeDocument/2006/relationships/tags" Target="../tags/tag338.xml"/><Relationship Id="rId64" Type="http://schemas.openxmlformats.org/officeDocument/2006/relationships/tags" Target="../tags/tag346.xml"/><Relationship Id="rId69" Type="http://schemas.openxmlformats.org/officeDocument/2006/relationships/tags" Target="../tags/tag351.xml"/><Relationship Id="rId77" Type="http://schemas.openxmlformats.org/officeDocument/2006/relationships/slideLayout" Target="../slideLayouts/slideLayout6.xml"/><Relationship Id="rId8" Type="http://schemas.openxmlformats.org/officeDocument/2006/relationships/tags" Target="../tags/tag290.xml"/><Relationship Id="rId51" Type="http://schemas.openxmlformats.org/officeDocument/2006/relationships/tags" Target="../tags/tag333.xml"/><Relationship Id="rId72" Type="http://schemas.openxmlformats.org/officeDocument/2006/relationships/tags" Target="../tags/tag354.xml"/><Relationship Id="rId3" Type="http://schemas.openxmlformats.org/officeDocument/2006/relationships/tags" Target="../tags/tag285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tags" Target="../tags/tag315.xml"/><Relationship Id="rId38" Type="http://schemas.openxmlformats.org/officeDocument/2006/relationships/tags" Target="../tags/tag320.xml"/><Relationship Id="rId46" Type="http://schemas.openxmlformats.org/officeDocument/2006/relationships/tags" Target="../tags/tag328.xml"/><Relationship Id="rId59" Type="http://schemas.openxmlformats.org/officeDocument/2006/relationships/tags" Target="../tags/tag341.xml"/><Relationship Id="rId67" Type="http://schemas.openxmlformats.org/officeDocument/2006/relationships/tags" Target="../tags/tag349.xml"/><Relationship Id="rId20" Type="http://schemas.openxmlformats.org/officeDocument/2006/relationships/tags" Target="../tags/tag302.xml"/><Relationship Id="rId41" Type="http://schemas.openxmlformats.org/officeDocument/2006/relationships/tags" Target="../tags/tag323.xml"/><Relationship Id="rId54" Type="http://schemas.openxmlformats.org/officeDocument/2006/relationships/tags" Target="../tags/tag336.xml"/><Relationship Id="rId62" Type="http://schemas.openxmlformats.org/officeDocument/2006/relationships/tags" Target="../tags/tag344.xml"/><Relationship Id="rId70" Type="http://schemas.openxmlformats.org/officeDocument/2006/relationships/tags" Target="../tags/tag352.xml"/><Relationship Id="rId75" Type="http://schemas.openxmlformats.org/officeDocument/2006/relationships/tags" Target="../tags/tag357.xml"/><Relationship Id="rId1" Type="http://schemas.openxmlformats.org/officeDocument/2006/relationships/tags" Target="../tags/tag283.xml"/><Relationship Id="rId6" Type="http://schemas.openxmlformats.org/officeDocument/2006/relationships/tags" Target="../tags/tag28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tags" Target="../tags/tag384.xml"/><Relationship Id="rId39" Type="http://schemas.openxmlformats.org/officeDocument/2006/relationships/tags" Target="../tags/tag397.xml"/><Relationship Id="rId21" Type="http://schemas.openxmlformats.org/officeDocument/2006/relationships/tags" Target="../tags/tag379.xml"/><Relationship Id="rId34" Type="http://schemas.openxmlformats.org/officeDocument/2006/relationships/tags" Target="../tags/tag392.xml"/><Relationship Id="rId42" Type="http://schemas.openxmlformats.org/officeDocument/2006/relationships/tags" Target="../tags/tag400.xml"/><Relationship Id="rId47" Type="http://schemas.openxmlformats.org/officeDocument/2006/relationships/tags" Target="../tags/tag405.xml"/><Relationship Id="rId50" Type="http://schemas.openxmlformats.org/officeDocument/2006/relationships/tags" Target="../tags/tag408.xml"/><Relationship Id="rId55" Type="http://schemas.openxmlformats.org/officeDocument/2006/relationships/notesSlide" Target="../notesSlides/notesSlide15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tags" Target="../tags/tag383.xml"/><Relationship Id="rId33" Type="http://schemas.openxmlformats.org/officeDocument/2006/relationships/tags" Target="../tags/tag391.xml"/><Relationship Id="rId38" Type="http://schemas.openxmlformats.org/officeDocument/2006/relationships/tags" Target="../tags/tag396.xml"/><Relationship Id="rId46" Type="http://schemas.openxmlformats.org/officeDocument/2006/relationships/tags" Target="../tags/tag404.xml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29" Type="http://schemas.openxmlformats.org/officeDocument/2006/relationships/tags" Target="../tags/tag387.xml"/><Relationship Id="rId41" Type="http://schemas.openxmlformats.org/officeDocument/2006/relationships/tags" Target="../tags/tag399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tags" Target="../tags/tag382.xml"/><Relationship Id="rId32" Type="http://schemas.openxmlformats.org/officeDocument/2006/relationships/tags" Target="../tags/tag390.xml"/><Relationship Id="rId37" Type="http://schemas.openxmlformats.org/officeDocument/2006/relationships/tags" Target="../tags/tag395.xml"/><Relationship Id="rId40" Type="http://schemas.openxmlformats.org/officeDocument/2006/relationships/tags" Target="../tags/tag398.xml"/><Relationship Id="rId45" Type="http://schemas.openxmlformats.org/officeDocument/2006/relationships/tags" Target="../tags/tag403.xml"/><Relationship Id="rId53" Type="http://schemas.openxmlformats.org/officeDocument/2006/relationships/tags" Target="../tags/tag411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28" Type="http://schemas.openxmlformats.org/officeDocument/2006/relationships/tags" Target="../tags/tag386.xml"/><Relationship Id="rId36" Type="http://schemas.openxmlformats.org/officeDocument/2006/relationships/tags" Target="../tags/tag394.xml"/><Relationship Id="rId49" Type="http://schemas.openxmlformats.org/officeDocument/2006/relationships/tags" Target="../tags/tag407.xml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tags" Target="../tags/tag389.xml"/><Relationship Id="rId44" Type="http://schemas.openxmlformats.org/officeDocument/2006/relationships/tags" Target="../tags/tag402.xml"/><Relationship Id="rId52" Type="http://schemas.openxmlformats.org/officeDocument/2006/relationships/tags" Target="../tags/tag410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Relationship Id="rId27" Type="http://schemas.openxmlformats.org/officeDocument/2006/relationships/tags" Target="../tags/tag385.xml"/><Relationship Id="rId30" Type="http://schemas.openxmlformats.org/officeDocument/2006/relationships/tags" Target="../tags/tag388.xml"/><Relationship Id="rId35" Type="http://schemas.openxmlformats.org/officeDocument/2006/relationships/tags" Target="../tags/tag393.xml"/><Relationship Id="rId43" Type="http://schemas.openxmlformats.org/officeDocument/2006/relationships/tags" Target="../tags/tag401.xml"/><Relationship Id="rId48" Type="http://schemas.openxmlformats.org/officeDocument/2006/relationships/tags" Target="../tags/tag406.xml"/><Relationship Id="rId8" Type="http://schemas.openxmlformats.org/officeDocument/2006/relationships/tags" Target="../tags/tag366.xml"/><Relationship Id="rId51" Type="http://schemas.openxmlformats.org/officeDocument/2006/relationships/tags" Target="../tags/tag409.xml"/><Relationship Id="rId3" Type="http://schemas.openxmlformats.org/officeDocument/2006/relationships/tags" Target="../tags/tag3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37.xml"/><Relationship Id="rId117" Type="http://schemas.openxmlformats.org/officeDocument/2006/relationships/tags" Target="../tags/tag528.xml"/><Relationship Id="rId21" Type="http://schemas.openxmlformats.org/officeDocument/2006/relationships/tags" Target="../tags/tag432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63" Type="http://schemas.openxmlformats.org/officeDocument/2006/relationships/tags" Target="../tags/tag474.xml"/><Relationship Id="rId68" Type="http://schemas.openxmlformats.org/officeDocument/2006/relationships/tags" Target="../tags/tag479.xml"/><Relationship Id="rId84" Type="http://schemas.openxmlformats.org/officeDocument/2006/relationships/tags" Target="../tags/tag495.xml"/><Relationship Id="rId89" Type="http://schemas.openxmlformats.org/officeDocument/2006/relationships/tags" Target="../tags/tag500.xml"/><Relationship Id="rId112" Type="http://schemas.openxmlformats.org/officeDocument/2006/relationships/tags" Target="../tags/tag523.xml"/><Relationship Id="rId133" Type="http://schemas.openxmlformats.org/officeDocument/2006/relationships/tags" Target="../tags/tag544.xml"/><Relationship Id="rId138" Type="http://schemas.openxmlformats.org/officeDocument/2006/relationships/tags" Target="../tags/tag549.xml"/><Relationship Id="rId154" Type="http://schemas.openxmlformats.org/officeDocument/2006/relationships/tags" Target="../tags/tag565.xml"/><Relationship Id="rId159" Type="http://schemas.openxmlformats.org/officeDocument/2006/relationships/tags" Target="../tags/tag570.xml"/><Relationship Id="rId175" Type="http://schemas.openxmlformats.org/officeDocument/2006/relationships/tags" Target="../tags/tag586.xml"/><Relationship Id="rId170" Type="http://schemas.openxmlformats.org/officeDocument/2006/relationships/tags" Target="../tags/tag581.xml"/><Relationship Id="rId16" Type="http://schemas.openxmlformats.org/officeDocument/2006/relationships/tags" Target="../tags/tag427.xml"/><Relationship Id="rId107" Type="http://schemas.openxmlformats.org/officeDocument/2006/relationships/tags" Target="../tags/tag518.xml"/><Relationship Id="rId11" Type="http://schemas.openxmlformats.org/officeDocument/2006/relationships/tags" Target="../tags/tag422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53" Type="http://schemas.openxmlformats.org/officeDocument/2006/relationships/tags" Target="../tags/tag464.xml"/><Relationship Id="rId58" Type="http://schemas.openxmlformats.org/officeDocument/2006/relationships/tags" Target="../tags/tag469.xml"/><Relationship Id="rId74" Type="http://schemas.openxmlformats.org/officeDocument/2006/relationships/tags" Target="../tags/tag485.xml"/><Relationship Id="rId79" Type="http://schemas.openxmlformats.org/officeDocument/2006/relationships/tags" Target="../tags/tag490.xml"/><Relationship Id="rId102" Type="http://schemas.openxmlformats.org/officeDocument/2006/relationships/tags" Target="../tags/tag513.xml"/><Relationship Id="rId123" Type="http://schemas.openxmlformats.org/officeDocument/2006/relationships/tags" Target="../tags/tag534.xml"/><Relationship Id="rId128" Type="http://schemas.openxmlformats.org/officeDocument/2006/relationships/tags" Target="../tags/tag539.xml"/><Relationship Id="rId144" Type="http://schemas.openxmlformats.org/officeDocument/2006/relationships/tags" Target="../tags/tag555.xml"/><Relationship Id="rId149" Type="http://schemas.openxmlformats.org/officeDocument/2006/relationships/tags" Target="../tags/tag560.xml"/><Relationship Id="rId5" Type="http://schemas.openxmlformats.org/officeDocument/2006/relationships/tags" Target="../tags/tag416.xml"/><Relationship Id="rId90" Type="http://schemas.openxmlformats.org/officeDocument/2006/relationships/tags" Target="../tags/tag501.xml"/><Relationship Id="rId95" Type="http://schemas.openxmlformats.org/officeDocument/2006/relationships/tags" Target="../tags/tag506.xml"/><Relationship Id="rId160" Type="http://schemas.openxmlformats.org/officeDocument/2006/relationships/tags" Target="../tags/tag571.xml"/><Relationship Id="rId165" Type="http://schemas.openxmlformats.org/officeDocument/2006/relationships/tags" Target="../tags/tag576.xml"/><Relationship Id="rId181" Type="http://schemas.openxmlformats.org/officeDocument/2006/relationships/notesSlide" Target="../notesSlides/notesSlide16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64" Type="http://schemas.openxmlformats.org/officeDocument/2006/relationships/tags" Target="../tags/tag475.xml"/><Relationship Id="rId69" Type="http://schemas.openxmlformats.org/officeDocument/2006/relationships/tags" Target="../tags/tag480.xml"/><Relationship Id="rId113" Type="http://schemas.openxmlformats.org/officeDocument/2006/relationships/tags" Target="../tags/tag524.xml"/><Relationship Id="rId118" Type="http://schemas.openxmlformats.org/officeDocument/2006/relationships/tags" Target="../tags/tag529.xml"/><Relationship Id="rId134" Type="http://schemas.openxmlformats.org/officeDocument/2006/relationships/tags" Target="../tags/tag545.xml"/><Relationship Id="rId139" Type="http://schemas.openxmlformats.org/officeDocument/2006/relationships/tags" Target="../tags/tag550.xml"/><Relationship Id="rId80" Type="http://schemas.openxmlformats.org/officeDocument/2006/relationships/tags" Target="../tags/tag491.xml"/><Relationship Id="rId85" Type="http://schemas.openxmlformats.org/officeDocument/2006/relationships/tags" Target="../tags/tag496.xml"/><Relationship Id="rId150" Type="http://schemas.openxmlformats.org/officeDocument/2006/relationships/tags" Target="../tags/tag561.xml"/><Relationship Id="rId155" Type="http://schemas.openxmlformats.org/officeDocument/2006/relationships/tags" Target="../tags/tag566.xml"/><Relationship Id="rId171" Type="http://schemas.openxmlformats.org/officeDocument/2006/relationships/tags" Target="../tags/tag582.xml"/><Relationship Id="rId176" Type="http://schemas.openxmlformats.org/officeDocument/2006/relationships/tags" Target="../tags/tag587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59" Type="http://schemas.openxmlformats.org/officeDocument/2006/relationships/tags" Target="../tags/tag470.xml"/><Relationship Id="rId103" Type="http://schemas.openxmlformats.org/officeDocument/2006/relationships/tags" Target="../tags/tag514.xml"/><Relationship Id="rId108" Type="http://schemas.openxmlformats.org/officeDocument/2006/relationships/tags" Target="../tags/tag519.xml"/><Relationship Id="rId124" Type="http://schemas.openxmlformats.org/officeDocument/2006/relationships/tags" Target="../tags/tag535.xml"/><Relationship Id="rId129" Type="http://schemas.openxmlformats.org/officeDocument/2006/relationships/tags" Target="../tags/tag540.xml"/><Relationship Id="rId54" Type="http://schemas.openxmlformats.org/officeDocument/2006/relationships/tags" Target="../tags/tag465.xml"/><Relationship Id="rId70" Type="http://schemas.openxmlformats.org/officeDocument/2006/relationships/tags" Target="../tags/tag481.xml"/><Relationship Id="rId75" Type="http://schemas.openxmlformats.org/officeDocument/2006/relationships/tags" Target="../tags/tag486.xml"/><Relationship Id="rId91" Type="http://schemas.openxmlformats.org/officeDocument/2006/relationships/tags" Target="../tags/tag502.xml"/><Relationship Id="rId96" Type="http://schemas.openxmlformats.org/officeDocument/2006/relationships/tags" Target="../tags/tag507.xml"/><Relationship Id="rId140" Type="http://schemas.openxmlformats.org/officeDocument/2006/relationships/tags" Target="../tags/tag551.xml"/><Relationship Id="rId145" Type="http://schemas.openxmlformats.org/officeDocument/2006/relationships/tags" Target="../tags/tag556.xml"/><Relationship Id="rId161" Type="http://schemas.openxmlformats.org/officeDocument/2006/relationships/tags" Target="../tags/tag572.xml"/><Relationship Id="rId166" Type="http://schemas.openxmlformats.org/officeDocument/2006/relationships/tags" Target="../tags/tag577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49" Type="http://schemas.openxmlformats.org/officeDocument/2006/relationships/tags" Target="../tags/tag460.xml"/><Relationship Id="rId114" Type="http://schemas.openxmlformats.org/officeDocument/2006/relationships/tags" Target="../tags/tag525.xml"/><Relationship Id="rId119" Type="http://schemas.openxmlformats.org/officeDocument/2006/relationships/tags" Target="../tags/tag530.xml"/><Relationship Id="rId44" Type="http://schemas.openxmlformats.org/officeDocument/2006/relationships/tags" Target="../tags/tag455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81" Type="http://schemas.openxmlformats.org/officeDocument/2006/relationships/tags" Target="../tags/tag492.xml"/><Relationship Id="rId86" Type="http://schemas.openxmlformats.org/officeDocument/2006/relationships/tags" Target="../tags/tag497.xml"/><Relationship Id="rId130" Type="http://schemas.openxmlformats.org/officeDocument/2006/relationships/tags" Target="../tags/tag541.xml"/><Relationship Id="rId135" Type="http://schemas.openxmlformats.org/officeDocument/2006/relationships/tags" Target="../tags/tag546.xml"/><Relationship Id="rId151" Type="http://schemas.openxmlformats.org/officeDocument/2006/relationships/tags" Target="../tags/tag562.xml"/><Relationship Id="rId156" Type="http://schemas.openxmlformats.org/officeDocument/2006/relationships/tags" Target="../tags/tag567.xml"/><Relationship Id="rId177" Type="http://schemas.openxmlformats.org/officeDocument/2006/relationships/tags" Target="../tags/tag588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72" Type="http://schemas.openxmlformats.org/officeDocument/2006/relationships/tags" Target="../tags/tag583.xml"/><Relationship Id="rId180" Type="http://schemas.openxmlformats.org/officeDocument/2006/relationships/slideLayout" Target="../slideLayouts/slideLayout2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9" Type="http://schemas.openxmlformats.org/officeDocument/2006/relationships/tags" Target="../tags/tag450.xml"/><Relationship Id="rId109" Type="http://schemas.openxmlformats.org/officeDocument/2006/relationships/tags" Target="../tags/tag520.xml"/><Relationship Id="rId34" Type="http://schemas.openxmlformats.org/officeDocument/2006/relationships/tags" Target="../tags/tag445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76" Type="http://schemas.openxmlformats.org/officeDocument/2006/relationships/tags" Target="../tags/tag487.xml"/><Relationship Id="rId97" Type="http://schemas.openxmlformats.org/officeDocument/2006/relationships/tags" Target="../tags/tag508.xml"/><Relationship Id="rId104" Type="http://schemas.openxmlformats.org/officeDocument/2006/relationships/tags" Target="../tags/tag515.xml"/><Relationship Id="rId120" Type="http://schemas.openxmlformats.org/officeDocument/2006/relationships/tags" Target="../tags/tag531.xml"/><Relationship Id="rId125" Type="http://schemas.openxmlformats.org/officeDocument/2006/relationships/tags" Target="../tags/tag536.xml"/><Relationship Id="rId141" Type="http://schemas.openxmlformats.org/officeDocument/2006/relationships/tags" Target="../tags/tag552.xml"/><Relationship Id="rId146" Type="http://schemas.openxmlformats.org/officeDocument/2006/relationships/tags" Target="../tags/tag557.xml"/><Relationship Id="rId167" Type="http://schemas.openxmlformats.org/officeDocument/2006/relationships/tags" Target="../tags/tag578.xml"/><Relationship Id="rId7" Type="http://schemas.openxmlformats.org/officeDocument/2006/relationships/tags" Target="../tags/tag418.xml"/><Relationship Id="rId71" Type="http://schemas.openxmlformats.org/officeDocument/2006/relationships/tags" Target="../tags/tag482.xml"/><Relationship Id="rId92" Type="http://schemas.openxmlformats.org/officeDocument/2006/relationships/tags" Target="../tags/tag503.xml"/><Relationship Id="rId162" Type="http://schemas.openxmlformats.org/officeDocument/2006/relationships/tags" Target="../tags/tag573.xml"/><Relationship Id="rId2" Type="http://schemas.openxmlformats.org/officeDocument/2006/relationships/tags" Target="../tags/tag413.xml"/><Relationship Id="rId29" Type="http://schemas.openxmlformats.org/officeDocument/2006/relationships/tags" Target="../tags/tag440.xml"/><Relationship Id="rId24" Type="http://schemas.openxmlformats.org/officeDocument/2006/relationships/tags" Target="../tags/tag435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66" Type="http://schemas.openxmlformats.org/officeDocument/2006/relationships/tags" Target="../tags/tag477.xml"/><Relationship Id="rId87" Type="http://schemas.openxmlformats.org/officeDocument/2006/relationships/tags" Target="../tags/tag498.xml"/><Relationship Id="rId110" Type="http://schemas.openxmlformats.org/officeDocument/2006/relationships/tags" Target="../tags/tag521.xml"/><Relationship Id="rId115" Type="http://schemas.openxmlformats.org/officeDocument/2006/relationships/tags" Target="../tags/tag526.xml"/><Relationship Id="rId131" Type="http://schemas.openxmlformats.org/officeDocument/2006/relationships/tags" Target="../tags/tag542.xml"/><Relationship Id="rId136" Type="http://schemas.openxmlformats.org/officeDocument/2006/relationships/tags" Target="../tags/tag547.xml"/><Relationship Id="rId157" Type="http://schemas.openxmlformats.org/officeDocument/2006/relationships/tags" Target="../tags/tag568.xml"/><Relationship Id="rId178" Type="http://schemas.openxmlformats.org/officeDocument/2006/relationships/tags" Target="../tags/tag589.xml"/><Relationship Id="rId61" Type="http://schemas.openxmlformats.org/officeDocument/2006/relationships/tags" Target="../tags/tag472.xml"/><Relationship Id="rId82" Type="http://schemas.openxmlformats.org/officeDocument/2006/relationships/tags" Target="../tags/tag493.xml"/><Relationship Id="rId152" Type="http://schemas.openxmlformats.org/officeDocument/2006/relationships/tags" Target="../tags/tag563.xml"/><Relationship Id="rId173" Type="http://schemas.openxmlformats.org/officeDocument/2006/relationships/tags" Target="../tags/tag584.xml"/><Relationship Id="rId19" Type="http://schemas.openxmlformats.org/officeDocument/2006/relationships/tags" Target="../tags/tag430.xml"/><Relationship Id="rId14" Type="http://schemas.openxmlformats.org/officeDocument/2006/relationships/tags" Target="../tags/tag425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56" Type="http://schemas.openxmlformats.org/officeDocument/2006/relationships/tags" Target="../tags/tag467.xml"/><Relationship Id="rId77" Type="http://schemas.openxmlformats.org/officeDocument/2006/relationships/tags" Target="../tags/tag488.xml"/><Relationship Id="rId100" Type="http://schemas.openxmlformats.org/officeDocument/2006/relationships/tags" Target="../tags/tag511.xml"/><Relationship Id="rId105" Type="http://schemas.openxmlformats.org/officeDocument/2006/relationships/tags" Target="../tags/tag516.xml"/><Relationship Id="rId126" Type="http://schemas.openxmlformats.org/officeDocument/2006/relationships/tags" Target="../tags/tag537.xml"/><Relationship Id="rId147" Type="http://schemas.openxmlformats.org/officeDocument/2006/relationships/tags" Target="../tags/tag558.xml"/><Relationship Id="rId168" Type="http://schemas.openxmlformats.org/officeDocument/2006/relationships/tags" Target="../tags/tag579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tags" Target="../tags/tag483.xml"/><Relationship Id="rId93" Type="http://schemas.openxmlformats.org/officeDocument/2006/relationships/tags" Target="../tags/tag504.xml"/><Relationship Id="rId98" Type="http://schemas.openxmlformats.org/officeDocument/2006/relationships/tags" Target="../tags/tag509.xml"/><Relationship Id="rId121" Type="http://schemas.openxmlformats.org/officeDocument/2006/relationships/tags" Target="../tags/tag532.xml"/><Relationship Id="rId142" Type="http://schemas.openxmlformats.org/officeDocument/2006/relationships/tags" Target="../tags/tag553.xml"/><Relationship Id="rId163" Type="http://schemas.openxmlformats.org/officeDocument/2006/relationships/tags" Target="../tags/tag574.xml"/><Relationship Id="rId3" Type="http://schemas.openxmlformats.org/officeDocument/2006/relationships/tags" Target="../tags/tag414.xml"/><Relationship Id="rId25" Type="http://schemas.openxmlformats.org/officeDocument/2006/relationships/tags" Target="../tags/tag436.xml"/><Relationship Id="rId46" Type="http://schemas.openxmlformats.org/officeDocument/2006/relationships/tags" Target="../tags/tag457.xml"/><Relationship Id="rId67" Type="http://schemas.openxmlformats.org/officeDocument/2006/relationships/tags" Target="../tags/tag478.xml"/><Relationship Id="rId116" Type="http://schemas.openxmlformats.org/officeDocument/2006/relationships/tags" Target="../tags/tag527.xml"/><Relationship Id="rId137" Type="http://schemas.openxmlformats.org/officeDocument/2006/relationships/tags" Target="../tags/tag548.xml"/><Relationship Id="rId158" Type="http://schemas.openxmlformats.org/officeDocument/2006/relationships/tags" Target="../tags/tag569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62" Type="http://schemas.openxmlformats.org/officeDocument/2006/relationships/tags" Target="../tags/tag473.xml"/><Relationship Id="rId83" Type="http://schemas.openxmlformats.org/officeDocument/2006/relationships/tags" Target="../tags/tag494.xml"/><Relationship Id="rId88" Type="http://schemas.openxmlformats.org/officeDocument/2006/relationships/tags" Target="../tags/tag499.xml"/><Relationship Id="rId111" Type="http://schemas.openxmlformats.org/officeDocument/2006/relationships/tags" Target="../tags/tag522.xml"/><Relationship Id="rId132" Type="http://schemas.openxmlformats.org/officeDocument/2006/relationships/tags" Target="../tags/tag543.xml"/><Relationship Id="rId153" Type="http://schemas.openxmlformats.org/officeDocument/2006/relationships/tags" Target="../tags/tag564.xml"/><Relationship Id="rId174" Type="http://schemas.openxmlformats.org/officeDocument/2006/relationships/tags" Target="../tags/tag585.xml"/><Relationship Id="rId179" Type="http://schemas.openxmlformats.org/officeDocument/2006/relationships/tags" Target="../tags/tag590.xml"/><Relationship Id="rId15" Type="http://schemas.openxmlformats.org/officeDocument/2006/relationships/tags" Target="../tags/tag426.xml"/><Relationship Id="rId36" Type="http://schemas.openxmlformats.org/officeDocument/2006/relationships/tags" Target="../tags/tag447.xml"/><Relationship Id="rId57" Type="http://schemas.openxmlformats.org/officeDocument/2006/relationships/tags" Target="../tags/tag468.xml"/><Relationship Id="rId106" Type="http://schemas.openxmlformats.org/officeDocument/2006/relationships/tags" Target="../tags/tag517.xml"/><Relationship Id="rId127" Type="http://schemas.openxmlformats.org/officeDocument/2006/relationships/tags" Target="../tags/tag538.xml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52" Type="http://schemas.openxmlformats.org/officeDocument/2006/relationships/tags" Target="../tags/tag463.xml"/><Relationship Id="rId73" Type="http://schemas.openxmlformats.org/officeDocument/2006/relationships/tags" Target="../tags/tag484.xml"/><Relationship Id="rId78" Type="http://schemas.openxmlformats.org/officeDocument/2006/relationships/tags" Target="../tags/tag489.xml"/><Relationship Id="rId94" Type="http://schemas.openxmlformats.org/officeDocument/2006/relationships/tags" Target="../tags/tag505.xml"/><Relationship Id="rId99" Type="http://schemas.openxmlformats.org/officeDocument/2006/relationships/tags" Target="../tags/tag510.xml"/><Relationship Id="rId101" Type="http://schemas.openxmlformats.org/officeDocument/2006/relationships/tags" Target="../tags/tag512.xml"/><Relationship Id="rId122" Type="http://schemas.openxmlformats.org/officeDocument/2006/relationships/tags" Target="../tags/tag533.xml"/><Relationship Id="rId143" Type="http://schemas.openxmlformats.org/officeDocument/2006/relationships/tags" Target="../tags/tag554.xml"/><Relationship Id="rId148" Type="http://schemas.openxmlformats.org/officeDocument/2006/relationships/tags" Target="../tags/tag559.xml"/><Relationship Id="rId164" Type="http://schemas.openxmlformats.org/officeDocument/2006/relationships/tags" Target="../tags/tag575.xml"/><Relationship Id="rId169" Type="http://schemas.openxmlformats.org/officeDocument/2006/relationships/tags" Target="../tags/tag58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tags" Target="../tags/tag629.xml"/><Relationship Id="rId21" Type="http://schemas.openxmlformats.org/officeDocument/2006/relationships/tags" Target="../tags/tag611.xml"/><Relationship Id="rId34" Type="http://schemas.openxmlformats.org/officeDocument/2006/relationships/tags" Target="../tags/tag624.xml"/><Relationship Id="rId42" Type="http://schemas.openxmlformats.org/officeDocument/2006/relationships/tags" Target="../tags/tag632.xml"/><Relationship Id="rId47" Type="http://schemas.openxmlformats.org/officeDocument/2006/relationships/tags" Target="../tags/tag637.xml"/><Relationship Id="rId50" Type="http://schemas.openxmlformats.org/officeDocument/2006/relationships/tags" Target="../tags/tag640.xml"/><Relationship Id="rId55" Type="http://schemas.openxmlformats.org/officeDocument/2006/relationships/tags" Target="../tags/tag645.xml"/><Relationship Id="rId63" Type="http://schemas.openxmlformats.org/officeDocument/2006/relationships/tags" Target="../tags/tag653.xml"/><Relationship Id="rId68" Type="http://schemas.openxmlformats.org/officeDocument/2006/relationships/tags" Target="../tags/tag658.xml"/><Relationship Id="rId76" Type="http://schemas.openxmlformats.org/officeDocument/2006/relationships/tags" Target="../tags/tag666.xml"/><Relationship Id="rId84" Type="http://schemas.openxmlformats.org/officeDocument/2006/relationships/tags" Target="../tags/tag674.xml"/><Relationship Id="rId89" Type="http://schemas.openxmlformats.org/officeDocument/2006/relationships/tags" Target="../tags/tag679.xml"/><Relationship Id="rId7" Type="http://schemas.openxmlformats.org/officeDocument/2006/relationships/tags" Target="../tags/tag597.xml"/><Relationship Id="rId71" Type="http://schemas.openxmlformats.org/officeDocument/2006/relationships/tags" Target="../tags/tag661.xml"/><Relationship Id="rId92" Type="http://schemas.openxmlformats.org/officeDocument/2006/relationships/tags" Target="../tags/tag682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9" Type="http://schemas.openxmlformats.org/officeDocument/2006/relationships/tags" Target="../tags/tag619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tags" Target="../tags/tag627.xml"/><Relationship Id="rId40" Type="http://schemas.openxmlformats.org/officeDocument/2006/relationships/tags" Target="../tags/tag630.xml"/><Relationship Id="rId45" Type="http://schemas.openxmlformats.org/officeDocument/2006/relationships/tags" Target="../tags/tag635.xml"/><Relationship Id="rId53" Type="http://schemas.openxmlformats.org/officeDocument/2006/relationships/tags" Target="../tags/tag643.xml"/><Relationship Id="rId58" Type="http://schemas.openxmlformats.org/officeDocument/2006/relationships/tags" Target="../tags/tag648.xml"/><Relationship Id="rId66" Type="http://schemas.openxmlformats.org/officeDocument/2006/relationships/tags" Target="../tags/tag656.xml"/><Relationship Id="rId74" Type="http://schemas.openxmlformats.org/officeDocument/2006/relationships/tags" Target="../tags/tag664.xml"/><Relationship Id="rId79" Type="http://schemas.openxmlformats.org/officeDocument/2006/relationships/tags" Target="../tags/tag669.xml"/><Relationship Id="rId87" Type="http://schemas.openxmlformats.org/officeDocument/2006/relationships/tags" Target="../tags/tag677.xml"/><Relationship Id="rId5" Type="http://schemas.openxmlformats.org/officeDocument/2006/relationships/tags" Target="../tags/tag595.xml"/><Relationship Id="rId61" Type="http://schemas.openxmlformats.org/officeDocument/2006/relationships/tags" Target="../tags/tag651.xml"/><Relationship Id="rId82" Type="http://schemas.openxmlformats.org/officeDocument/2006/relationships/tags" Target="../tags/tag672.xml"/><Relationship Id="rId90" Type="http://schemas.openxmlformats.org/officeDocument/2006/relationships/tags" Target="../tags/tag680.xml"/><Relationship Id="rId19" Type="http://schemas.openxmlformats.org/officeDocument/2006/relationships/tags" Target="../tags/tag60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tags" Target="../tags/tag625.xml"/><Relationship Id="rId43" Type="http://schemas.openxmlformats.org/officeDocument/2006/relationships/tags" Target="../tags/tag633.xml"/><Relationship Id="rId48" Type="http://schemas.openxmlformats.org/officeDocument/2006/relationships/tags" Target="../tags/tag638.xml"/><Relationship Id="rId56" Type="http://schemas.openxmlformats.org/officeDocument/2006/relationships/tags" Target="../tags/tag646.xml"/><Relationship Id="rId64" Type="http://schemas.openxmlformats.org/officeDocument/2006/relationships/tags" Target="../tags/tag654.xml"/><Relationship Id="rId69" Type="http://schemas.openxmlformats.org/officeDocument/2006/relationships/tags" Target="../tags/tag659.xml"/><Relationship Id="rId77" Type="http://schemas.openxmlformats.org/officeDocument/2006/relationships/tags" Target="../tags/tag667.xml"/><Relationship Id="rId8" Type="http://schemas.openxmlformats.org/officeDocument/2006/relationships/tags" Target="../tags/tag598.xml"/><Relationship Id="rId51" Type="http://schemas.openxmlformats.org/officeDocument/2006/relationships/tags" Target="../tags/tag641.xml"/><Relationship Id="rId72" Type="http://schemas.openxmlformats.org/officeDocument/2006/relationships/tags" Target="../tags/tag662.xml"/><Relationship Id="rId80" Type="http://schemas.openxmlformats.org/officeDocument/2006/relationships/tags" Target="../tags/tag670.xml"/><Relationship Id="rId85" Type="http://schemas.openxmlformats.org/officeDocument/2006/relationships/tags" Target="../tags/tag675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593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tags" Target="../tags/tag628.xml"/><Relationship Id="rId46" Type="http://schemas.openxmlformats.org/officeDocument/2006/relationships/tags" Target="../tags/tag636.xml"/><Relationship Id="rId59" Type="http://schemas.openxmlformats.org/officeDocument/2006/relationships/tags" Target="../tags/tag649.xml"/><Relationship Id="rId67" Type="http://schemas.openxmlformats.org/officeDocument/2006/relationships/tags" Target="../tags/tag657.xml"/><Relationship Id="rId20" Type="http://schemas.openxmlformats.org/officeDocument/2006/relationships/tags" Target="../tags/tag610.xml"/><Relationship Id="rId41" Type="http://schemas.openxmlformats.org/officeDocument/2006/relationships/tags" Target="../tags/tag631.xml"/><Relationship Id="rId54" Type="http://schemas.openxmlformats.org/officeDocument/2006/relationships/tags" Target="../tags/tag644.xml"/><Relationship Id="rId62" Type="http://schemas.openxmlformats.org/officeDocument/2006/relationships/tags" Target="../tags/tag652.xml"/><Relationship Id="rId70" Type="http://schemas.openxmlformats.org/officeDocument/2006/relationships/tags" Target="../tags/tag660.xml"/><Relationship Id="rId75" Type="http://schemas.openxmlformats.org/officeDocument/2006/relationships/tags" Target="../tags/tag665.xml"/><Relationship Id="rId83" Type="http://schemas.openxmlformats.org/officeDocument/2006/relationships/tags" Target="../tags/tag673.xml"/><Relationship Id="rId88" Type="http://schemas.openxmlformats.org/officeDocument/2006/relationships/tags" Target="../tags/tag678.xml"/><Relationship Id="rId91" Type="http://schemas.openxmlformats.org/officeDocument/2006/relationships/tags" Target="../tags/tag681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tags" Target="../tags/tag626.xml"/><Relationship Id="rId49" Type="http://schemas.openxmlformats.org/officeDocument/2006/relationships/tags" Target="../tags/tag639.xml"/><Relationship Id="rId57" Type="http://schemas.openxmlformats.org/officeDocument/2006/relationships/tags" Target="../tags/tag647.xml"/><Relationship Id="rId10" Type="http://schemas.openxmlformats.org/officeDocument/2006/relationships/tags" Target="../tags/tag600.xml"/><Relationship Id="rId31" Type="http://schemas.openxmlformats.org/officeDocument/2006/relationships/tags" Target="../tags/tag621.xml"/><Relationship Id="rId44" Type="http://schemas.openxmlformats.org/officeDocument/2006/relationships/tags" Target="../tags/tag634.xml"/><Relationship Id="rId52" Type="http://schemas.openxmlformats.org/officeDocument/2006/relationships/tags" Target="../tags/tag642.xml"/><Relationship Id="rId60" Type="http://schemas.openxmlformats.org/officeDocument/2006/relationships/tags" Target="../tags/tag650.xml"/><Relationship Id="rId65" Type="http://schemas.openxmlformats.org/officeDocument/2006/relationships/tags" Target="../tags/tag655.xml"/><Relationship Id="rId73" Type="http://schemas.openxmlformats.org/officeDocument/2006/relationships/tags" Target="../tags/tag663.xml"/><Relationship Id="rId78" Type="http://schemas.openxmlformats.org/officeDocument/2006/relationships/tags" Target="../tags/tag668.xml"/><Relationship Id="rId81" Type="http://schemas.openxmlformats.org/officeDocument/2006/relationships/tags" Target="../tags/tag671.xml"/><Relationship Id="rId86" Type="http://schemas.openxmlformats.org/officeDocument/2006/relationships/tags" Target="../tags/tag676.xml"/><Relationship Id="rId94" Type="http://schemas.openxmlformats.org/officeDocument/2006/relationships/notesSlide" Target="../notesSlides/notesSlide17.xml"/><Relationship Id="rId4" Type="http://schemas.openxmlformats.org/officeDocument/2006/relationships/tags" Target="../tags/tag594.xml"/><Relationship Id="rId9" Type="http://schemas.openxmlformats.org/officeDocument/2006/relationships/tags" Target="../tags/tag599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708.xml"/><Relationship Id="rId117" Type="http://schemas.openxmlformats.org/officeDocument/2006/relationships/tags" Target="../tags/tag799.xml"/><Relationship Id="rId21" Type="http://schemas.openxmlformats.org/officeDocument/2006/relationships/tags" Target="../tags/tag703.xml"/><Relationship Id="rId42" Type="http://schemas.openxmlformats.org/officeDocument/2006/relationships/tags" Target="../tags/tag724.xml"/><Relationship Id="rId47" Type="http://schemas.openxmlformats.org/officeDocument/2006/relationships/tags" Target="../tags/tag729.xml"/><Relationship Id="rId63" Type="http://schemas.openxmlformats.org/officeDocument/2006/relationships/tags" Target="../tags/tag745.xml"/><Relationship Id="rId68" Type="http://schemas.openxmlformats.org/officeDocument/2006/relationships/tags" Target="../tags/tag750.xml"/><Relationship Id="rId84" Type="http://schemas.openxmlformats.org/officeDocument/2006/relationships/tags" Target="../tags/tag766.xml"/><Relationship Id="rId89" Type="http://schemas.openxmlformats.org/officeDocument/2006/relationships/tags" Target="../tags/tag771.xml"/><Relationship Id="rId112" Type="http://schemas.openxmlformats.org/officeDocument/2006/relationships/tags" Target="../tags/tag794.xml"/><Relationship Id="rId133" Type="http://schemas.openxmlformats.org/officeDocument/2006/relationships/tags" Target="../tags/tag815.xml"/><Relationship Id="rId138" Type="http://schemas.openxmlformats.org/officeDocument/2006/relationships/tags" Target="../tags/tag820.xml"/><Relationship Id="rId154" Type="http://schemas.openxmlformats.org/officeDocument/2006/relationships/slideLayout" Target="../slideLayouts/slideLayout2.xml"/><Relationship Id="rId16" Type="http://schemas.openxmlformats.org/officeDocument/2006/relationships/tags" Target="../tags/tag698.xml"/><Relationship Id="rId107" Type="http://schemas.openxmlformats.org/officeDocument/2006/relationships/tags" Target="../tags/tag789.xml"/><Relationship Id="rId11" Type="http://schemas.openxmlformats.org/officeDocument/2006/relationships/tags" Target="../tags/tag693.xml"/><Relationship Id="rId32" Type="http://schemas.openxmlformats.org/officeDocument/2006/relationships/tags" Target="../tags/tag714.xml"/><Relationship Id="rId37" Type="http://schemas.openxmlformats.org/officeDocument/2006/relationships/tags" Target="../tags/tag719.xml"/><Relationship Id="rId53" Type="http://schemas.openxmlformats.org/officeDocument/2006/relationships/tags" Target="../tags/tag735.xml"/><Relationship Id="rId58" Type="http://schemas.openxmlformats.org/officeDocument/2006/relationships/tags" Target="../tags/tag740.xml"/><Relationship Id="rId74" Type="http://schemas.openxmlformats.org/officeDocument/2006/relationships/tags" Target="../tags/tag756.xml"/><Relationship Id="rId79" Type="http://schemas.openxmlformats.org/officeDocument/2006/relationships/tags" Target="../tags/tag761.xml"/><Relationship Id="rId102" Type="http://schemas.openxmlformats.org/officeDocument/2006/relationships/tags" Target="../tags/tag784.xml"/><Relationship Id="rId123" Type="http://schemas.openxmlformats.org/officeDocument/2006/relationships/tags" Target="../tags/tag805.xml"/><Relationship Id="rId128" Type="http://schemas.openxmlformats.org/officeDocument/2006/relationships/tags" Target="../tags/tag810.xml"/><Relationship Id="rId144" Type="http://schemas.openxmlformats.org/officeDocument/2006/relationships/tags" Target="../tags/tag826.xml"/><Relationship Id="rId149" Type="http://schemas.openxmlformats.org/officeDocument/2006/relationships/tags" Target="../tags/tag831.xml"/><Relationship Id="rId5" Type="http://schemas.openxmlformats.org/officeDocument/2006/relationships/tags" Target="../tags/tag687.xml"/><Relationship Id="rId90" Type="http://schemas.openxmlformats.org/officeDocument/2006/relationships/tags" Target="../tags/tag772.xml"/><Relationship Id="rId95" Type="http://schemas.openxmlformats.org/officeDocument/2006/relationships/tags" Target="../tags/tag777.xml"/><Relationship Id="rId22" Type="http://schemas.openxmlformats.org/officeDocument/2006/relationships/tags" Target="../tags/tag704.xml"/><Relationship Id="rId27" Type="http://schemas.openxmlformats.org/officeDocument/2006/relationships/tags" Target="../tags/tag709.xml"/><Relationship Id="rId43" Type="http://schemas.openxmlformats.org/officeDocument/2006/relationships/tags" Target="../tags/tag725.xml"/><Relationship Id="rId48" Type="http://schemas.openxmlformats.org/officeDocument/2006/relationships/tags" Target="../tags/tag730.xml"/><Relationship Id="rId64" Type="http://schemas.openxmlformats.org/officeDocument/2006/relationships/tags" Target="../tags/tag746.xml"/><Relationship Id="rId69" Type="http://schemas.openxmlformats.org/officeDocument/2006/relationships/tags" Target="../tags/tag751.xml"/><Relationship Id="rId113" Type="http://schemas.openxmlformats.org/officeDocument/2006/relationships/tags" Target="../tags/tag795.xml"/><Relationship Id="rId118" Type="http://schemas.openxmlformats.org/officeDocument/2006/relationships/tags" Target="../tags/tag800.xml"/><Relationship Id="rId134" Type="http://schemas.openxmlformats.org/officeDocument/2006/relationships/tags" Target="../tags/tag816.xml"/><Relationship Id="rId139" Type="http://schemas.openxmlformats.org/officeDocument/2006/relationships/tags" Target="../tags/tag821.xml"/><Relationship Id="rId80" Type="http://schemas.openxmlformats.org/officeDocument/2006/relationships/tags" Target="../tags/tag762.xml"/><Relationship Id="rId85" Type="http://schemas.openxmlformats.org/officeDocument/2006/relationships/tags" Target="../tags/tag767.xml"/><Relationship Id="rId150" Type="http://schemas.openxmlformats.org/officeDocument/2006/relationships/tags" Target="../tags/tag832.xml"/><Relationship Id="rId155" Type="http://schemas.openxmlformats.org/officeDocument/2006/relationships/notesSlide" Target="../notesSlides/notesSlide18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tags" Target="../tags/tag707.xml"/><Relationship Id="rId33" Type="http://schemas.openxmlformats.org/officeDocument/2006/relationships/tags" Target="../tags/tag715.xml"/><Relationship Id="rId38" Type="http://schemas.openxmlformats.org/officeDocument/2006/relationships/tags" Target="../tags/tag720.xml"/><Relationship Id="rId46" Type="http://schemas.openxmlformats.org/officeDocument/2006/relationships/tags" Target="../tags/tag728.xml"/><Relationship Id="rId59" Type="http://schemas.openxmlformats.org/officeDocument/2006/relationships/tags" Target="../tags/tag741.xml"/><Relationship Id="rId67" Type="http://schemas.openxmlformats.org/officeDocument/2006/relationships/tags" Target="../tags/tag749.xml"/><Relationship Id="rId103" Type="http://schemas.openxmlformats.org/officeDocument/2006/relationships/tags" Target="../tags/tag785.xml"/><Relationship Id="rId108" Type="http://schemas.openxmlformats.org/officeDocument/2006/relationships/tags" Target="../tags/tag790.xml"/><Relationship Id="rId116" Type="http://schemas.openxmlformats.org/officeDocument/2006/relationships/tags" Target="../tags/tag798.xml"/><Relationship Id="rId124" Type="http://schemas.openxmlformats.org/officeDocument/2006/relationships/tags" Target="../tags/tag806.xml"/><Relationship Id="rId129" Type="http://schemas.openxmlformats.org/officeDocument/2006/relationships/tags" Target="../tags/tag811.xml"/><Relationship Id="rId137" Type="http://schemas.openxmlformats.org/officeDocument/2006/relationships/tags" Target="../tags/tag819.xml"/><Relationship Id="rId20" Type="http://schemas.openxmlformats.org/officeDocument/2006/relationships/tags" Target="../tags/tag702.xml"/><Relationship Id="rId41" Type="http://schemas.openxmlformats.org/officeDocument/2006/relationships/tags" Target="../tags/tag723.xml"/><Relationship Id="rId54" Type="http://schemas.openxmlformats.org/officeDocument/2006/relationships/tags" Target="../tags/tag736.xml"/><Relationship Id="rId62" Type="http://schemas.openxmlformats.org/officeDocument/2006/relationships/tags" Target="../tags/tag744.xml"/><Relationship Id="rId70" Type="http://schemas.openxmlformats.org/officeDocument/2006/relationships/tags" Target="../tags/tag752.xml"/><Relationship Id="rId75" Type="http://schemas.openxmlformats.org/officeDocument/2006/relationships/tags" Target="../tags/tag757.xml"/><Relationship Id="rId83" Type="http://schemas.openxmlformats.org/officeDocument/2006/relationships/tags" Target="../tags/tag765.xml"/><Relationship Id="rId88" Type="http://schemas.openxmlformats.org/officeDocument/2006/relationships/tags" Target="../tags/tag770.xml"/><Relationship Id="rId91" Type="http://schemas.openxmlformats.org/officeDocument/2006/relationships/tags" Target="../tags/tag773.xml"/><Relationship Id="rId96" Type="http://schemas.openxmlformats.org/officeDocument/2006/relationships/tags" Target="../tags/tag778.xml"/><Relationship Id="rId111" Type="http://schemas.openxmlformats.org/officeDocument/2006/relationships/tags" Target="../tags/tag793.xml"/><Relationship Id="rId132" Type="http://schemas.openxmlformats.org/officeDocument/2006/relationships/tags" Target="../tags/tag814.xml"/><Relationship Id="rId140" Type="http://schemas.openxmlformats.org/officeDocument/2006/relationships/tags" Target="../tags/tag822.xml"/><Relationship Id="rId145" Type="http://schemas.openxmlformats.org/officeDocument/2006/relationships/tags" Target="../tags/tag827.xml"/><Relationship Id="rId153" Type="http://schemas.openxmlformats.org/officeDocument/2006/relationships/tags" Target="../tags/tag835.xml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5" Type="http://schemas.openxmlformats.org/officeDocument/2006/relationships/tags" Target="../tags/tag697.xml"/><Relationship Id="rId23" Type="http://schemas.openxmlformats.org/officeDocument/2006/relationships/tags" Target="../tags/tag705.xml"/><Relationship Id="rId28" Type="http://schemas.openxmlformats.org/officeDocument/2006/relationships/tags" Target="../tags/tag710.xml"/><Relationship Id="rId36" Type="http://schemas.openxmlformats.org/officeDocument/2006/relationships/tags" Target="../tags/tag718.xml"/><Relationship Id="rId49" Type="http://schemas.openxmlformats.org/officeDocument/2006/relationships/tags" Target="../tags/tag731.xml"/><Relationship Id="rId57" Type="http://schemas.openxmlformats.org/officeDocument/2006/relationships/tags" Target="../tags/tag739.xml"/><Relationship Id="rId106" Type="http://schemas.openxmlformats.org/officeDocument/2006/relationships/tags" Target="../tags/tag788.xml"/><Relationship Id="rId114" Type="http://schemas.openxmlformats.org/officeDocument/2006/relationships/tags" Target="../tags/tag796.xml"/><Relationship Id="rId119" Type="http://schemas.openxmlformats.org/officeDocument/2006/relationships/tags" Target="../tags/tag801.xml"/><Relationship Id="rId127" Type="http://schemas.openxmlformats.org/officeDocument/2006/relationships/tags" Target="../tags/tag809.xml"/><Relationship Id="rId10" Type="http://schemas.openxmlformats.org/officeDocument/2006/relationships/tags" Target="../tags/tag692.xml"/><Relationship Id="rId31" Type="http://schemas.openxmlformats.org/officeDocument/2006/relationships/tags" Target="../tags/tag713.xml"/><Relationship Id="rId44" Type="http://schemas.openxmlformats.org/officeDocument/2006/relationships/tags" Target="../tags/tag726.xml"/><Relationship Id="rId52" Type="http://schemas.openxmlformats.org/officeDocument/2006/relationships/tags" Target="../tags/tag734.xml"/><Relationship Id="rId60" Type="http://schemas.openxmlformats.org/officeDocument/2006/relationships/tags" Target="../tags/tag742.xml"/><Relationship Id="rId65" Type="http://schemas.openxmlformats.org/officeDocument/2006/relationships/tags" Target="../tags/tag747.xml"/><Relationship Id="rId73" Type="http://schemas.openxmlformats.org/officeDocument/2006/relationships/tags" Target="../tags/tag755.xml"/><Relationship Id="rId78" Type="http://schemas.openxmlformats.org/officeDocument/2006/relationships/tags" Target="../tags/tag760.xml"/><Relationship Id="rId81" Type="http://schemas.openxmlformats.org/officeDocument/2006/relationships/tags" Target="../tags/tag763.xml"/><Relationship Id="rId86" Type="http://schemas.openxmlformats.org/officeDocument/2006/relationships/tags" Target="../tags/tag768.xml"/><Relationship Id="rId94" Type="http://schemas.openxmlformats.org/officeDocument/2006/relationships/tags" Target="../tags/tag776.xml"/><Relationship Id="rId99" Type="http://schemas.openxmlformats.org/officeDocument/2006/relationships/tags" Target="../tags/tag781.xml"/><Relationship Id="rId101" Type="http://schemas.openxmlformats.org/officeDocument/2006/relationships/tags" Target="../tags/tag783.xml"/><Relationship Id="rId122" Type="http://schemas.openxmlformats.org/officeDocument/2006/relationships/tags" Target="../tags/tag804.xml"/><Relationship Id="rId130" Type="http://schemas.openxmlformats.org/officeDocument/2006/relationships/tags" Target="../tags/tag812.xml"/><Relationship Id="rId135" Type="http://schemas.openxmlformats.org/officeDocument/2006/relationships/tags" Target="../tags/tag817.xml"/><Relationship Id="rId143" Type="http://schemas.openxmlformats.org/officeDocument/2006/relationships/tags" Target="../tags/tag825.xml"/><Relationship Id="rId148" Type="http://schemas.openxmlformats.org/officeDocument/2006/relationships/tags" Target="../tags/tag830.xml"/><Relationship Id="rId151" Type="http://schemas.openxmlformats.org/officeDocument/2006/relationships/tags" Target="../tags/tag833.xml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39" Type="http://schemas.openxmlformats.org/officeDocument/2006/relationships/tags" Target="../tags/tag721.xml"/><Relationship Id="rId109" Type="http://schemas.openxmlformats.org/officeDocument/2006/relationships/tags" Target="../tags/tag791.xml"/><Relationship Id="rId34" Type="http://schemas.openxmlformats.org/officeDocument/2006/relationships/tags" Target="../tags/tag716.xml"/><Relationship Id="rId50" Type="http://schemas.openxmlformats.org/officeDocument/2006/relationships/tags" Target="../tags/tag732.xml"/><Relationship Id="rId55" Type="http://schemas.openxmlformats.org/officeDocument/2006/relationships/tags" Target="../tags/tag737.xml"/><Relationship Id="rId76" Type="http://schemas.openxmlformats.org/officeDocument/2006/relationships/tags" Target="../tags/tag758.xml"/><Relationship Id="rId97" Type="http://schemas.openxmlformats.org/officeDocument/2006/relationships/tags" Target="../tags/tag779.xml"/><Relationship Id="rId104" Type="http://schemas.openxmlformats.org/officeDocument/2006/relationships/tags" Target="../tags/tag786.xml"/><Relationship Id="rId120" Type="http://schemas.openxmlformats.org/officeDocument/2006/relationships/tags" Target="../tags/tag802.xml"/><Relationship Id="rId125" Type="http://schemas.openxmlformats.org/officeDocument/2006/relationships/tags" Target="../tags/tag807.xml"/><Relationship Id="rId141" Type="http://schemas.openxmlformats.org/officeDocument/2006/relationships/tags" Target="../tags/tag823.xml"/><Relationship Id="rId146" Type="http://schemas.openxmlformats.org/officeDocument/2006/relationships/tags" Target="../tags/tag828.xml"/><Relationship Id="rId7" Type="http://schemas.openxmlformats.org/officeDocument/2006/relationships/tags" Target="../tags/tag689.xml"/><Relationship Id="rId71" Type="http://schemas.openxmlformats.org/officeDocument/2006/relationships/tags" Target="../tags/tag753.xml"/><Relationship Id="rId92" Type="http://schemas.openxmlformats.org/officeDocument/2006/relationships/tags" Target="../tags/tag774.xml"/><Relationship Id="rId2" Type="http://schemas.openxmlformats.org/officeDocument/2006/relationships/tags" Target="../tags/tag684.xml"/><Relationship Id="rId29" Type="http://schemas.openxmlformats.org/officeDocument/2006/relationships/tags" Target="../tags/tag711.xml"/><Relationship Id="rId24" Type="http://schemas.openxmlformats.org/officeDocument/2006/relationships/tags" Target="../tags/tag706.xml"/><Relationship Id="rId40" Type="http://schemas.openxmlformats.org/officeDocument/2006/relationships/tags" Target="../tags/tag722.xml"/><Relationship Id="rId45" Type="http://schemas.openxmlformats.org/officeDocument/2006/relationships/tags" Target="../tags/tag727.xml"/><Relationship Id="rId66" Type="http://schemas.openxmlformats.org/officeDocument/2006/relationships/tags" Target="../tags/tag748.xml"/><Relationship Id="rId87" Type="http://schemas.openxmlformats.org/officeDocument/2006/relationships/tags" Target="../tags/tag769.xml"/><Relationship Id="rId110" Type="http://schemas.openxmlformats.org/officeDocument/2006/relationships/tags" Target="../tags/tag792.xml"/><Relationship Id="rId115" Type="http://schemas.openxmlformats.org/officeDocument/2006/relationships/tags" Target="../tags/tag797.xml"/><Relationship Id="rId131" Type="http://schemas.openxmlformats.org/officeDocument/2006/relationships/tags" Target="../tags/tag813.xml"/><Relationship Id="rId136" Type="http://schemas.openxmlformats.org/officeDocument/2006/relationships/tags" Target="../tags/tag818.xml"/><Relationship Id="rId61" Type="http://schemas.openxmlformats.org/officeDocument/2006/relationships/tags" Target="../tags/tag743.xml"/><Relationship Id="rId82" Type="http://schemas.openxmlformats.org/officeDocument/2006/relationships/tags" Target="../tags/tag764.xml"/><Relationship Id="rId152" Type="http://schemas.openxmlformats.org/officeDocument/2006/relationships/tags" Target="../tags/tag834.xml"/><Relationship Id="rId19" Type="http://schemas.openxmlformats.org/officeDocument/2006/relationships/tags" Target="../tags/tag701.xml"/><Relationship Id="rId14" Type="http://schemas.openxmlformats.org/officeDocument/2006/relationships/tags" Target="../tags/tag696.xml"/><Relationship Id="rId30" Type="http://schemas.openxmlformats.org/officeDocument/2006/relationships/tags" Target="../tags/tag712.xml"/><Relationship Id="rId35" Type="http://schemas.openxmlformats.org/officeDocument/2006/relationships/tags" Target="../tags/tag717.xml"/><Relationship Id="rId56" Type="http://schemas.openxmlformats.org/officeDocument/2006/relationships/tags" Target="../tags/tag738.xml"/><Relationship Id="rId77" Type="http://schemas.openxmlformats.org/officeDocument/2006/relationships/tags" Target="../tags/tag759.xml"/><Relationship Id="rId100" Type="http://schemas.openxmlformats.org/officeDocument/2006/relationships/tags" Target="../tags/tag782.xml"/><Relationship Id="rId105" Type="http://schemas.openxmlformats.org/officeDocument/2006/relationships/tags" Target="../tags/tag787.xml"/><Relationship Id="rId126" Type="http://schemas.openxmlformats.org/officeDocument/2006/relationships/tags" Target="../tags/tag808.xml"/><Relationship Id="rId147" Type="http://schemas.openxmlformats.org/officeDocument/2006/relationships/tags" Target="../tags/tag829.xml"/><Relationship Id="rId8" Type="http://schemas.openxmlformats.org/officeDocument/2006/relationships/tags" Target="../tags/tag690.xml"/><Relationship Id="rId51" Type="http://schemas.openxmlformats.org/officeDocument/2006/relationships/tags" Target="../tags/tag733.xml"/><Relationship Id="rId72" Type="http://schemas.openxmlformats.org/officeDocument/2006/relationships/tags" Target="../tags/tag754.xml"/><Relationship Id="rId93" Type="http://schemas.openxmlformats.org/officeDocument/2006/relationships/tags" Target="../tags/tag775.xml"/><Relationship Id="rId98" Type="http://schemas.openxmlformats.org/officeDocument/2006/relationships/tags" Target="../tags/tag780.xml"/><Relationship Id="rId121" Type="http://schemas.openxmlformats.org/officeDocument/2006/relationships/tags" Target="../tags/tag803.xml"/><Relationship Id="rId142" Type="http://schemas.openxmlformats.org/officeDocument/2006/relationships/tags" Target="../tags/tag824.xml"/><Relationship Id="rId3" Type="http://schemas.openxmlformats.org/officeDocument/2006/relationships/tags" Target="../tags/tag685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tags" Target="../tags/tag952.xml"/><Relationship Id="rId21" Type="http://schemas.openxmlformats.org/officeDocument/2006/relationships/tags" Target="../tags/tag856.xml"/><Relationship Id="rId42" Type="http://schemas.openxmlformats.org/officeDocument/2006/relationships/tags" Target="../tags/tag877.xml"/><Relationship Id="rId63" Type="http://schemas.openxmlformats.org/officeDocument/2006/relationships/tags" Target="../tags/tag898.xml"/><Relationship Id="rId84" Type="http://schemas.openxmlformats.org/officeDocument/2006/relationships/tags" Target="../tags/tag919.xml"/><Relationship Id="rId138" Type="http://schemas.openxmlformats.org/officeDocument/2006/relationships/tags" Target="../tags/tag973.xml"/><Relationship Id="rId159" Type="http://schemas.openxmlformats.org/officeDocument/2006/relationships/tags" Target="../tags/tag994.xml"/><Relationship Id="rId170" Type="http://schemas.openxmlformats.org/officeDocument/2006/relationships/tags" Target="../tags/tag1005.xml"/><Relationship Id="rId191" Type="http://schemas.openxmlformats.org/officeDocument/2006/relationships/tags" Target="../tags/tag1026.xml"/><Relationship Id="rId205" Type="http://schemas.openxmlformats.org/officeDocument/2006/relationships/tags" Target="../tags/tag1040.xml"/><Relationship Id="rId226" Type="http://schemas.openxmlformats.org/officeDocument/2006/relationships/tags" Target="../tags/tag1061.xml"/><Relationship Id="rId107" Type="http://schemas.openxmlformats.org/officeDocument/2006/relationships/tags" Target="../tags/tag942.xml"/><Relationship Id="rId11" Type="http://schemas.openxmlformats.org/officeDocument/2006/relationships/tags" Target="../tags/tag846.xml"/><Relationship Id="rId32" Type="http://schemas.openxmlformats.org/officeDocument/2006/relationships/tags" Target="../tags/tag867.xml"/><Relationship Id="rId53" Type="http://schemas.openxmlformats.org/officeDocument/2006/relationships/tags" Target="../tags/tag888.xml"/><Relationship Id="rId74" Type="http://schemas.openxmlformats.org/officeDocument/2006/relationships/tags" Target="../tags/tag909.xml"/><Relationship Id="rId128" Type="http://schemas.openxmlformats.org/officeDocument/2006/relationships/tags" Target="../tags/tag963.xml"/><Relationship Id="rId149" Type="http://schemas.openxmlformats.org/officeDocument/2006/relationships/tags" Target="../tags/tag984.xml"/><Relationship Id="rId5" Type="http://schemas.openxmlformats.org/officeDocument/2006/relationships/tags" Target="../tags/tag840.xml"/><Relationship Id="rId95" Type="http://schemas.openxmlformats.org/officeDocument/2006/relationships/tags" Target="../tags/tag930.xml"/><Relationship Id="rId160" Type="http://schemas.openxmlformats.org/officeDocument/2006/relationships/tags" Target="../tags/tag995.xml"/><Relationship Id="rId181" Type="http://schemas.openxmlformats.org/officeDocument/2006/relationships/tags" Target="../tags/tag1016.xml"/><Relationship Id="rId216" Type="http://schemas.openxmlformats.org/officeDocument/2006/relationships/tags" Target="../tags/tag1051.xml"/><Relationship Id="rId237" Type="http://schemas.openxmlformats.org/officeDocument/2006/relationships/slideLayout" Target="../slideLayouts/slideLayout2.xml"/><Relationship Id="rId22" Type="http://schemas.openxmlformats.org/officeDocument/2006/relationships/tags" Target="../tags/tag857.xml"/><Relationship Id="rId43" Type="http://schemas.openxmlformats.org/officeDocument/2006/relationships/tags" Target="../tags/tag878.xml"/><Relationship Id="rId64" Type="http://schemas.openxmlformats.org/officeDocument/2006/relationships/tags" Target="../tags/tag899.xml"/><Relationship Id="rId118" Type="http://schemas.openxmlformats.org/officeDocument/2006/relationships/tags" Target="../tags/tag953.xml"/><Relationship Id="rId139" Type="http://schemas.openxmlformats.org/officeDocument/2006/relationships/tags" Target="../tags/tag974.xml"/><Relationship Id="rId80" Type="http://schemas.openxmlformats.org/officeDocument/2006/relationships/tags" Target="../tags/tag915.xml"/><Relationship Id="rId85" Type="http://schemas.openxmlformats.org/officeDocument/2006/relationships/tags" Target="../tags/tag920.xml"/><Relationship Id="rId150" Type="http://schemas.openxmlformats.org/officeDocument/2006/relationships/tags" Target="../tags/tag985.xml"/><Relationship Id="rId155" Type="http://schemas.openxmlformats.org/officeDocument/2006/relationships/tags" Target="../tags/tag990.xml"/><Relationship Id="rId171" Type="http://schemas.openxmlformats.org/officeDocument/2006/relationships/tags" Target="../tags/tag1006.xml"/><Relationship Id="rId176" Type="http://schemas.openxmlformats.org/officeDocument/2006/relationships/tags" Target="../tags/tag1011.xml"/><Relationship Id="rId192" Type="http://schemas.openxmlformats.org/officeDocument/2006/relationships/tags" Target="../tags/tag1027.xml"/><Relationship Id="rId197" Type="http://schemas.openxmlformats.org/officeDocument/2006/relationships/tags" Target="../tags/tag1032.xml"/><Relationship Id="rId206" Type="http://schemas.openxmlformats.org/officeDocument/2006/relationships/tags" Target="../tags/tag1041.xml"/><Relationship Id="rId227" Type="http://schemas.openxmlformats.org/officeDocument/2006/relationships/tags" Target="../tags/tag1062.xml"/><Relationship Id="rId201" Type="http://schemas.openxmlformats.org/officeDocument/2006/relationships/tags" Target="../tags/tag1036.xml"/><Relationship Id="rId222" Type="http://schemas.openxmlformats.org/officeDocument/2006/relationships/tags" Target="../tags/tag1057.xml"/><Relationship Id="rId12" Type="http://schemas.openxmlformats.org/officeDocument/2006/relationships/tags" Target="../tags/tag847.xml"/><Relationship Id="rId17" Type="http://schemas.openxmlformats.org/officeDocument/2006/relationships/tags" Target="../tags/tag852.xml"/><Relationship Id="rId33" Type="http://schemas.openxmlformats.org/officeDocument/2006/relationships/tags" Target="../tags/tag868.xml"/><Relationship Id="rId38" Type="http://schemas.openxmlformats.org/officeDocument/2006/relationships/tags" Target="../tags/tag873.xml"/><Relationship Id="rId59" Type="http://schemas.openxmlformats.org/officeDocument/2006/relationships/tags" Target="../tags/tag894.xml"/><Relationship Id="rId103" Type="http://schemas.openxmlformats.org/officeDocument/2006/relationships/tags" Target="../tags/tag938.xml"/><Relationship Id="rId108" Type="http://schemas.openxmlformats.org/officeDocument/2006/relationships/tags" Target="../tags/tag943.xml"/><Relationship Id="rId124" Type="http://schemas.openxmlformats.org/officeDocument/2006/relationships/tags" Target="../tags/tag959.xml"/><Relationship Id="rId129" Type="http://schemas.openxmlformats.org/officeDocument/2006/relationships/tags" Target="../tags/tag964.xml"/><Relationship Id="rId54" Type="http://schemas.openxmlformats.org/officeDocument/2006/relationships/tags" Target="../tags/tag889.xml"/><Relationship Id="rId70" Type="http://schemas.openxmlformats.org/officeDocument/2006/relationships/tags" Target="../tags/tag905.xml"/><Relationship Id="rId75" Type="http://schemas.openxmlformats.org/officeDocument/2006/relationships/tags" Target="../tags/tag910.xml"/><Relationship Id="rId91" Type="http://schemas.openxmlformats.org/officeDocument/2006/relationships/tags" Target="../tags/tag926.xml"/><Relationship Id="rId96" Type="http://schemas.openxmlformats.org/officeDocument/2006/relationships/tags" Target="../tags/tag931.xml"/><Relationship Id="rId140" Type="http://schemas.openxmlformats.org/officeDocument/2006/relationships/tags" Target="../tags/tag975.xml"/><Relationship Id="rId145" Type="http://schemas.openxmlformats.org/officeDocument/2006/relationships/tags" Target="../tags/tag980.xml"/><Relationship Id="rId161" Type="http://schemas.openxmlformats.org/officeDocument/2006/relationships/tags" Target="../tags/tag996.xml"/><Relationship Id="rId166" Type="http://schemas.openxmlformats.org/officeDocument/2006/relationships/tags" Target="../tags/tag1001.xml"/><Relationship Id="rId182" Type="http://schemas.openxmlformats.org/officeDocument/2006/relationships/tags" Target="../tags/tag1017.xml"/><Relationship Id="rId187" Type="http://schemas.openxmlformats.org/officeDocument/2006/relationships/tags" Target="../tags/tag1022.xml"/><Relationship Id="rId217" Type="http://schemas.openxmlformats.org/officeDocument/2006/relationships/tags" Target="../tags/tag1052.xml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212" Type="http://schemas.openxmlformats.org/officeDocument/2006/relationships/tags" Target="../tags/tag1047.xml"/><Relationship Id="rId233" Type="http://schemas.openxmlformats.org/officeDocument/2006/relationships/tags" Target="../tags/tag1068.xml"/><Relationship Id="rId238" Type="http://schemas.openxmlformats.org/officeDocument/2006/relationships/notesSlide" Target="../notesSlides/notesSlide19.xml"/><Relationship Id="rId23" Type="http://schemas.openxmlformats.org/officeDocument/2006/relationships/tags" Target="../tags/tag858.xml"/><Relationship Id="rId28" Type="http://schemas.openxmlformats.org/officeDocument/2006/relationships/tags" Target="../tags/tag863.xml"/><Relationship Id="rId49" Type="http://schemas.openxmlformats.org/officeDocument/2006/relationships/tags" Target="../tags/tag884.xml"/><Relationship Id="rId114" Type="http://schemas.openxmlformats.org/officeDocument/2006/relationships/tags" Target="../tags/tag949.xml"/><Relationship Id="rId119" Type="http://schemas.openxmlformats.org/officeDocument/2006/relationships/tags" Target="../tags/tag954.xml"/><Relationship Id="rId44" Type="http://schemas.openxmlformats.org/officeDocument/2006/relationships/tags" Target="../tags/tag879.xml"/><Relationship Id="rId60" Type="http://schemas.openxmlformats.org/officeDocument/2006/relationships/tags" Target="../tags/tag895.xml"/><Relationship Id="rId65" Type="http://schemas.openxmlformats.org/officeDocument/2006/relationships/tags" Target="../tags/tag900.xml"/><Relationship Id="rId81" Type="http://schemas.openxmlformats.org/officeDocument/2006/relationships/tags" Target="../tags/tag916.xml"/><Relationship Id="rId86" Type="http://schemas.openxmlformats.org/officeDocument/2006/relationships/tags" Target="../tags/tag921.xml"/><Relationship Id="rId130" Type="http://schemas.openxmlformats.org/officeDocument/2006/relationships/tags" Target="../tags/tag965.xml"/><Relationship Id="rId135" Type="http://schemas.openxmlformats.org/officeDocument/2006/relationships/tags" Target="../tags/tag970.xml"/><Relationship Id="rId151" Type="http://schemas.openxmlformats.org/officeDocument/2006/relationships/tags" Target="../tags/tag986.xml"/><Relationship Id="rId156" Type="http://schemas.openxmlformats.org/officeDocument/2006/relationships/tags" Target="../tags/tag991.xml"/><Relationship Id="rId177" Type="http://schemas.openxmlformats.org/officeDocument/2006/relationships/tags" Target="../tags/tag1012.xml"/><Relationship Id="rId198" Type="http://schemas.openxmlformats.org/officeDocument/2006/relationships/tags" Target="../tags/tag1033.xml"/><Relationship Id="rId172" Type="http://schemas.openxmlformats.org/officeDocument/2006/relationships/tags" Target="../tags/tag1007.xml"/><Relationship Id="rId193" Type="http://schemas.openxmlformats.org/officeDocument/2006/relationships/tags" Target="../tags/tag1028.xml"/><Relationship Id="rId202" Type="http://schemas.openxmlformats.org/officeDocument/2006/relationships/tags" Target="../tags/tag1037.xml"/><Relationship Id="rId207" Type="http://schemas.openxmlformats.org/officeDocument/2006/relationships/tags" Target="../tags/tag1042.xml"/><Relationship Id="rId223" Type="http://schemas.openxmlformats.org/officeDocument/2006/relationships/tags" Target="../tags/tag1058.xml"/><Relationship Id="rId228" Type="http://schemas.openxmlformats.org/officeDocument/2006/relationships/tags" Target="../tags/tag1063.xml"/><Relationship Id="rId13" Type="http://schemas.openxmlformats.org/officeDocument/2006/relationships/tags" Target="../tags/tag848.xml"/><Relationship Id="rId18" Type="http://schemas.openxmlformats.org/officeDocument/2006/relationships/tags" Target="../tags/tag853.xml"/><Relationship Id="rId39" Type="http://schemas.openxmlformats.org/officeDocument/2006/relationships/tags" Target="../tags/tag874.xml"/><Relationship Id="rId109" Type="http://schemas.openxmlformats.org/officeDocument/2006/relationships/tags" Target="../tags/tag944.xml"/><Relationship Id="rId34" Type="http://schemas.openxmlformats.org/officeDocument/2006/relationships/tags" Target="../tags/tag869.xml"/><Relationship Id="rId50" Type="http://schemas.openxmlformats.org/officeDocument/2006/relationships/tags" Target="../tags/tag885.xml"/><Relationship Id="rId55" Type="http://schemas.openxmlformats.org/officeDocument/2006/relationships/tags" Target="../tags/tag890.xml"/><Relationship Id="rId76" Type="http://schemas.openxmlformats.org/officeDocument/2006/relationships/tags" Target="../tags/tag911.xml"/><Relationship Id="rId97" Type="http://schemas.openxmlformats.org/officeDocument/2006/relationships/tags" Target="../tags/tag932.xml"/><Relationship Id="rId104" Type="http://schemas.openxmlformats.org/officeDocument/2006/relationships/tags" Target="../tags/tag939.xml"/><Relationship Id="rId120" Type="http://schemas.openxmlformats.org/officeDocument/2006/relationships/tags" Target="../tags/tag955.xml"/><Relationship Id="rId125" Type="http://schemas.openxmlformats.org/officeDocument/2006/relationships/tags" Target="../tags/tag960.xml"/><Relationship Id="rId141" Type="http://schemas.openxmlformats.org/officeDocument/2006/relationships/tags" Target="../tags/tag976.xml"/><Relationship Id="rId146" Type="http://schemas.openxmlformats.org/officeDocument/2006/relationships/tags" Target="../tags/tag981.xml"/><Relationship Id="rId167" Type="http://schemas.openxmlformats.org/officeDocument/2006/relationships/tags" Target="../tags/tag1002.xml"/><Relationship Id="rId188" Type="http://schemas.openxmlformats.org/officeDocument/2006/relationships/tags" Target="../tags/tag1023.xml"/><Relationship Id="rId7" Type="http://schemas.openxmlformats.org/officeDocument/2006/relationships/tags" Target="../tags/tag842.xml"/><Relationship Id="rId71" Type="http://schemas.openxmlformats.org/officeDocument/2006/relationships/tags" Target="../tags/tag906.xml"/><Relationship Id="rId92" Type="http://schemas.openxmlformats.org/officeDocument/2006/relationships/tags" Target="../tags/tag927.xml"/><Relationship Id="rId162" Type="http://schemas.openxmlformats.org/officeDocument/2006/relationships/tags" Target="../tags/tag997.xml"/><Relationship Id="rId183" Type="http://schemas.openxmlformats.org/officeDocument/2006/relationships/tags" Target="../tags/tag1018.xml"/><Relationship Id="rId213" Type="http://schemas.openxmlformats.org/officeDocument/2006/relationships/tags" Target="../tags/tag1048.xml"/><Relationship Id="rId218" Type="http://schemas.openxmlformats.org/officeDocument/2006/relationships/tags" Target="../tags/tag1053.xml"/><Relationship Id="rId234" Type="http://schemas.openxmlformats.org/officeDocument/2006/relationships/tags" Target="../tags/tag1069.xml"/><Relationship Id="rId2" Type="http://schemas.openxmlformats.org/officeDocument/2006/relationships/tags" Target="../tags/tag837.xml"/><Relationship Id="rId29" Type="http://schemas.openxmlformats.org/officeDocument/2006/relationships/tags" Target="../tags/tag864.xml"/><Relationship Id="rId24" Type="http://schemas.openxmlformats.org/officeDocument/2006/relationships/tags" Target="../tags/tag859.xml"/><Relationship Id="rId40" Type="http://schemas.openxmlformats.org/officeDocument/2006/relationships/tags" Target="../tags/tag875.xml"/><Relationship Id="rId45" Type="http://schemas.openxmlformats.org/officeDocument/2006/relationships/tags" Target="../tags/tag880.xml"/><Relationship Id="rId66" Type="http://schemas.openxmlformats.org/officeDocument/2006/relationships/tags" Target="../tags/tag901.xml"/><Relationship Id="rId87" Type="http://schemas.openxmlformats.org/officeDocument/2006/relationships/tags" Target="../tags/tag922.xml"/><Relationship Id="rId110" Type="http://schemas.openxmlformats.org/officeDocument/2006/relationships/tags" Target="../tags/tag945.xml"/><Relationship Id="rId115" Type="http://schemas.openxmlformats.org/officeDocument/2006/relationships/tags" Target="../tags/tag950.xml"/><Relationship Id="rId131" Type="http://schemas.openxmlformats.org/officeDocument/2006/relationships/tags" Target="../tags/tag966.xml"/><Relationship Id="rId136" Type="http://schemas.openxmlformats.org/officeDocument/2006/relationships/tags" Target="../tags/tag971.xml"/><Relationship Id="rId157" Type="http://schemas.openxmlformats.org/officeDocument/2006/relationships/tags" Target="../tags/tag992.xml"/><Relationship Id="rId178" Type="http://schemas.openxmlformats.org/officeDocument/2006/relationships/tags" Target="../tags/tag1013.xml"/><Relationship Id="rId61" Type="http://schemas.openxmlformats.org/officeDocument/2006/relationships/tags" Target="../tags/tag896.xml"/><Relationship Id="rId82" Type="http://schemas.openxmlformats.org/officeDocument/2006/relationships/tags" Target="../tags/tag917.xml"/><Relationship Id="rId152" Type="http://schemas.openxmlformats.org/officeDocument/2006/relationships/tags" Target="../tags/tag987.xml"/><Relationship Id="rId173" Type="http://schemas.openxmlformats.org/officeDocument/2006/relationships/tags" Target="../tags/tag1008.xml"/><Relationship Id="rId194" Type="http://schemas.openxmlformats.org/officeDocument/2006/relationships/tags" Target="../tags/tag1029.xml"/><Relationship Id="rId199" Type="http://schemas.openxmlformats.org/officeDocument/2006/relationships/tags" Target="../tags/tag1034.xml"/><Relationship Id="rId203" Type="http://schemas.openxmlformats.org/officeDocument/2006/relationships/tags" Target="../tags/tag1038.xml"/><Relationship Id="rId208" Type="http://schemas.openxmlformats.org/officeDocument/2006/relationships/tags" Target="../tags/tag1043.xml"/><Relationship Id="rId229" Type="http://schemas.openxmlformats.org/officeDocument/2006/relationships/tags" Target="../tags/tag1064.xml"/><Relationship Id="rId19" Type="http://schemas.openxmlformats.org/officeDocument/2006/relationships/tags" Target="../tags/tag854.xml"/><Relationship Id="rId224" Type="http://schemas.openxmlformats.org/officeDocument/2006/relationships/tags" Target="../tags/tag1059.xml"/><Relationship Id="rId14" Type="http://schemas.openxmlformats.org/officeDocument/2006/relationships/tags" Target="../tags/tag849.xml"/><Relationship Id="rId30" Type="http://schemas.openxmlformats.org/officeDocument/2006/relationships/tags" Target="../tags/tag865.xml"/><Relationship Id="rId35" Type="http://schemas.openxmlformats.org/officeDocument/2006/relationships/tags" Target="../tags/tag870.xml"/><Relationship Id="rId56" Type="http://schemas.openxmlformats.org/officeDocument/2006/relationships/tags" Target="../tags/tag891.xml"/><Relationship Id="rId77" Type="http://schemas.openxmlformats.org/officeDocument/2006/relationships/tags" Target="../tags/tag912.xml"/><Relationship Id="rId100" Type="http://schemas.openxmlformats.org/officeDocument/2006/relationships/tags" Target="../tags/tag935.xml"/><Relationship Id="rId105" Type="http://schemas.openxmlformats.org/officeDocument/2006/relationships/tags" Target="../tags/tag940.xml"/><Relationship Id="rId126" Type="http://schemas.openxmlformats.org/officeDocument/2006/relationships/tags" Target="../tags/tag961.xml"/><Relationship Id="rId147" Type="http://schemas.openxmlformats.org/officeDocument/2006/relationships/tags" Target="../tags/tag982.xml"/><Relationship Id="rId168" Type="http://schemas.openxmlformats.org/officeDocument/2006/relationships/tags" Target="../tags/tag1003.xml"/><Relationship Id="rId8" Type="http://schemas.openxmlformats.org/officeDocument/2006/relationships/tags" Target="../tags/tag843.xml"/><Relationship Id="rId51" Type="http://schemas.openxmlformats.org/officeDocument/2006/relationships/tags" Target="../tags/tag886.xml"/><Relationship Id="rId72" Type="http://schemas.openxmlformats.org/officeDocument/2006/relationships/tags" Target="../tags/tag907.xml"/><Relationship Id="rId93" Type="http://schemas.openxmlformats.org/officeDocument/2006/relationships/tags" Target="../tags/tag928.xml"/><Relationship Id="rId98" Type="http://schemas.openxmlformats.org/officeDocument/2006/relationships/tags" Target="../tags/tag933.xml"/><Relationship Id="rId121" Type="http://schemas.openxmlformats.org/officeDocument/2006/relationships/tags" Target="../tags/tag956.xml"/><Relationship Id="rId142" Type="http://schemas.openxmlformats.org/officeDocument/2006/relationships/tags" Target="../tags/tag977.xml"/><Relationship Id="rId163" Type="http://schemas.openxmlformats.org/officeDocument/2006/relationships/tags" Target="../tags/tag998.xml"/><Relationship Id="rId184" Type="http://schemas.openxmlformats.org/officeDocument/2006/relationships/tags" Target="../tags/tag1019.xml"/><Relationship Id="rId189" Type="http://schemas.openxmlformats.org/officeDocument/2006/relationships/tags" Target="../tags/tag1024.xml"/><Relationship Id="rId219" Type="http://schemas.openxmlformats.org/officeDocument/2006/relationships/tags" Target="../tags/tag1054.xml"/><Relationship Id="rId3" Type="http://schemas.openxmlformats.org/officeDocument/2006/relationships/tags" Target="../tags/tag838.xml"/><Relationship Id="rId214" Type="http://schemas.openxmlformats.org/officeDocument/2006/relationships/tags" Target="../tags/tag1049.xml"/><Relationship Id="rId230" Type="http://schemas.openxmlformats.org/officeDocument/2006/relationships/tags" Target="../tags/tag1065.xml"/><Relationship Id="rId235" Type="http://schemas.openxmlformats.org/officeDocument/2006/relationships/tags" Target="../tags/tag1070.xml"/><Relationship Id="rId25" Type="http://schemas.openxmlformats.org/officeDocument/2006/relationships/tags" Target="../tags/tag860.xml"/><Relationship Id="rId46" Type="http://schemas.openxmlformats.org/officeDocument/2006/relationships/tags" Target="../tags/tag881.xml"/><Relationship Id="rId67" Type="http://schemas.openxmlformats.org/officeDocument/2006/relationships/tags" Target="../tags/tag902.xml"/><Relationship Id="rId116" Type="http://schemas.openxmlformats.org/officeDocument/2006/relationships/tags" Target="../tags/tag951.xml"/><Relationship Id="rId137" Type="http://schemas.openxmlformats.org/officeDocument/2006/relationships/tags" Target="../tags/tag972.xml"/><Relationship Id="rId158" Type="http://schemas.openxmlformats.org/officeDocument/2006/relationships/tags" Target="../tags/tag993.xml"/><Relationship Id="rId20" Type="http://schemas.openxmlformats.org/officeDocument/2006/relationships/tags" Target="../tags/tag855.xml"/><Relationship Id="rId41" Type="http://schemas.openxmlformats.org/officeDocument/2006/relationships/tags" Target="../tags/tag876.xml"/><Relationship Id="rId62" Type="http://schemas.openxmlformats.org/officeDocument/2006/relationships/tags" Target="../tags/tag897.xml"/><Relationship Id="rId83" Type="http://schemas.openxmlformats.org/officeDocument/2006/relationships/tags" Target="../tags/tag918.xml"/><Relationship Id="rId88" Type="http://schemas.openxmlformats.org/officeDocument/2006/relationships/tags" Target="../tags/tag923.xml"/><Relationship Id="rId111" Type="http://schemas.openxmlformats.org/officeDocument/2006/relationships/tags" Target="../tags/tag946.xml"/><Relationship Id="rId132" Type="http://schemas.openxmlformats.org/officeDocument/2006/relationships/tags" Target="../tags/tag967.xml"/><Relationship Id="rId153" Type="http://schemas.openxmlformats.org/officeDocument/2006/relationships/tags" Target="../tags/tag988.xml"/><Relationship Id="rId174" Type="http://schemas.openxmlformats.org/officeDocument/2006/relationships/tags" Target="../tags/tag1009.xml"/><Relationship Id="rId179" Type="http://schemas.openxmlformats.org/officeDocument/2006/relationships/tags" Target="../tags/tag1014.xml"/><Relationship Id="rId195" Type="http://schemas.openxmlformats.org/officeDocument/2006/relationships/tags" Target="../tags/tag1030.xml"/><Relationship Id="rId209" Type="http://schemas.openxmlformats.org/officeDocument/2006/relationships/tags" Target="../tags/tag1044.xml"/><Relationship Id="rId190" Type="http://schemas.openxmlformats.org/officeDocument/2006/relationships/tags" Target="../tags/tag1025.xml"/><Relationship Id="rId204" Type="http://schemas.openxmlformats.org/officeDocument/2006/relationships/tags" Target="../tags/tag1039.xml"/><Relationship Id="rId220" Type="http://schemas.openxmlformats.org/officeDocument/2006/relationships/tags" Target="../tags/tag1055.xml"/><Relationship Id="rId225" Type="http://schemas.openxmlformats.org/officeDocument/2006/relationships/tags" Target="../tags/tag1060.xml"/><Relationship Id="rId15" Type="http://schemas.openxmlformats.org/officeDocument/2006/relationships/tags" Target="../tags/tag850.xml"/><Relationship Id="rId36" Type="http://schemas.openxmlformats.org/officeDocument/2006/relationships/tags" Target="../tags/tag871.xml"/><Relationship Id="rId57" Type="http://schemas.openxmlformats.org/officeDocument/2006/relationships/tags" Target="../tags/tag892.xml"/><Relationship Id="rId106" Type="http://schemas.openxmlformats.org/officeDocument/2006/relationships/tags" Target="../tags/tag941.xml"/><Relationship Id="rId127" Type="http://schemas.openxmlformats.org/officeDocument/2006/relationships/tags" Target="../tags/tag962.xml"/><Relationship Id="rId10" Type="http://schemas.openxmlformats.org/officeDocument/2006/relationships/tags" Target="../tags/tag845.xml"/><Relationship Id="rId31" Type="http://schemas.openxmlformats.org/officeDocument/2006/relationships/tags" Target="../tags/tag866.xml"/><Relationship Id="rId52" Type="http://schemas.openxmlformats.org/officeDocument/2006/relationships/tags" Target="../tags/tag887.xml"/><Relationship Id="rId73" Type="http://schemas.openxmlformats.org/officeDocument/2006/relationships/tags" Target="../tags/tag908.xml"/><Relationship Id="rId78" Type="http://schemas.openxmlformats.org/officeDocument/2006/relationships/tags" Target="../tags/tag913.xml"/><Relationship Id="rId94" Type="http://schemas.openxmlformats.org/officeDocument/2006/relationships/tags" Target="../tags/tag929.xml"/><Relationship Id="rId99" Type="http://schemas.openxmlformats.org/officeDocument/2006/relationships/tags" Target="../tags/tag934.xml"/><Relationship Id="rId101" Type="http://schemas.openxmlformats.org/officeDocument/2006/relationships/tags" Target="../tags/tag936.xml"/><Relationship Id="rId122" Type="http://schemas.openxmlformats.org/officeDocument/2006/relationships/tags" Target="../tags/tag957.xml"/><Relationship Id="rId143" Type="http://schemas.openxmlformats.org/officeDocument/2006/relationships/tags" Target="../tags/tag978.xml"/><Relationship Id="rId148" Type="http://schemas.openxmlformats.org/officeDocument/2006/relationships/tags" Target="../tags/tag983.xml"/><Relationship Id="rId164" Type="http://schemas.openxmlformats.org/officeDocument/2006/relationships/tags" Target="../tags/tag999.xml"/><Relationship Id="rId169" Type="http://schemas.openxmlformats.org/officeDocument/2006/relationships/tags" Target="../tags/tag1004.xml"/><Relationship Id="rId185" Type="http://schemas.openxmlformats.org/officeDocument/2006/relationships/tags" Target="../tags/tag1020.xml"/><Relationship Id="rId4" Type="http://schemas.openxmlformats.org/officeDocument/2006/relationships/tags" Target="../tags/tag839.xml"/><Relationship Id="rId9" Type="http://schemas.openxmlformats.org/officeDocument/2006/relationships/tags" Target="../tags/tag844.xml"/><Relationship Id="rId180" Type="http://schemas.openxmlformats.org/officeDocument/2006/relationships/tags" Target="../tags/tag1015.xml"/><Relationship Id="rId210" Type="http://schemas.openxmlformats.org/officeDocument/2006/relationships/tags" Target="../tags/tag1045.xml"/><Relationship Id="rId215" Type="http://schemas.openxmlformats.org/officeDocument/2006/relationships/tags" Target="../tags/tag1050.xml"/><Relationship Id="rId236" Type="http://schemas.openxmlformats.org/officeDocument/2006/relationships/tags" Target="../tags/tag1071.xml"/><Relationship Id="rId26" Type="http://schemas.openxmlformats.org/officeDocument/2006/relationships/tags" Target="../tags/tag861.xml"/><Relationship Id="rId231" Type="http://schemas.openxmlformats.org/officeDocument/2006/relationships/tags" Target="../tags/tag1066.xml"/><Relationship Id="rId47" Type="http://schemas.openxmlformats.org/officeDocument/2006/relationships/tags" Target="../tags/tag882.xml"/><Relationship Id="rId68" Type="http://schemas.openxmlformats.org/officeDocument/2006/relationships/tags" Target="../tags/tag903.xml"/><Relationship Id="rId89" Type="http://schemas.openxmlformats.org/officeDocument/2006/relationships/tags" Target="../tags/tag924.xml"/><Relationship Id="rId112" Type="http://schemas.openxmlformats.org/officeDocument/2006/relationships/tags" Target="../tags/tag947.xml"/><Relationship Id="rId133" Type="http://schemas.openxmlformats.org/officeDocument/2006/relationships/tags" Target="../tags/tag968.xml"/><Relationship Id="rId154" Type="http://schemas.openxmlformats.org/officeDocument/2006/relationships/tags" Target="../tags/tag989.xml"/><Relationship Id="rId175" Type="http://schemas.openxmlformats.org/officeDocument/2006/relationships/tags" Target="../tags/tag1010.xml"/><Relationship Id="rId196" Type="http://schemas.openxmlformats.org/officeDocument/2006/relationships/tags" Target="../tags/tag1031.xml"/><Relationship Id="rId200" Type="http://schemas.openxmlformats.org/officeDocument/2006/relationships/tags" Target="../tags/tag1035.xml"/><Relationship Id="rId16" Type="http://schemas.openxmlformats.org/officeDocument/2006/relationships/tags" Target="../tags/tag851.xml"/><Relationship Id="rId221" Type="http://schemas.openxmlformats.org/officeDocument/2006/relationships/tags" Target="../tags/tag1056.xml"/><Relationship Id="rId37" Type="http://schemas.openxmlformats.org/officeDocument/2006/relationships/tags" Target="../tags/tag872.xml"/><Relationship Id="rId58" Type="http://schemas.openxmlformats.org/officeDocument/2006/relationships/tags" Target="../tags/tag893.xml"/><Relationship Id="rId79" Type="http://schemas.openxmlformats.org/officeDocument/2006/relationships/tags" Target="../tags/tag914.xml"/><Relationship Id="rId102" Type="http://schemas.openxmlformats.org/officeDocument/2006/relationships/tags" Target="../tags/tag937.xml"/><Relationship Id="rId123" Type="http://schemas.openxmlformats.org/officeDocument/2006/relationships/tags" Target="../tags/tag958.xml"/><Relationship Id="rId144" Type="http://schemas.openxmlformats.org/officeDocument/2006/relationships/tags" Target="../tags/tag979.xml"/><Relationship Id="rId90" Type="http://schemas.openxmlformats.org/officeDocument/2006/relationships/tags" Target="../tags/tag925.xml"/><Relationship Id="rId165" Type="http://schemas.openxmlformats.org/officeDocument/2006/relationships/tags" Target="../tags/tag1000.xml"/><Relationship Id="rId186" Type="http://schemas.openxmlformats.org/officeDocument/2006/relationships/tags" Target="../tags/tag1021.xml"/><Relationship Id="rId211" Type="http://schemas.openxmlformats.org/officeDocument/2006/relationships/tags" Target="../tags/tag1046.xml"/><Relationship Id="rId232" Type="http://schemas.openxmlformats.org/officeDocument/2006/relationships/tags" Target="../tags/tag1067.xml"/><Relationship Id="rId27" Type="http://schemas.openxmlformats.org/officeDocument/2006/relationships/tags" Target="../tags/tag862.xml"/><Relationship Id="rId48" Type="http://schemas.openxmlformats.org/officeDocument/2006/relationships/tags" Target="../tags/tag883.xml"/><Relationship Id="rId69" Type="http://schemas.openxmlformats.org/officeDocument/2006/relationships/tags" Target="../tags/tag904.xml"/><Relationship Id="rId113" Type="http://schemas.openxmlformats.org/officeDocument/2006/relationships/tags" Target="../tags/tag948.xml"/><Relationship Id="rId134" Type="http://schemas.openxmlformats.org/officeDocument/2006/relationships/tags" Target="../tags/tag9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3.xml"/><Relationship Id="rId1" Type="http://schemas.openxmlformats.org/officeDocument/2006/relationships/tags" Target="../tags/tag1072.xml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5.xml"/><Relationship Id="rId1" Type="http://schemas.openxmlformats.org/officeDocument/2006/relationships/tags" Target="../tags/tag1074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7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089.xml"/><Relationship Id="rId18" Type="http://schemas.openxmlformats.org/officeDocument/2006/relationships/tags" Target="../tags/tag1094.xml"/><Relationship Id="rId26" Type="http://schemas.openxmlformats.org/officeDocument/2006/relationships/tags" Target="../tags/tag1102.xml"/><Relationship Id="rId39" Type="http://schemas.openxmlformats.org/officeDocument/2006/relationships/tags" Target="../tags/tag1115.xml"/><Relationship Id="rId21" Type="http://schemas.openxmlformats.org/officeDocument/2006/relationships/tags" Target="../tags/tag1097.xml"/><Relationship Id="rId34" Type="http://schemas.openxmlformats.org/officeDocument/2006/relationships/tags" Target="../tags/tag1110.xml"/><Relationship Id="rId42" Type="http://schemas.openxmlformats.org/officeDocument/2006/relationships/tags" Target="../tags/tag1118.xml"/><Relationship Id="rId47" Type="http://schemas.openxmlformats.org/officeDocument/2006/relationships/tags" Target="../tags/tag1123.xml"/><Relationship Id="rId50" Type="http://schemas.openxmlformats.org/officeDocument/2006/relationships/tags" Target="../tags/tag1126.xml"/><Relationship Id="rId55" Type="http://schemas.openxmlformats.org/officeDocument/2006/relationships/tags" Target="../tags/tag1131.xml"/><Relationship Id="rId63" Type="http://schemas.openxmlformats.org/officeDocument/2006/relationships/tags" Target="../tags/tag1139.xml"/><Relationship Id="rId68" Type="http://schemas.openxmlformats.org/officeDocument/2006/relationships/tags" Target="../tags/tag1144.xml"/><Relationship Id="rId76" Type="http://schemas.openxmlformats.org/officeDocument/2006/relationships/tags" Target="../tags/tag1152.xml"/><Relationship Id="rId84" Type="http://schemas.openxmlformats.org/officeDocument/2006/relationships/slideLayout" Target="../slideLayouts/slideLayout2.xml"/><Relationship Id="rId7" Type="http://schemas.openxmlformats.org/officeDocument/2006/relationships/tags" Target="../tags/tag1083.xml"/><Relationship Id="rId71" Type="http://schemas.openxmlformats.org/officeDocument/2006/relationships/tags" Target="../tags/tag1147.xml"/><Relationship Id="rId2" Type="http://schemas.openxmlformats.org/officeDocument/2006/relationships/tags" Target="../tags/tag1078.xml"/><Relationship Id="rId16" Type="http://schemas.openxmlformats.org/officeDocument/2006/relationships/tags" Target="../tags/tag1092.xml"/><Relationship Id="rId29" Type="http://schemas.openxmlformats.org/officeDocument/2006/relationships/tags" Target="../tags/tag1105.xml"/><Relationship Id="rId11" Type="http://schemas.openxmlformats.org/officeDocument/2006/relationships/tags" Target="../tags/tag1087.xml"/><Relationship Id="rId24" Type="http://schemas.openxmlformats.org/officeDocument/2006/relationships/tags" Target="../tags/tag1100.xml"/><Relationship Id="rId32" Type="http://schemas.openxmlformats.org/officeDocument/2006/relationships/tags" Target="../tags/tag1108.xml"/><Relationship Id="rId37" Type="http://schemas.openxmlformats.org/officeDocument/2006/relationships/tags" Target="../tags/tag1113.xml"/><Relationship Id="rId40" Type="http://schemas.openxmlformats.org/officeDocument/2006/relationships/tags" Target="../tags/tag1116.xml"/><Relationship Id="rId45" Type="http://schemas.openxmlformats.org/officeDocument/2006/relationships/tags" Target="../tags/tag1121.xml"/><Relationship Id="rId53" Type="http://schemas.openxmlformats.org/officeDocument/2006/relationships/tags" Target="../tags/tag1129.xml"/><Relationship Id="rId58" Type="http://schemas.openxmlformats.org/officeDocument/2006/relationships/tags" Target="../tags/tag1134.xml"/><Relationship Id="rId66" Type="http://schemas.openxmlformats.org/officeDocument/2006/relationships/tags" Target="../tags/tag1142.xml"/><Relationship Id="rId74" Type="http://schemas.openxmlformats.org/officeDocument/2006/relationships/tags" Target="../tags/tag1150.xml"/><Relationship Id="rId79" Type="http://schemas.openxmlformats.org/officeDocument/2006/relationships/tags" Target="../tags/tag1155.xml"/><Relationship Id="rId5" Type="http://schemas.openxmlformats.org/officeDocument/2006/relationships/tags" Target="../tags/tag1081.xml"/><Relationship Id="rId61" Type="http://schemas.openxmlformats.org/officeDocument/2006/relationships/tags" Target="../tags/tag1137.xml"/><Relationship Id="rId82" Type="http://schemas.openxmlformats.org/officeDocument/2006/relationships/tags" Target="../tags/tag1158.xml"/><Relationship Id="rId19" Type="http://schemas.openxmlformats.org/officeDocument/2006/relationships/tags" Target="../tags/tag1095.xml"/><Relationship Id="rId4" Type="http://schemas.openxmlformats.org/officeDocument/2006/relationships/tags" Target="../tags/tag1080.xml"/><Relationship Id="rId9" Type="http://schemas.openxmlformats.org/officeDocument/2006/relationships/tags" Target="../tags/tag1085.xml"/><Relationship Id="rId14" Type="http://schemas.openxmlformats.org/officeDocument/2006/relationships/tags" Target="../tags/tag1090.xml"/><Relationship Id="rId22" Type="http://schemas.openxmlformats.org/officeDocument/2006/relationships/tags" Target="../tags/tag1098.xml"/><Relationship Id="rId27" Type="http://schemas.openxmlformats.org/officeDocument/2006/relationships/tags" Target="../tags/tag1103.xml"/><Relationship Id="rId30" Type="http://schemas.openxmlformats.org/officeDocument/2006/relationships/tags" Target="../tags/tag1106.xml"/><Relationship Id="rId35" Type="http://schemas.openxmlformats.org/officeDocument/2006/relationships/tags" Target="../tags/tag1111.xml"/><Relationship Id="rId43" Type="http://schemas.openxmlformats.org/officeDocument/2006/relationships/tags" Target="../tags/tag1119.xml"/><Relationship Id="rId48" Type="http://schemas.openxmlformats.org/officeDocument/2006/relationships/tags" Target="../tags/tag1124.xml"/><Relationship Id="rId56" Type="http://schemas.openxmlformats.org/officeDocument/2006/relationships/tags" Target="../tags/tag1132.xml"/><Relationship Id="rId64" Type="http://schemas.openxmlformats.org/officeDocument/2006/relationships/tags" Target="../tags/tag1140.xml"/><Relationship Id="rId69" Type="http://schemas.openxmlformats.org/officeDocument/2006/relationships/tags" Target="../tags/tag1145.xml"/><Relationship Id="rId77" Type="http://schemas.openxmlformats.org/officeDocument/2006/relationships/tags" Target="../tags/tag1153.xml"/><Relationship Id="rId8" Type="http://schemas.openxmlformats.org/officeDocument/2006/relationships/tags" Target="../tags/tag1084.xml"/><Relationship Id="rId51" Type="http://schemas.openxmlformats.org/officeDocument/2006/relationships/tags" Target="../tags/tag1127.xml"/><Relationship Id="rId72" Type="http://schemas.openxmlformats.org/officeDocument/2006/relationships/tags" Target="../tags/tag1148.xml"/><Relationship Id="rId80" Type="http://schemas.openxmlformats.org/officeDocument/2006/relationships/tags" Target="../tags/tag1156.xml"/><Relationship Id="rId85" Type="http://schemas.openxmlformats.org/officeDocument/2006/relationships/notesSlide" Target="../notesSlides/notesSlide22.xml"/><Relationship Id="rId3" Type="http://schemas.openxmlformats.org/officeDocument/2006/relationships/tags" Target="../tags/tag1079.xml"/><Relationship Id="rId12" Type="http://schemas.openxmlformats.org/officeDocument/2006/relationships/tags" Target="../tags/tag1088.xml"/><Relationship Id="rId17" Type="http://schemas.openxmlformats.org/officeDocument/2006/relationships/tags" Target="../tags/tag1093.xml"/><Relationship Id="rId25" Type="http://schemas.openxmlformats.org/officeDocument/2006/relationships/tags" Target="../tags/tag1101.xml"/><Relationship Id="rId33" Type="http://schemas.openxmlformats.org/officeDocument/2006/relationships/tags" Target="../tags/tag1109.xml"/><Relationship Id="rId38" Type="http://schemas.openxmlformats.org/officeDocument/2006/relationships/tags" Target="../tags/tag1114.xml"/><Relationship Id="rId46" Type="http://schemas.openxmlformats.org/officeDocument/2006/relationships/tags" Target="../tags/tag1122.xml"/><Relationship Id="rId59" Type="http://schemas.openxmlformats.org/officeDocument/2006/relationships/tags" Target="../tags/tag1135.xml"/><Relationship Id="rId67" Type="http://schemas.openxmlformats.org/officeDocument/2006/relationships/tags" Target="../tags/tag1143.xml"/><Relationship Id="rId20" Type="http://schemas.openxmlformats.org/officeDocument/2006/relationships/tags" Target="../tags/tag1096.xml"/><Relationship Id="rId41" Type="http://schemas.openxmlformats.org/officeDocument/2006/relationships/tags" Target="../tags/tag1117.xml"/><Relationship Id="rId54" Type="http://schemas.openxmlformats.org/officeDocument/2006/relationships/tags" Target="../tags/tag1130.xml"/><Relationship Id="rId62" Type="http://schemas.openxmlformats.org/officeDocument/2006/relationships/tags" Target="../tags/tag1138.xml"/><Relationship Id="rId70" Type="http://schemas.openxmlformats.org/officeDocument/2006/relationships/tags" Target="../tags/tag1146.xml"/><Relationship Id="rId75" Type="http://schemas.openxmlformats.org/officeDocument/2006/relationships/tags" Target="../tags/tag1151.xml"/><Relationship Id="rId83" Type="http://schemas.openxmlformats.org/officeDocument/2006/relationships/tags" Target="../tags/tag1159.xml"/><Relationship Id="rId1" Type="http://schemas.openxmlformats.org/officeDocument/2006/relationships/tags" Target="../tags/tag1077.xml"/><Relationship Id="rId6" Type="http://schemas.openxmlformats.org/officeDocument/2006/relationships/tags" Target="../tags/tag1082.xml"/><Relationship Id="rId15" Type="http://schemas.openxmlformats.org/officeDocument/2006/relationships/tags" Target="../tags/tag1091.xml"/><Relationship Id="rId23" Type="http://schemas.openxmlformats.org/officeDocument/2006/relationships/tags" Target="../tags/tag1099.xml"/><Relationship Id="rId28" Type="http://schemas.openxmlformats.org/officeDocument/2006/relationships/tags" Target="../tags/tag1104.xml"/><Relationship Id="rId36" Type="http://schemas.openxmlformats.org/officeDocument/2006/relationships/tags" Target="../tags/tag1112.xml"/><Relationship Id="rId49" Type="http://schemas.openxmlformats.org/officeDocument/2006/relationships/tags" Target="../tags/tag1125.xml"/><Relationship Id="rId57" Type="http://schemas.openxmlformats.org/officeDocument/2006/relationships/tags" Target="../tags/tag1133.xml"/><Relationship Id="rId10" Type="http://schemas.openxmlformats.org/officeDocument/2006/relationships/tags" Target="../tags/tag1086.xml"/><Relationship Id="rId31" Type="http://schemas.openxmlformats.org/officeDocument/2006/relationships/tags" Target="../tags/tag1107.xml"/><Relationship Id="rId44" Type="http://schemas.openxmlformats.org/officeDocument/2006/relationships/tags" Target="../tags/tag1120.xml"/><Relationship Id="rId52" Type="http://schemas.openxmlformats.org/officeDocument/2006/relationships/tags" Target="../tags/tag1128.xml"/><Relationship Id="rId60" Type="http://schemas.openxmlformats.org/officeDocument/2006/relationships/tags" Target="../tags/tag1136.xml"/><Relationship Id="rId65" Type="http://schemas.openxmlformats.org/officeDocument/2006/relationships/tags" Target="../tags/tag1141.xml"/><Relationship Id="rId73" Type="http://schemas.openxmlformats.org/officeDocument/2006/relationships/tags" Target="../tags/tag1149.xml"/><Relationship Id="rId78" Type="http://schemas.openxmlformats.org/officeDocument/2006/relationships/tags" Target="../tags/tag1154.xml"/><Relationship Id="rId81" Type="http://schemas.openxmlformats.org/officeDocument/2006/relationships/tags" Target="../tags/tag1157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tags" Target="../tags/tag1276.xml"/><Relationship Id="rId21" Type="http://schemas.openxmlformats.org/officeDocument/2006/relationships/tags" Target="../tags/tag1180.xml"/><Relationship Id="rId42" Type="http://schemas.openxmlformats.org/officeDocument/2006/relationships/tags" Target="../tags/tag1201.xml"/><Relationship Id="rId63" Type="http://schemas.openxmlformats.org/officeDocument/2006/relationships/tags" Target="../tags/tag1222.xml"/><Relationship Id="rId84" Type="http://schemas.openxmlformats.org/officeDocument/2006/relationships/tags" Target="../tags/tag1243.xml"/><Relationship Id="rId138" Type="http://schemas.openxmlformats.org/officeDocument/2006/relationships/tags" Target="../tags/tag1297.xml"/><Relationship Id="rId159" Type="http://schemas.openxmlformats.org/officeDocument/2006/relationships/tags" Target="../tags/tag1318.xml"/><Relationship Id="rId170" Type="http://schemas.openxmlformats.org/officeDocument/2006/relationships/tags" Target="../tags/tag1329.xml"/><Relationship Id="rId191" Type="http://schemas.openxmlformats.org/officeDocument/2006/relationships/tags" Target="../tags/tag1350.xml"/><Relationship Id="rId205" Type="http://schemas.openxmlformats.org/officeDocument/2006/relationships/tags" Target="../tags/tag1364.xml"/><Relationship Id="rId226" Type="http://schemas.openxmlformats.org/officeDocument/2006/relationships/tags" Target="../tags/tag1385.xml"/><Relationship Id="rId107" Type="http://schemas.openxmlformats.org/officeDocument/2006/relationships/tags" Target="../tags/tag1266.xml"/><Relationship Id="rId11" Type="http://schemas.openxmlformats.org/officeDocument/2006/relationships/tags" Target="../tags/tag1170.xml"/><Relationship Id="rId32" Type="http://schemas.openxmlformats.org/officeDocument/2006/relationships/tags" Target="../tags/tag1191.xml"/><Relationship Id="rId53" Type="http://schemas.openxmlformats.org/officeDocument/2006/relationships/tags" Target="../tags/tag1212.xml"/><Relationship Id="rId74" Type="http://schemas.openxmlformats.org/officeDocument/2006/relationships/tags" Target="../tags/tag1233.xml"/><Relationship Id="rId128" Type="http://schemas.openxmlformats.org/officeDocument/2006/relationships/tags" Target="../tags/tag1287.xml"/><Relationship Id="rId149" Type="http://schemas.openxmlformats.org/officeDocument/2006/relationships/tags" Target="../tags/tag1308.xml"/><Relationship Id="rId5" Type="http://schemas.openxmlformats.org/officeDocument/2006/relationships/tags" Target="../tags/tag1164.xml"/><Relationship Id="rId95" Type="http://schemas.openxmlformats.org/officeDocument/2006/relationships/tags" Target="../tags/tag1254.xml"/><Relationship Id="rId160" Type="http://schemas.openxmlformats.org/officeDocument/2006/relationships/tags" Target="../tags/tag1319.xml"/><Relationship Id="rId181" Type="http://schemas.openxmlformats.org/officeDocument/2006/relationships/tags" Target="../tags/tag1340.xml"/><Relationship Id="rId216" Type="http://schemas.openxmlformats.org/officeDocument/2006/relationships/tags" Target="../tags/tag1375.xml"/><Relationship Id="rId237" Type="http://schemas.openxmlformats.org/officeDocument/2006/relationships/tags" Target="../tags/tag1396.xml"/><Relationship Id="rId22" Type="http://schemas.openxmlformats.org/officeDocument/2006/relationships/tags" Target="../tags/tag1181.xml"/><Relationship Id="rId43" Type="http://schemas.openxmlformats.org/officeDocument/2006/relationships/tags" Target="../tags/tag1202.xml"/><Relationship Id="rId64" Type="http://schemas.openxmlformats.org/officeDocument/2006/relationships/tags" Target="../tags/tag1223.xml"/><Relationship Id="rId118" Type="http://schemas.openxmlformats.org/officeDocument/2006/relationships/tags" Target="../tags/tag1277.xml"/><Relationship Id="rId139" Type="http://schemas.openxmlformats.org/officeDocument/2006/relationships/tags" Target="../tags/tag1298.xml"/><Relationship Id="rId85" Type="http://schemas.openxmlformats.org/officeDocument/2006/relationships/tags" Target="../tags/tag1244.xml"/><Relationship Id="rId150" Type="http://schemas.openxmlformats.org/officeDocument/2006/relationships/tags" Target="../tags/tag1309.xml"/><Relationship Id="rId171" Type="http://schemas.openxmlformats.org/officeDocument/2006/relationships/tags" Target="../tags/tag1330.xml"/><Relationship Id="rId192" Type="http://schemas.openxmlformats.org/officeDocument/2006/relationships/tags" Target="../tags/tag1351.xml"/><Relationship Id="rId206" Type="http://schemas.openxmlformats.org/officeDocument/2006/relationships/tags" Target="../tags/tag1365.xml"/><Relationship Id="rId227" Type="http://schemas.openxmlformats.org/officeDocument/2006/relationships/tags" Target="../tags/tag1386.xml"/><Relationship Id="rId201" Type="http://schemas.openxmlformats.org/officeDocument/2006/relationships/tags" Target="../tags/tag1360.xml"/><Relationship Id="rId222" Type="http://schemas.openxmlformats.org/officeDocument/2006/relationships/tags" Target="../tags/tag1381.xml"/><Relationship Id="rId12" Type="http://schemas.openxmlformats.org/officeDocument/2006/relationships/tags" Target="../tags/tag1171.xml"/><Relationship Id="rId17" Type="http://schemas.openxmlformats.org/officeDocument/2006/relationships/tags" Target="../tags/tag1176.xml"/><Relationship Id="rId33" Type="http://schemas.openxmlformats.org/officeDocument/2006/relationships/tags" Target="../tags/tag1192.xml"/><Relationship Id="rId38" Type="http://schemas.openxmlformats.org/officeDocument/2006/relationships/tags" Target="../tags/tag1197.xml"/><Relationship Id="rId59" Type="http://schemas.openxmlformats.org/officeDocument/2006/relationships/tags" Target="../tags/tag1218.xml"/><Relationship Id="rId103" Type="http://schemas.openxmlformats.org/officeDocument/2006/relationships/tags" Target="../tags/tag1262.xml"/><Relationship Id="rId108" Type="http://schemas.openxmlformats.org/officeDocument/2006/relationships/tags" Target="../tags/tag1267.xml"/><Relationship Id="rId124" Type="http://schemas.openxmlformats.org/officeDocument/2006/relationships/tags" Target="../tags/tag1283.xml"/><Relationship Id="rId129" Type="http://schemas.openxmlformats.org/officeDocument/2006/relationships/tags" Target="../tags/tag1288.xml"/><Relationship Id="rId54" Type="http://schemas.openxmlformats.org/officeDocument/2006/relationships/tags" Target="../tags/tag1213.xml"/><Relationship Id="rId70" Type="http://schemas.openxmlformats.org/officeDocument/2006/relationships/tags" Target="../tags/tag1229.xml"/><Relationship Id="rId75" Type="http://schemas.openxmlformats.org/officeDocument/2006/relationships/tags" Target="../tags/tag1234.xml"/><Relationship Id="rId91" Type="http://schemas.openxmlformats.org/officeDocument/2006/relationships/tags" Target="../tags/tag1250.xml"/><Relationship Id="rId96" Type="http://schemas.openxmlformats.org/officeDocument/2006/relationships/tags" Target="../tags/tag1255.xml"/><Relationship Id="rId140" Type="http://schemas.openxmlformats.org/officeDocument/2006/relationships/tags" Target="../tags/tag1299.xml"/><Relationship Id="rId145" Type="http://schemas.openxmlformats.org/officeDocument/2006/relationships/tags" Target="../tags/tag1304.xml"/><Relationship Id="rId161" Type="http://schemas.openxmlformats.org/officeDocument/2006/relationships/tags" Target="../tags/tag1320.xml"/><Relationship Id="rId166" Type="http://schemas.openxmlformats.org/officeDocument/2006/relationships/tags" Target="../tags/tag1325.xml"/><Relationship Id="rId182" Type="http://schemas.openxmlformats.org/officeDocument/2006/relationships/tags" Target="../tags/tag1341.xml"/><Relationship Id="rId187" Type="http://schemas.openxmlformats.org/officeDocument/2006/relationships/tags" Target="../tags/tag1346.xml"/><Relationship Id="rId217" Type="http://schemas.openxmlformats.org/officeDocument/2006/relationships/tags" Target="../tags/tag1376.xml"/><Relationship Id="rId1" Type="http://schemas.openxmlformats.org/officeDocument/2006/relationships/tags" Target="../tags/tag1160.xml"/><Relationship Id="rId6" Type="http://schemas.openxmlformats.org/officeDocument/2006/relationships/tags" Target="../tags/tag1165.xml"/><Relationship Id="rId212" Type="http://schemas.openxmlformats.org/officeDocument/2006/relationships/tags" Target="../tags/tag1371.xml"/><Relationship Id="rId233" Type="http://schemas.openxmlformats.org/officeDocument/2006/relationships/tags" Target="../tags/tag1392.xml"/><Relationship Id="rId238" Type="http://schemas.openxmlformats.org/officeDocument/2006/relationships/tags" Target="../tags/tag1397.xml"/><Relationship Id="rId23" Type="http://schemas.openxmlformats.org/officeDocument/2006/relationships/tags" Target="../tags/tag1182.xml"/><Relationship Id="rId28" Type="http://schemas.openxmlformats.org/officeDocument/2006/relationships/tags" Target="../tags/tag1187.xml"/><Relationship Id="rId49" Type="http://schemas.openxmlformats.org/officeDocument/2006/relationships/tags" Target="../tags/tag1208.xml"/><Relationship Id="rId114" Type="http://schemas.openxmlformats.org/officeDocument/2006/relationships/tags" Target="../tags/tag1273.xml"/><Relationship Id="rId119" Type="http://schemas.openxmlformats.org/officeDocument/2006/relationships/tags" Target="../tags/tag1278.xml"/><Relationship Id="rId44" Type="http://schemas.openxmlformats.org/officeDocument/2006/relationships/tags" Target="../tags/tag1203.xml"/><Relationship Id="rId60" Type="http://schemas.openxmlformats.org/officeDocument/2006/relationships/tags" Target="../tags/tag1219.xml"/><Relationship Id="rId65" Type="http://schemas.openxmlformats.org/officeDocument/2006/relationships/tags" Target="../tags/tag1224.xml"/><Relationship Id="rId81" Type="http://schemas.openxmlformats.org/officeDocument/2006/relationships/tags" Target="../tags/tag1240.xml"/><Relationship Id="rId86" Type="http://schemas.openxmlformats.org/officeDocument/2006/relationships/tags" Target="../tags/tag1245.xml"/><Relationship Id="rId130" Type="http://schemas.openxmlformats.org/officeDocument/2006/relationships/tags" Target="../tags/tag1289.xml"/><Relationship Id="rId135" Type="http://schemas.openxmlformats.org/officeDocument/2006/relationships/tags" Target="../tags/tag1294.xml"/><Relationship Id="rId151" Type="http://schemas.openxmlformats.org/officeDocument/2006/relationships/tags" Target="../tags/tag1310.xml"/><Relationship Id="rId156" Type="http://schemas.openxmlformats.org/officeDocument/2006/relationships/tags" Target="../tags/tag1315.xml"/><Relationship Id="rId177" Type="http://schemas.openxmlformats.org/officeDocument/2006/relationships/tags" Target="../tags/tag1336.xml"/><Relationship Id="rId198" Type="http://schemas.openxmlformats.org/officeDocument/2006/relationships/tags" Target="../tags/tag1357.xml"/><Relationship Id="rId172" Type="http://schemas.openxmlformats.org/officeDocument/2006/relationships/tags" Target="../tags/tag1331.xml"/><Relationship Id="rId193" Type="http://schemas.openxmlformats.org/officeDocument/2006/relationships/tags" Target="../tags/tag1352.xml"/><Relationship Id="rId202" Type="http://schemas.openxmlformats.org/officeDocument/2006/relationships/tags" Target="../tags/tag1361.xml"/><Relationship Id="rId207" Type="http://schemas.openxmlformats.org/officeDocument/2006/relationships/tags" Target="../tags/tag1366.xml"/><Relationship Id="rId223" Type="http://schemas.openxmlformats.org/officeDocument/2006/relationships/tags" Target="../tags/tag1382.xml"/><Relationship Id="rId228" Type="http://schemas.openxmlformats.org/officeDocument/2006/relationships/tags" Target="../tags/tag1387.xml"/><Relationship Id="rId13" Type="http://schemas.openxmlformats.org/officeDocument/2006/relationships/tags" Target="../tags/tag1172.xml"/><Relationship Id="rId18" Type="http://schemas.openxmlformats.org/officeDocument/2006/relationships/tags" Target="../tags/tag1177.xml"/><Relationship Id="rId39" Type="http://schemas.openxmlformats.org/officeDocument/2006/relationships/tags" Target="../tags/tag1198.xml"/><Relationship Id="rId109" Type="http://schemas.openxmlformats.org/officeDocument/2006/relationships/tags" Target="../tags/tag1268.xml"/><Relationship Id="rId34" Type="http://schemas.openxmlformats.org/officeDocument/2006/relationships/tags" Target="../tags/tag1193.xml"/><Relationship Id="rId50" Type="http://schemas.openxmlformats.org/officeDocument/2006/relationships/tags" Target="../tags/tag1209.xml"/><Relationship Id="rId55" Type="http://schemas.openxmlformats.org/officeDocument/2006/relationships/tags" Target="../tags/tag1214.xml"/><Relationship Id="rId76" Type="http://schemas.openxmlformats.org/officeDocument/2006/relationships/tags" Target="../tags/tag1235.xml"/><Relationship Id="rId97" Type="http://schemas.openxmlformats.org/officeDocument/2006/relationships/tags" Target="../tags/tag1256.xml"/><Relationship Id="rId104" Type="http://schemas.openxmlformats.org/officeDocument/2006/relationships/tags" Target="../tags/tag1263.xml"/><Relationship Id="rId120" Type="http://schemas.openxmlformats.org/officeDocument/2006/relationships/tags" Target="../tags/tag1279.xml"/><Relationship Id="rId125" Type="http://schemas.openxmlformats.org/officeDocument/2006/relationships/tags" Target="../tags/tag1284.xml"/><Relationship Id="rId141" Type="http://schemas.openxmlformats.org/officeDocument/2006/relationships/tags" Target="../tags/tag1300.xml"/><Relationship Id="rId146" Type="http://schemas.openxmlformats.org/officeDocument/2006/relationships/tags" Target="../tags/tag1305.xml"/><Relationship Id="rId167" Type="http://schemas.openxmlformats.org/officeDocument/2006/relationships/tags" Target="../tags/tag1326.xml"/><Relationship Id="rId188" Type="http://schemas.openxmlformats.org/officeDocument/2006/relationships/tags" Target="../tags/tag1347.xml"/><Relationship Id="rId7" Type="http://schemas.openxmlformats.org/officeDocument/2006/relationships/tags" Target="../tags/tag1166.xml"/><Relationship Id="rId71" Type="http://schemas.openxmlformats.org/officeDocument/2006/relationships/tags" Target="../tags/tag1230.xml"/><Relationship Id="rId92" Type="http://schemas.openxmlformats.org/officeDocument/2006/relationships/tags" Target="../tags/tag1251.xml"/><Relationship Id="rId162" Type="http://schemas.openxmlformats.org/officeDocument/2006/relationships/tags" Target="../tags/tag1321.xml"/><Relationship Id="rId183" Type="http://schemas.openxmlformats.org/officeDocument/2006/relationships/tags" Target="../tags/tag1342.xml"/><Relationship Id="rId213" Type="http://schemas.openxmlformats.org/officeDocument/2006/relationships/tags" Target="../tags/tag1372.xml"/><Relationship Id="rId218" Type="http://schemas.openxmlformats.org/officeDocument/2006/relationships/tags" Target="../tags/tag1377.xml"/><Relationship Id="rId234" Type="http://schemas.openxmlformats.org/officeDocument/2006/relationships/tags" Target="../tags/tag1393.xml"/><Relationship Id="rId239" Type="http://schemas.openxmlformats.org/officeDocument/2006/relationships/tags" Target="../tags/tag1398.xml"/><Relationship Id="rId2" Type="http://schemas.openxmlformats.org/officeDocument/2006/relationships/tags" Target="../tags/tag1161.xml"/><Relationship Id="rId29" Type="http://schemas.openxmlformats.org/officeDocument/2006/relationships/tags" Target="../tags/tag1188.xml"/><Relationship Id="rId24" Type="http://schemas.openxmlformats.org/officeDocument/2006/relationships/tags" Target="../tags/tag1183.xml"/><Relationship Id="rId40" Type="http://schemas.openxmlformats.org/officeDocument/2006/relationships/tags" Target="../tags/tag1199.xml"/><Relationship Id="rId45" Type="http://schemas.openxmlformats.org/officeDocument/2006/relationships/tags" Target="../tags/tag1204.xml"/><Relationship Id="rId66" Type="http://schemas.openxmlformats.org/officeDocument/2006/relationships/tags" Target="../tags/tag1225.xml"/><Relationship Id="rId87" Type="http://schemas.openxmlformats.org/officeDocument/2006/relationships/tags" Target="../tags/tag1246.xml"/><Relationship Id="rId110" Type="http://schemas.openxmlformats.org/officeDocument/2006/relationships/tags" Target="../tags/tag1269.xml"/><Relationship Id="rId115" Type="http://schemas.openxmlformats.org/officeDocument/2006/relationships/tags" Target="../tags/tag1274.xml"/><Relationship Id="rId131" Type="http://schemas.openxmlformats.org/officeDocument/2006/relationships/tags" Target="../tags/tag1290.xml"/><Relationship Id="rId136" Type="http://schemas.openxmlformats.org/officeDocument/2006/relationships/tags" Target="../tags/tag1295.xml"/><Relationship Id="rId157" Type="http://schemas.openxmlformats.org/officeDocument/2006/relationships/tags" Target="../tags/tag1316.xml"/><Relationship Id="rId178" Type="http://schemas.openxmlformats.org/officeDocument/2006/relationships/tags" Target="../tags/tag1337.xml"/><Relationship Id="rId61" Type="http://schemas.openxmlformats.org/officeDocument/2006/relationships/tags" Target="../tags/tag1220.xml"/><Relationship Id="rId82" Type="http://schemas.openxmlformats.org/officeDocument/2006/relationships/tags" Target="../tags/tag1241.xml"/><Relationship Id="rId152" Type="http://schemas.openxmlformats.org/officeDocument/2006/relationships/tags" Target="../tags/tag1311.xml"/><Relationship Id="rId173" Type="http://schemas.openxmlformats.org/officeDocument/2006/relationships/tags" Target="../tags/tag1332.xml"/><Relationship Id="rId194" Type="http://schemas.openxmlformats.org/officeDocument/2006/relationships/tags" Target="../tags/tag1353.xml"/><Relationship Id="rId199" Type="http://schemas.openxmlformats.org/officeDocument/2006/relationships/tags" Target="../tags/tag1358.xml"/><Relationship Id="rId203" Type="http://schemas.openxmlformats.org/officeDocument/2006/relationships/tags" Target="../tags/tag1362.xml"/><Relationship Id="rId208" Type="http://schemas.openxmlformats.org/officeDocument/2006/relationships/tags" Target="../tags/tag1367.xml"/><Relationship Id="rId229" Type="http://schemas.openxmlformats.org/officeDocument/2006/relationships/tags" Target="../tags/tag1388.xml"/><Relationship Id="rId19" Type="http://schemas.openxmlformats.org/officeDocument/2006/relationships/tags" Target="../tags/tag1178.xml"/><Relationship Id="rId224" Type="http://schemas.openxmlformats.org/officeDocument/2006/relationships/tags" Target="../tags/tag1383.xml"/><Relationship Id="rId240" Type="http://schemas.openxmlformats.org/officeDocument/2006/relationships/tags" Target="../tags/tag1399.xml"/><Relationship Id="rId14" Type="http://schemas.openxmlformats.org/officeDocument/2006/relationships/tags" Target="../tags/tag1173.xml"/><Relationship Id="rId30" Type="http://schemas.openxmlformats.org/officeDocument/2006/relationships/tags" Target="../tags/tag1189.xml"/><Relationship Id="rId35" Type="http://schemas.openxmlformats.org/officeDocument/2006/relationships/tags" Target="../tags/tag1194.xml"/><Relationship Id="rId56" Type="http://schemas.openxmlformats.org/officeDocument/2006/relationships/tags" Target="../tags/tag1215.xml"/><Relationship Id="rId77" Type="http://schemas.openxmlformats.org/officeDocument/2006/relationships/tags" Target="../tags/tag1236.xml"/><Relationship Id="rId100" Type="http://schemas.openxmlformats.org/officeDocument/2006/relationships/tags" Target="../tags/tag1259.xml"/><Relationship Id="rId105" Type="http://schemas.openxmlformats.org/officeDocument/2006/relationships/tags" Target="../tags/tag1264.xml"/><Relationship Id="rId126" Type="http://schemas.openxmlformats.org/officeDocument/2006/relationships/tags" Target="../tags/tag1285.xml"/><Relationship Id="rId147" Type="http://schemas.openxmlformats.org/officeDocument/2006/relationships/tags" Target="../tags/tag1306.xml"/><Relationship Id="rId168" Type="http://schemas.openxmlformats.org/officeDocument/2006/relationships/tags" Target="../tags/tag1327.xml"/><Relationship Id="rId8" Type="http://schemas.openxmlformats.org/officeDocument/2006/relationships/tags" Target="../tags/tag1167.xml"/><Relationship Id="rId51" Type="http://schemas.openxmlformats.org/officeDocument/2006/relationships/tags" Target="../tags/tag1210.xml"/><Relationship Id="rId72" Type="http://schemas.openxmlformats.org/officeDocument/2006/relationships/tags" Target="../tags/tag1231.xml"/><Relationship Id="rId93" Type="http://schemas.openxmlformats.org/officeDocument/2006/relationships/tags" Target="../tags/tag1252.xml"/><Relationship Id="rId98" Type="http://schemas.openxmlformats.org/officeDocument/2006/relationships/tags" Target="../tags/tag1257.xml"/><Relationship Id="rId121" Type="http://schemas.openxmlformats.org/officeDocument/2006/relationships/tags" Target="../tags/tag1280.xml"/><Relationship Id="rId142" Type="http://schemas.openxmlformats.org/officeDocument/2006/relationships/tags" Target="../tags/tag1301.xml"/><Relationship Id="rId163" Type="http://schemas.openxmlformats.org/officeDocument/2006/relationships/tags" Target="../tags/tag1322.xml"/><Relationship Id="rId184" Type="http://schemas.openxmlformats.org/officeDocument/2006/relationships/tags" Target="../tags/tag1343.xml"/><Relationship Id="rId189" Type="http://schemas.openxmlformats.org/officeDocument/2006/relationships/tags" Target="../tags/tag1348.xml"/><Relationship Id="rId219" Type="http://schemas.openxmlformats.org/officeDocument/2006/relationships/tags" Target="../tags/tag1378.xml"/><Relationship Id="rId3" Type="http://schemas.openxmlformats.org/officeDocument/2006/relationships/tags" Target="../tags/tag1162.xml"/><Relationship Id="rId214" Type="http://schemas.openxmlformats.org/officeDocument/2006/relationships/tags" Target="../tags/tag1373.xml"/><Relationship Id="rId230" Type="http://schemas.openxmlformats.org/officeDocument/2006/relationships/tags" Target="../tags/tag1389.xml"/><Relationship Id="rId235" Type="http://schemas.openxmlformats.org/officeDocument/2006/relationships/tags" Target="../tags/tag1394.xml"/><Relationship Id="rId25" Type="http://schemas.openxmlformats.org/officeDocument/2006/relationships/tags" Target="../tags/tag1184.xml"/><Relationship Id="rId46" Type="http://schemas.openxmlformats.org/officeDocument/2006/relationships/tags" Target="../tags/tag1205.xml"/><Relationship Id="rId67" Type="http://schemas.openxmlformats.org/officeDocument/2006/relationships/tags" Target="../tags/tag1226.xml"/><Relationship Id="rId116" Type="http://schemas.openxmlformats.org/officeDocument/2006/relationships/tags" Target="../tags/tag1275.xml"/><Relationship Id="rId137" Type="http://schemas.openxmlformats.org/officeDocument/2006/relationships/tags" Target="../tags/tag1296.xml"/><Relationship Id="rId158" Type="http://schemas.openxmlformats.org/officeDocument/2006/relationships/tags" Target="../tags/tag1317.xml"/><Relationship Id="rId20" Type="http://schemas.openxmlformats.org/officeDocument/2006/relationships/tags" Target="../tags/tag1179.xml"/><Relationship Id="rId41" Type="http://schemas.openxmlformats.org/officeDocument/2006/relationships/tags" Target="../tags/tag1200.xml"/><Relationship Id="rId62" Type="http://schemas.openxmlformats.org/officeDocument/2006/relationships/tags" Target="../tags/tag1221.xml"/><Relationship Id="rId83" Type="http://schemas.openxmlformats.org/officeDocument/2006/relationships/tags" Target="../tags/tag1242.xml"/><Relationship Id="rId88" Type="http://schemas.openxmlformats.org/officeDocument/2006/relationships/tags" Target="../tags/tag1247.xml"/><Relationship Id="rId111" Type="http://schemas.openxmlformats.org/officeDocument/2006/relationships/tags" Target="../tags/tag1270.xml"/><Relationship Id="rId132" Type="http://schemas.openxmlformats.org/officeDocument/2006/relationships/tags" Target="../tags/tag1291.xml"/><Relationship Id="rId153" Type="http://schemas.openxmlformats.org/officeDocument/2006/relationships/tags" Target="../tags/tag1312.xml"/><Relationship Id="rId174" Type="http://schemas.openxmlformats.org/officeDocument/2006/relationships/tags" Target="../tags/tag1333.xml"/><Relationship Id="rId179" Type="http://schemas.openxmlformats.org/officeDocument/2006/relationships/tags" Target="../tags/tag1338.xml"/><Relationship Id="rId195" Type="http://schemas.openxmlformats.org/officeDocument/2006/relationships/tags" Target="../tags/tag1354.xml"/><Relationship Id="rId209" Type="http://schemas.openxmlformats.org/officeDocument/2006/relationships/tags" Target="../tags/tag1368.xml"/><Relationship Id="rId190" Type="http://schemas.openxmlformats.org/officeDocument/2006/relationships/tags" Target="../tags/tag1349.xml"/><Relationship Id="rId204" Type="http://schemas.openxmlformats.org/officeDocument/2006/relationships/tags" Target="../tags/tag1363.xml"/><Relationship Id="rId220" Type="http://schemas.openxmlformats.org/officeDocument/2006/relationships/tags" Target="../tags/tag1379.xml"/><Relationship Id="rId225" Type="http://schemas.openxmlformats.org/officeDocument/2006/relationships/tags" Target="../tags/tag1384.xml"/><Relationship Id="rId241" Type="http://schemas.openxmlformats.org/officeDocument/2006/relationships/slideLayout" Target="../slideLayouts/slideLayout6.xml"/><Relationship Id="rId15" Type="http://schemas.openxmlformats.org/officeDocument/2006/relationships/tags" Target="../tags/tag1174.xml"/><Relationship Id="rId36" Type="http://schemas.openxmlformats.org/officeDocument/2006/relationships/tags" Target="../tags/tag1195.xml"/><Relationship Id="rId57" Type="http://schemas.openxmlformats.org/officeDocument/2006/relationships/tags" Target="../tags/tag1216.xml"/><Relationship Id="rId106" Type="http://schemas.openxmlformats.org/officeDocument/2006/relationships/tags" Target="../tags/tag1265.xml"/><Relationship Id="rId127" Type="http://schemas.openxmlformats.org/officeDocument/2006/relationships/tags" Target="../tags/tag1286.xml"/><Relationship Id="rId10" Type="http://schemas.openxmlformats.org/officeDocument/2006/relationships/tags" Target="../tags/tag1169.xml"/><Relationship Id="rId31" Type="http://schemas.openxmlformats.org/officeDocument/2006/relationships/tags" Target="../tags/tag1190.xml"/><Relationship Id="rId52" Type="http://schemas.openxmlformats.org/officeDocument/2006/relationships/tags" Target="../tags/tag1211.xml"/><Relationship Id="rId73" Type="http://schemas.openxmlformats.org/officeDocument/2006/relationships/tags" Target="../tags/tag1232.xml"/><Relationship Id="rId78" Type="http://schemas.openxmlformats.org/officeDocument/2006/relationships/tags" Target="../tags/tag1237.xml"/><Relationship Id="rId94" Type="http://schemas.openxmlformats.org/officeDocument/2006/relationships/tags" Target="../tags/tag1253.xml"/><Relationship Id="rId99" Type="http://schemas.openxmlformats.org/officeDocument/2006/relationships/tags" Target="../tags/tag1258.xml"/><Relationship Id="rId101" Type="http://schemas.openxmlformats.org/officeDocument/2006/relationships/tags" Target="../tags/tag1260.xml"/><Relationship Id="rId122" Type="http://schemas.openxmlformats.org/officeDocument/2006/relationships/tags" Target="../tags/tag1281.xml"/><Relationship Id="rId143" Type="http://schemas.openxmlformats.org/officeDocument/2006/relationships/tags" Target="../tags/tag1302.xml"/><Relationship Id="rId148" Type="http://schemas.openxmlformats.org/officeDocument/2006/relationships/tags" Target="../tags/tag1307.xml"/><Relationship Id="rId164" Type="http://schemas.openxmlformats.org/officeDocument/2006/relationships/tags" Target="../tags/tag1323.xml"/><Relationship Id="rId169" Type="http://schemas.openxmlformats.org/officeDocument/2006/relationships/tags" Target="../tags/tag1328.xml"/><Relationship Id="rId185" Type="http://schemas.openxmlformats.org/officeDocument/2006/relationships/tags" Target="../tags/tag1344.xml"/><Relationship Id="rId4" Type="http://schemas.openxmlformats.org/officeDocument/2006/relationships/tags" Target="../tags/tag1163.xml"/><Relationship Id="rId9" Type="http://schemas.openxmlformats.org/officeDocument/2006/relationships/tags" Target="../tags/tag1168.xml"/><Relationship Id="rId180" Type="http://schemas.openxmlformats.org/officeDocument/2006/relationships/tags" Target="../tags/tag1339.xml"/><Relationship Id="rId210" Type="http://schemas.openxmlformats.org/officeDocument/2006/relationships/tags" Target="../tags/tag1369.xml"/><Relationship Id="rId215" Type="http://schemas.openxmlformats.org/officeDocument/2006/relationships/tags" Target="../tags/tag1374.xml"/><Relationship Id="rId236" Type="http://schemas.openxmlformats.org/officeDocument/2006/relationships/tags" Target="../tags/tag1395.xml"/><Relationship Id="rId26" Type="http://schemas.openxmlformats.org/officeDocument/2006/relationships/tags" Target="../tags/tag1185.xml"/><Relationship Id="rId231" Type="http://schemas.openxmlformats.org/officeDocument/2006/relationships/tags" Target="../tags/tag1390.xml"/><Relationship Id="rId47" Type="http://schemas.openxmlformats.org/officeDocument/2006/relationships/tags" Target="../tags/tag1206.xml"/><Relationship Id="rId68" Type="http://schemas.openxmlformats.org/officeDocument/2006/relationships/tags" Target="../tags/tag1227.xml"/><Relationship Id="rId89" Type="http://schemas.openxmlformats.org/officeDocument/2006/relationships/tags" Target="../tags/tag1248.xml"/><Relationship Id="rId112" Type="http://schemas.openxmlformats.org/officeDocument/2006/relationships/tags" Target="../tags/tag1271.xml"/><Relationship Id="rId133" Type="http://schemas.openxmlformats.org/officeDocument/2006/relationships/tags" Target="../tags/tag1292.xml"/><Relationship Id="rId154" Type="http://schemas.openxmlformats.org/officeDocument/2006/relationships/tags" Target="../tags/tag1313.xml"/><Relationship Id="rId175" Type="http://schemas.openxmlformats.org/officeDocument/2006/relationships/tags" Target="../tags/tag1334.xml"/><Relationship Id="rId196" Type="http://schemas.openxmlformats.org/officeDocument/2006/relationships/tags" Target="../tags/tag1355.xml"/><Relationship Id="rId200" Type="http://schemas.openxmlformats.org/officeDocument/2006/relationships/tags" Target="../tags/tag1359.xml"/><Relationship Id="rId16" Type="http://schemas.openxmlformats.org/officeDocument/2006/relationships/tags" Target="../tags/tag1175.xml"/><Relationship Id="rId221" Type="http://schemas.openxmlformats.org/officeDocument/2006/relationships/tags" Target="../tags/tag1380.xml"/><Relationship Id="rId242" Type="http://schemas.openxmlformats.org/officeDocument/2006/relationships/notesSlide" Target="../notesSlides/notesSlide23.xml"/><Relationship Id="rId37" Type="http://schemas.openxmlformats.org/officeDocument/2006/relationships/tags" Target="../tags/tag1196.xml"/><Relationship Id="rId58" Type="http://schemas.openxmlformats.org/officeDocument/2006/relationships/tags" Target="../tags/tag1217.xml"/><Relationship Id="rId79" Type="http://schemas.openxmlformats.org/officeDocument/2006/relationships/tags" Target="../tags/tag1238.xml"/><Relationship Id="rId102" Type="http://schemas.openxmlformats.org/officeDocument/2006/relationships/tags" Target="../tags/tag1261.xml"/><Relationship Id="rId123" Type="http://schemas.openxmlformats.org/officeDocument/2006/relationships/tags" Target="../tags/tag1282.xml"/><Relationship Id="rId144" Type="http://schemas.openxmlformats.org/officeDocument/2006/relationships/tags" Target="../tags/tag1303.xml"/><Relationship Id="rId90" Type="http://schemas.openxmlformats.org/officeDocument/2006/relationships/tags" Target="../tags/tag1249.xml"/><Relationship Id="rId165" Type="http://schemas.openxmlformats.org/officeDocument/2006/relationships/tags" Target="../tags/tag1324.xml"/><Relationship Id="rId186" Type="http://schemas.openxmlformats.org/officeDocument/2006/relationships/tags" Target="../tags/tag1345.xml"/><Relationship Id="rId211" Type="http://schemas.openxmlformats.org/officeDocument/2006/relationships/tags" Target="../tags/tag1370.xml"/><Relationship Id="rId232" Type="http://schemas.openxmlformats.org/officeDocument/2006/relationships/tags" Target="../tags/tag1391.xml"/><Relationship Id="rId27" Type="http://schemas.openxmlformats.org/officeDocument/2006/relationships/tags" Target="../tags/tag1186.xml"/><Relationship Id="rId48" Type="http://schemas.openxmlformats.org/officeDocument/2006/relationships/tags" Target="../tags/tag1207.xml"/><Relationship Id="rId69" Type="http://schemas.openxmlformats.org/officeDocument/2006/relationships/tags" Target="../tags/tag1228.xml"/><Relationship Id="rId113" Type="http://schemas.openxmlformats.org/officeDocument/2006/relationships/tags" Target="../tags/tag1272.xml"/><Relationship Id="rId134" Type="http://schemas.openxmlformats.org/officeDocument/2006/relationships/tags" Target="../tags/tag1293.xml"/><Relationship Id="rId80" Type="http://schemas.openxmlformats.org/officeDocument/2006/relationships/tags" Target="../tags/tag1239.xml"/><Relationship Id="rId155" Type="http://schemas.openxmlformats.org/officeDocument/2006/relationships/tags" Target="../tags/tag1314.xml"/><Relationship Id="rId176" Type="http://schemas.openxmlformats.org/officeDocument/2006/relationships/tags" Target="../tags/tag1335.xml"/><Relationship Id="rId197" Type="http://schemas.openxmlformats.org/officeDocument/2006/relationships/tags" Target="../tags/tag1356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1516.xml"/><Relationship Id="rId21" Type="http://schemas.openxmlformats.org/officeDocument/2006/relationships/tags" Target="../tags/tag1420.xml"/><Relationship Id="rId42" Type="http://schemas.openxmlformats.org/officeDocument/2006/relationships/tags" Target="../tags/tag1441.xml"/><Relationship Id="rId63" Type="http://schemas.openxmlformats.org/officeDocument/2006/relationships/tags" Target="../tags/tag1462.xml"/><Relationship Id="rId84" Type="http://schemas.openxmlformats.org/officeDocument/2006/relationships/tags" Target="../tags/tag1483.xml"/><Relationship Id="rId138" Type="http://schemas.openxmlformats.org/officeDocument/2006/relationships/tags" Target="../tags/tag1537.xml"/><Relationship Id="rId159" Type="http://schemas.openxmlformats.org/officeDocument/2006/relationships/tags" Target="../tags/tag1558.xml"/><Relationship Id="rId170" Type="http://schemas.openxmlformats.org/officeDocument/2006/relationships/tags" Target="../tags/tag1569.xml"/><Relationship Id="rId191" Type="http://schemas.openxmlformats.org/officeDocument/2006/relationships/tags" Target="../tags/tag1590.xml"/><Relationship Id="rId205" Type="http://schemas.openxmlformats.org/officeDocument/2006/relationships/tags" Target="../tags/tag1604.xml"/><Relationship Id="rId226" Type="http://schemas.openxmlformats.org/officeDocument/2006/relationships/tags" Target="../tags/tag1625.xml"/><Relationship Id="rId107" Type="http://schemas.openxmlformats.org/officeDocument/2006/relationships/tags" Target="../tags/tag1506.xml"/><Relationship Id="rId11" Type="http://schemas.openxmlformats.org/officeDocument/2006/relationships/tags" Target="../tags/tag1410.xml"/><Relationship Id="rId32" Type="http://schemas.openxmlformats.org/officeDocument/2006/relationships/tags" Target="../tags/tag1431.xml"/><Relationship Id="rId53" Type="http://schemas.openxmlformats.org/officeDocument/2006/relationships/tags" Target="../tags/tag1452.xml"/><Relationship Id="rId74" Type="http://schemas.openxmlformats.org/officeDocument/2006/relationships/tags" Target="../tags/tag1473.xml"/><Relationship Id="rId128" Type="http://schemas.openxmlformats.org/officeDocument/2006/relationships/tags" Target="../tags/tag1527.xml"/><Relationship Id="rId149" Type="http://schemas.openxmlformats.org/officeDocument/2006/relationships/tags" Target="../tags/tag1548.xml"/><Relationship Id="rId5" Type="http://schemas.openxmlformats.org/officeDocument/2006/relationships/tags" Target="../tags/tag1404.xml"/><Relationship Id="rId95" Type="http://schemas.openxmlformats.org/officeDocument/2006/relationships/tags" Target="../tags/tag1494.xml"/><Relationship Id="rId160" Type="http://schemas.openxmlformats.org/officeDocument/2006/relationships/tags" Target="../tags/tag1559.xml"/><Relationship Id="rId181" Type="http://schemas.openxmlformats.org/officeDocument/2006/relationships/tags" Target="../tags/tag1580.xml"/><Relationship Id="rId216" Type="http://schemas.openxmlformats.org/officeDocument/2006/relationships/tags" Target="../tags/tag1615.xml"/><Relationship Id="rId237" Type="http://schemas.openxmlformats.org/officeDocument/2006/relationships/tags" Target="../tags/tag1636.xml"/><Relationship Id="rId22" Type="http://schemas.openxmlformats.org/officeDocument/2006/relationships/tags" Target="../tags/tag1421.xml"/><Relationship Id="rId43" Type="http://schemas.openxmlformats.org/officeDocument/2006/relationships/tags" Target="../tags/tag1442.xml"/><Relationship Id="rId64" Type="http://schemas.openxmlformats.org/officeDocument/2006/relationships/tags" Target="../tags/tag1463.xml"/><Relationship Id="rId118" Type="http://schemas.openxmlformats.org/officeDocument/2006/relationships/tags" Target="../tags/tag1517.xml"/><Relationship Id="rId139" Type="http://schemas.openxmlformats.org/officeDocument/2006/relationships/tags" Target="../tags/tag1538.xml"/><Relationship Id="rId85" Type="http://schemas.openxmlformats.org/officeDocument/2006/relationships/tags" Target="../tags/tag1484.xml"/><Relationship Id="rId150" Type="http://schemas.openxmlformats.org/officeDocument/2006/relationships/tags" Target="../tags/tag1549.xml"/><Relationship Id="rId171" Type="http://schemas.openxmlformats.org/officeDocument/2006/relationships/tags" Target="../tags/tag1570.xml"/><Relationship Id="rId192" Type="http://schemas.openxmlformats.org/officeDocument/2006/relationships/tags" Target="../tags/tag1591.xml"/><Relationship Id="rId206" Type="http://schemas.openxmlformats.org/officeDocument/2006/relationships/tags" Target="../tags/tag1605.xml"/><Relationship Id="rId227" Type="http://schemas.openxmlformats.org/officeDocument/2006/relationships/tags" Target="../tags/tag1626.xml"/><Relationship Id="rId201" Type="http://schemas.openxmlformats.org/officeDocument/2006/relationships/tags" Target="../tags/tag1600.xml"/><Relationship Id="rId222" Type="http://schemas.openxmlformats.org/officeDocument/2006/relationships/tags" Target="../tags/tag1621.xml"/><Relationship Id="rId243" Type="http://schemas.openxmlformats.org/officeDocument/2006/relationships/slideLayout" Target="../slideLayouts/slideLayout2.xml"/><Relationship Id="rId12" Type="http://schemas.openxmlformats.org/officeDocument/2006/relationships/tags" Target="../tags/tag1411.xml"/><Relationship Id="rId17" Type="http://schemas.openxmlformats.org/officeDocument/2006/relationships/tags" Target="../tags/tag1416.xml"/><Relationship Id="rId33" Type="http://schemas.openxmlformats.org/officeDocument/2006/relationships/tags" Target="../tags/tag1432.xml"/><Relationship Id="rId38" Type="http://schemas.openxmlformats.org/officeDocument/2006/relationships/tags" Target="../tags/tag1437.xml"/><Relationship Id="rId59" Type="http://schemas.openxmlformats.org/officeDocument/2006/relationships/tags" Target="../tags/tag1458.xml"/><Relationship Id="rId103" Type="http://schemas.openxmlformats.org/officeDocument/2006/relationships/tags" Target="../tags/tag1502.xml"/><Relationship Id="rId108" Type="http://schemas.openxmlformats.org/officeDocument/2006/relationships/tags" Target="../tags/tag1507.xml"/><Relationship Id="rId124" Type="http://schemas.openxmlformats.org/officeDocument/2006/relationships/tags" Target="../tags/tag1523.xml"/><Relationship Id="rId129" Type="http://schemas.openxmlformats.org/officeDocument/2006/relationships/tags" Target="../tags/tag1528.xml"/><Relationship Id="rId54" Type="http://schemas.openxmlformats.org/officeDocument/2006/relationships/tags" Target="../tags/tag1453.xml"/><Relationship Id="rId70" Type="http://schemas.openxmlformats.org/officeDocument/2006/relationships/tags" Target="../tags/tag1469.xml"/><Relationship Id="rId75" Type="http://schemas.openxmlformats.org/officeDocument/2006/relationships/tags" Target="../tags/tag1474.xml"/><Relationship Id="rId91" Type="http://schemas.openxmlformats.org/officeDocument/2006/relationships/tags" Target="../tags/tag1490.xml"/><Relationship Id="rId96" Type="http://schemas.openxmlformats.org/officeDocument/2006/relationships/tags" Target="../tags/tag1495.xml"/><Relationship Id="rId140" Type="http://schemas.openxmlformats.org/officeDocument/2006/relationships/tags" Target="../tags/tag1539.xml"/><Relationship Id="rId145" Type="http://schemas.openxmlformats.org/officeDocument/2006/relationships/tags" Target="../tags/tag1544.xml"/><Relationship Id="rId161" Type="http://schemas.openxmlformats.org/officeDocument/2006/relationships/tags" Target="../tags/tag1560.xml"/><Relationship Id="rId166" Type="http://schemas.openxmlformats.org/officeDocument/2006/relationships/tags" Target="../tags/tag1565.xml"/><Relationship Id="rId182" Type="http://schemas.openxmlformats.org/officeDocument/2006/relationships/tags" Target="../tags/tag1581.xml"/><Relationship Id="rId187" Type="http://schemas.openxmlformats.org/officeDocument/2006/relationships/tags" Target="../tags/tag1586.xml"/><Relationship Id="rId217" Type="http://schemas.openxmlformats.org/officeDocument/2006/relationships/tags" Target="../tags/tag1616.xml"/><Relationship Id="rId1" Type="http://schemas.openxmlformats.org/officeDocument/2006/relationships/tags" Target="../tags/tag1400.xml"/><Relationship Id="rId6" Type="http://schemas.openxmlformats.org/officeDocument/2006/relationships/tags" Target="../tags/tag1405.xml"/><Relationship Id="rId212" Type="http://schemas.openxmlformats.org/officeDocument/2006/relationships/tags" Target="../tags/tag1611.xml"/><Relationship Id="rId233" Type="http://schemas.openxmlformats.org/officeDocument/2006/relationships/tags" Target="../tags/tag1632.xml"/><Relationship Id="rId238" Type="http://schemas.openxmlformats.org/officeDocument/2006/relationships/tags" Target="../tags/tag1637.xml"/><Relationship Id="rId23" Type="http://schemas.openxmlformats.org/officeDocument/2006/relationships/tags" Target="../tags/tag1422.xml"/><Relationship Id="rId28" Type="http://schemas.openxmlformats.org/officeDocument/2006/relationships/tags" Target="../tags/tag1427.xml"/><Relationship Id="rId49" Type="http://schemas.openxmlformats.org/officeDocument/2006/relationships/tags" Target="../tags/tag1448.xml"/><Relationship Id="rId114" Type="http://schemas.openxmlformats.org/officeDocument/2006/relationships/tags" Target="../tags/tag1513.xml"/><Relationship Id="rId119" Type="http://schemas.openxmlformats.org/officeDocument/2006/relationships/tags" Target="../tags/tag1518.xml"/><Relationship Id="rId44" Type="http://schemas.openxmlformats.org/officeDocument/2006/relationships/tags" Target="../tags/tag1443.xml"/><Relationship Id="rId60" Type="http://schemas.openxmlformats.org/officeDocument/2006/relationships/tags" Target="../tags/tag1459.xml"/><Relationship Id="rId65" Type="http://schemas.openxmlformats.org/officeDocument/2006/relationships/tags" Target="../tags/tag1464.xml"/><Relationship Id="rId81" Type="http://schemas.openxmlformats.org/officeDocument/2006/relationships/tags" Target="../tags/tag1480.xml"/><Relationship Id="rId86" Type="http://schemas.openxmlformats.org/officeDocument/2006/relationships/tags" Target="../tags/tag1485.xml"/><Relationship Id="rId130" Type="http://schemas.openxmlformats.org/officeDocument/2006/relationships/tags" Target="../tags/tag1529.xml"/><Relationship Id="rId135" Type="http://schemas.openxmlformats.org/officeDocument/2006/relationships/tags" Target="../tags/tag1534.xml"/><Relationship Id="rId151" Type="http://schemas.openxmlformats.org/officeDocument/2006/relationships/tags" Target="../tags/tag1550.xml"/><Relationship Id="rId156" Type="http://schemas.openxmlformats.org/officeDocument/2006/relationships/tags" Target="../tags/tag1555.xml"/><Relationship Id="rId177" Type="http://schemas.openxmlformats.org/officeDocument/2006/relationships/tags" Target="../tags/tag1576.xml"/><Relationship Id="rId198" Type="http://schemas.openxmlformats.org/officeDocument/2006/relationships/tags" Target="../tags/tag1597.xml"/><Relationship Id="rId172" Type="http://schemas.openxmlformats.org/officeDocument/2006/relationships/tags" Target="../tags/tag1571.xml"/><Relationship Id="rId193" Type="http://schemas.openxmlformats.org/officeDocument/2006/relationships/tags" Target="../tags/tag1592.xml"/><Relationship Id="rId202" Type="http://schemas.openxmlformats.org/officeDocument/2006/relationships/tags" Target="../tags/tag1601.xml"/><Relationship Id="rId207" Type="http://schemas.openxmlformats.org/officeDocument/2006/relationships/tags" Target="../tags/tag1606.xml"/><Relationship Id="rId223" Type="http://schemas.openxmlformats.org/officeDocument/2006/relationships/tags" Target="../tags/tag1622.xml"/><Relationship Id="rId228" Type="http://schemas.openxmlformats.org/officeDocument/2006/relationships/tags" Target="../tags/tag1627.xml"/><Relationship Id="rId244" Type="http://schemas.openxmlformats.org/officeDocument/2006/relationships/notesSlide" Target="../notesSlides/notesSlide24.xml"/><Relationship Id="rId13" Type="http://schemas.openxmlformats.org/officeDocument/2006/relationships/tags" Target="../tags/tag1412.xml"/><Relationship Id="rId18" Type="http://schemas.openxmlformats.org/officeDocument/2006/relationships/tags" Target="../tags/tag1417.xml"/><Relationship Id="rId39" Type="http://schemas.openxmlformats.org/officeDocument/2006/relationships/tags" Target="../tags/tag1438.xml"/><Relationship Id="rId109" Type="http://schemas.openxmlformats.org/officeDocument/2006/relationships/tags" Target="../tags/tag1508.xml"/><Relationship Id="rId34" Type="http://schemas.openxmlformats.org/officeDocument/2006/relationships/tags" Target="../tags/tag1433.xml"/><Relationship Id="rId50" Type="http://schemas.openxmlformats.org/officeDocument/2006/relationships/tags" Target="../tags/tag1449.xml"/><Relationship Id="rId55" Type="http://schemas.openxmlformats.org/officeDocument/2006/relationships/tags" Target="../tags/tag1454.xml"/><Relationship Id="rId76" Type="http://schemas.openxmlformats.org/officeDocument/2006/relationships/tags" Target="../tags/tag1475.xml"/><Relationship Id="rId97" Type="http://schemas.openxmlformats.org/officeDocument/2006/relationships/tags" Target="../tags/tag1496.xml"/><Relationship Id="rId104" Type="http://schemas.openxmlformats.org/officeDocument/2006/relationships/tags" Target="../tags/tag1503.xml"/><Relationship Id="rId120" Type="http://schemas.openxmlformats.org/officeDocument/2006/relationships/tags" Target="../tags/tag1519.xml"/><Relationship Id="rId125" Type="http://schemas.openxmlformats.org/officeDocument/2006/relationships/tags" Target="../tags/tag1524.xml"/><Relationship Id="rId141" Type="http://schemas.openxmlformats.org/officeDocument/2006/relationships/tags" Target="../tags/tag1540.xml"/><Relationship Id="rId146" Type="http://schemas.openxmlformats.org/officeDocument/2006/relationships/tags" Target="../tags/tag1545.xml"/><Relationship Id="rId167" Type="http://schemas.openxmlformats.org/officeDocument/2006/relationships/tags" Target="../tags/tag1566.xml"/><Relationship Id="rId188" Type="http://schemas.openxmlformats.org/officeDocument/2006/relationships/tags" Target="../tags/tag1587.xml"/><Relationship Id="rId7" Type="http://schemas.openxmlformats.org/officeDocument/2006/relationships/tags" Target="../tags/tag1406.xml"/><Relationship Id="rId71" Type="http://schemas.openxmlformats.org/officeDocument/2006/relationships/tags" Target="../tags/tag1470.xml"/><Relationship Id="rId92" Type="http://schemas.openxmlformats.org/officeDocument/2006/relationships/tags" Target="../tags/tag1491.xml"/><Relationship Id="rId162" Type="http://schemas.openxmlformats.org/officeDocument/2006/relationships/tags" Target="../tags/tag1561.xml"/><Relationship Id="rId183" Type="http://schemas.openxmlformats.org/officeDocument/2006/relationships/tags" Target="../tags/tag1582.xml"/><Relationship Id="rId213" Type="http://schemas.openxmlformats.org/officeDocument/2006/relationships/tags" Target="../tags/tag1612.xml"/><Relationship Id="rId218" Type="http://schemas.openxmlformats.org/officeDocument/2006/relationships/tags" Target="../tags/tag1617.xml"/><Relationship Id="rId234" Type="http://schemas.openxmlformats.org/officeDocument/2006/relationships/tags" Target="../tags/tag1633.xml"/><Relationship Id="rId239" Type="http://schemas.openxmlformats.org/officeDocument/2006/relationships/tags" Target="../tags/tag1638.xml"/><Relationship Id="rId2" Type="http://schemas.openxmlformats.org/officeDocument/2006/relationships/tags" Target="../tags/tag1401.xml"/><Relationship Id="rId29" Type="http://schemas.openxmlformats.org/officeDocument/2006/relationships/tags" Target="../tags/tag1428.xml"/><Relationship Id="rId24" Type="http://schemas.openxmlformats.org/officeDocument/2006/relationships/tags" Target="../tags/tag1423.xml"/><Relationship Id="rId40" Type="http://schemas.openxmlformats.org/officeDocument/2006/relationships/tags" Target="../tags/tag1439.xml"/><Relationship Id="rId45" Type="http://schemas.openxmlformats.org/officeDocument/2006/relationships/tags" Target="../tags/tag1444.xml"/><Relationship Id="rId66" Type="http://schemas.openxmlformats.org/officeDocument/2006/relationships/tags" Target="../tags/tag1465.xml"/><Relationship Id="rId87" Type="http://schemas.openxmlformats.org/officeDocument/2006/relationships/tags" Target="../tags/tag1486.xml"/><Relationship Id="rId110" Type="http://schemas.openxmlformats.org/officeDocument/2006/relationships/tags" Target="../tags/tag1509.xml"/><Relationship Id="rId115" Type="http://schemas.openxmlformats.org/officeDocument/2006/relationships/tags" Target="../tags/tag1514.xml"/><Relationship Id="rId131" Type="http://schemas.openxmlformats.org/officeDocument/2006/relationships/tags" Target="../tags/tag1530.xml"/><Relationship Id="rId136" Type="http://schemas.openxmlformats.org/officeDocument/2006/relationships/tags" Target="../tags/tag1535.xml"/><Relationship Id="rId157" Type="http://schemas.openxmlformats.org/officeDocument/2006/relationships/tags" Target="../tags/tag1556.xml"/><Relationship Id="rId178" Type="http://schemas.openxmlformats.org/officeDocument/2006/relationships/tags" Target="../tags/tag1577.xml"/><Relationship Id="rId61" Type="http://schemas.openxmlformats.org/officeDocument/2006/relationships/tags" Target="../tags/tag1460.xml"/><Relationship Id="rId82" Type="http://schemas.openxmlformats.org/officeDocument/2006/relationships/tags" Target="../tags/tag1481.xml"/><Relationship Id="rId152" Type="http://schemas.openxmlformats.org/officeDocument/2006/relationships/tags" Target="../tags/tag1551.xml"/><Relationship Id="rId173" Type="http://schemas.openxmlformats.org/officeDocument/2006/relationships/tags" Target="../tags/tag1572.xml"/><Relationship Id="rId194" Type="http://schemas.openxmlformats.org/officeDocument/2006/relationships/tags" Target="../tags/tag1593.xml"/><Relationship Id="rId199" Type="http://schemas.openxmlformats.org/officeDocument/2006/relationships/tags" Target="../tags/tag1598.xml"/><Relationship Id="rId203" Type="http://schemas.openxmlformats.org/officeDocument/2006/relationships/tags" Target="../tags/tag1602.xml"/><Relationship Id="rId208" Type="http://schemas.openxmlformats.org/officeDocument/2006/relationships/tags" Target="../tags/tag1607.xml"/><Relationship Id="rId229" Type="http://schemas.openxmlformats.org/officeDocument/2006/relationships/tags" Target="../tags/tag1628.xml"/><Relationship Id="rId19" Type="http://schemas.openxmlformats.org/officeDocument/2006/relationships/tags" Target="../tags/tag1418.xml"/><Relationship Id="rId224" Type="http://schemas.openxmlformats.org/officeDocument/2006/relationships/tags" Target="../tags/tag1623.xml"/><Relationship Id="rId240" Type="http://schemas.openxmlformats.org/officeDocument/2006/relationships/tags" Target="../tags/tag1639.xml"/><Relationship Id="rId14" Type="http://schemas.openxmlformats.org/officeDocument/2006/relationships/tags" Target="../tags/tag1413.xml"/><Relationship Id="rId30" Type="http://schemas.openxmlformats.org/officeDocument/2006/relationships/tags" Target="../tags/tag1429.xml"/><Relationship Id="rId35" Type="http://schemas.openxmlformats.org/officeDocument/2006/relationships/tags" Target="../tags/tag1434.xml"/><Relationship Id="rId56" Type="http://schemas.openxmlformats.org/officeDocument/2006/relationships/tags" Target="../tags/tag1455.xml"/><Relationship Id="rId77" Type="http://schemas.openxmlformats.org/officeDocument/2006/relationships/tags" Target="../tags/tag1476.xml"/><Relationship Id="rId100" Type="http://schemas.openxmlformats.org/officeDocument/2006/relationships/tags" Target="../tags/tag1499.xml"/><Relationship Id="rId105" Type="http://schemas.openxmlformats.org/officeDocument/2006/relationships/tags" Target="../tags/tag1504.xml"/><Relationship Id="rId126" Type="http://schemas.openxmlformats.org/officeDocument/2006/relationships/tags" Target="../tags/tag1525.xml"/><Relationship Id="rId147" Type="http://schemas.openxmlformats.org/officeDocument/2006/relationships/tags" Target="../tags/tag1546.xml"/><Relationship Id="rId168" Type="http://schemas.openxmlformats.org/officeDocument/2006/relationships/tags" Target="../tags/tag1567.xml"/><Relationship Id="rId8" Type="http://schemas.openxmlformats.org/officeDocument/2006/relationships/tags" Target="../tags/tag1407.xml"/><Relationship Id="rId51" Type="http://schemas.openxmlformats.org/officeDocument/2006/relationships/tags" Target="../tags/tag1450.xml"/><Relationship Id="rId72" Type="http://schemas.openxmlformats.org/officeDocument/2006/relationships/tags" Target="../tags/tag1471.xml"/><Relationship Id="rId93" Type="http://schemas.openxmlformats.org/officeDocument/2006/relationships/tags" Target="../tags/tag1492.xml"/><Relationship Id="rId98" Type="http://schemas.openxmlformats.org/officeDocument/2006/relationships/tags" Target="../tags/tag1497.xml"/><Relationship Id="rId121" Type="http://schemas.openxmlformats.org/officeDocument/2006/relationships/tags" Target="../tags/tag1520.xml"/><Relationship Id="rId142" Type="http://schemas.openxmlformats.org/officeDocument/2006/relationships/tags" Target="../tags/tag1541.xml"/><Relationship Id="rId163" Type="http://schemas.openxmlformats.org/officeDocument/2006/relationships/tags" Target="../tags/tag1562.xml"/><Relationship Id="rId184" Type="http://schemas.openxmlformats.org/officeDocument/2006/relationships/tags" Target="../tags/tag1583.xml"/><Relationship Id="rId189" Type="http://schemas.openxmlformats.org/officeDocument/2006/relationships/tags" Target="../tags/tag1588.xml"/><Relationship Id="rId219" Type="http://schemas.openxmlformats.org/officeDocument/2006/relationships/tags" Target="../tags/tag1618.xml"/><Relationship Id="rId3" Type="http://schemas.openxmlformats.org/officeDocument/2006/relationships/tags" Target="../tags/tag1402.xml"/><Relationship Id="rId214" Type="http://schemas.openxmlformats.org/officeDocument/2006/relationships/tags" Target="../tags/tag1613.xml"/><Relationship Id="rId230" Type="http://schemas.openxmlformats.org/officeDocument/2006/relationships/tags" Target="../tags/tag1629.xml"/><Relationship Id="rId235" Type="http://schemas.openxmlformats.org/officeDocument/2006/relationships/tags" Target="../tags/tag1634.xml"/><Relationship Id="rId25" Type="http://schemas.openxmlformats.org/officeDocument/2006/relationships/tags" Target="../tags/tag1424.xml"/><Relationship Id="rId46" Type="http://schemas.openxmlformats.org/officeDocument/2006/relationships/tags" Target="../tags/tag1445.xml"/><Relationship Id="rId67" Type="http://schemas.openxmlformats.org/officeDocument/2006/relationships/tags" Target="../tags/tag1466.xml"/><Relationship Id="rId116" Type="http://schemas.openxmlformats.org/officeDocument/2006/relationships/tags" Target="../tags/tag1515.xml"/><Relationship Id="rId137" Type="http://schemas.openxmlformats.org/officeDocument/2006/relationships/tags" Target="../tags/tag1536.xml"/><Relationship Id="rId158" Type="http://schemas.openxmlformats.org/officeDocument/2006/relationships/tags" Target="../tags/tag1557.xml"/><Relationship Id="rId20" Type="http://schemas.openxmlformats.org/officeDocument/2006/relationships/tags" Target="../tags/tag1419.xml"/><Relationship Id="rId41" Type="http://schemas.openxmlformats.org/officeDocument/2006/relationships/tags" Target="../tags/tag1440.xml"/><Relationship Id="rId62" Type="http://schemas.openxmlformats.org/officeDocument/2006/relationships/tags" Target="../tags/tag1461.xml"/><Relationship Id="rId83" Type="http://schemas.openxmlformats.org/officeDocument/2006/relationships/tags" Target="../tags/tag1482.xml"/><Relationship Id="rId88" Type="http://schemas.openxmlformats.org/officeDocument/2006/relationships/tags" Target="../tags/tag1487.xml"/><Relationship Id="rId111" Type="http://schemas.openxmlformats.org/officeDocument/2006/relationships/tags" Target="../tags/tag1510.xml"/><Relationship Id="rId132" Type="http://schemas.openxmlformats.org/officeDocument/2006/relationships/tags" Target="../tags/tag1531.xml"/><Relationship Id="rId153" Type="http://schemas.openxmlformats.org/officeDocument/2006/relationships/tags" Target="../tags/tag1552.xml"/><Relationship Id="rId174" Type="http://schemas.openxmlformats.org/officeDocument/2006/relationships/tags" Target="../tags/tag1573.xml"/><Relationship Id="rId179" Type="http://schemas.openxmlformats.org/officeDocument/2006/relationships/tags" Target="../tags/tag1578.xml"/><Relationship Id="rId195" Type="http://schemas.openxmlformats.org/officeDocument/2006/relationships/tags" Target="../tags/tag1594.xml"/><Relationship Id="rId209" Type="http://schemas.openxmlformats.org/officeDocument/2006/relationships/tags" Target="../tags/tag1608.xml"/><Relationship Id="rId190" Type="http://schemas.openxmlformats.org/officeDocument/2006/relationships/tags" Target="../tags/tag1589.xml"/><Relationship Id="rId204" Type="http://schemas.openxmlformats.org/officeDocument/2006/relationships/tags" Target="../tags/tag1603.xml"/><Relationship Id="rId220" Type="http://schemas.openxmlformats.org/officeDocument/2006/relationships/tags" Target="../tags/tag1619.xml"/><Relationship Id="rId225" Type="http://schemas.openxmlformats.org/officeDocument/2006/relationships/tags" Target="../tags/tag1624.xml"/><Relationship Id="rId241" Type="http://schemas.openxmlformats.org/officeDocument/2006/relationships/tags" Target="../tags/tag1640.xml"/><Relationship Id="rId15" Type="http://schemas.openxmlformats.org/officeDocument/2006/relationships/tags" Target="../tags/tag1414.xml"/><Relationship Id="rId36" Type="http://schemas.openxmlformats.org/officeDocument/2006/relationships/tags" Target="../tags/tag1435.xml"/><Relationship Id="rId57" Type="http://schemas.openxmlformats.org/officeDocument/2006/relationships/tags" Target="../tags/tag1456.xml"/><Relationship Id="rId106" Type="http://schemas.openxmlformats.org/officeDocument/2006/relationships/tags" Target="../tags/tag1505.xml"/><Relationship Id="rId127" Type="http://schemas.openxmlformats.org/officeDocument/2006/relationships/tags" Target="../tags/tag1526.xml"/><Relationship Id="rId10" Type="http://schemas.openxmlformats.org/officeDocument/2006/relationships/tags" Target="../tags/tag1409.xml"/><Relationship Id="rId31" Type="http://schemas.openxmlformats.org/officeDocument/2006/relationships/tags" Target="../tags/tag1430.xml"/><Relationship Id="rId52" Type="http://schemas.openxmlformats.org/officeDocument/2006/relationships/tags" Target="../tags/tag1451.xml"/><Relationship Id="rId73" Type="http://schemas.openxmlformats.org/officeDocument/2006/relationships/tags" Target="../tags/tag1472.xml"/><Relationship Id="rId78" Type="http://schemas.openxmlformats.org/officeDocument/2006/relationships/tags" Target="../tags/tag1477.xml"/><Relationship Id="rId94" Type="http://schemas.openxmlformats.org/officeDocument/2006/relationships/tags" Target="../tags/tag1493.xml"/><Relationship Id="rId99" Type="http://schemas.openxmlformats.org/officeDocument/2006/relationships/tags" Target="../tags/tag1498.xml"/><Relationship Id="rId101" Type="http://schemas.openxmlformats.org/officeDocument/2006/relationships/tags" Target="../tags/tag1500.xml"/><Relationship Id="rId122" Type="http://schemas.openxmlformats.org/officeDocument/2006/relationships/tags" Target="../tags/tag1521.xml"/><Relationship Id="rId143" Type="http://schemas.openxmlformats.org/officeDocument/2006/relationships/tags" Target="../tags/tag1542.xml"/><Relationship Id="rId148" Type="http://schemas.openxmlformats.org/officeDocument/2006/relationships/tags" Target="../tags/tag1547.xml"/><Relationship Id="rId164" Type="http://schemas.openxmlformats.org/officeDocument/2006/relationships/tags" Target="../tags/tag1563.xml"/><Relationship Id="rId169" Type="http://schemas.openxmlformats.org/officeDocument/2006/relationships/tags" Target="../tags/tag1568.xml"/><Relationship Id="rId185" Type="http://schemas.openxmlformats.org/officeDocument/2006/relationships/tags" Target="../tags/tag1584.xml"/><Relationship Id="rId4" Type="http://schemas.openxmlformats.org/officeDocument/2006/relationships/tags" Target="../tags/tag1403.xml"/><Relationship Id="rId9" Type="http://schemas.openxmlformats.org/officeDocument/2006/relationships/tags" Target="../tags/tag1408.xml"/><Relationship Id="rId180" Type="http://schemas.openxmlformats.org/officeDocument/2006/relationships/tags" Target="../tags/tag1579.xml"/><Relationship Id="rId210" Type="http://schemas.openxmlformats.org/officeDocument/2006/relationships/tags" Target="../tags/tag1609.xml"/><Relationship Id="rId215" Type="http://schemas.openxmlformats.org/officeDocument/2006/relationships/tags" Target="../tags/tag1614.xml"/><Relationship Id="rId236" Type="http://schemas.openxmlformats.org/officeDocument/2006/relationships/tags" Target="../tags/tag1635.xml"/><Relationship Id="rId26" Type="http://schemas.openxmlformats.org/officeDocument/2006/relationships/tags" Target="../tags/tag1425.xml"/><Relationship Id="rId231" Type="http://schemas.openxmlformats.org/officeDocument/2006/relationships/tags" Target="../tags/tag1630.xml"/><Relationship Id="rId47" Type="http://schemas.openxmlformats.org/officeDocument/2006/relationships/tags" Target="../tags/tag1446.xml"/><Relationship Id="rId68" Type="http://schemas.openxmlformats.org/officeDocument/2006/relationships/tags" Target="../tags/tag1467.xml"/><Relationship Id="rId89" Type="http://schemas.openxmlformats.org/officeDocument/2006/relationships/tags" Target="../tags/tag1488.xml"/><Relationship Id="rId112" Type="http://schemas.openxmlformats.org/officeDocument/2006/relationships/tags" Target="../tags/tag1511.xml"/><Relationship Id="rId133" Type="http://schemas.openxmlformats.org/officeDocument/2006/relationships/tags" Target="../tags/tag1532.xml"/><Relationship Id="rId154" Type="http://schemas.openxmlformats.org/officeDocument/2006/relationships/tags" Target="../tags/tag1553.xml"/><Relationship Id="rId175" Type="http://schemas.openxmlformats.org/officeDocument/2006/relationships/tags" Target="../tags/tag1574.xml"/><Relationship Id="rId196" Type="http://schemas.openxmlformats.org/officeDocument/2006/relationships/tags" Target="../tags/tag1595.xml"/><Relationship Id="rId200" Type="http://schemas.openxmlformats.org/officeDocument/2006/relationships/tags" Target="../tags/tag1599.xml"/><Relationship Id="rId16" Type="http://schemas.openxmlformats.org/officeDocument/2006/relationships/tags" Target="../tags/tag1415.xml"/><Relationship Id="rId221" Type="http://schemas.openxmlformats.org/officeDocument/2006/relationships/tags" Target="../tags/tag1620.xml"/><Relationship Id="rId242" Type="http://schemas.openxmlformats.org/officeDocument/2006/relationships/tags" Target="../tags/tag1641.xml"/><Relationship Id="rId37" Type="http://schemas.openxmlformats.org/officeDocument/2006/relationships/tags" Target="../tags/tag1436.xml"/><Relationship Id="rId58" Type="http://schemas.openxmlformats.org/officeDocument/2006/relationships/tags" Target="../tags/tag1457.xml"/><Relationship Id="rId79" Type="http://schemas.openxmlformats.org/officeDocument/2006/relationships/tags" Target="../tags/tag1478.xml"/><Relationship Id="rId102" Type="http://schemas.openxmlformats.org/officeDocument/2006/relationships/tags" Target="../tags/tag1501.xml"/><Relationship Id="rId123" Type="http://schemas.openxmlformats.org/officeDocument/2006/relationships/tags" Target="../tags/tag1522.xml"/><Relationship Id="rId144" Type="http://schemas.openxmlformats.org/officeDocument/2006/relationships/tags" Target="../tags/tag1543.xml"/><Relationship Id="rId90" Type="http://schemas.openxmlformats.org/officeDocument/2006/relationships/tags" Target="../tags/tag1489.xml"/><Relationship Id="rId165" Type="http://schemas.openxmlformats.org/officeDocument/2006/relationships/tags" Target="../tags/tag1564.xml"/><Relationship Id="rId186" Type="http://schemas.openxmlformats.org/officeDocument/2006/relationships/tags" Target="../tags/tag1585.xml"/><Relationship Id="rId211" Type="http://schemas.openxmlformats.org/officeDocument/2006/relationships/tags" Target="../tags/tag1610.xml"/><Relationship Id="rId232" Type="http://schemas.openxmlformats.org/officeDocument/2006/relationships/tags" Target="../tags/tag1631.xml"/><Relationship Id="rId27" Type="http://schemas.openxmlformats.org/officeDocument/2006/relationships/tags" Target="../tags/tag1426.xml"/><Relationship Id="rId48" Type="http://schemas.openxmlformats.org/officeDocument/2006/relationships/tags" Target="../tags/tag1447.xml"/><Relationship Id="rId69" Type="http://schemas.openxmlformats.org/officeDocument/2006/relationships/tags" Target="../tags/tag1468.xml"/><Relationship Id="rId113" Type="http://schemas.openxmlformats.org/officeDocument/2006/relationships/tags" Target="../tags/tag1512.xml"/><Relationship Id="rId134" Type="http://schemas.openxmlformats.org/officeDocument/2006/relationships/tags" Target="../tags/tag1533.xml"/><Relationship Id="rId80" Type="http://schemas.openxmlformats.org/officeDocument/2006/relationships/tags" Target="../tags/tag1479.xml"/><Relationship Id="rId155" Type="http://schemas.openxmlformats.org/officeDocument/2006/relationships/tags" Target="../tags/tag1554.xml"/><Relationship Id="rId176" Type="http://schemas.openxmlformats.org/officeDocument/2006/relationships/tags" Target="../tags/tag1575.xml"/><Relationship Id="rId197" Type="http://schemas.openxmlformats.org/officeDocument/2006/relationships/tags" Target="../tags/tag15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tags" Target="../tags/tag1758.xml"/><Relationship Id="rId21" Type="http://schemas.openxmlformats.org/officeDocument/2006/relationships/tags" Target="../tags/tag1662.xml"/><Relationship Id="rId42" Type="http://schemas.openxmlformats.org/officeDocument/2006/relationships/tags" Target="../tags/tag1683.xml"/><Relationship Id="rId63" Type="http://schemas.openxmlformats.org/officeDocument/2006/relationships/tags" Target="../tags/tag1704.xml"/><Relationship Id="rId84" Type="http://schemas.openxmlformats.org/officeDocument/2006/relationships/tags" Target="../tags/tag1725.xml"/><Relationship Id="rId138" Type="http://schemas.openxmlformats.org/officeDocument/2006/relationships/tags" Target="../tags/tag1779.xml"/><Relationship Id="rId159" Type="http://schemas.openxmlformats.org/officeDocument/2006/relationships/tags" Target="../tags/tag1800.xml"/><Relationship Id="rId170" Type="http://schemas.openxmlformats.org/officeDocument/2006/relationships/tags" Target="../tags/tag1811.xml"/><Relationship Id="rId191" Type="http://schemas.openxmlformats.org/officeDocument/2006/relationships/tags" Target="../tags/tag1832.xml"/><Relationship Id="rId205" Type="http://schemas.openxmlformats.org/officeDocument/2006/relationships/tags" Target="../tags/tag1846.xml"/><Relationship Id="rId226" Type="http://schemas.openxmlformats.org/officeDocument/2006/relationships/tags" Target="../tags/tag1867.xml"/><Relationship Id="rId107" Type="http://schemas.openxmlformats.org/officeDocument/2006/relationships/tags" Target="../tags/tag1748.xml"/><Relationship Id="rId11" Type="http://schemas.openxmlformats.org/officeDocument/2006/relationships/tags" Target="../tags/tag1652.xml"/><Relationship Id="rId32" Type="http://schemas.openxmlformats.org/officeDocument/2006/relationships/tags" Target="../tags/tag1673.xml"/><Relationship Id="rId53" Type="http://schemas.openxmlformats.org/officeDocument/2006/relationships/tags" Target="../tags/tag1694.xml"/><Relationship Id="rId74" Type="http://schemas.openxmlformats.org/officeDocument/2006/relationships/tags" Target="../tags/tag1715.xml"/><Relationship Id="rId128" Type="http://schemas.openxmlformats.org/officeDocument/2006/relationships/tags" Target="../tags/tag1769.xml"/><Relationship Id="rId149" Type="http://schemas.openxmlformats.org/officeDocument/2006/relationships/tags" Target="../tags/tag1790.xml"/><Relationship Id="rId5" Type="http://schemas.openxmlformats.org/officeDocument/2006/relationships/tags" Target="../tags/tag1646.xml"/><Relationship Id="rId95" Type="http://schemas.openxmlformats.org/officeDocument/2006/relationships/tags" Target="../tags/tag1736.xml"/><Relationship Id="rId160" Type="http://schemas.openxmlformats.org/officeDocument/2006/relationships/tags" Target="../tags/tag1801.xml"/><Relationship Id="rId181" Type="http://schemas.openxmlformats.org/officeDocument/2006/relationships/tags" Target="../tags/tag1822.xml"/><Relationship Id="rId216" Type="http://schemas.openxmlformats.org/officeDocument/2006/relationships/tags" Target="../tags/tag1857.xml"/><Relationship Id="rId237" Type="http://schemas.openxmlformats.org/officeDocument/2006/relationships/tags" Target="../tags/tag1878.xml"/><Relationship Id="rId22" Type="http://schemas.openxmlformats.org/officeDocument/2006/relationships/tags" Target="../tags/tag1663.xml"/><Relationship Id="rId43" Type="http://schemas.openxmlformats.org/officeDocument/2006/relationships/tags" Target="../tags/tag1684.xml"/><Relationship Id="rId64" Type="http://schemas.openxmlformats.org/officeDocument/2006/relationships/tags" Target="../tags/tag1705.xml"/><Relationship Id="rId118" Type="http://schemas.openxmlformats.org/officeDocument/2006/relationships/tags" Target="../tags/tag1759.xml"/><Relationship Id="rId139" Type="http://schemas.openxmlformats.org/officeDocument/2006/relationships/tags" Target="../tags/tag1780.xml"/><Relationship Id="rId80" Type="http://schemas.openxmlformats.org/officeDocument/2006/relationships/tags" Target="../tags/tag1721.xml"/><Relationship Id="rId85" Type="http://schemas.openxmlformats.org/officeDocument/2006/relationships/tags" Target="../tags/tag1726.xml"/><Relationship Id="rId150" Type="http://schemas.openxmlformats.org/officeDocument/2006/relationships/tags" Target="../tags/tag1791.xml"/><Relationship Id="rId155" Type="http://schemas.openxmlformats.org/officeDocument/2006/relationships/tags" Target="../tags/tag1796.xml"/><Relationship Id="rId171" Type="http://schemas.openxmlformats.org/officeDocument/2006/relationships/tags" Target="../tags/tag1812.xml"/><Relationship Id="rId176" Type="http://schemas.openxmlformats.org/officeDocument/2006/relationships/tags" Target="../tags/tag1817.xml"/><Relationship Id="rId192" Type="http://schemas.openxmlformats.org/officeDocument/2006/relationships/tags" Target="../tags/tag1833.xml"/><Relationship Id="rId197" Type="http://schemas.openxmlformats.org/officeDocument/2006/relationships/tags" Target="../tags/tag1838.xml"/><Relationship Id="rId206" Type="http://schemas.openxmlformats.org/officeDocument/2006/relationships/tags" Target="../tags/tag1847.xml"/><Relationship Id="rId227" Type="http://schemas.openxmlformats.org/officeDocument/2006/relationships/tags" Target="../tags/tag1868.xml"/><Relationship Id="rId201" Type="http://schemas.openxmlformats.org/officeDocument/2006/relationships/tags" Target="../tags/tag1842.xml"/><Relationship Id="rId222" Type="http://schemas.openxmlformats.org/officeDocument/2006/relationships/tags" Target="../tags/tag1863.xml"/><Relationship Id="rId12" Type="http://schemas.openxmlformats.org/officeDocument/2006/relationships/tags" Target="../tags/tag1653.xml"/><Relationship Id="rId17" Type="http://schemas.openxmlformats.org/officeDocument/2006/relationships/tags" Target="../tags/tag1658.xml"/><Relationship Id="rId33" Type="http://schemas.openxmlformats.org/officeDocument/2006/relationships/tags" Target="../tags/tag1674.xml"/><Relationship Id="rId38" Type="http://schemas.openxmlformats.org/officeDocument/2006/relationships/tags" Target="../tags/tag1679.xml"/><Relationship Id="rId59" Type="http://schemas.openxmlformats.org/officeDocument/2006/relationships/tags" Target="../tags/tag1700.xml"/><Relationship Id="rId103" Type="http://schemas.openxmlformats.org/officeDocument/2006/relationships/tags" Target="../tags/tag1744.xml"/><Relationship Id="rId108" Type="http://schemas.openxmlformats.org/officeDocument/2006/relationships/tags" Target="../tags/tag1749.xml"/><Relationship Id="rId124" Type="http://schemas.openxmlformats.org/officeDocument/2006/relationships/tags" Target="../tags/tag1765.xml"/><Relationship Id="rId129" Type="http://schemas.openxmlformats.org/officeDocument/2006/relationships/tags" Target="../tags/tag1770.xml"/><Relationship Id="rId54" Type="http://schemas.openxmlformats.org/officeDocument/2006/relationships/tags" Target="../tags/tag1695.xml"/><Relationship Id="rId70" Type="http://schemas.openxmlformats.org/officeDocument/2006/relationships/tags" Target="../tags/tag1711.xml"/><Relationship Id="rId75" Type="http://schemas.openxmlformats.org/officeDocument/2006/relationships/tags" Target="../tags/tag1716.xml"/><Relationship Id="rId91" Type="http://schemas.openxmlformats.org/officeDocument/2006/relationships/tags" Target="../tags/tag1732.xml"/><Relationship Id="rId96" Type="http://schemas.openxmlformats.org/officeDocument/2006/relationships/tags" Target="../tags/tag1737.xml"/><Relationship Id="rId140" Type="http://schemas.openxmlformats.org/officeDocument/2006/relationships/tags" Target="../tags/tag1781.xml"/><Relationship Id="rId145" Type="http://schemas.openxmlformats.org/officeDocument/2006/relationships/tags" Target="../tags/tag1786.xml"/><Relationship Id="rId161" Type="http://schemas.openxmlformats.org/officeDocument/2006/relationships/tags" Target="../tags/tag1802.xml"/><Relationship Id="rId166" Type="http://schemas.openxmlformats.org/officeDocument/2006/relationships/tags" Target="../tags/tag1807.xml"/><Relationship Id="rId182" Type="http://schemas.openxmlformats.org/officeDocument/2006/relationships/tags" Target="../tags/tag1823.xml"/><Relationship Id="rId187" Type="http://schemas.openxmlformats.org/officeDocument/2006/relationships/tags" Target="../tags/tag1828.xml"/><Relationship Id="rId217" Type="http://schemas.openxmlformats.org/officeDocument/2006/relationships/tags" Target="../tags/tag1858.xml"/><Relationship Id="rId1" Type="http://schemas.openxmlformats.org/officeDocument/2006/relationships/tags" Target="../tags/tag1642.xml"/><Relationship Id="rId6" Type="http://schemas.openxmlformats.org/officeDocument/2006/relationships/tags" Target="../tags/tag1647.xml"/><Relationship Id="rId212" Type="http://schemas.openxmlformats.org/officeDocument/2006/relationships/tags" Target="../tags/tag1853.xml"/><Relationship Id="rId233" Type="http://schemas.openxmlformats.org/officeDocument/2006/relationships/tags" Target="../tags/tag1874.xml"/><Relationship Id="rId238" Type="http://schemas.openxmlformats.org/officeDocument/2006/relationships/tags" Target="../tags/tag1879.xml"/><Relationship Id="rId23" Type="http://schemas.openxmlformats.org/officeDocument/2006/relationships/tags" Target="../tags/tag1664.xml"/><Relationship Id="rId28" Type="http://schemas.openxmlformats.org/officeDocument/2006/relationships/tags" Target="../tags/tag1669.xml"/><Relationship Id="rId49" Type="http://schemas.openxmlformats.org/officeDocument/2006/relationships/tags" Target="../tags/tag1690.xml"/><Relationship Id="rId114" Type="http://schemas.openxmlformats.org/officeDocument/2006/relationships/tags" Target="../tags/tag1755.xml"/><Relationship Id="rId119" Type="http://schemas.openxmlformats.org/officeDocument/2006/relationships/tags" Target="../tags/tag1760.xml"/><Relationship Id="rId44" Type="http://schemas.openxmlformats.org/officeDocument/2006/relationships/tags" Target="../tags/tag1685.xml"/><Relationship Id="rId60" Type="http://schemas.openxmlformats.org/officeDocument/2006/relationships/tags" Target="../tags/tag1701.xml"/><Relationship Id="rId65" Type="http://schemas.openxmlformats.org/officeDocument/2006/relationships/tags" Target="../tags/tag1706.xml"/><Relationship Id="rId81" Type="http://schemas.openxmlformats.org/officeDocument/2006/relationships/tags" Target="../tags/tag1722.xml"/><Relationship Id="rId86" Type="http://schemas.openxmlformats.org/officeDocument/2006/relationships/tags" Target="../tags/tag1727.xml"/><Relationship Id="rId130" Type="http://schemas.openxmlformats.org/officeDocument/2006/relationships/tags" Target="../tags/tag1771.xml"/><Relationship Id="rId135" Type="http://schemas.openxmlformats.org/officeDocument/2006/relationships/tags" Target="../tags/tag1776.xml"/><Relationship Id="rId151" Type="http://schemas.openxmlformats.org/officeDocument/2006/relationships/tags" Target="../tags/tag1792.xml"/><Relationship Id="rId156" Type="http://schemas.openxmlformats.org/officeDocument/2006/relationships/tags" Target="../tags/tag1797.xml"/><Relationship Id="rId177" Type="http://schemas.openxmlformats.org/officeDocument/2006/relationships/tags" Target="../tags/tag1818.xml"/><Relationship Id="rId198" Type="http://schemas.openxmlformats.org/officeDocument/2006/relationships/tags" Target="../tags/tag1839.xml"/><Relationship Id="rId172" Type="http://schemas.openxmlformats.org/officeDocument/2006/relationships/tags" Target="../tags/tag1813.xml"/><Relationship Id="rId193" Type="http://schemas.openxmlformats.org/officeDocument/2006/relationships/tags" Target="../tags/tag1834.xml"/><Relationship Id="rId202" Type="http://schemas.openxmlformats.org/officeDocument/2006/relationships/tags" Target="../tags/tag1843.xml"/><Relationship Id="rId207" Type="http://schemas.openxmlformats.org/officeDocument/2006/relationships/tags" Target="../tags/tag1848.xml"/><Relationship Id="rId223" Type="http://schemas.openxmlformats.org/officeDocument/2006/relationships/tags" Target="../tags/tag1864.xml"/><Relationship Id="rId228" Type="http://schemas.openxmlformats.org/officeDocument/2006/relationships/tags" Target="../tags/tag1869.xml"/><Relationship Id="rId13" Type="http://schemas.openxmlformats.org/officeDocument/2006/relationships/tags" Target="../tags/tag1654.xml"/><Relationship Id="rId18" Type="http://schemas.openxmlformats.org/officeDocument/2006/relationships/tags" Target="../tags/tag1659.xml"/><Relationship Id="rId39" Type="http://schemas.openxmlformats.org/officeDocument/2006/relationships/tags" Target="../tags/tag1680.xml"/><Relationship Id="rId109" Type="http://schemas.openxmlformats.org/officeDocument/2006/relationships/tags" Target="../tags/tag1750.xml"/><Relationship Id="rId34" Type="http://schemas.openxmlformats.org/officeDocument/2006/relationships/tags" Target="../tags/tag1675.xml"/><Relationship Id="rId50" Type="http://schemas.openxmlformats.org/officeDocument/2006/relationships/tags" Target="../tags/tag1691.xml"/><Relationship Id="rId55" Type="http://schemas.openxmlformats.org/officeDocument/2006/relationships/tags" Target="../tags/tag1696.xml"/><Relationship Id="rId76" Type="http://schemas.openxmlformats.org/officeDocument/2006/relationships/tags" Target="../tags/tag1717.xml"/><Relationship Id="rId97" Type="http://schemas.openxmlformats.org/officeDocument/2006/relationships/tags" Target="../tags/tag1738.xml"/><Relationship Id="rId104" Type="http://schemas.openxmlformats.org/officeDocument/2006/relationships/tags" Target="../tags/tag1745.xml"/><Relationship Id="rId120" Type="http://schemas.openxmlformats.org/officeDocument/2006/relationships/tags" Target="../tags/tag1761.xml"/><Relationship Id="rId125" Type="http://schemas.openxmlformats.org/officeDocument/2006/relationships/tags" Target="../tags/tag1766.xml"/><Relationship Id="rId141" Type="http://schemas.openxmlformats.org/officeDocument/2006/relationships/tags" Target="../tags/tag1782.xml"/><Relationship Id="rId146" Type="http://schemas.openxmlformats.org/officeDocument/2006/relationships/tags" Target="../tags/tag1787.xml"/><Relationship Id="rId167" Type="http://schemas.openxmlformats.org/officeDocument/2006/relationships/tags" Target="../tags/tag1808.xml"/><Relationship Id="rId188" Type="http://schemas.openxmlformats.org/officeDocument/2006/relationships/tags" Target="../tags/tag1829.xml"/><Relationship Id="rId7" Type="http://schemas.openxmlformats.org/officeDocument/2006/relationships/tags" Target="../tags/tag1648.xml"/><Relationship Id="rId71" Type="http://schemas.openxmlformats.org/officeDocument/2006/relationships/tags" Target="../tags/tag1712.xml"/><Relationship Id="rId92" Type="http://schemas.openxmlformats.org/officeDocument/2006/relationships/tags" Target="../tags/tag1733.xml"/><Relationship Id="rId162" Type="http://schemas.openxmlformats.org/officeDocument/2006/relationships/tags" Target="../tags/tag1803.xml"/><Relationship Id="rId183" Type="http://schemas.openxmlformats.org/officeDocument/2006/relationships/tags" Target="../tags/tag1824.xml"/><Relationship Id="rId213" Type="http://schemas.openxmlformats.org/officeDocument/2006/relationships/tags" Target="../tags/tag1854.xml"/><Relationship Id="rId218" Type="http://schemas.openxmlformats.org/officeDocument/2006/relationships/tags" Target="../tags/tag1859.xml"/><Relationship Id="rId234" Type="http://schemas.openxmlformats.org/officeDocument/2006/relationships/tags" Target="../tags/tag1875.xml"/><Relationship Id="rId239" Type="http://schemas.openxmlformats.org/officeDocument/2006/relationships/slideLayout" Target="../slideLayouts/slideLayout2.xml"/><Relationship Id="rId2" Type="http://schemas.openxmlformats.org/officeDocument/2006/relationships/tags" Target="../tags/tag1643.xml"/><Relationship Id="rId29" Type="http://schemas.openxmlformats.org/officeDocument/2006/relationships/tags" Target="../tags/tag1670.xml"/><Relationship Id="rId24" Type="http://schemas.openxmlformats.org/officeDocument/2006/relationships/tags" Target="../tags/tag1665.xml"/><Relationship Id="rId40" Type="http://schemas.openxmlformats.org/officeDocument/2006/relationships/tags" Target="../tags/tag1681.xml"/><Relationship Id="rId45" Type="http://schemas.openxmlformats.org/officeDocument/2006/relationships/tags" Target="../tags/tag1686.xml"/><Relationship Id="rId66" Type="http://schemas.openxmlformats.org/officeDocument/2006/relationships/tags" Target="../tags/tag1707.xml"/><Relationship Id="rId87" Type="http://schemas.openxmlformats.org/officeDocument/2006/relationships/tags" Target="../tags/tag1728.xml"/><Relationship Id="rId110" Type="http://schemas.openxmlformats.org/officeDocument/2006/relationships/tags" Target="../tags/tag1751.xml"/><Relationship Id="rId115" Type="http://schemas.openxmlformats.org/officeDocument/2006/relationships/tags" Target="../tags/tag1756.xml"/><Relationship Id="rId131" Type="http://schemas.openxmlformats.org/officeDocument/2006/relationships/tags" Target="../tags/tag1772.xml"/><Relationship Id="rId136" Type="http://schemas.openxmlformats.org/officeDocument/2006/relationships/tags" Target="../tags/tag1777.xml"/><Relationship Id="rId157" Type="http://schemas.openxmlformats.org/officeDocument/2006/relationships/tags" Target="../tags/tag1798.xml"/><Relationship Id="rId178" Type="http://schemas.openxmlformats.org/officeDocument/2006/relationships/tags" Target="../tags/tag1819.xml"/><Relationship Id="rId61" Type="http://schemas.openxmlformats.org/officeDocument/2006/relationships/tags" Target="../tags/tag1702.xml"/><Relationship Id="rId82" Type="http://schemas.openxmlformats.org/officeDocument/2006/relationships/tags" Target="../tags/tag1723.xml"/><Relationship Id="rId152" Type="http://schemas.openxmlformats.org/officeDocument/2006/relationships/tags" Target="../tags/tag1793.xml"/><Relationship Id="rId173" Type="http://schemas.openxmlformats.org/officeDocument/2006/relationships/tags" Target="../tags/tag1814.xml"/><Relationship Id="rId194" Type="http://schemas.openxmlformats.org/officeDocument/2006/relationships/tags" Target="../tags/tag1835.xml"/><Relationship Id="rId199" Type="http://schemas.openxmlformats.org/officeDocument/2006/relationships/tags" Target="../tags/tag1840.xml"/><Relationship Id="rId203" Type="http://schemas.openxmlformats.org/officeDocument/2006/relationships/tags" Target="../tags/tag1844.xml"/><Relationship Id="rId208" Type="http://schemas.openxmlformats.org/officeDocument/2006/relationships/tags" Target="../tags/tag1849.xml"/><Relationship Id="rId229" Type="http://schemas.openxmlformats.org/officeDocument/2006/relationships/tags" Target="../tags/tag1870.xml"/><Relationship Id="rId19" Type="http://schemas.openxmlformats.org/officeDocument/2006/relationships/tags" Target="../tags/tag1660.xml"/><Relationship Id="rId224" Type="http://schemas.openxmlformats.org/officeDocument/2006/relationships/tags" Target="../tags/tag1865.xml"/><Relationship Id="rId240" Type="http://schemas.openxmlformats.org/officeDocument/2006/relationships/notesSlide" Target="../notesSlides/notesSlide25.xml"/><Relationship Id="rId14" Type="http://schemas.openxmlformats.org/officeDocument/2006/relationships/tags" Target="../tags/tag1655.xml"/><Relationship Id="rId30" Type="http://schemas.openxmlformats.org/officeDocument/2006/relationships/tags" Target="../tags/tag1671.xml"/><Relationship Id="rId35" Type="http://schemas.openxmlformats.org/officeDocument/2006/relationships/tags" Target="../tags/tag1676.xml"/><Relationship Id="rId56" Type="http://schemas.openxmlformats.org/officeDocument/2006/relationships/tags" Target="../tags/tag1697.xml"/><Relationship Id="rId77" Type="http://schemas.openxmlformats.org/officeDocument/2006/relationships/tags" Target="../tags/tag1718.xml"/><Relationship Id="rId100" Type="http://schemas.openxmlformats.org/officeDocument/2006/relationships/tags" Target="../tags/tag1741.xml"/><Relationship Id="rId105" Type="http://schemas.openxmlformats.org/officeDocument/2006/relationships/tags" Target="../tags/tag1746.xml"/><Relationship Id="rId126" Type="http://schemas.openxmlformats.org/officeDocument/2006/relationships/tags" Target="../tags/tag1767.xml"/><Relationship Id="rId147" Type="http://schemas.openxmlformats.org/officeDocument/2006/relationships/tags" Target="../tags/tag1788.xml"/><Relationship Id="rId168" Type="http://schemas.openxmlformats.org/officeDocument/2006/relationships/tags" Target="../tags/tag1809.xml"/><Relationship Id="rId8" Type="http://schemas.openxmlformats.org/officeDocument/2006/relationships/tags" Target="../tags/tag1649.xml"/><Relationship Id="rId51" Type="http://schemas.openxmlformats.org/officeDocument/2006/relationships/tags" Target="../tags/tag1692.xml"/><Relationship Id="rId72" Type="http://schemas.openxmlformats.org/officeDocument/2006/relationships/tags" Target="../tags/tag1713.xml"/><Relationship Id="rId93" Type="http://schemas.openxmlformats.org/officeDocument/2006/relationships/tags" Target="../tags/tag1734.xml"/><Relationship Id="rId98" Type="http://schemas.openxmlformats.org/officeDocument/2006/relationships/tags" Target="../tags/tag1739.xml"/><Relationship Id="rId121" Type="http://schemas.openxmlformats.org/officeDocument/2006/relationships/tags" Target="../tags/tag1762.xml"/><Relationship Id="rId142" Type="http://schemas.openxmlformats.org/officeDocument/2006/relationships/tags" Target="../tags/tag1783.xml"/><Relationship Id="rId163" Type="http://schemas.openxmlformats.org/officeDocument/2006/relationships/tags" Target="../tags/tag1804.xml"/><Relationship Id="rId184" Type="http://schemas.openxmlformats.org/officeDocument/2006/relationships/tags" Target="../tags/tag1825.xml"/><Relationship Id="rId189" Type="http://schemas.openxmlformats.org/officeDocument/2006/relationships/tags" Target="../tags/tag1830.xml"/><Relationship Id="rId219" Type="http://schemas.openxmlformats.org/officeDocument/2006/relationships/tags" Target="../tags/tag1860.xml"/><Relationship Id="rId3" Type="http://schemas.openxmlformats.org/officeDocument/2006/relationships/tags" Target="../tags/tag1644.xml"/><Relationship Id="rId214" Type="http://schemas.openxmlformats.org/officeDocument/2006/relationships/tags" Target="../tags/tag1855.xml"/><Relationship Id="rId230" Type="http://schemas.openxmlformats.org/officeDocument/2006/relationships/tags" Target="../tags/tag1871.xml"/><Relationship Id="rId235" Type="http://schemas.openxmlformats.org/officeDocument/2006/relationships/tags" Target="../tags/tag1876.xml"/><Relationship Id="rId25" Type="http://schemas.openxmlformats.org/officeDocument/2006/relationships/tags" Target="../tags/tag1666.xml"/><Relationship Id="rId46" Type="http://schemas.openxmlformats.org/officeDocument/2006/relationships/tags" Target="../tags/tag1687.xml"/><Relationship Id="rId67" Type="http://schemas.openxmlformats.org/officeDocument/2006/relationships/tags" Target="../tags/tag1708.xml"/><Relationship Id="rId116" Type="http://schemas.openxmlformats.org/officeDocument/2006/relationships/tags" Target="../tags/tag1757.xml"/><Relationship Id="rId137" Type="http://schemas.openxmlformats.org/officeDocument/2006/relationships/tags" Target="../tags/tag1778.xml"/><Relationship Id="rId158" Type="http://schemas.openxmlformats.org/officeDocument/2006/relationships/tags" Target="../tags/tag1799.xml"/><Relationship Id="rId20" Type="http://schemas.openxmlformats.org/officeDocument/2006/relationships/tags" Target="../tags/tag1661.xml"/><Relationship Id="rId41" Type="http://schemas.openxmlformats.org/officeDocument/2006/relationships/tags" Target="../tags/tag1682.xml"/><Relationship Id="rId62" Type="http://schemas.openxmlformats.org/officeDocument/2006/relationships/tags" Target="../tags/tag1703.xml"/><Relationship Id="rId83" Type="http://schemas.openxmlformats.org/officeDocument/2006/relationships/tags" Target="../tags/tag1724.xml"/><Relationship Id="rId88" Type="http://schemas.openxmlformats.org/officeDocument/2006/relationships/tags" Target="../tags/tag1729.xml"/><Relationship Id="rId111" Type="http://schemas.openxmlformats.org/officeDocument/2006/relationships/tags" Target="../tags/tag1752.xml"/><Relationship Id="rId132" Type="http://schemas.openxmlformats.org/officeDocument/2006/relationships/tags" Target="../tags/tag1773.xml"/><Relationship Id="rId153" Type="http://schemas.openxmlformats.org/officeDocument/2006/relationships/tags" Target="../tags/tag1794.xml"/><Relationship Id="rId174" Type="http://schemas.openxmlformats.org/officeDocument/2006/relationships/tags" Target="../tags/tag1815.xml"/><Relationship Id="rId179" Type="http://schemas.openxmlformats.org/officeDocument/2006/relationships/tags" Target="../tags/tag1820.xml"/><Relationship Id="rId195" Type="http://schemas.openxmlformats.org/officeDocument/2006/relationships/tags" Target="../tags/tag1836.xml"/><Relationship Id="rId209" Type="http://schemas.openxmlformats.org/officeDocument/2006/relationships/tags" Target="../tags/tag1850.xml"/><Relationship Id="rId190" Type="http://schemas.openxmlformats.org/officeDocument/2006/relationships/tags" Target="../tags/tag1831.xml"/><Relationship Id="rId204" Type="http://schemas.openxmlformats.org/officeDocument/2006/relationships/tags" Target="../tags/tag1845.xml"/><Relationship Id="rId220" Type="http://schemas.openxmlformats.org/officeDocument/2006/relationships/tags" Target="../tags/tag1861.xml"/><Relationship Id="rId225" Type="http://schemas.openxmlformats.org/officeDocument/2006/relationships/tags" Target="../tags/tag1866.xml"/><Relationship Id="rId15" Type="http://schemas.openxmlformats.org/officeDocument/2006/relationships/tags" Target="../tags/tag1656.xml"/><Relationship Id="rId36" Type="http://schemas.openxmlformats.org/officeDocument/2006/relationships/tags" Target="../tags/tag1677.xml"/><Relationship Id="rId57" Type="http://schemas.openxmlformats.org/officeDocument/2006/relationships/tags" Target="../tags/tag1698.xml"/><Relationship Id="rId106" Type="http://schemas.openxmlformats.org/officeDocument/2006/relationships/tags" Target="../tags/tag1747.xml"/><Relationship Id="rId127" Type="http://schemas.openxmlformats.org/officeDocument/2006/relationships/tags" Target="../tags/tag1768.xml"/><Relationship Id="rId10" Type="http://schemas.openxmlformats.org/officeDocument/2006/relationships/tags" Target="../tags/tag1651.xml"/><Relationship Id="rId31" Type="http://schemas.openxmlformats.org/officeDocument/2006/relationships/tags" Target="../tags/tag1672.xml"/><Relationship Id="rId52" Type="http://schemas.openxmlformats.org/officeDocument/2006/relationships/tags" Target="../tags/tag1693.xml"/><Relationship Id="rId73" Type="http://schemas.openxmlformats.org/officeDocument/2006/relationships/tags" Target="../tags/tag1714.xml"/><Relationship Id="rId78" Type="http://schemas.openxmlformats.org/officeDocument/2006/relationships/tags" Target="../tags/tag1719.xml"/><Relationship Id="rId94" Type="http://schemas.openxmlformats.org/officeDocument/2006/relationships/tags" Target="../tags/tag1735.xml"/><Relationship Id="rId99" Type="http://schemas.openxmlformats.org/officeDocument/2006/relationships/tags" Target="../tags/tag1740.xml"/><Relationship Id="rId101" Type="http://schemas.openxmlformats.org/officeDocument/2006/relationships/tags" Target="../tags/tag1742.xml"/><Relationship Id="rId122" Type="http://schemas.openxmlformats.org/officeDocument/2006/relationships/tags" Target="../tags/tag1763.xml"/><Relationship Id="rId143" Type="http://schemas.openxmlformats.org/officeDocument/2006/relationships/tags" Target="../tags/tag1784.xml"/><Relationship Id="rId148" Type="http://schemas.openxmlformats.org/officeDocument/2006/relationships/tags" Target="../tags/tag1789.xml"/><Relationship Id="rId164" Type="http://schemas.openxmlformats.org/officeDocument/2006/relationships/tags" Target="../tags/tag1805.xml"/><Relationship Id="rId169" Type="http://schemas.openxmlformats.org/officeDocument/2006/relationships/tags" Target="../tags/tag1810.xml"/><Relationship Id="rId185" Type="http://schemas.openxmlformats.org/officeDocument/2006/relationships/tags" Target="../tags/tag1826.xml"/><Relationship Id="rId4" Type="http://schemas.openxmlformats.org/officeDocument/2006/relationships/tags" Target="../tags/tag1645.xml"/><Relationship Id="rId9" Type="http://schemas.openxmlformats.org/officeDocument/2006/relationships/tags" Target="../tags/tag1650.xml"/><Relationship Id="rId180" Type="http://schemas.openxmlformats.org/officeDocument/2006/relationships/tags" Target="../tags/tag1821.xml"/><Relationship Id="rId210" Type="http://schemas.openxmlformats.org/officeDocument/2006/relationships/tags" Target="../tags/tag1851.xml"/><Relationship Id="rId215" Type="http://schemas.openxmlformats.org/officeDocument/2006/relationships/tags" Target="../tags/tag1856.xml"/><Relationship Id="rId236" Type="http://schemas.openxmlformats.org/officeDocument/2006/relationships/tags" Target="../tags/tag1877.xml"/><Relationship Id="rId26" Type="http://schemas.openxmlformats.org/officeDocument/2006/relationships/tags" Target="../tags/tag1667.xml"/><Relationship Id="rId231" Type="http://schemas.openxmlformats.org/officeDocument/2006/relationships/tags" Target="../tags/tag1872.xml"/><Relationship Id="rId47" Type="http://schemas.openxmlformats.org/officeDocument/2006/relationships/tags" Target="../tags/tag1688.xml"/><Relationship Id="rId68" Type="http://schemas.openxmlformats.org/officeDocument/2006/relationships/tags" Target="../tags/tag1709.xml"/><Relationship Id="rId89" Type="http://schemas.openxmlformats.org/officeDocument/2006/relationships/tags" Target="../tags/tag1730.xml"/><Relationship Id="rId112" Type="http://schemas.openxmlformats.org/officeDocument/2006/relationships/tags" Target="../tags/tag1753.xml"/><Relationship Id="rId133" Type="http://schemas.openxmlformats.org/officeDocument/2006/relationships/tags" Target="../tags/tag1774.xml"/><Relationship Id="rId154" Type="http://schemas.openxmlformats.org/officeDocument/2006/relationships/tags" Target="../tags/tag1795.xml"/><Relationship Id="rId175" Type="http://schemas.openxmlformats.org/officeDocument/2006/relationships/tags" Target="../tags/tag1816.xml"/><Relationship Id="rId196" Type="http://schemas.openxmlformats.org/officeDocument/2006/relationships/tags" Target="../tags/tag1837.xml"/><Relationship Id="rId200" Type="http://schemas.openxmlformats.org/officeDocument/2006/relationships/tags" Target="../tags/tag1841.xml"/><Relationship Id="rId16" Type="http://schemas.openxmlformats.org/officeDocument/2006/relationships/tags" Target="../tags/tag1657.xml"/><Relationship Id="rId221" Type="http://schemas.openxmlformats.org/officeDocument/2006/relationships/tags" Target="../tags/tag1862.xml"/><Relationship Id="rId37" Type="http://schemas.openxmlformats.org/officeDocument/2006/relationships/tags" Target="../tags/tag1678.xml"/><Relationship Id="rId58" Type="http://schemas.openxmlformats.org/officeDocument/2006/relationships/tags" Target="../tags/tag1699.xml"/><Relationship Id="rId79" Type="http://schemas.openxmlformats.org/officeDocument/2006/relationships/tags" Target="../tags/tag1720.xml"/><Relationship Id="rId102" Type="http://schemas.openxmlformats.org/officeDocument/2006/relationships/tags" Target="../tags/tag1743.xml"/><Relationship Id="rId123" Type="http://schemas.openxmlformats.org/officeDocument/2006/relationships/tags" Target="../tags/tag1764.xml"/><Relationship Id="rId144" Type="http://schemas.openxmlformats.org/officeDocument/2006/relationships/tags" Target="../tags/tag1785.xml"/><Relationship Id="rId90" Type="http://schemas.openxmlformats.org/officeDocument/2006/relationships/tags" Target="../tags/tag1731.xml"/><Relationship Id="rId165" Type="http://schemas.openxmlformats.org/officeDocument/2006/relationships/tags" Target="../tags/tag1806.xml"/><Relationship Id="rId186" Type="http://schemas.openxmlformats.org/officeDocument/2006/relationships/tags" Target="../tags/tag1827.xml"/><Relationship Id="rId211" Type="http://schemas.openxmlformats.org/officeDocument/2006/relationships/tags" Target="../tags/tag1852.xml"/><Relationship Id="rId232" Type="http://schemas.openxmlformats.org/officeDocument/2006/relationships/tags" Target="../tags/tag1873.xml"/><Relationship Id="rId27" Type="http://schemas.openxmlformats.org/officeDocument/2006/relationships/tags" Target="../tags/tag1668.xml"/><Relationship Id="rId48" Type="http://schemas.openxmlformats.org/officeDocument/2006/relationships/tags" Target="../tags/tag1689.xml"/><Relationship Id="rId69" Type="http://schemas.openxmlformats.org/officeDocument/2006/relationships/tags" Target="../tags/tag1710.xml"/><Relationship Id="rId113" Type="http://schemas.openxmlformats.org/officeDocument/2006/relationships/tags" Target="../tags/tag1754.xml"/><Relationship Id="rId134" Type="http://schemas.openxmlformats.org/officeDocument/2006/relationships/tags" Target="../tags/tag1775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tags" Target="../tags/tag1996.xml"/><Relationship Id="rId21" Type="http://schemas.openxmlformats.org/officeDocument/2006/relationships/tags" Target="../tags/tag1900.xml"/><Relationship Id="rId42" Type="http://schemas.openxmlformats.org/officeDocument/2006/relationships/tags" Target="../tags/tag1921.xml"/><Relationship Id="rId63" Type="http://schemas.openxmlformats.org/officeDocument/2006/relationships/tags" Target="../tags/tag1942.xml"/><Relationship Id="rId84" Type="http://schemas.openxmlformats.org/officeDocument/2006/relationships/tags" Target="../tags/tag1963.xml"/><Relationship Id="rId138" Type="http://schemas.openxmlformats.org/officeDocument/2006/relationships/tags" Target="../tags/tag2017.xml"/><Relationship Id="rId159" Type="http://schemas.openxmlformats.org/officeDocument/2006/relationships/tags" Target="../tags/tag2038.xml"/><Relationship Id="rId170" Type="http://schemas.openxmlformats.org/officeDocument/2006/relationships/tags" Target="../tags/tag2049.xml"/><Relationship Id="rId191" Type="http://schemas.openxmlformats.org/officeDocument/2006/relationships/tags" Target="../tags/tag2070.xml"/><Relationship Id="rId205" Type="http://schemas.openxmlformats.org/officeDocument/2006/relationships/tags" Target="../tags/tag2084.xml"/><Relationship Id="rId226" Type="http://schemas.openxmlformats.org/officeDocument/2006/relationships/tags" Target="../tags/tag2105.xml"/><Relationship Id="rId107" Type="http://schemas.openxmlformats.org/officeDocument/2006/relationships/tags" Target="../tags/tag1986.xml"/><Relationship Id="rId11" Type="http://schemas.openxmlformats.org/officeDocument/2006/relationships/tags" Target="../tags/tag1890.xml"/><Relationship Id="rId32" Type="http://schemas.openxmlformats.org/officeDocument/2006/relationships/tags" Target="../tags/tag1911.xml"/><Relationship Id="rId53" Type="http://schemas.openxmlformats.org/officeDocument/2006/relationships/tags" Target="../tags/tag1932.xml"/><Relationship Id="rId74" Type="http://schemas.openxmlformats.org/officeDocument/2006/relationships/tags" Target="../tags/tag1953.xml"/><Relationship Id="rId128" Type="http://schemas.openxmlformats.org/officeDocument/2006/relationships/tags" Target="../tags/tag2007.xml"/><Relationship Id="rId149" Type="http://schemas.openxmlformats.org/officeDocument/2006/relationships/tags" Target="../tags/tag2028.xml"/><Relationship Id="rId5" Type="http://schemas.openxmlformats.org/officeDocument/2006/relationships/tags" Target="../tags/tag1884.xml"/><Relationship Id="rId95" Type="http://schemas.openxmlformats.org/officeDocument/2006/relationships/tags" Target="../tags/tag1974.xml"/><Relationship Id="rId160" Type="http://schemas.openxmlformats.org/officeDocument/2006/relationships/tags" Target="../tags/tag2039.xml"/><Relationship Id="rId181" Type="http://schemas.openxmlformats.org/officeDocument/2006/relationships/tags" Target="../tags/tag2060.xml"/><Relationship Id="rId216" Type="http://schemas.openxmlformats.org/officeDocument/2006/relationships/tags" Target="../tags/tag2095.xml"/><Relationship Id="rId237" Type="http://schemas.openxmlformats.org/officeDocument/2006/relationships/tags" Target="../tags/tag2116.xml"/><Relationship Id="rId22" Type="http://schemas.openxmlformats.org/officeDocument/2006/relationships/tags" Target="../tags/tag1901.xml"/><Relationship Id="rId43" Type="http://schemas.openxmlformats.org/officeDocument/2006/relationships/tags" Target="../tags/tag1922.xml"/><Relationship Id="rId64" Type="http://schemas.openxmlformats.org/officeDocument/2006/relationships/tags" Target="../tags/tag1943.xml"/><Relationship Id="rId118" Type="http://schemas.openxmlformats.org/officeDocument/2006/relationships/tags" Target="../tags/tag1997.xml"/><Relationship Id="rId139" Type="http://schemas.openxmlformats.org/officeDocument/2006/relationships/tags" Target="../tags/tag2018.xml"/><Relationship Id="rId85" Type="http://schemas.openxmlformats.org/officeDocument/2006/relationships/tags" Target="../tags/tag1964.xml"/><Relationship Id="rId150" Type="http://schemas.openxmlformats.org/officeDocument/2006/relationships/tags" Target="../tags/tag2029.xml"/><Relationship Id="rId171" Type="http://schemas.openxmlformats.org/officeDocument/2006/relationships/tags" Target="../tags/tag2050.xml"/><Relationship Id="rId192" Type="http://schemas.openxmlformats.org/officeDocument/2006/relationships/tags" Target="../tags/tag2071.xml"/><Relationship Id="rId206" Type="http://schemas.openxmlformats.org/officeDocument/2006/relationships/tags" Target="../tags/tag2085.xml"/><Relationship Id="rId227" Type="http://schemas.openxmlformats.org/officeDocument/2006/relationships/tags" Target="../tags/tag2106.xml"/><Relationship Id="rId201" Type="http://schemas.openxmlformats.org/officeDocument/2006/relationships/tags" Target="../tags/tag2080.xml"/><Relationship Id="rId222" Type="http://schemas.openxmlformats.org/officeDocument/2006/relationships/tags" Target="../tags/tag2101.xml"/><Relationship Id="rId243" Type="http://schemas.openxmlformats.org/officeDocument/2006/relationships/notesSlide" Target="../notesSlides/notesSlide26.xml"/><Relationship Id="rId12" Type="http://schemas.openxmlformats.org/officeDocument/2006/relationships/tags" Target="../tags/tag1891.xml"/><Relationship Id="rId17" Type="http://schemas.openxmlformats.org/officeDocument/2006/relationships/tags" Target="../tags/tag1896.xml"/><Relationship Id="rId33" Type="http://schemas.openxmlformats.org/officeDocument/2006/relationships/tags" Target="../tags/tag1912.xml"/><Relationship Id="rId38" Type="http://schemas.openxmlformats.org/officeDocument/2006/relationships/tags" Target="../tags/tag1917.xml"/><Relationship Id="rId59" Type="http://schemas.openxmlformats.org/officeDocument/2006/relationships/tags" Target="../tags/tag1938.xml"/><Relationship Id="rId103" Type="http://schemas.openxmlformats.org/officeDocument/2006/relationships/tags" Target="../tags/tag1982.xml"/><Relationship Id="rId108" Type="http://schemas.openxmlformats.org/officeDocument/2006/relationships/tags" Target="../tags/tag1987.xml"/><Relationship Id="rId124" Type="http://schemas.openxmlformats.org/officeDocument/2006/relationships/tags" Target="../tags/tag2003.xml"/><Relationship Id="rId129" Type="http://schemas.openxmlformats.org/officeDocument/2006/relationships/tags" Target="../tags/tag2008.xml"/><Relationship Id="rId54" Type="http://schemas.openxmlformats.org/officeDocument/2006/relationships/tags" Target="../tags/tag1933.xml"/><Relationship Id="rId70" Type="http://schemas.openxmlformats.org/officeDocument/2006/relationships/tags" Target="../tags/tag1949.xml"/><Relationship Id="rId75" Type="http://schemas.openxmlformats.org/officeDocument/2006/relationships/tags" Target="../tags/tag1954.xml"/><Relationship Id="rId91" Type="http://schemas.openxmlformats.org/officeDocument/2006/relationships/tags" Target="../tags/tag1970.xml"/><Relationship Id="rId96" Type="http://schemas.openxmlformats.org/officeDocument/2006/relationships/tags" Target="../tags/tag1975.xml"/><Relationship Id="rId140" Type="http://schemas.openxmlformats.org/officeDocument/2006/relationships/tags" Target="../tags/tag2019.xml"/><Relationship Id="rId145" Type="http://schemas.openxmlformats.org/officeDocument/2006/relationships/tags" Target="../tags/tag2024.xml"/><Relationship Id="rId161" Type="http://schemas.openxmlformats.org/officeDocument/2006/relationships/tags" Target="../tags/tag2040.xml"/><Relationship Id="rId166" Type="http://schemas.openxmlformats.org/officeDocument/2006/relationships/tags" Target="../tags/tag2045.xml"/><Relationship Id="rId182" Type="http://schemas.openxmlformats.org/officeDocument/2006/relationships/tags" Target="../tags/tag2061.xml"/><Relationship Id="rId187" Type="http://schemas.openxmlformats.org/officeDocument/2006/relationships/tags" Target="../tags/tag2066.xml"/><Relationship Id="rId217" Type="http://schemas.openxmlformats.org/officeDocument/2006/relationships/tags" Target="../tags/tag2096.xml"/><Relationship Id="rId1" Type="http://schemas.openxmlformats.org/officeDocument/2006/relationships/tags" Target="../tags/tag1880.xml"/><Relationship Id="rId6" Type="http://schemas.openxmlformats.org/officeDocument/2006/relationships/tags" Target="../tags/tag1885.xml"/><Relationship Id="rId212" Type="http://schemas.openxmlformats.org/officeDocument/2006/relationships/tags" Target="../tags/tag2091.xml"/><Relationship Id="rId233" Type="http://schemas.openxmlformats.org/officeDocument/2006/relationships/tags" Target="../tags/tag2112.xml"/><Relationship Id="rId238" Type="http://schemas.openxmlformats.org/officeDocument/2006/relationships/tags" Target="../tags/tag2117.xml"/><Relationship Id="rId23" Type="http://schemas.openxmlformats.org/officeDocument/2006/relationships/tags" Target="../tags/tag1902.xml"/><Relationship Id="rId28" Type="http://schemas.openxmlformats.org/officeDocument/2006/relationships/tags" Target="../tags/tag1907.xml"/><Relationship Id="rId49" Type="http://schemas.openxmlformats.org/officeDocument/2006/relationships/tags" Target="../tags/tag1928.xml"/><Relationship Id="rId114" Type="http://schemas.openxmlformats.org/officeDocument/2006/relationships/tags" Target="../tags/tag1993.xml"/><Relationship Id="rId119" Type="http://schemas.openxmlformats.org/officeDocument/2006/relationships/tags" Target="../tags/tag1998.xml"/><Relationship Id="rId44" Type="http://schemas.openxmlformats.org/officeDocument/2006/relationships/tags" Target="../tags/tag1923.xml"/><Relationship Id="rId60" Type="http://schemas.openxmlformats.org/officeDocument/2006/relationships/tags" Target="../tags/tag1939.xml"/><Relationship Id="rId65" Type="http://schemas.openxmlformats.org/officeDocument/2006/relationships/tags" Target="../tags/tag1944.xml"/><Relationship Id="rId81" Type="http://schemas.openxmlformats.org/officeDocument/2006/relationships/tags" Target="../tags/tag1960.xml"/><Relationship Id="rId86" Type="http://schemas.openxmlformats.org/officeDocument/2006/relationships/tags" Target="../tags/tag1965.xml"/><Relationship Id="rId130" Type="http://schemas.openxmlformats.org/officeDocument/2006/relationships/tags" Target="../tags/tag2009.xml"/><Relationship Id="rId135" Type="http://schemas.openxmlformats.org/officeDocument/2006/relationships/tags" Target="../tags/tag2014.xml"/><Relationship Id="rId151" Type="http://schemas.openxmlformats.org/officeDocument/2006/relationships/tags" Target="../tags/tag2030.xml"/><Relationship Id="rId156" Type="http://schemas.openxmlformats.org/officeDocument/2006/relationships/tags" Target="../tags/tag2035.xml"/><Relationship Id="rId177" Type="http://schemas.openxmlformats.org/officeDocument/2006/relationships/tags" Target="../tags/tag2056.xml"/><Relationship Id="rId198" Type="http://schemas.openxmlformats.org/officeDocument/2006/relationships/tags" Target="../tags/tag2077.xml"/><Relationship Id="rId172" Type="http://schemas.openxmlformats.org/officeDocument/2006/relationships/tags" Target="../tags/tag2051.xml"/><Relationship Id="rId193" Type="http://schemas.openxmlformats.org/officeDocument/2006/relationships/tags" Target="../tags/tag2072.xml"/><Relationship Id="rId202" Type="http://schemas.openxmlformats.org/officeDocument/2006/relationships/tags" Target="../tags/tag2081.xml"/><Relationship Id="rId207" Type="http://schemas.openxmlformats.org/officeDocument/2006/relationships/tags" Target="../tags/tag2086.xml"/><Relationship Id="rId223" Type="http://schemas.openxmlformats.org/officeDocument/2006/relationships/tags" Target="../tags/tag2102.xml"/><Relationship Id="rId228" Type="http://schemas.openxmlformats.org/officeDocument/2006/relationships/tags" Target="../tags/tag2107.xml"/><Relationship Id="rId13" Type="http://schemas.openxmlformats.org/officeDocument/2006/relationships/tags" Target="../tags/tag1892.xml"/><Relationship Id="rId18" Type="http://schemas.openxmlformats.org/officeDocument/2006/relationships/tags" Target="../tags/tag1897.xml"/><Relationship Id="rId39" Type="http://schemas.openxmlformats.org/officeDocument/2006/relationships/tags" Target="../tags/tag1918.xml"/><Relationship Id="rId109" Type="http://schemas.openxmlformats.org/officeDocument/2006/relationships/tags" Target="../tags/tag1988.xml"/><Relationship Id="rId34" Type="http://schemas.openxmlformats.org/officeDocument/2006/relationships/tags" Target="../tags/tag1913.xml"/><Relationship Id="rId50" Type="http://schemas.openxmlformats.org/officeDocument/2006/relationships/tags" Target="../tags/tag1929.xml"/><Relationship Id="rId55" Type="http://schemas.openxmlformats.org/officeDocument/2006/relationships/tags" Target="../tags/tag1934.xml"/><Relationship Id="rId76" Type="http://schemas.openxmlformats.org/officeDocument/2006/relationships/tags" Target="../tags/tag1955.xml"/><Relationship Id="rId97" Type="http://schemas.openxmlformats.org/officeDocument/2006/relationships/tags" Target="../tags/tag1976.xml"/><Relationship Id="rId104" Type="http://schemas.openxmlformats.org/officeDocument/2006/relationships/tags" Target="../tags/tag1983.xml"/><Relationship Id="rId120" Type="http://schemas.openxmlformats.org/officeDocument/2006/relationships/tags" Target="../tags/tag1999.xml"/><Relationship Id="rId125" Type="http://schemas.openxmlformats.org/officeDocument/2006/relationships/tags" Target="../tags/tag2004.xml"/><Relationship Id="rId141" Type="http://schemas.openxmlformats.org/officeDocument/2006/relationships/tags" Target="../tags/tag2020.xml"/><Relationship Id="rId146" Type="http://schemas.openxmlformats.org/officeDocument/2006/relationships/tags" Target="../tags/tag2025.xml"/><Relationship Id="rId167" Type="http://schemas.openxmlformats.org/officeDocument/2006/relationships/tags" Target="../tags/tag2046.xml"/><Relationship Id="rId188" Type="http://schemas.openxmlformats.org/officeDocument/2006/relationships/tags" Target="../tags/tag2067.xml"/><Relationship Id="rId7" Type="http://schemas.openxmlformats.org/officeDocument/2006/relationships/tags" Target="../tags/tag1886.xml"/><Relationship Id="rId71" Type="http://schemas.openxmlformats.org/officeDocument/2006/relationships/tags" Target="../tags/tag1950.xml"/><Relationship Id="rId92" Type="http://schemas.openxmlformats.org/officeDocument/2006/relationships/tags" Target="../tags/tag1971.xml"/><Relationship Id="rId162" Type="http://schemas.openxmlformats.org/officeDocument/2006/relationships/tags" Target="../tags/tag2041.xml"/><Relationship Id="rId183" Type="http://schemas.openxmlformats.org/officeDocument/2006/relationships/tags" Target="../tags/tag2062.xml"/><Relationship Id="rId213" Type="http://schemas.openxmlformats.org/officeDocument/2006/relationships/tags" Target="../tags/tag2092.xml"/><Relationship Id="rId218" Type="http://schemas.openxmlformats.org/officeDocument/2006/relationships/tags" Target="../tags/tag2097.xml"/><Relationship Id="rId234" Type="http://schemas.openxmlformats.org/officeDocument/2006/relationships/tags" Target="../tags/tag2113.xml"/><Relationship Id="rId239" Type="http://schemas.openxmlformats.org/officeDocument/2006/relationships/tags" Target="../tags/tag2118.xml"/><Relationship Id="rId2" Type="http://schemas.openxmlformats.org/officeDocument/2006/relationships/tags" Target="../tags/tag1881.xml"/><Relationship Id="rId29" Type="http://schemas.openxmlformats.org/officeDocument/2006/relationships/tags" Target="../tags/tag1908.xml"/><Relationship Id="rId24" Type="http://schemas.openxmlformats.org/officeDocument/2006/relationships/tags" Target="../tags/tag1903.xml"/><Relationship Id="rId40" Type="http://schemas.openxmlformats.org/officeDocument/2006/relationships/tags" Target="../tags/tag1919.xml"/><Relationship Id="rId45" Type="http://schemas.openxmlformats.org/officeDocument/2006/relationships/tags" Target="../tags/tag1924.xml"/><Relationship Id="rId66" Type="http://schemas.openxmlformats.org/officeDocument/2006/relationships/tags" Target="../tags/tag1945.xml"/><Relationship Id="rId87" Type="http://schemas.openxmlformats.org/officeDocument/2006/relationships/tags" Target="../tags/tag1966.xml"/><Relationship Id="rId110" Type="http://schemas.openxmlformats.org/officeDocument/2006/relationships/tags" Target="../tags/tag1989.xml"/><Relationship Id="rId115" Type="http://schemas.openxmlformats.org/officeDocument/2006/relationships/tags" Target="../tags/tag1994.xml"/><Relationship Id="rId131" Type="http://schemas.openxmlformats.org/officeDocument/2006/relationships/tags" Target="../tags/tag2010.xml"/><Relationship Id="rId136" Type="http://schemas.openxmlformats.org/officeDocument/2006/relationships/tags" Target="../tags/tag2015.xml"/><Relationship Id="rId157" Type="http://schemas.openxmlformats.org/officeDocument/2006/relationships/tags" Target="../tags/tag2036.xml"/><Relationship Id="rId178" Type="http://schemas.openxmlformats.org/officeDocument/2006/relationships/tags" Target="../tags/tag2057.xml"/><Relationship Id="rId61" Type="http://schemas.openxmlformats.org/officeDocument/2006/relationships/tags" Target="../tags/tag1940.xml"/><Relationship Id="rId82" Type="http://schemas.openxmlformats.org/officeDocument/2006/relationships/tags" Target="../tags/tag1961.xml"/><Relationship Id="rId152" Type="http://schemas.openxmlformats.org/officeDocument/2006/relationships/tags" Target="../tags/tag2031.xml"/><Relationship Id="rId173" Type="http://schemas.openxmlformats.org/officeDocument/2006/relationships/tags" Target="../tags/tag2052.xml"/><Relationship Id="rId194" Type="http://schemas.openxmlformats.org/officeDocument/2006/relationships/tags" Target="../tags/tag2073.xml"/><Relationship Id="rId199" Type="http://schemas.openxmlformats.org/officeDocument/2006/relationships/tags" Target="../tags/tag2078.xml"/><Relationship Id="rId203" Type="http://schemas.openxmlformats.org/officeDocument/2006/relationships/tags" Target="../tags/tag2082.xml"/><Relationship Id="rId208" Type="http://schemas.openxmlformats.org/officeDocument/2006/relationships/tags" Target="../tags/tag2087.xml"/><Relationship Id="rId229" Type="http://schemas.openxmlformats.org/officeDocument/2006/relationships/tags" Target="../tags/tag2108.xml"/><Relationship Id="rId19" Type="http://schemas.openxmlformats.org/officeDocument/2006/relationships/tags" Target="../tags/tag1898.xml"/><Relationship Id="rId224" Type="http://schemas.openxmlformats.org/officeDocument/2006/relationships/tags" Target="../tags/tag2103.xml"/><Relationship Id="rId240" Type="http://schemas.openxmlformats.org/officeDocument/2006/relationships/tags" Target="../tags/tag2119.xml"/><Relationship Id="rId14" Type="http://schemas.openxmlformats.org/officeDocument/2006/relationships/tags" Target="../tags/tag1893.xml"/><Relationship Id="rId30" Type="http://schemas.openxmlformats.org/officeDocument/2006/relationships/tags" Target="../tags/tag1909.xml"/><Relationship Id="rId35" Type="http://schemas.openxmlformats.org/officeDocument/2006/relationships/tags" Target="../tags/tag1914.xml"/><Relationship Id="rId56" Type="http://schemas.openxmlformats.org/officeDocument/2006/relationships/tags" Target="../tags/tag1935.xml"/><Relationship Id="rId77" Type="http://schemas.openxmlformats.org/officeDocument/2006/relationships/tags" Target="../tags/tag1956.xml"/><Relationship Id="rId100" Type="http://schemas.openxmlformats.org/officeDocument/2006/relationships/tags" Target="../tags/tag1979.xml"/><Relationship Id="rId105" Type="http://schemas.openxmlformats.org/officeDocument/2006/relationships/tags" Target="../tags/tag1984.xml"/><Relationship Id="rId126" Type="http://schemas.openxmlformats.org/officeDocument/2006/relationships/tags" Target="../tags/tag2005.xml"/><Relationship Id="rId147" Type="http://schemas.openxmlformats.org/officeDocument/2006/relationships/tags" Target="../tags/tag2026.xml"/><Relationship Id="rId168" Type="http://schemas.openxmlformats.org/officeDocument/2006/relationships/tags" Target="../tags/tag2047.xml"/><Relationship Id="rId8" Type="http://schemas.openxmlformats.org/officeDocument/2006/relationships/tags" Target="../tags/tag1887.xml"/><Relationship Id="rId51" Type="http://schemas.openxmlformats.org/officeDocument/2006/relationships/tags" Target="../tags/tag1930.xml"/><Relationship Id="rId72" Type="http://schemas.openxmlformats.org/officeDocument/2006/relationships/tags" Target="../tags/tag1951.xml"/><Relationship Id="rId93" Type="http://schemas.openxmlformats.org/officeDocument/2006/relationships/tags" Target="../tags/tag1972.xml"/><Relationship Id="rId98" Type="http://schemas.openxmlformats.org/officeDocument/2006/relationships/tags" Target="../tags/tag1977.xml"/><Relationship Id="rId121" Type="http://schemas.openxmlformats.org/officeDocument/2006/relationships/tags" Target="../tags/tag2000.xml"/><Relationship Id="rId142" Type="http://schemas.openxmlformats.org/officeDocument/2006/relationships/tags" Target="../tags/tag2021.xml"/><Relationship Id="rId163" Type="http://schemas.openxmlformats.org/officeDocument/2006/relationships/tags" Target="../tags/tag2042.xml"/><Relationship Id="rId184" Type="http://schemas.openxmlformats.org/officeDocument/2006/relationships/tags" Target="../tags/tag2063.xml"/><Relationship Id="rId189" Type="http://schemas.openxmlformats.org/officeDocument/2006/relationships/tags" Target="../tags/tag2068.xml"/><Relationship Id="rId219" Type="http://schemas.openxmlformats.org/officeDocument/2006/relationships/tags" Target="../tags/tag2098.xml"/><Relationship Id="rId3" Type="http://schemas.openxmlformats.org/officeDocument/2006/relationships/tags" Target="../tags/tag1882.xml"/><Relationship Id="rId214" Type="http://schemas.openxmlformats.org/officeDocument/2006/relationships/tags" Target="../tags/tag2093.xml"/><Relationship Id="rId230" Type="http://schemas.openxmlformats.org/officeDocument/2006/relationships/tags" Target="../tags/tag2109.xml"/><Relationship Id="rId235" Type="http://schemas.openxmlformats.org/officeDocument/2006/relationships/tags" Target="../tags/tag2114.xml"/><Relationship Id="rId25" Type="http://schemas.openxmlformats.org/officeDocument/2006/relationships/tags" Target="../tags/tag1904.xml"/><Relationship Id="rId46" Type="http://schemas.openxmlformats.org/officeDocument/2006/relationships/tags" Target="../tags/tag1925.xml"/><Relationship Id="rId67" Type="http://schemas.openxmlformats.org/officeDocument/2006/relationships/tags" Target="../tags/tag1946.xml"/><Relationship Id="rId116" Type="http://schemas.openxmlformats.org/officeDocument/2006/relationships/tags" Target="../tags/tag1995.xml"/><Relationship Id="rId137" Type="http://schemas.openxmlformats.org/officeDocument/2006/relationships/tags" Target="../tags/tag2016.xml"/><Relationship Id="rId158" Type="http://schemas.openxmlformats.org/officeDocument/2006/relationships/tags" Target="../tags/tag2037.xml"/><Relationship Id="rId20" Type="http://schemas.openxmlformats.org/officeDocument/2006/relationships/tags" Target="../tags/tag1899.xml"/><Relationship Id="rId41" Type="http://schemas.openxmlformats.org/officeDocument/2006/relationships/tags" Target="../tags/tag1920.xml"/><Relationship Id="rId62" Type="http://schemas.openxmlformats.org/officeDocument/2006/relationships/tags" Target="../tags/tag1941.xml"/><Relationship Id="rId83" Type="http://schemas.openxmlformats.org/officeDocument/2006/relationships/tags" Target="../tags/tag1962.xml"/><Relationship Id="rId88" Type="http://schemas.openxmlformats.org/officeDocument/2006/relationships/tags" Target="../tags/tag1967.xml"/><Relationship Id="rId111" Type="http://schemas.openxmlformats.org/officeDocument/2006/relationships/tags" Target="../tags/tag1990.xml"/><Relationship Id="rId132" Type="http://schemas.openxmlformats.org/officeDocument/2006/relationships/tags" Target="../tags/tag2011.xml"/><Relationship Id="rId153" Type="http://schemas.openxmlformats.org/officeDocument/2006/relationships/tags" Target="../tags/tag2032.xml"/><Relationship Id="rId174" Type="http://schemas.openxmlformats.org/officeDocument/2006/relationships/tags" Target="../tags/tag2053.xml"/><Relationship Id="rId179" Type="http://schemas.openxmlformats.org/officeDocument/2006/relationships/tags" Target="../tags/tag2058.xml"/><Relationship Id="rId195" Type="http://schemas.openxmlformats.org/officeDocument/2006/relationships/tags" Target="../tags/tag2074.xml"/><Relationship Id="rId209" Type="http://schemas.openxmlformats.org/officeDocument/2006/relationships/tags" Target="../tags/tag2088.xml"/><Relationship Id="rId190" Type="http://schemas.openxmlformats.org/officeDocument/2006/relationships/tags" Target="../tags/tag2069.xml"/><Relationship Id="rId204" Type="http://schemas.openxmlformats.org/officeDocument/2006/relationships/tags" Target="../tags/tag2083.xml"/><Relationship Id="rId220" Type="http://schemas.openxmlformats.org/officeDocument/2006/relationships/tags" Target="../tags/tag2099.xml"/><Relationship Id="rId225" Type="http://schemas.openxmlformats.org/officeDocument/2006/relationships/tags" Target="../tags/tag2104.xml"/><Relationship Id="rId241" Type="http://schemas.openxmlformats.org/officeDocument/2006/relationships/tags" Target="../tags/tag2120.xml"/><Relationship Id="rId15" Type="http://schemas.openxmlformats.org/officeDocument/2006/relationships/tags" Target="../tags/tag1894.xml"/><Relationship Id="rId36" Type="http://schemas.openxmlformats.org/officeDocument/2006/relationships/tags" Target="../tags/tag1915.xml"/><Relationship Id="rId57" Type="http://schemas.openxmlformats.org/officeDocument/2006/relationships/tags" Target="../tags/tag1936.xml"/><Relationship Id="rId106" Type="http://schemas.openxmlformats.org/officeDocument/2006/relationships/tags" Target="../tags/tag1985.xml"/><Relationship Id="rId127" Type="http://schemas.openxmlformats.org/officeDocument/2006/relationships/tags" Target="../tags/tag2006.xml"/><Relationship Id="rId10" Type="http://schemas.openxmlformats.org/officeDocument/2006/relationships/tags" Target="../tags/tag1889.xml"/><Relationship Id="rId31" Type="http://schemas.openxmlformats.org/officeDocument/2006/relationships/tags" Target="../tags/tag1910.xml"/><Relationship Id="rId52" Type="http://schemas.openxmlformats.org/officeDocument/2006/relationships/tags" Target="../tags/tag1931.xml"/><Relationship Id="rId73" Type="http://schemas.openxmlformats.org/officeDocument/2006/relationships/tags" Target="../tags/tag1952.xml"/><Relationship Id="rId78" Type="http://schemas.openxmlformats.org/officeDocument/2006/relationships/tags" Target="../tags/tag1957.xml"/><Relationship Id="rId94" Type="http://schemas.openxmlformats.org/officeDocument/2006/relationships/tags" Target="../tags/tag1973.xml"/><Relationship Id="rId99" Type="http://schemas.openxmlformats.org/officeDocument/2006/relationships/tags" Target="../tags/tag1978.xml"/><Relationship Id="rId101" Type="http://schemas.openxmlformats.org/officeDocument/2006/relationships/tags" Target="../tags/tag1980.xml"/><Relationship Id="rId122" Type="http://schemas.openxmlformats.org/officeDocument/2006/relationships/tags" Target="../tags/tag2001.xml"/><Relationship Id="rId143" Type="http://schemas.openxmlformats.org/officeDocument/2006/relationships/tags" Target="../tags/tag2022.xml"/><Relationship Id="rId148" Type="http://schemas.openxmlformats.org/officeDocument/2006/relationships/tags" Target="../tags/tag2027.xml"/><Relationship Id="rId164" Type="http://schemas.openxmlformats.org/officeDocument/2006/relationships/tags" Target="../tags/tag2043.xml"/><Relationship Id="rId169" Type="http://schemas.openxmlformats.org/officeDocument/2006/relationships/tags" Target="../tags/tag2048.xml"/><Relationship Id="rId185" Type="http://schemas.openxmlformats.org/officeDocument/2006/relationships/tags" Target="../tags/tag2064.xml"/><Relationship Id="rId4" Type="http://schemas.openxmlformats.org/officeDocument/2006/relationships/tags" Target="../tags/tag1883.xml"/><Relationship Id="rId9" Type="http://schemas.openxmlformats.org/officeDocument/2006/relationships/tags" Target="../tags/tag1888.xml"/><Relationship Id="rId180" Type="http://schemas.openxmlformats.org/officeDocument/2006/relationships/tags" Target="../tags/tag2059.xml"/><Relationship Id="rId210" Type="http://schemas.openxmlformats.org/officeDocument/2006/relationships/tags" Target="../tags/tag2089.xml"/><Relationship Id="rId215" Type="http://schemas.openxmlformats.org/officeDocument/2006/relationships/tags" Target="../tags/tag2094.xml"/><Relationship Id="rId236" Type="http://schemas.openxmlformats.org/officeDocument/2006/relationships/tags" Target="../tags/tag2115.xml"/><Relationship Id="rId26" Type="http://schemas.openxmlformats.org/officeDocument/2006/relationships/tags" Target="../tags/tag1905.xml"/><Relationship Id="rId231" Type="http://schemas.openxmlformats.org/officeDocument/2006/relationships/tags" Target="../tags/tag2110.xml"/><Relationship Id="rId47" Type="http://schemas.openxmlformats.org/officeDocument/2006/relationships/tags" Target="../tags/tag1926.xml"/><Relationship Id="rId68" Type="http://schemas.openxmlformats.org/officeDocument/2006/relationships/tags" Target="../tags/tag1947.xml"/><Relationship Id="rId89" Type="http://schemas.openxmlformats.org/officeDocument/2006/relationships/tags" Target="../tags/tag1968.xml"/><Relationship Id="rId112" Type="http://schemas.openxmlformats.org/officeDocument/2006/relationships/tags" Target="../tags/tag1991.xml"/><Relationship Id="rId133" Type="http://schemas.openxmlformats.org/officeDocument/2006/relationships/tags" Target="../tags/tag2012.xml"/><Relationship Id="rId154" Type="http://schemas.openxmlformats.org/officeDocument/2006/relationships/tags" Target="../tags/tag2033.xml"/><Relationship Id="rId175" Type="http://schemas.openxmlformats.org/officeDocument/2006/relationships/tags" Target="../tags/tag2054.xml"/><Relationship Id="rId196" Type="http://schemas.openxmlformats.org/officeDocument/2006/relationships/tags" Target="../tags/tag2075.xml"/><Relationship Id="rId200" Type="http://schemas.openxmlformats.org/officeDocument/2006/relationships/tags" Target="../tags/tag2079.xml"/><Relationship Id="rId16" Type="http://schemas.openxmlformats.org/officeDocument/2006/relationships/tags" Target="../tags/tag1895.xml"/><Relationship Id="rId221" Type="http://schemas.openxmlformats.org/officeDocument/2006/relationships/tags" Target="../tags/tag2100.xml"/><Relationship Id="rId242" Type="http://schemas.openxmlformats.org/officeDocument/2006/relationships/slideLayout" Target="../slideLayouts/slideLayout2.xml"/><Relationship Id="rId37" Type="http://schemas.openxmlformats.org/officeDocument/2006/relationships/tags" Target="../tags/tag1916.xml"/><Relationship Id="rId58" Type="http://schemas.openxmlformats.org/officeDocument/2006/relationships/tags" Target="../tags/tag1937.xml"/><Relationship Id="rId79" Type="http://schemas.openxmlformats.org/officeDocument/2006/relationships/tags" Target="../tags/tag1958.xml"/><Relationship Id="rId102" Type="http://schemas.openxmlformats.org/officeDocument/2006/relationships/tags" Target="../tags/tag1981.xml"/><Relationship Id="rId123" Type="http://schemas.openxmlformats.org/officeDocument/2006/relationships/tags" Target="../tags/tag2002.xml"/><Relationship Id="rId144" Type="http://schemas.openxmlformats.org/officeDocument/2006/relationships/tags" Target="../tags/tag2023.xml"/><Relationship Id="rId90" Type="http://schemas.openxmlformats.org/officeDocument/2006/relationships/tags" Target="../tags/tag1969.xml"/><Relationship Id="rId165" Type="http://schemas.openxmlformats.org/officeDocument/2006/relationships/tags" Target="../tags/tag2044.xml"/><Relationship Id="rId186" Type="http://schemas.openxmlformats.org/officeDocument/2006/relationships/tags" Target="../tags/tag2065.xml"/><Relationship Id="rId211" Type="http://schemas.openxmlformats.org/officeDocument/2006/relationships/tags" Target="../tags/tag2090.xml"/><Relationship Id="rId232" Type="http://schemas.openxmlformats.org/officeDocument/2006/relationships/tags" Target="../tags/tag2111.xml"/><Relationship Id="rId27" Type="http://schemas.openxmlformats.org/officeDocument/2006/relationships/tags" Target="../tags/tag1906.xml"/><Relationship Id="rId48" Type="http://schemas.openxmlformats.org/officeDocument/2006/relationships/tags" Target="../tags/tag1927.xml"/><Relationship Id="rId69" Type="http://schemas.openxmlformats.org/officeDocument/2006/relationships/tags" Target="../tags/tag1948.xml"/><Relationship Id="rId113" Type="http://schemas.openxmlformats.org/officeDocument/2006/relationships/tags" Target="../tags/tag1992.xml"/><Relationship Id="rId134" Type="http://schemas.openxmlformats.org/officeDocument/2006/relationships/tags" Target="../tags/tag2013.xml"/><Relationship Id="rId80" Type="http://schemas.openxmlformats.org/officeDocument/2006/relationships/tags" Target="../tags/tag1959.xml"/><Relationship Id="rId155" Type="http://schemas.openxmlformats.org/officeDocument/2006/relationships/tags" Target="../tags/tag2034.xml"/><Relationship Id="rId176" Type="http://schemas.openxmlformats.org/officeDocument/2006/relationships/tags" Target="../tags/tag2055.xml"/><Relationship Id="rId197" Type="http://schemas.openxmlformats.org/officeDocument/2006/relationships/tags" Target="../tags/tag2076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tags" Target="../tags/tag2237.xml"/><Relationship Id="rId21" Type="http://schemas.openxmlformats.org/officeDocument/2006/relationships/tags" Target="../tags/tag2141.xml"/><Relationship Id="rId42" Type="http://schemas.openxmlformats.org/officeDocument/2006/relationships/tags" Target="../tags/tag2162.xml"/><Relationship Id="rId63" Type="http://schemas.openxmlformats.org/officeDocument/2006/relationships/tags" Target="../tags/tag2183.xml"/><Relationship Id="rId84" Type="http://schemas.openxmlformats.org/officeDocument/2006/relationships/tags" Target="../tags/tag2204.xml"/><Relationship Id="rId138" Type="http://schemas.openxmlformats.org/officeDocument/2006/relationships/tags" Target="../tags/tag2258.xml"/><Relationship Id="rId159" Type="http://schemas.openxmlformats.org/officeDocument/2006/relationships/tags" Target="../tags/tag2279.xml"/><Relationship Id="rId170" Type="http://schemas.openxmlformats.org/officeDocument/2006/relationships/tags" Target="../tags/tag2290.xml"/><Relationship Id="rId191" Type="http://schemas.openxmlformats.org/officeDocument/2006/relationships/tags" Target="../tags/tag2311.xml"/><Relationship Id="rId205" Type="http://schemas.openxmlformats.org/officeDocument/2006/relationships/tags" Target="../tags/tag2325.xml"/><Relationship Id="rId226" Type="http://schemas.openxmlformats.org/officeDocument/2006/relationships/tags" Target="../tags/tag2346.xml"/><Relationship Id="rId107" Type="http://schemas.openxmlformats.org/officeDocument/2006/relationships/tags" Target="../tags/tag2227.xml"/><Relationship Id="rId11" Type="http://schemas.openxmlformats.org/officeDocument/2006/relationships/tags" Target="../tags/tag2131.xml"/><Relationship Id="rId32" Type="http://schemas.openxmlformats.org/officeDocument/2006/relationships/tags" Target="../tags/tag2152.xml"/><Relationship Id="rId53" Type="http://schemas.openxmlformats.org/officeDocument/2006/relationships/tags" Target="../tags/tag2173.xml"/><Relationship Id="rId74" Type="http://schemas.openxmlformats.org/officeDocument/2006/relationships/tags" Target="../tags/tag2194.xml"/><Relationship Id="rId128" Type="http://schemas.openxmlformats.org/officeDocument/2006/relationships/tags" Target="../tags/tag2248.xml"/><Relationship Id="rId149" Type="http://schemas.openxmlformats.org/officeDocument/2006/relationships/tags" Target="../tags/tag2269.xml"/><Relationship Id="rId5" Type="http://schemas.openxmlformats.org/officeDocument/2006/relationships/tags" Target="../tags/tag2125.xml"/><Relationship Id="rId95" Type="http://schemas.openxmlformats.org/officeDocument/2006/relationships/tags" Target="../tags/tag2215.xml"/><Relationship Id="rId160" Type="http://schemas.openxmlformats.org/officeDocument/2006/relationships/tags" Target="../tags/tag2280.xml"/><Relationship Id="rId181" Type="http://schemas.openxmlformats.org/officeDocument/2006/relationships/tags" Target="../tags/tag2301.xml"/><Relationship Id="rId216" Type="http://schemas.openxmlformats.org/officeDocument/2006/relationships/tags" Target="../tags/tag2336.xml"/><Relationship Id="rId237" Type="http://schemas.openxmlformats.org/officeDocument/2006/relationships/slideLayout" Target="../slideLayouts/slideLayout2.xml"/><Relationship Id="rId22" Type="http://schemas.openxmlformats.org/officeDocument/2006/relationships/tags" Target="../tags/tag2142.xml"/><Relationship Id="rId43" Type="http://schemas.openxmlformats.org/officeDocument/2006/relationships/tags" Target="../tags/tag2163.xml"/><Relationship Id="rId64" Type="http://schemas.openxmlformats.org/officeDocument/2006/relationships/tags" Target="../tags/tag2184.xml"/><Relationship Id="rId118" Type="http://schemas.openxmlformats.org/officeDocument/2006/relationships/tags" Target="../tags/tag2238.xml"/><Relationship Id="rId139" Type="http://schemas.openxmlformats.org/officeDocument/2006/relationships/tags" Target="../tags/tag2259.xml"/><Relationship Id="rId80" Type="http://schemas.openxmlformats.org/officeDocument/2006/relationships/tags" Target="../tags/tag2200.xml"/><Relationship Id="rId85" Type="http://schemas.openxmlformats.org/officeDocument/2006/relationships/tags" Target="../tags/tag2205.xml"/><Relationship Id="rId150" Type="http://schemas.openxmlformats.org/officeDocument/2006/relationships/tags" Target="../tags/tag2270.xml"/><Relationship Id="rId155" Type="http://schemas.openxmlformats.org/officeDocument/2006/relationships/tags" Target="../tags/tag2275.xml"/><Relationship Id="rId171" Type="http://schemas.openxmlformats.org/officeDocument/2006/relationships/tags" Target="../tags/tag2291.xml"/><Relationship Id="rId176" Type="http://schemas.openxmlformats.org/officeDocument/2006/relationships/tags" Target="../tags/tag2296.xml"/><Relationship Id="rId192" Type="http://schemas.openxmlformats.org/officeDocument/2006/relationships/tags" Target="../tags/tag2312.xml"/><Relationship Id="rId197" Type="http://schemas.openxmlformats.org/officeDocument/2006/relationships/tags" Target="../tags/tag2317.xml"/><Relationship Id="rId206" Type="http://schemas.openxmlformats.org/officeDocument/2006/relationships/tags" Target="../tags/tag2326.xml"/><Relationship Id="rId227" Type="http://schemas.openxmlformats.org/officeDocument/2006/relationships/tags" Target="../tags/tag2347.xml"/><Relationship Id="rId201" Type="http://schemas.openxmlformats.org/officeDocument/2006/relationships/tags" Target="../tags/tag2321.xml"/><Relationship Id="rId222" Type="http://schemas.openxmlformats.org/officeDocument/2006/relationships/tags" Target="../tags/tag2342.xml"/><Relationship Id="rId12" Type="http://schemas.openxmlformats.org/officeDocument/2006/relationships/tags" Target="../tags/tag2132.xml"/><Relationship Id="rId17" Type="http://schemas.openxmlformats.org/officeDocument/2006/relationships/tags" Target="../tags/tag2137.xml"/><Relationship Id="rId33" Type="http://schemas.openxmlformats.org/officeDocument/2006/relationships/tags" Target="../tags/tag2153.xml"/><Relationship Id="rId38" Type="http://schemas.openxmlformats.org/officeDocument/2006/relationships/tags" Target="../tags/tag2158.xml"/><Relationship Id="rId59" Type="http://schemas.openxmlformats.org/officeDocument/2006/relationships/tags" Target="../tags/tag2179.xml"/><Relationship Id="rId103" Type="http://schemas.openxmlformats.org/officeDocument/2006/relationships/tags" Target="../tags/tag2223.xml"/><Relationship Id="rId108" Type="http://schemas.openxmlformats.org/officeDocument/2006/relationships/tags" Target="../tags/tag2228.xml"/><Relationship Id="rId124" Type="http://schemas.openxmlformats.org/officeDocument/2006/relationships/tags" Target="../tags/tag2244.xml"/><Relationship Id="rId129" Type="http://schemas.openxmlformats.org/officeDocument/2006/relationships/tags" Target="../tags/tag2249.xml"/><Relationship Id="rId54" Type="http://schemas.openxmlformats.org/officeDocument/2006/relationships/tags" Target="../tags/tag2174.xml"/><Relationship Id="rId70" Type="http://schemas.openxmlformats.org/officeDocument/2006/relationships/tags" Target="../tags/tag2190.xml"/><Relationship Id="rId75" Type="http://schemas.openxmlformats.org/officeDocument/2006/relationships/tags" Target="../tags/tag2195.xml"/><Relationship Id="rId91" Type="http://schemas.openxmlformats.org/officeDocument/2006/relationships/tags" Target="../tags/tag2211.xml"/><Relationship Id="rId96" Type="http://schemas.openxmlformats.org/officeDocument/2006/relationships/tags" Target="../tags/tag2216.xml"/><Relationship Id="rId140" Type="http://schemas.openxmlformats.org/officeDocument/2006/relationships/tags" Target="../tags/tag2260.xml"/><Relationship Id="rId145" Type="http://schemas.openxmlformats.org/officeDocument/2006/relationships/tags" Target="../tags/tag2265.xml"/><Relationship Id="rId161" Type="http://schemas.openxmlformats.org/officeDocument/2006/relationships/tags" Target="../tags/tag2281.xml"/><Relationship Id="rId166" Type="http://schemas.openxmlformats.org/officeDocument/2006/relationships/tags" Target="../tags/tag2286.xml"/><Relationship Id="rId182" Type="http://schemas.openxmlformats.org/officeDocument/2006/relationships/tags" Target="../tags/tag2302.xml"/><Relationship Id="rId187" Type="http://schemas.openxmlformats.org/officeDocument/2006/relationships/tags" Target="../tags/tag2307.xml"/><Relationship Id="rId217" Type="http://schemas.openxmlformats.org/officeDocument/2006/relationships/tags" Target="../tags/tag2337.xml"/><Relationship Id="rId1" Type="http://schemas.openxmlformats.org/officeDocument/2006/relationships/tags" Target="../tags/tag2121.xml"/><Relationship Id="rId6" Type="http://schemas.openxmlformats.org/officeDocument/2006/relationships/tags" Target="../tags/tag2126.xml"/><Relationship Id="rId212" Type="http://schemas.openxmlformats.org/officeDocument/2006/relationships/tags" Target="../tags/tag2332.xml"/><Relationship Id="rId233" Type="http://schemas.openxmlformats.org/officeDocument/2006/relationships/tags" Target="../tags/tag2353.xml"/><Relationship Id="rId238" Type="http://schemas.openxmlformats.org/officeDocument/2006/relationships/notesSlide" Target="../notesSlides/notesSlide27.xml"/><Relationship Id="rId23" Type="http://schemas.openxmlformats.org/officeDocument/2006/relationships/tags" Target="../tags/tag2143.xml"/><Relationship Id="rId28" Type="http://schemas.openxmlformats.org/officeDocument/2006/relationships/tags" Target="../tags/tag2148.xml"/><Relationship Id="rId49" Type="http://schemas.openxmlformats.org/officeDocument/2006/relationships/tags" Target="../tags/tag2169.xml"/><Relationship Id="rId114" Type="http://schemas.openxmlformats.org/officeDocument/2006/relationships/tags" Target="../tags/tag2234.xml"/><Relationship Id="rId119" Type="http://schemas.openxmlformats.org/officeDocument/2006/relationships/tags" Target="../tags/tag2239.xml"/><Relationship Id="rId44" Type="http://schemas.openxmlformats.org/officeDocument/2006/relationships/tags" Target="../tags/tag2164.xml"/><Relationship Id="rId60" Type="http://schemas.openxmlformats.org/officeDocument/2006/relationships/tags" Target="../tags/tag2180.xml"/><Relationship Id="rId65" Type="http://schemas.openxmlformats.org/officeDocument/2006/relationships/tags" Target="../tags/tag2185.xml"/><Relationship Id="rId81" Type="http://schemas.openxmlformats.org/officeDocument/2006/relationships/tags" Target="../tags/tag2201.xml"/><Relationship Id="rId86" Type="http://schemas.openxmlformats.org/officeDocument/2006/relationships/tags" Target="../tags/tag2206.xml"/><Relationship Id="rId130" Type="http://schemas.openxmlformats.org/officeDocument/2006/relationships/tags" Target="../tags/tag2250.xml"/><Relationship Id="rId135" Type="http://schemas.openxmlformats.org/officeDocument/2006/relationships/tags" Target="../tags/tag2255.xml"/><Relationship Id="rId151" Type="http://schemas.openxmlformats.org/officeDocument/2006/relationships/tags" Target="../tags/tag2271.xml"/><Relationship Id="rId156" Type="http://schemas.openxmlformats.org/officeDocument/2006/relationships/tags" Target="../tags/tag2276.xml"/><Relationship Id="rId177" Type="http://schemas.openxmlformats.org/officeDocument/2006/relationships/tags" Target="../tags/tag2297.xml"/><Relationship Id="rId198" Type="http://schemas.openxmlformats.org/officeDocument/2006/relationships/tags" Target="../tags/tag2318.xml"/><Relationship Id="rId172" Type="http://schemas.openxmlformats.org/officeDocument/2006/relationships/tags" Target="../tags/tag2292.xml"/><Relationship Id="rId193" Type="http://schemas.openxmlformats.org/officeDocument/2006/relationships/tags" Target="../tags/tag2313.xml"/><Relationship Id="rId202" Type="http://schemas.openxmlformats.org/officeDocument/2006/relationships/tags" Target="../tags/tag2322.xml"/><Relationship Id="rId207" Type="http://schemas.openxmlformats.org/officeDocument/2006/relationships/tags" Target="../tags/tag2327.xml"/><Relationship Id="rId223" Type="http://schemas.openxmlformats.org/officeDocument/2006/relationships/tags" Target="../tags/tag2343.xml"/><Relationship Id="rId228" Type="http://schemas.openxmlformats.org/officeDocument/2006/relationships/tags" Target="../tags/tag2348.xml"/><Relationship Id="rId13" Type="http://schemas.openxmlformats.org/officeDocument/2006/relationships/tags" Target="../tags/tag2133.xml"/><Relationship Id="rId18" Type="http://schemas.openxmlformats.org/officeDocument/2006/relationships/tags" Target="../tags/tag2138.xml"/><Relationship Id="rId39" Type="http://schemas.openxmlformats.org/officeDocument/2006/relationships/tags" Target="../tags/tag2159.xml"/><Relationship Id="rId109" Type="http://schemas.openxmlformats.org/officeDocument/2006/relationships/tags" Target="../tags/tag2229.xml"/><Relationship Id="rId34" Type="http://schemas.openxmlformats.org/officeDocument/2006/relationships/tags" Target="../tags/tag2154.xml"/><Relationship Id="rId50" Type="http://schemas.openxmlformats.org/officeDocument/2006/relationships/tags" Target="../tags/tag2170.xml"/><Relationship Id="rId55" Type="http://schemas.openxmlformats.org/officeDocument/2006/relationships/tags" Target="../tags/tag2175.xml"/><Relationship Id="rId76" Type="http://schemas.openxmlformats.org/officeDocument/2006/relationships/tags" Target="../tags/tag2196.xml"/><Relationship Id="rId97" Type="http://schemas.openxmlformats.org/officeDocument/2006/relationships/tags" Target="../tags/tag2217.xml"/><Relationship Id="rId104" Type="http://schemas.openxmlformats.org/officeDocument/2006/relationships/tags" Target="../tags/tag2224.xml"/><Relationship Id="rId120" Type="http://schemas.openxmlformats.org/officeDocument/2006/relationships/tags" Target="../tags/tag2240.xml"/><Relationship Id="rId125" Type="http://schemas.openxmlformats.org/officeDocument/2006/relationships/tags" Target="../tags/tag2245.xml"/><Relationship Id="rId141" Type="http://schemas.openxmlformats.org/officeDocument/2006/relationships/tags" Target="../tags/tag2261.xml"/><Relationship Id="rId146" Type="http://schemas.openxmlformats.org/officeDocument/2006/relationships/tags" Target="../tags/tag2266.xml"/><Relationship Id="rId167" Type="http://schemas.openxmlformats.org/officeDocument/2006/relationships/tags" Target="../tags/tag2287.xml"/><Relationship Id="rId188" Type="http://schemas.openxmlformats.org/officeDocument/2006/relationships/tags" Target="../tags/tag2308.xml"/><Relationship Id="rId7" Type="http://schemas.openxmlformats.org/officeDocument/2006/relationships/tags" Target="../tags/tag2127.xml"/><Relationship Id="rId71" Type="http://schemas.openxmlformats.org/officeDocument/2006/relationships/tags" Target="../tags/tag2191.xml"/><Relationship Id="rId92" Type="http://schemas.openxmlformats.org/officeDocument/2006/relationships/tags" Target="../tags/tag2212.xml"/><Relationship Id="rId162" Type="http://schemas.openxmlformats.org/officeDocument/2006/relationships/tags" Target="../tags/tag2282.xml"/><Relationship Id="rId183" Type="http://schemas.openxmlformats.org/officeDocument/2006/relationships/tags" Target="../tags/tag2303.xml"/><Relationship Id="rId213" Type="http://schemas.openxmlformats.org/officeDocument/2006/relationships/tags" Target="../tags/tag2333.xml"/><Relationship Id="rId218" Type="http://schemas.openxmlformats.org/officeDocument/2006/relationships/tags" Target="../tags/tag2338.xml"/><Relationship Id="rId234" Type="http://schemas.openxmlformats.org/officeDocument/2006/relationships/tags" Target="../tags/tag2354.xml"/><Relationship Id="rId2" Type="http://schemas.openxmlformats.org/officeDocument/2006/relationships/tags" Target="../tags/tag2122.xml"/><Relationship Id="rId29" Type="http://schemas.openxmlformats.org/officeDocument/2006/relationships/tags" Target="../tags/tag2149.xml"/><Relationship Id="rId24" Type="http://schemas.openxmlformats.org/officeDocument/2006/relationships/tags" Target="../tags/tag2144.xml"/><Relationship Id="rId40" Type="http://schemas.openxmlformats.org/officeDocument/2006/relationships/tags" Target="../tags/tag2160.xml"/><Relationship Id="rId45" Type="http://schemas.openxmlformats.org/officeDocument/2006/relationships/tags" Target="../tags/tag2165.xml"/><Relationship Id="rId66" Type="http://schemas.openxmlformats.org/officeDocument/2006/relationships/tags" Target="../tags/tag2186.xml"/><Relationship Id="rId87" Type="http://schemas.openxmlformats.org/officeDocument/2006/relationships/tags" Target="../tags/tag2207.xml"/><Relationship Id="rId110" Type="http://schemas.openxmlformats.org/officeDocument/2006/relationships/tags" Target="../tags/tag2230.xml"/><Relationship Id="rId115" Type="http://schemas.openxmlformats.org/officeDocument/2006/relationships/tags" Target="../tags/tag2235.xml"/><Relationship Id="rId131" Type="http://schemas.openxmlformats.org/officeDocument/2006/relationships/tags" Target="../tags/tag2251.xml"/><Relationship Id="rId136" Type="http://schemas.openxmlformats.org/officeDocument/2006/relationships/tags" Target="../tags/tag2256.xml"/><Relationship Id="rId157" Type="http://schemas.openxmlformats.org/officeDocument/2006/relationships/tags" Target="../tags/tag2277.xml"/><Relationship Id="rId178" Type="http://schemas.openxmlformats.org/officeDocument/2006/relationships/tags" Target="../tags/tag2298.xml"/><Relationship Id="rId61" Type="http://schemas.openxmlformats.org/officeDocument/2006/relationships/tags" Target="../tags/tag2181.xml"/><Relationship Id="rId82" Type="http://schemas.openxmlformats.org/officeDocument/2006/relationships/tags" Target="../tags/tag2202.xml"/><Relationship Id="rId152" Type="http://schemas.openxmlformats.org/officeDocument/2006/relationships/tags" Target="../tags/tag2272.xml"/><Relationship Id="rId173" Type="http://schemas.openxmlformats.org/officeDocument/2006/relationships/tags" Target="../tags/tag2293.xml"/><Relationship Id="rId194" Type="http://schemas.openxmlformats.org/officeDocument/2006/relationships/tags" Target="../tags/tag2314.xml"/><Relationship Id="rId199" Type="http://schemas.openxmlformats.org/officeDocument/2006/relationships/tags" Target="../tags/tag2319.xml"/><Relationship Id="rId203" Type="http://schemas.openxmlformats.org/officeDocument/2006/relationships/tags" Target="../tags/tag2323.xml"/><Relationship Id="rId208" Type="http://schemas.openxmlformats.org/officeDocument/2006/relationships/tags" Target="../tags/tag2328.xml"/><Relationship Id="rId229" Type="http://schemas.openxmlformats.org/officeDocument/2006/relationships/tags" Target="../tags/tag2349.xml"/><Relationship Id="rId19" Type="http://schemas.openxmlformats.org/officeDocument/2006/relationships/tags" Target="../tags/tag2139.xml"/><Relationship Id="rId224" Type="http://schemas.openxmlformats.org/officeDocument/2006/relationships/tags" Target="../tags/tag2344.xml"/><Relationship Id="rId14" Type="http://schemas.openxmlformats.org/officeDocument/2006/relationships/tags" Target="../tags/tag2134.xml"/><Relationship Id="rId30" Type="http://schemas.openxmlformats.org/officeDocument/2006/relationships/tags" Target="../tags/tag2150.xml"/><Relationship Id="rId35" Type="http://schemas.openxmlformats.org/officeDocument/2006/relationships/tags" Target="../tags/tag2155.xml"/><Relationship Id="rId56" Type="http://schemas.openxmlformats.org/officeDocument/2006/relationships/tags" Target="../tags/tag2176.xml"/><Relationship Id="rId77" Type="http://schemas.openxmlformats.org/officeDocument/2006/relationships/tags" Target="../tags/tag2197.xml"/><Relationship Id="rId100" Type="http://schemas.openxmlformats.org/officeDocument/2006/relationships/tags" Target="../tags/tag2220.xml"/><Relationship Id="rId105" Type="http://schemas.openxmlformats.org/officeDocument/2006/relationships/tags" Target="../tags/tag2225.xml"/><Relationship Id="rId126" Type="http://schemas.openxmlformats.org/officeDocument/2006/relationships/tags" Target="../tags/tag2246.xml"/><Relationship Id="rId147" Type="http://schemas.openxmlformats.org/officeDocument/2006/relationships/tags" Target="../tags/tag2267.xml"/><Relationship Id="rId168" Type="http://schemas.openxmlformats.org/officeDocument/2006/relationships/tags" Target="../tags/tag2288.xml"/><Relationship Id="rId8" Type="http://schemas.openxmlformats.org/officeDocument/2006/relationships/tags" Target="../tags/tag2128.xml"/><Relationship Id="rId51" Type="http://schemas.openxmlformats.org/officeDocument/2006/relationships/tags" Target="../tags/tag2171.xml"/><Relationship Id="rId72" Type="http://schemas.openxmlformats.org/officeDocument/2006/relationships/tags" Target="../tags/tag2192.xml"/><Relationship Id="rId93" Type="http://schemas.openxmlformats.org/officeDocument/2006/relationships/tags" Target="../tags/tag2213.xml"/><Relationship Id="rId98" Type="http://schemas.openxmlformats.org/officeDocument/2006/relationships/tags" Target="../tags/tag2218.xml"/><Relationship Id="rId121" Type="http://schemas.openxmlformats.org/officeDocument/2006/relationships/tags" Target="../tags/tag2241.xml"/><Relationship Id="rId142" Type="http://schemas.openxmlformats.org/officeDocument/2006/relationships/tags" Target="../tags/tag2262.xml"/><Relationship Id="rId163" Type="http://schemas.openxmlformats.org/officeDocument/2006/relationships/tags" Target="../tags/tag2283.xml"/><Relationship Id="rId184" Type="http://schemas.openxmlformats.org/officeDocument/2006/relationships/tags" Target="../tags/tag2304.xml"/><Relationship Id="rId189" Type="http://schemas.openxmlformats.org/officeDocument/2006/relationships/tags" Target="../tags/tag2309.xml"/><Relationship Id="rId219" Type="http://schemas.openxmlformats.org/officeDocument/2006/relationships/tags" Target="../tags/tag2339.xml"/><Relationship Id="rId3" Type="http://schemas.openxmlformats.org/officeDocument/2006/relationships/tags" Target="../tags/tag2123.xml"/><Relationship Id="rId214" Type="http://schemas.openxmlformats.org/officeDocument/2006/relationships/tags" Target="../tags/tag2334.xml"/><Relationship Id="rId230" Type="http://schemas.openxmlformats.org/officeDocument/2006/relationships/tags" Target="../tags/tag2350.xml"/><Relationship Id="rId235" Type="http://schemas.openxmlformats.org/officeDocument/2006/relationships/tags" Target="../tags/tag2355.xml"/><Relationship Id="rId25" Type="http://schemas.openxmlformats.org/officeDocument/2006/relationships/tags" Target="../tags/tag2145.xml"/><Relationship Id="rId46" Type="http://schemas.openxmlformats.org/officeDocument/2006/relationships/tags" Target="../tags/tag2166.xml"/><Relationship Id="rId67" Type="http://schemas.openxmlformats.org/officeDocument/2006/relationships/tags" Target="../tags/tag2187.xml"/><Relationship Id="rId116" Type="http://schemas.openxmlformats.org/officeDocument/2006/relationships/tags" Target="../tags/tag2236.xml"/><Relationship Id="rId137" Type="http://schemas.openxmlformats.org/officeDocument/2006/relationships/tags" Target="../tags/tag2257.xml"/><Relationship Id="rId158" Type="http://schemas.openxmlformats.org/officeDocument/2006/relationships/tags" Target="../tags/tag2278.xml"/><Relationship Id="rId20" Type="http://schemas.openxmlformats.org/officeDocument/2006/relationships/tags" Target="../tags/tag2140.xml"/><Relationship Id="rId41" Type="http://schemas.openxmlformats.org/officeDocument/2006/relationships/tags" Target="../tags/tag2161.xml"/><Relationship Id="rId62" Type="http://schemas.openxmlformats.org/officeDocument/2006/relationships/tags" Target="../tags/tag2182.xml"/><Relationship Id="rId83" Type="http://schemas.openxmlformats.org/officeDocument/2006/relationships/tags" Target="../tags/tag2203.xml"/><Relationship Id="rId88" Type="http://schemas.openxmlformats.org/officeDocument/2006/relationships/tags" Target="../tags/tag2208.xml"/><Relationship Id="rId111" Type="http://schemas.openxmlformats.org/officeDocument/2006/relationships/tags" Target="../tags/tag2231.xml"/><Relationship Id="rId132" Type="http://schemas.openxmlformats.org/officeDocument/2006/relationships/tags" Target="../tags/tag2252.xml"/><Relationship Id="rId153" Type="http://schemas.openxmlformats.org/officeDocument/2006/relationships/tags" Target="../tags/tag2273.xml"/><Relationship Id="rId174" Type="http://schemas.openxmlformats.org/officeDocument/2006/relationships/tags" Target="../tags/tag2294.xml"/><Relationship Id="rId179" Type="http://schemas.openxmlformats.org/officeDocument/2006/relationships/tags" Target="../tags/tag2299.xml"/><Relationship Id="rId195" Type="http://schemas.openxmlformats.org/officeDocument/2006/relationships/tags" Target="../tags/tag2315.xml"/><Relationship Id="rId209" Type="http://schemas.openxmlformats.org/officeDocument/2006/relationships/tags" Target="../tags/tag2329.xml"/><Relationship Id="rId190" Type="http://schemas.openxmlformats.org/officeDocument/2006/relationships/tags" Target="../tags/tag2310.xml"/><Relationship Id="rId204" Type="http://schemas.openxmlformats.org/officeDocument/2006/relationships/tags" Target="../tags/tag2324.xml"/><Relationship Id="rId220" Type="http://schemas.openxmlformats.org/officeDocument/2006/relationships/tags" Target="../tags/tag2340.xml"/><Relationship Id="rId225" Type="http://schemas.openxmlformats.org/officeDocument/2006/relationships/tags" Target="../tags/tag2345.xml"/><Relationship Id="rId15" Type="http://schemas.openxmlformats.org/officeDocument/2006/relationships/tags" Target="../tags/tag2135.xml"/><Relationship Id="rId36" Type="http://schemas.openxmlformats.org/officeDocument/2006/relationships/tags" Target="../tags/tag2156.xml"/><Relationship Id="rId57" Type="http://schemas.openxmlformats.org/officeDocument/2006/relationships/tags" Target="../tags/tag2177.xml"/><Relationship Id="rId106" Type="http://schemas.openxmlformats.org/officeDocument/2006/relationships/tags" Target="../tags/tag2226.xml"/><Relationship Id="rId127" Type="http://schemas.openxmlformats.org/officeDocument/2006/relationships/tags" Target="../tags/tag2247.xml"/><Relationship Id="rId10" Type="http://schemas.openxmlformats.org/officeDocument/2006/relationships/tags" Target="../tags/tag2130.xml"/><Relationship Id="rId31" Type="http://schemas.openxmlformats.org/officeDocument/2006/relationships/tags" Target="../tags/tag2151.xml"/><Relationship Id="rId52" Type="http://schemas.openxmlformats.org/officeDocument/2006/relationships/tags" Target="../tags/tag2172.xml"/><Relationship Id="rId73" Type="http://schemas.openxmlformats.org/officeDocument/2006/relationships/tags" Target="../tags/tag2193.xml"/><Relationship Id="rId78" Type="http://schemas.openxmlformats.org/officeDocument/2006/relationships/tags" Target="../tags/tag2198.xml"/><Relationship Id="rId94" Type="http://schemas.openxmlformats.org/officeDocument/2006/relationships/tags" Target="../tags/tag2214.xml"/><Relationship Id="rId99" Type="http://schemas.openxmlformats.org/officeDocument/2006/relationships/tags" Target="../tags/tag2219.xml"/><Relationship Id="rId101" Type="http://schemas.openxmlformats.org/officeDocument/2006/relationships/tags" Target="../tags/tag2221.xml"/><Relationship Id="rId122" Type="http://schemas.openxmlformats.org/officeDocument/2006/relationships/tags" Target="../tags/tag2242.xml"/><Relationship Id="rId143" Type="http://schemas.openxmlformats.org/officeDocument/2006/relationships/tags" Target="../tags/tag2263.xml"/><Relationship Id="rId148" Type="http://schemas.openxmlformats.org/officeDocument/2006/relationships/tags" Target="../tags/tag2268.xml"/><Relationship Id="rId164" Type="http://schemas.openxmlformats.org/officeDocument/2006/relationships/tags" Target="../tags/tag2284.xml"/><Relationship Id="rId169" Type="http://schemas.openxmlformats.org/officeDocument/2006/relationships/tags" Target="../tags/tag2289.xml"/><Relationship Id="rId185" Type="http://schemas.openxmlformats.org/officeDocument/2006/relationships/tags" Target="../tags/tag2305.xml"/><Relationship Id="rId4" Type="http://schemas.openxmlformats.org/officeDocument/2006/relationships/tags" Target="../tags/tag2124.xml"/><Relationship Id="rId9" Type="http://schemas.openxmlformats.org/officeDocument/2006/relationships/tags" Target="../tags/tag2129.xml"/><Relationship Id="rId180" Type="http://schemas.openxmlformats.org/officeDocument/2006/relationships/tags" Target="../tags/tag2300.xml"/><Relationship Id="rId210" Type="http://schemas.openxmlformats.org/officeDocument/2006/relationships/tags" Target="../tags/tag2330.xml"/><Relationship Id="rId215" Type="http://schemas.openxmlformats.org/officeDocument/2006/relationships/tags" Target="../tags/tag2335.xml"/><Relationship Id="rId236" Type="http://schemas.openxmlformats.org/officeDocument/2006/relationships/tags" Target="../tags/tag2356.xml"/><Relationship Id="rId26" Type="http://schemas.openxmlformats.org/officeDocument/2006/relationships/tags" Target="../tags/tag2146.xml"/><Relationship Id="rId231" Type="http://schemas.openxmlformats.org/officeDocument/2006/relationships/tags" Target="../tags/tag2351.xml"/><Relationship Id="rId47" Type="http://schemas.openxmlformats.org/officeDocument/2006/relationships/tags" Target="../tags/tag2167.xml"/><Relationship Id="rId68" Type="http://schemas.openxmlformats.org/officeDocument/2006/relationships/tags" Target="../tags/tag2188.xml"/><Relationship Id="rId89" Type="http://schemas.openxmlformats.org/officeDocument/2006/relationships/tags" Target="../tags/tag2209.xml"/><Relationship Id="rId112" Type="http://schemas.openxmlformats.org/officeDocument/2006/relationships/tags" Target="../tags/tag2232.xml"/><Relationship Id="rId133" Type="http://schemas.openxmlformats.org/officeDocument/2006/relationships/tags" Target="../tags/tag2253.xml"/><Relationship Id="rId154" Type="http://schemas.openxmlformats.org/officeDocument/2006/relationships/tags" Target="../tags/tag2274.xml"/><Relationship Id="rId175" Type="http://schemas.openxmlformats.org/officeDocument/2006/relationships/tags" Target="../tags/tag2295.xml"/><Relationship Id="rId196" Type="http://schemas.openxmlformats.org/officeDocument/2006/relationships/tags" Target="../tags/tag2316.xml"/><Relationship Id="rId200" Type="http://schemas.openxmlformats.org/officeDocument/2006/relationships/tags" Target="../tags/tag2320.xml"/><Relationship Id="rId16" Type="http://schemas.openxmlformats.org/officeDocument/2006/relationships/tags" Target="../tags/tag2136.xml"/><Relationship Id="rId221" Type="http://schemas.openxmlformats.org/officeDocument/2006/relationships/tags" Target="../tags/tag2341.xml"/><Relationship Id="rId37" Type="http://schemas.openxmlformats.org/officeDocument/2006/relationships/tags" Target="../tags/tag2157.xml"/><Relationship Id="rId58" Type="http://schemas.openxmlformats.org/officeDocument/2006/relationships/tags" Target="../tags/tag2178.xml"/><Relationship Id="rId79" Type="http://schemas.openxmlformats.org/officeDocument/2006/relationships/tags" Target="../tags/tag2199.xml"/><Relationship Id="rId102" Type="http://schemas.openxmlformats.org/officeDocument/2006/relationships/tags" Target="../tags/tag2222.xml"/><Relationship Id="rId123" Type="http://schemas.openxmlformats.org/officeDocument/2006/relationships/tags" Target="../tags/tag2243.xml"/><Relationship Id="rId144" Type="http://schemas.openxmlformats.org/officeDocument/2006/relationships/tags" Target="../tags/tag2264.xml"/><Relationship Id="rId90" Type="http://schemas.openxmlformats.org/officeDocument/2006/relationships/tags" Target="../tags/tag2210.xml"/><Relationship Id="rId165" Type="http://schemas.openxmlformats.org/officeDocument/2006/relationships/tags" Target="../tags/tag2285.xml"/><Relationship Id="rId186" Type="http://schemas.openxmlformats.org/officeDocument/2006/relationships/tags" Target="../tags/tag2306.xml"/><Relationship Id="rId211" Type="http://schemas.openxmlformats.org/officeDocument/2006/relationships/tags" Target="../tags/tag2331.xml"/><Relationship Id="rId232" Type="http://schemas.openxmlformats.org/officeDocument/2006/relationships/tags" Target="../tags/tag2352.xml"/><Relationship Id="rId27" Type="http://schemas.openxmlformats.org/officeDocument/2006/relationships/tags" Target="../tags/tag2147.xml"/><Relationship Id="rId48" Type="http://schemas.openxmlformats.org/officeDocument/2006/relationships/tags" Target="../tags/tag2168.xml"/><Relationship Id="rId69" Type="http://schemas.openxmlformats.org/officeDocument/2006/relationships/tags" Target="../tags/tag2189.xml"/><Relationship Id="rId113" Type="http://schemas.openxmlformats.org/officeDocument/2006/relationships/tags" Target="../tags/tag2233.xml"/><Relationship Id="rId134" Type="http://schemas.openxmlformats.org/officeDocument/2006/relationships/tags" Target="../tags/tag2254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tags" Target="../tags/tag2473.xml"/><Relationship Id="rId21" Type="http://schemas.openxmlformats.org/officeDocument/2006/relationships/tags" Target="../tags/tag2377.xml"/><Relationship Id="rId42" Type="http://schemas.openxmlformats.org/officeDocument/2006/relationships/tags" Target="../tags/tag2398.xml"/><Relationship Id="rId63" Type="http://schemas.openxmlformats.org/officeDocument/2006/relationships/tags" Target="../tags/tag2419.xml"/><Relationship Id="rId84" Type="http://schemas.openxmlformats.org/officeDocument/2006/relationships/tags" Target="../tags/tag2440.xml"/><Relationship Id="rId138" Type="http://schemas.openxmlformats.org/officeDocument/2006/relationships/tags" Target="../tags/tag2494.xml"/><Relationship Id="rId159" Type="http://schemas.openxmlformats.org/officeDocument/2006/relationships/tags" Target="../tags/tag2515.xml"/><Relationship Id="rId170" Type="http://schemas.openxmlformats.org/officeDocument/2006/relationships/tags" Target="../tags/tag2526.xml"/><Relationship Id="rId191" Type="http://schemas.openxmlformats.org/officeDocument/2006/relationships/tags" Target="../tags/tag2547.xml"/><Relationship Id="rId205" Type="http://schemas.openxmlformats.org/officeDocument/2006/relationships/tags" Target="../tags/tag2561.xml"/><Relationship Id="rId226" Type="http://schemas.openxmlformats.org/officeDocument/2006/relationships/tags" Target="../tags/tag2582.xml"/><Relationship Id="rId107" Type="http://schemas.openxmlformats.org/officeDocument/2006/relationships/tags" Target="../tags/tag2463.xml"/><Relationship Id="rId11" Type="http://schemas.openxmlformats.org/officeDocument/2006/relationships/tags" Target="../tags/tag2367.xml"/><Relationship Id="rId32" Type="http://schemas.openxmlformats.org/officeDocument/2006/relationships/tags" Target="../tags/tag2388.xml"/><Relationship Id="rId53" Type="http://schemas.openxmlformats.org/officeDocument/2006/relationships/tags" Target="../tags/tag2409.xml"/><Relationship Id="rId74" Type="http://schemas.openxmlformats.org/officeDocument/2006/relationships/tags" Target="../tags/tag2430.xml"/><Relationship Id="rId128" Type="http://schemas.openxmlformats.org/officeDocument/2006/relationships/tags" Target="../tags/tag2484.xml"/><Relationship Id="rId149" Type="http://schemas.openxmlformats.org/officeDocument/2006/relationships/tags" Target="../tags/tag2505.xml"/><Relationship Id="rId5" Type="http://schemas.openxmlformats.org/officeDocument/2006/relationships/tags" Target="../tags/tag2361.xml"/><Relationship Id="rId95" Type="http://schemas.openxmlformats.org/officeDocument/2006/relationships/tags" Target="../tags/tag2451.xml"/><Relationship Id="rId160" Type="http://schemas.openxmlformats.org/officeDocument/2006/relationships/tags" Target="../tags/tag2516.xml"/><Relationship Id="rId181" Type="http://schemas.openxmlformats.org/officeDocument/2006/relationships/tags" Target="../tags/tag2537.xml"/><Relationship Id="rId216" Type="http://schemas.openxmlformats.org/officeDocument/2006/relationships/tags" Target="../tags/tag2572.xml"/><Relationship Id="rId22" Type="http://schemas.openxmlformats.org/officeDocument/2006/relationships/tags" Target="../tags/tag2378.xml"/><Relationship Id="rId27" Type="http://schemas.openxmlformats.org/officeDocument/2006/relationships/tags" Target="../tags/tag2383.xml"/><Relationship Id="rId43" Type="http://schemas.openxmlformats.org/officeDocument/2006/relationships/tags" Target="../tags/tag2399.xml"/><Relationship Id="rId48" Type="http://schemas.openxmlformats.org/officeDocument/2006/relationships/tags" Target="../tags/tag2404.xml"/><Relationship Id="rId64" Type="http://schemas.openxmlformats.org/officeDocument/2006/relationships/tags" Target="../tags/tag2420.xml"/><Relationship Id="rId69" Type="http://schemas.openxmlformats.org/officeDocument/2006/relationships/tags" Target="../tags/tag2425.xml"/><Relationship Id="rId113" Type="http://schemas.openxmlformats.org/officeDocument/2006/relationships/tags" Target="../tags/tag2469.xml"/><Relationship Id="rId118" Type="http://schemas.openxmlformats.org/officeDocument/2006/relationships/tags" Target="../tags/tag2474.xml"/><Relationship Id="rId134" Type="http://schemas.openxmlformats.org/officeDocument/2006/relationships/tags" Target="../tags/tag2490.xml"/><Relationship Id="rId139" Type="http://schemas.openxmlformats.org/officeDocument/2006/relationships/tags" Target="../tags/tag2495.xml"/><Relationship Id="rId80" Type="http://schemas.openxmlformats.org/officeDocument/2006/relationships/tags" Target="../tags/tag2436.xml"/><Relationship Id="rId85" Type="http://schemas.openxmlformats.org/officeDocument/2006/relationships/tags" Target="../tags/tag2441.xml"/><Relationship Id="rId150" Type="http://schemas.openxmlformats.org/officeDocument/2006/relationships/tags" Target="../tags/tag2506.xml"/><Relationship Id="rId155" Type="http://schemas.openxmlformats.org/officeDocument/2006/relationships/tags" Target="../tags/tag2511.xml"/><Relationship Id="rId171" Type="http://schemas.openxmlformats.org/officeDocument/2006/relationships/tags" Target="../tags/tag2527.xml"/><Relationship Id="rId176" Type="http://schemas.openxmlformats.org/officeDocument/2006/relationships/tags" Target="../tags/tag2532.xml"/><Relationship Id="rId192" Type="http://schemas.openxmlformats.org/officeDocument/2006/relationships/tags" Target="../tags/tag2548.xml"/><Relationship Id="rId197" Type="http://schemas.openxmlformats.org/officeDocument/2006/relationships/tags" Target="../tags/tag2553.xml"/><Relationship Id="rId206" Type="http://schemas.openxmlformats.org/officeDocument/2006/relationships/tags" Target="../tags/tag2562.xml"/><Relationship Id="rId227" Type="http://schemas.openxmlformats.org/officeDocument/2006/relationships/tags" Target="../tags/tag2583.xml"/><Relationship Id="rId201" Type="http://schemas.openxmlformats.org/officeDocument/2006/relationships/tags" Target="../tags/tag2557.xml"/><Relationship Id="rId222" Type="http://schemas.openxmlformats.org/officeDocument/2006/relationships/tags" Target="../tags/tag2578.xml"/><Relationship Id="rId12" Type="http://schemas.openxmlformats.org/officeDocument/2006/relationships/tags" Target="../tags/tag2368.xml"/><Relationship Id="rId17" Type="http://schemas.openxmlformats.org/officeDocument/2006/relationships/tags" Target="../tags/tag2373.xml"/><Relationship Id="rId33" Type="http://schemas.openxmlformats.org/officeDocument/2006/relationships/tags" Target="../tags/tag2389.xml"/><Relationship Id="rId38" Type="http://schemas.openxmlformats.org/officeDocument/2006/relationships/tags" Target="../tags/tag2394.xml"/><Relationship Id="rId59" Type="http://schemas.openxmlformats.org/officeDocument/2006/relationships/tags" Target="../tags/tag2415.xml"/><Relationship Id="rId103" Type="http://schemas.openxmlformats.org/officeDocument/2006/relationships/tags" Target="../tags/tag2459.xml"/><Relationship Id="rId108" Type="http://schemas.openxmlformats.org/officeDocument/2006/relationships/tags" Target="../tags/tag2464.xml"/><Relationship Id="rId124" Type="http://schemas.openxmlformats.org/officeDocument/2006/relationships/tags" Target="../tags/tag2480.xml"/><Relationship Id="rId129" Type="http://schemas.openxmlformats.org/officeDocument/2006/relationships/tags" Target="../tags/tag2485.xml"/><Relationship Id="rId54" Type="http://schemas.openxmlformats.org/officeDocument/2006/relationships/tags" Target="../tags/tag2410.xml"/><Relationship Id="rId70" Type="http://schemas.openxmlformats.org/officeDocument/2006/relationships/tags" Target="../tags/tag2426.xml"/><Relationship Id="rId75" Type="http://schemas.openxmlformats.org/officeDocument/2006/relationships/tags" Target="../tags/tag2431.xml"/><Relationship Id="rId91" Type="http://schemas.openxmlformats.org/officeDocument/2006/relationships/tags" Target="../tags/tag2447.xml"/><Relationship Id="rId96" Type="http://schemas.openxmlformats.org/officeDocument/2006/relationships/tags" Target="../tags/tag2452.xml"/><Relationship Id="rId140" Type="http://schemas.openxmlformats.org/officeDocument/2006/relationships/tags" Target="../tags/tag2496.xml"/><Relationship Id="rId145" Type="http://schemas.openxmlformats.org/officeDocument/2006/relationships/tags" Target="../tags/tag2501.xml"/><Relationship Id="rId161" Type="http://schemas.openxmlformats.org/officeDocument/2006/relationships/tags" Target="../tags/tag2517.xml"/><Relationship Id="rId166" Type="http://schemas.openxmlformats.org/officeDocument/2006/relationships/tags" Target="../tags/tag2522.xml"/><Relationship Id="rId182" Type="http://schemas.openxmlformats.org/officeDocument/2006/relationships/tags" Target="../tags/tag2538.xml"/><Relationship Id="rId187" Type="http://schemas.openxmlformats.org/officeDocument/2006/relationships/tags" Target="../tags/tag2543.xml"/><Relationship Id="rId217" Type="http://schemas.openxmlformats.org/officeDocument/2006/relationships/tags" Target="../tags/tag2573.xml"/><Relationship Id="rId1" Type="http://schemas.openxmlformats.org/officeDocument/2006/relationships/tags" Target="../tags/tag2357.xml"/><Relationship Id="rId6" Type="http://schemas.openxmlformats.org/officeDocument/2006/relationships/tags" Target="../tags/tag2362.xml"/><Relationship Id="rId212" Type="http://schemas.openxmlformats.org/officeDocument/2006/relationships/tags" Target="../tags/tag2568.xml"/><Relationship Id="rId23" Type="http://schemas.openxmlformats.org/officeDocument/2006/relationships/tags" Target="../tags/tag2379.xml"/><Relationship Id="rId28" Type="http://schemas.openxmlformats.org/officeDocument/2006/relationships/tags" Target="../tags/tag2384.xml"/><Relationship Id="rId49" Type="http://schemas.openxmlformats.org/officeDocument/2006/relationships/tags" Target="../tags/tag2405.xml"/><Relationship Id="rId114" Type="http://schemas.openxmlformats.org/officeDocument/2006/relationships/tags" Target="../tags/tag2470.xml"/><Relationship Id="rId119" Type="http://schemas.openxmlformats.org/officeDocument/2006/relationships/tags" Target="../tags/tag2475.xml"/><Relationship Id="rId44" Type="http://schemas.openxmlformats.org/officeDocument/2006/relationships/tags" Target="../tags/tag2400.xml"/><Relationship Id="rId60" Type="http://schemas.openxmlformats.org/officeDocument/2006/relationships/tags" Target="../tags/tag2416.xml"/><Relationship Id="rId65" Type="http://schemas.openxmlformats.org/officeDocument/2006/relationships/tags" Target="../tags/tag2421.xml"/><Relationship Id="rId81" Type="http://schemas.openxmlformats.org/officeDocument/2006/relationships/tags" Target="../tags/tag2437.xml"/><Relationship Id="rId86" Type="http://schemas.openxmlformats.org/officeDocument/2006/relationships/tags" Target="../tags/tag2442.xml"/><Relationship Id="rId130" Type="http://schemas.openxmlformats.org/officeDocument/2006/relationships/tags" Target="../tags/tag2486.xml"/><Relationship Id="rId135" Type="http://schemas.openxmlformats.org/officeDocument/2006/relationships/tags" Target="../tags/tag2491.xml"/><Relationship Id="rId151" Type="http://schemas.openxmlformats.org/officeDocument/2006/relationships/tags" Target="../tags/tag2507.xml"/><Relationship Id="rId156" Type="http://schemas.openxmlformats.org/officeDocument/2006/relationships/tags" Target="../tags/tag2512.xml"/><Relationship Id="rId177" Type="http://schemas.openxmlformats.org/officeDocument/2006/relationships/tags" Target="../tags/tag2533.xml"/><Relationship Id="rId198" Type="http://schemas.openxmlformats.org/officeDocument/2006/relationships/tags" Target="../tags/tag2554.xml"/><Relationship Id="rId172" Type="http://schemas.openxmlformats.org/officeDocument/2006/relationships/tags" Target="../tags/tag2528.xml"/><Relationship Id="rId193" Type="http://schemas.openxmlformats.org/officeDocument/2006/relationships/tags" Target="../tags/tag2549.xml"/><Relationship Id="rId202" Type="http://schemas.openxmlformats.org/officeDocument/2006/relationships/tags" Target="../tags/tag2558.xml"/><Relationship Id="rId207" Type="http://schemas.openxmlformats.org/officeDocument/2006/relationships/tags" Target="../tags/tag2563.xml"/><Relationship Id="rId223" Type="http://schemas.openxmlformats.org/officeDocument/2006/relationships/tags" Target="../tags/tag2579.xml"/><Relationship Id="rId228" Type="http://schemas.openxmlformats.org/officeDocument/2006/relationships/tags" Target="../tags/tag2584.xml"/><Relationship Id="rId13" Type="http://schemas.openxmlformats.org/officeDocument/2006/relationships/tags" Target="../tags/tag2369.xml"/><Relationship Id="rId18" Type="http://schemas.openxmlformats.org/officeDocument/2006/relationships/tags" Target="../tags/tag2374.xml"/><Relationship Id="rId39" Type="http://schemas.openxmlformats.org/officeDocument/2006/relationships/tags" Target="../tags/tag2395.xml"/><Relationship Id="rId109" Type="http://schemas.openxmlformats.org/officeDocument/2006/relationships/tags" Target="../tags/tag2465.xml"/><Relationship Id="rId34" Type="http://schemas.openxmlformats.org/officeDocument/2006/relationships/tags" Target="../tags/tag2390.xml"/><Relationship Id="rId50" Type="http://schemas.openxmlformats.org/officeDocument/2006/relationships/tags" Target="../tags/tag2406.xml"/><Relationship Id="rId55" Type="http://schemas.openxmlformats.org/officeDocument/2006/relationships/tags" Target="../tags/tag2411.xml"/><Relationship Id="rId76" Type="http://schemas.openxmlformats.org/officeDocument/2006/relationships/tags" Target="../tags/tag2432.xml"/><Relationship Id="rId97" Type="http://schemas.openxmlformats.org/officeDocument/2006/relationships/tags" Target="../tags/tag2453.xml"/><Relationship Id="rId104" Type="http://schemas.openxmlformats.org/officeDocument/2006/relationships/tags" Target="../tags/tag2460.xml"/><Relationship Id="rId120" Type="http://schemas.openxmlformats.org/officeDocument/2006/relationships/tags" Target="../tags/tag2476.xml"/><Relationship Id="rId125" Type="http://schemas.openxmlformats.org/officeDocument/2006/relationships/tags" Target="../tags/tag2481.xml"/><Relationship Id="rId141" Type="http://schemas.openxmlformats.org/officeDocument/2006/relationships/tags" Target="../tags/tag2497.xml"/><Relationship Id="rId146" Type="http://schemas.openxmlformats.org/officeDocument/2006/relationships/tags" Target="../tags/tag2502.xml"/><Relationship Id="rId167" Type="http://schemas.openxmlformats.org/officeDocument/2006/relationships/tags" Target="../tags/tag2523.xml"/><Relationship Id="rId188" Type="http://schemas.openxmlformats.org/officeDocument/2006/relationships/tags" Target="../tags/tag2544.xml"/><Relationship Id="rId7" Type="http://schemas.openxmlformats.org/officeDocument/2006/relationships/tags" Target="../tags/tag2363.xml"/><Relationship Id="rId71" Type="http://schemas.openxmlformats.org/officeDocument/2006/relationships/tags" Target="../tags/tag2427.xml"/><Relationship Id="rId92" Type="http://schemas.openxmlformats.org/officeDocument/2006/relationships/tags" Target="../tags/tag2448.xml"/><Relationship Id="rId162" Type="http://schemas.openxmlformats.org/officeDocument/2006/relationships/tags" Target="../tags/tag2518.xml"/><Relationship Id="rId183" Type="http://schemas.openxmlformats.org/officeDocument/2006/relationships/tags" Target="../tags/tag2539.xml"/><Relationship Id="rId213" Type="http://schemas.openxmlformats.org/officeDocument/2006/relationships/tags" Target="../tags/tag2569.xml"/><Relationship Id="rId218" Type="http://schemas.openxmlformats.org/officeDocument/2006/relationships/tags" Target="../tags/tag2574.xml"/><Relationship Id="rId2" Type="http://schemas.openxmlformats.org/officeDocument/2006/relationships/tags" Target="../tags/tag2358.xml"/><Relationship Id="rId29" Type="http://schemas.openxmlformats.org/officeDocument/2006/relationships/tags" Target="../tags/tag2385.xml"/><Relationship Id="rId24" Type="http://schemas.openxmlformats.org/officeDocument/2006/relationships/tags" Target="../tags/tag2380.xml"/><Relationship Id="rId40" Type="http://schemas.openxmlformats.org/officeDocument/2006/relationships/tags" Target="../tags/tag2396.xml"/><Relationship Id="rId45" Type="http://schemas.openxmlformats.org/officeDocument/2006/relationships/tags" Target="../tags/tag2401.xml"/><Relationship Id="rId66" Type="http://schemas.openxmlformats.org/officeDocument/2006/relationships/tags" Target="../tags/tag2422.xml"/><Relationship Id="rId87" Type="http://schemas.openxmlformats.org/officeDocument/2006/relationships/tags" Target="../tags/tag2443.xml"/><Relationship Id="rId110" Type="http://schemas.openxmlformats.org/officeDocument/2006/relationships/tags" Target="../tags/tag2466.xml"/><Relationship Id="rId115" Type="http://schemas.openxmlformats.org/officeDocument/2006/relationships/tags" Target="../tags/tag2471.xml"/><Relationship Id="rId131" Type="http://schemas.openxmlformats.org/officeDocument/2006/relationships/tags" Target="../tags/tag2487.xml"/><Relationship Id="rId136" Type="http://schemas.openxmlformats.org/officeDocument/2006/relationships/tags" Target="../tags/tag2492.xml"/><Relationship Id="rId157" Type="http://schemas.openxmlformats.org/officeDocument/2006/relationships/tags" Target="../tags/tag2513.xml"/><Relationship Id="rId178" Type="http://schemas.openxmlformats.org/officeDocument/2006/relationships/tags" Target="../tags/tag2534.xml"/><Relationship Id="rId61" Type="http://schemas.openxmlformats.org/officeDocument/2006/relationships/tags" Target="../tags/tag2417.xml"/><Relationship Id="rId82" Type="http://schemas.openxmlformats.org/officeDocument/2006/relationships/tags" Target="../tags/tag2438.xml"/><Relationship Id="rId152" Type="http://schemas.openxmlformats.org/officeDocument/2006/relationships/tags" Target="../tags/tag2508.xml"/><Relationship Id="rId173" Type="http://schemas.openxmlformats.org/officeDocument/2006/relationships/tags" Target="../tags/tag2529.xml"/><Relationship Id="rId194" Type="http://schemas.openxmlformats.org/officeDocument/2006/relationships/tags" Target="../tags/tag2550.xml"/><Relationship Id="rId199" Type="http://schemas.openxmlformats.org/officeDocument/2006/relationships/tags" Target="../tags/tag2555.xml"/><Relationship Id="rId203" Type="http://schemas.openxmlformats.org/officeDocument/2006/relationships/tags" Target="../tags/tag2559.xml"/><Relationship Id="rId208" Type="http://schemas.openxmlformats.org/officeDocument/2006/relationships/tags" Target="../tags/tag2564.xml"/><Relationship Id="rId229" Type="http://schemas.openxmlformats.org/officeDocument/2006/relationships/tags" Target="../tags/tag2585.xml"/><Relationship Id="rId19" Type="http://schemas.openxmlformats.org/officeDocument/2006/relationships/tags" Target="../tags/tag2375.xml"/><Relationship Id="rId224" Type="http://schemas.openxmlformats.org/officeDocument/2006/relationships/tags" Target="../tags/tag2580.xml"/><Relationship Id="rId14" Type="http://schemas.openxmlformats.org/officeDocument/2006/relationships/tags" Target="../tags/tag2370.xml"/><Relationship Id="rId30" Type="http://schemas.openxmlformats.org/officeDocument/2006/relationships/tags" Target="../tags/tag2386.xml"/><Relationship Id="rId35" Type="http://schemas.openxmlformats.org/officeDocument/2006/relationships/tags" Target="../tags/tag2391.xml"/><Relationship Id="rId56" Type="http://schemas.openxmlformats.org/officeDocument/2006/relationships/tags" Target="../tags/tag2412.xml"/><Relationship Id="rId77" Type="http://schemas.openxmlformats.org/officeDocument/2006/relationships/tags" Target="../tags/tag2433.xml"/><Relationship Id="rId100" Type="http://schemas.openxmlformats.org/officeDocument/2006/relationships/tags" Target="../tags/tag2456.xml"/><Relationship Id="rId105" Type="http://schemas.openxmlformats.org/officeDocument/2006/relationships/tags" Target="../tags/tag2461.xml"/><Relationship Id="rId126" Type="http://schemas.openxmlformats.org/officeDocument/2006/relationships/tags" Target="../tags/tag2482.xml"/><Relationship Id="rId147" Type="http://schemas.openxmlformats.org/officeDocument/2006/relationships/tags" Target="../tags/tag2503.xml"/><Relationship Id="rId168" Type="http://schemas.openxmlformats.org/officeDocument/2006/relationships/tags" Target="../tags/tag2524.xml"/><Relationship Id="rId8" Type="http://schemas.openxmlformats.org/officeDocument/2006/relationships/tags" Target="../tags/tag2364.xml"/><Relationship Id="rId51" Type="http://schemas.openxmlformats.org/officeDocument/2006/relationships/tags" Target="../tags/tag2407.xml"/><Relationship Id="rId72" Type="http://schemas.openxmlformats.org/officeDocument/2006/relationships/tags" Target="../tags/tag2428.xml"/><Relationship Id="rId93" Type="http://schemas.openxmlformats.org/officeDocument/2006/relationships/tags" Target="../tags/tag2449.xml"/><Relationship Id="rId98" Type="http://schemas.openxmlformats.org/officeDocument/2006/relationships/tags" Target="../tags/tag2454.xml"/><Relationship Id="rId121" Type="http://schemas.openxmlformats.org/officeDocument/2006/relationships/tags" Target="../tags/tag2477.xml"/><Relationship Id="rId142" Type="http://schemas.openxmlformats.org/officeDocument/2006/relationships/tags" Target="../tags/tag2498.xml"/><Relationship Id="rId163" Type="http://schemas.openxmlformats.org/officeDocument/2006/relationships/tags" Target="../tags/tag2519.xml"/><Relationship Id="rId184" Type="http://schemas.openxmlformats.org/officeDocument/2006/relationships/tags" Target="../tags/tag2540.xml"/><Relationship Id="rId189" Type="http://schemas.openxmlformats.org/officeDocument/2006/relationships/tags" Target="../tags/tag2545.xml"/><Relationship Id="rId219" Type="http://schemas.openxmlformats.org/officeDocument/2006/relationships/tags" Target="../tags/tag2575.xml"/><Relationship Id="rId3" Type="http://schemas.openxmlformats.org/officeDocument/2006/relationships/tags" Target="../tags/tag2359.xml"/><Relationship Id="rId214" Type="http://schemas.openxmlformats.org/officeDocument/2006/relationships/tags" Target="../tags/tag2570.xml"/><Relationship Id="rId230" Type="http://schemas.openxmlformats.org/officeDocument/2006/relationships/tags" Target="../tags/tag2586.xml"/><Relationship Id="rId25" Type="http://schemas.openxmlformats.org/officeDocument/2006/relationships/tags" Target="../tags/tag2381.xml"/><Relationship Id="rId46" Type="http://schemas.openxmlformats.org/officeDocument/2006/relationships/tags" Target="../tags/tag2402.xml"/><Relationship Id="rId67" Type="http://schemas.openxmlformats.org/officeDocument/2006/relationships/tags" Target="../tags/tag2423.xml"/><Relationship Id="rId116" Type="http://schemas.openxmlformats.org/officeDocument/2006/relationships/tags" Target="../tags/tag2472.xml"/><Relationship Id="rId137" Type="http://schemas.openxmlformats.org/officeDocument/2006/relationships/tags" Target="../tags/tag2493.xml"/><Relationship Id="rId158" Type="http://schemas.openxmlformats.org/officeDocument/2006/relationships/tags" Target="../tags/tag2514.xml"/><Relationship Id="rId20" Type="http://schemas.openxmlformats.org/officeDocument/2006/relationships/tags" Target="../tags/tag2376.xml"/><Relationship Id="rId41" Type="http://schemas.openxmlformats.org/officeDocument/2006/relationships/tags" Target="../tags/tag2397.xml"/><Relationship Id="rId62" Type="http://schemas.openxmlformats.org/officeDocument/2006/relationships/tags" Target="../tags/tag2418.xml"/><Relationship Id="rId83" Type="http://schemas.openxmlformats.org/officeDocument/2006/relationships/tags" Target="../tags/tag2439.xml"/><Relationship Id="rId88" Type="http://schemas.openxmlformats.org/officeDocument/2006/relationships/tags" Target="../tags/tag2444.xml"/><Relationship Id="rId111" Type="http://schemas.openxmlformats.org/officeDocument/2006/relationships/tags" Target="../tags/tag2467.xml"/><Relationship Id="rId132" Type="http://schemas.openxmlformats.org/officeDocument/2006/relationships/tags" Target="../tags/tag2488.xml"/><Relationship Id="rId153" Type="http://schemas.openxmlformats.org/officeDocument/2006/relationships/tags" Target="../tags/tag2509.xml"/><Relationship Id="rId174" Type="http://schemas.openxmlformats.org/officeDocument/2006/relationships/tags" Target="../tags/tag2530.xml"/><Relationship Id="rId179" Type="http://schemas.openxmlformats.org/officeDocument/2006/relationships/tags" Target="../tags/tag2535.xml"/><Relationship Id="rId195" Type="http://schemas.openxmlformats.org/officeDocument/2006/relationships/tags" Target="../tags/tag2551.xml"/><Relationship Id="rId209" Type="http://schemas.openxmlformats.org/officeDocument/2006/relationships/tags" Target="../tags/tag2565.xml"/><Relationship Id="rId190" Type="http://schemas.openxmlformats.org/officeDocument/2006/relationships/tags" Target="../tags/tag2546.xml"/><Relationship Id="rId204" Type="http://schemas.openxmlformats.org/officeDocument/2006/relationships/tags" Target="../tags/tag2560.xml"/><Relationship Id="rId220" Type="http://schemas.openxmlformats.org/officeDocument/2006/relationships/tags" Target="../tags/tag2576.xml"/><Relationship Id="rId225" Type="http://schemas.openxmlformats.org/officeDocument/2006/relationships/tags" Target="../tags/tag2581.xml"/><Relationship Id="rId15" Type="http://schemas.openxmlformats.org/officeDocument/2006/relationships/tags" Target="../tags/tag2371.xml"/><Relationship Id="rId36" Type="http://schemas.openxmlformats.org/officeDocument/2006/relationships/tags" Target="../tags/tag2392.xml"/><Relationship Id="rId57" Type="http://schemas.openxmlformats.org/officeDocument/2006/relationships/tags" Target="../tags/tag2413.xml"/><Relationship Id="rId106" Type="http://schemas.openxmlformats.org/officeDocument/2006/relationships/tags" Target="../tags/tag2462.xml"/><Relationship Id="rId127" Type="http://schemas.openxmlformats.org/officeDocument/2006/relationships/tags" Target="../tags/tag2483.xml"/><Relationship Id="rId10" Type="http://schemas.openxmlformats.org/officeDocument/2006/relationships/tags" Target="../tags/tag2366.xml"/><Relationship Id="rId31" Type="http://schemas.openxmlformats.org/officeDocument/2006/relationships/tags" Target="../tags/tag2387.xml"/><Relationship Id="rId52" Type="http://schemas.openxmlformats.org/officeDocument/2006/relationships/tags" Target="../tags/tag2408.xml"/><Relationship Id="rId73" Type="http://schemas.openxmlformats.org/officeDocument/2006/relationships/tags" Target="../tags/tag2429.xml"/><Relationship Id="rId78" Type="http://schemas.openxmlformats.org/officeDocument/2006/relationships/tags" Target="../tags/tag2434.xml"/><Relationship Id="rId94" Type="http://schemas.openxmlformats.org/officeDocument/2006/relationships/tags" Target="../tags/tag2450.xml"/><Relationship Id="rId99" Type="http://schemas.openxmlformats.org/officeDocument/2006/relationships/tags" Target="../tags/tag2455.xml"/><Relationship Id="rId101" Type="http://schemas.openxmlformats.org/officeDocument/2006/relationships/tags" Target="../tags/tag2457.xml"/><Relationship Id="rId122" Type="http://schemas.openxmlformats.org/officeDocument/2006/relationships/tags" Target="../tags/tag2478.xml"/><Relationship Id="rId143" Type="http://schemas.openxmlformats.org/officeDocument/2006/relationships/tags" Target="../tags/tag2499.xml"/><Relationship Id="rId148" Type="http://schemas.openxmlformats.org/officeDocument/2006/relationships/tags" Target="../tags/tag2504.xml"/><Relationship Id="rId164" Type="http://schemas.openxmlformats.org/officeDocument/2006/relationships/tags" Target="../tags/tag2520.xml"/><Relationship Id="rId169" Type="http://schemas.openxmlformats.org/officeDocument/2006/relationships/tags" Target="../tags/tag2525.xml"/><Relationship Id="rId185" Type="http://schemas.openxmlformats.org/officeDocument/2006/relationships/tags" Target="../tags/tag2541.xml"/><Relationship Id="rId4" Type="http://schemas.openxmlformats.org/officeDocument/2006/relationships/tags" Target="../tags/tag2360.xml"/><Relationship Id="rId9" Type="http://schemas.openxmlformats.org/officeDocument/2006/relationships/tags" Target="../tags/tag2365.xml"/><Relationship Id="rId180" Type="http://schemas.openxmlformats.org/officeDocument/2006/relationships/tags" Target="../tags/tag2536.xml"/><Relationship Id="rId210" Type="http://schemas.openxmlformats.org/officeDocument/2006/relationships/tags" Target="../tags/tag2566.xml"/><Relationship Id="rId215" Type="http://schemas.openxmlformats.org/officeDocument/2006/relationships/tags" Target="../tags/tag2571.xml"/><Relationship Id="rId26" Type="http://schemas.openxmlformats.org/officeDocument/2006/relationships/tags" Target="../tags/tag2382.xml"/><Relationship Id="rId231" Type="http://schemas.openxmlformats.org/officeDocument/2006/relationships/slideLayout" Target="../slideLayouts/slideLayout2.xml"/><Relationship Id="rId47" Type="http://schemas.openxmlformats.org/officeDocument/2006/relationships/tags" Target="../tags/tag2403.xml"/><Relationship Id="rId68" Type="http://schemas.openxmlformats.org/officeDocument/2006/relationships/tags" Target="../tags/tag2424.xml"/><Relationship Id="rId89" Type="http://schemas.openxmlformats.org/officeDocument/2006/relationships/tags" Target="../tags/tag2445.xml"/><Relationship Id="rId112" Type="http://schemas.openxmlformats.org/officeDocument/2006/relationships/tags" Target="../tags/tag2468.xml"/><Relationship Id="rId133" Type="http://schemas.openxmlformats.org/officeDocument/2006/relationships/tags" Target="../tags/tag2489.xml"/><Relationship Id="rId154" Type="http://schemas.openxmlformats.org/officeDocument/2006/relationships/tags" Target="../tags/tag2510.xml"/><Relationship Id="rId175" Type="http://schemas.openxmlformats.org/officeDocument/2006/relationships/tags" Target="../tags/tag2531.xml"/><Relationship Id="rId196" Type="http://schemas.openxmlformats.org/officeDocument/2006/relationships/tags" Target="../tags/tag2552.xml"/><Relationship Id="rId200" Type="http://schemas.openxmlformats.org/officeDocument/2006/relationships/tags" Target="../tags/tag2556.xml"/><Relationship Id="rId16" Type="http://schemas.openxmlformats.org/officeDocument/2006/relationships/tags" Target="../tags/tag2372.xml"/><Relationship Id="rId221" Type="http://schemas.openxmlformats.org/officeDocument/2006/relationships/tags" Target="../tags/tag2577.xml"/><Relationship Id="rId37" Type="http://schemas.openxmlformats.org/officeDocument/2006/relationships/tags" Target="../tags/tag2393.xml"/><Relationship Id="rId58" Type="http://schemas.openxmlformats.org/officeDocument/2006/relationships/tags" Target="../tags/tag2414.xml"/><Relationship Id="rId79" Type="http://schemas.openxmlformats.org/officeDocument/2006/relationships/tags" Target="../tags/tag2435.xml"/><Relationship Id="rId102" Type="http://schemas.openxmlformats.org/officeDocument/2006/relationships/tags" Target="../tags/tag2458.xml"/><Relationship Id="rId123" Type="http://schemas.openxmlformats.org/officeDocument/2006/relationships/tags" Target="../tags/tag2479.xml"/><Relationship Id="rId144" Type="http://schemas.openxmlformats.org/officeDocument/2006/relationships/tags" Target="../tags/tag2500.xml"/><Relationship Id="rId90" Type="http://schemas.openxmlformats.org/officeDocument/2006/relationships/tags" Target="../tags/tag2446.xml"/><Relationship Id="rId165" Type="http://schemas.openxmlformats.org/officeDocument/2006/relationships/tags" Target="../tags/tag2521.xml"/><Relationship Id="rId186" Type="http://schemas.openxmlformats.org/officeDocument/2006/relationships/tags" Target="../tags/tag2542.xml"/><Relationship Id="rId211" Type="http://schemas.openxmlformats.org/officeDocument/2006/relationships/tags" Target="../tags/tag2567.xml"/><Relationship Id="rId23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tags" Target="../tags/tag2703.xml"/><Relationship Id="rId21" Type="http://schemas.openxmlformats.org/officeDocument/2006/relationships/tags" Target="../tags/tag2607.xml"/><Relationship Id="rId42" Type="http://schemas.openxmlformats.org/officeDocument/2006/relationships/tags" Target="../tags/tag2628.xml"/><Relationship Id="rId63" Type="http://schemas.openxmlformats.org/officeDocument/2006/relationships/tags" Target="../tags/tag2649.xml"/><Relationship Id="rId84" Type="http://schemas.openxmlformats.org/officeDocument/2006/relationships/tags" Target="../tags/tag2670.xml"/><Relationship Id="rId138" Type="http://schemas.openxmlformats.org/officeDocument/2006/relationships/tags" Target="../tags/tag2724.xml"/><Relationship Id="rId159" Type="http://schemas.openxmlformats.org/officeDocument/2006/relationships/tags" Target="../tags/tag2745.xml"/><Relationship Id="rId170" Type="http://schemas.openxmlformats.org/officeDocument/2006/relationships/tags" Target="../tags/tag2756.xml"/><Relationship Id="rId191" Type="http://schemas.openxmlformats.org/officeDocument/2006/relationships/tags" Target="../tags/tag2777.xml"/><Relationship Id="rId205" Type="http://schemas.openxmlformats.org/officeDocument/2006/relationships/tags" Target="../tags/tag2791.xml"/><Relationship Id="rId226" Type="http://schemas.openxmlformats.org/officeDocument/2006/relationships/tags" Target="../tags/tag2812.xml"/><Relationship Id="rId107" Type="http://schemas.openxmlformats.org/officeDocument/2006/relationships/tags" Target="../tags/tag2693.xml"/><Relationship Id="rId11" Type="http://schemas.openxmlformats.org/officeDocument/2006/relationships/tags" Target="../tags/tag2597.xml"/><Relationship Id="rId32" Type="http://schemas.openxmlformats.org/officeDocument/2006/relationships/tags" Target="../tags/tag2618.xml"/><Relationship Id="rId53" Type="http://schemas.openxmlformats.org/officeDocument/2006/relationships/tags" Target="../tags/tag2639.xml"/><Relationship Id="rId74" Type="http://schemas.openxmlformats.org/officeDocument/2006/relationships/tags" Target="../tags/tag2660.xml"/><Relationship Id="rId128" Type="http://schemas.openxmlformats.org/officeDocument/2006/relationships/tags" Target="../tags/tag2714.xml"/><Relationship Id="rId149" Type="http://schemas.openxmlformats.org/officeDocument/2006/relationships/tags" Target="../tags/tag2735.xml"/><Relationship Id="rId5" Type="http://schemas.openxmlformats.org/officeDocument/2006/relationships/tags" Target="../tags/tag2591.xml"/><Relationship Id="rId95" Type="http://schemas.openxmlformats.org/officeDocument/2006/relationships/tags" Target="../tags/tag2681.xml"/><Relationship Id="rId160" Type="http://schemas.openxmlformats.org/officeDocument/2006/relationships/tags" Target="../tags/tag2746.xml"/><Relationship Id="rId181" Type="http://schemas.openxmlformats.org/officeDocument/2006/relationships/tags" Target="../tags/tag2767.xml"/><Relationship Id="rId216" Type="http://schemas.openxmlformats.org/officeDocument/2006/relationships/tags" Target="../tags/tag2802.xml"/><Relationship Id="rId22" Type="http://schemas.openxmlformats.org/officeDocument/2006/relationships/tags" Target="../tags/tag2608.xml"/><Relationship Id="rId27" Type="http://schemas.openxmlformats.org/officeDocument/2006/relationships/tags" Target="../tags/tag2613.xml"/><Relationship Id="rId43" Type="http://schemas.openxmlformats.org/officeDocument/2006/relationships/tags" Target="../tags/tag2629.xml"/><Relationship Id="rId48" Type="http://schemas.openxmlformats.org/officeDocument/2006/relationships/tags" Target="../tags/tag2634.xml"/><Relationship Id="rId64" Type="http://schemas.openxmlformats.org/officeDocument/2006/relationships/tags" Target="../tags/tag2650.xml"/><Relationship Id="rId69" Type="http://schemas.openxmlformats.org/officeDocument/2006/relationships/tags" Target="../tags/tag2655.xml"/><Relationship Id="rId113" Type="http://schemas.openxmlformats.org/officeDocument/2006/relationships/tags" Target="../tags/tag2699.xml"/><Relationship Id="rId118" Type="http://schemas.openxmlformats.org/officeDocument/2006/relationships/tags" Target="../tags/tag2704.xml"/><Relationship Id="rId134" Type="http://schemas.openxmlformats.org/officeDocument/2006/relationships/tags" Target="../tags/tag2720.xml"/><Relationship Id="rId139" Type="http://schemas.openxmlformats.org/officeDocument/2006/relationships/tags" Target="../tags/tag2725.xml"/><Relationship Id="rId80" Type="http://schemas.openxmlformats.org/officeDocument/2006/relationships/tags" Target="../tags/tag2666.xml"/><Relationship Id="rId85" Type="http://schemas.openxmlformats.org/officeDocument/2006/relationships/tags" Target="../tags/tag2671.xml"/><Relationship Id="rId150" Type="http://schemas.openxmlformats.org/officeDocument/2006/relationships/tags" Target="../tags/tag2736.xml"/><Relationship Id="rId155" Type="http://schemas.openxmlformats.org/officeDocument/2006/relationships/tags" Target="../tags/tag2741.xml"/><Relationship Id="rId171" Type="http://schemas.openxmlformats.org/officeDocument/2006/relationships/tags" Target="../tags/tag2757.xml"/><Relationship Id="rId176" Type="http://schemas.openxmlformats.org/officeDocument/2006/relationships/tags" Target="../tags/tag2762.xml"/><Relationship Id="rId192" Type="http://schemas.openxmlformats.org/officeDocument/2006/relationships/tags" Target="../tags/tag2778.xml"/><Relationship Id="rId197" Type="http://schemas.openxmlformats.org/officeDocument/2006/relationships/tags" Target="../tags/tag2783.xml"/><Relationship Id="rId206" Type="http://schemas.openxmlformats.org/officeDocument/2006/relationships/tags" Target="../tags/tag2792.xml"/><Relationship Id="rId227" Type="http://schemas.openxmlformats.org/officeDocument/2006/relationships/tags" Target="../tags/tag2813.xml"/><Relationship Id="rId201" Type="http://schemas.openxmlformats.org/officeDocument/2006/relationships/tags" Target="../tags/tag2787.xml"/><Relationship Id="rId222" Type="http://schemas.openxmlformats.org/officeDocument/2006/relationships/tags" Target="../tags/tag2808.xml"/><Relationship Id="rId12" Type="http://schemas.openxmlformats.org/officeDocument/2006/relationships/tags" Target="../tags/tag2598.xml"/><Relationship Id="rId17" Type="http://schemas.openxmlformats.org/officeDocument/2006/relationships/tags" Target="../tags/tag2603.xml"/><Relationship Id="rId33" Type="http://schemas.openxmlformats.org/officeDocument/2006/relationships/tags" Target="../tags/tag2619.xml"/><Relationship Id="rId38" Type="http://schemas.openxmlformats.org/officeDocument/2006/relationships/tags" Target="../tags/tag2624.xml"/><Relationship Id="rId59" Type="http://schemas.openxmlformats.org/officeDocument/2006/relationships/tags" Target="../tags/tag2645.xml"/><Relationship Id="rId103" Type="http://schemas.openxmlformats.org/officeDocument/2006/relationships/tags" Target="../tags/tag2689.xml"/><Relationship Id="rId108" Type="http://schemas.openxmlformats.org/officeDocument/2006/relationships/tags" Target="../tags/tag2694.xml"/><Relationship Id="rId124" Type="http://schemas.openxmlformats.org/officeDocument/2006/relationships/tags" Target="../tags/tag2710.xml"/><Relationship Id="rId129" Type="http://schemas.openxmlformats.org/officeDocument/2006/relationships/tags" Target="../tags/tag2715.xml"/><Relationship Id="rId54" Type="http://schemas.openxmlformats.org/officeDocument/2006/relationships/tags" Target="../tags/tag2640.xml"/><Relationship Id="rId70" Type="http://schemas.openxmlformats.org/officeDocument/2006/relationships/tags" Target="../tags/tag2656.xml"/><Relationship Id="rId75" Type="http://schemas.openxmlformats.org/officeDocument/2006/relationships/tags" Target="../tags/tag2661.xml"/><Relationship Id="rId91" Type="http://schemas.openxmlformats.org/officeDocument/2006/relationships/tags" Target="../tags/tag2677.xml"/><Relationship Id="rId96" Type="http://schemas.openxmlformats.org/officeDocument/2006/relationships/tags" Target="../tags/tag2682.xml"/><Relationship Id="rId140" Type="http://schemas.openxmlformats.org/officeDocument/2006/relationships/tags" Target="../tags/tag2726.xml"/><Relationship Id="rId145" Type="http://schemas.openxmlformats.org/officeDocument/2006/relationships/tags" Target="../tags/tag2731.xml"/><Relationship Id="rId161" Type="http://schemas.openxmlformats.org/officeDocument/2006/relationships/tags" Target="../tags/tag2747.xml"/><Relationship Id="rId166" Type="http://schemas.openxmlformats.org/officeDocument/2006/relationships/tags" Target="../tags/tag2752.xml"/><Relationship Id="rId182" Type="http://schemas.openxmlformats.org/officeDocument/2006/relationships/tags" Target="../tags/tag2768.xml"/><Relationship Id="rId187" Type="http://schemas.openxmlformats.org/officeDocument/2006/relationships/tags" Target="../tags/tag2773.xml"/><Relationship Id="rId217" Type="http://schemas.openxmlformats.org/officeDocument/2006/relationships/tags" Target="../tags/tag2803.xml"/><Relationship Id="rId1" Type="http://schemas.openxmlformats.org/officeDocument/2006/relationships/tags" Target="../tags/tag2587.xml"/><Relationship Id="rId6" Type="http://schemas.openxmlformats.org/officeDocument/2006/relationships/tags" Target="../tags/tag2592.xml"/><Relationship Id="rId212" Type="http://schemas.openxmlformats.org/officeDocument/2006/relationships/tags" Target="../tags/tag2798.xml"/><Relationship Id="rId233" Type="http://schemas.openxmlformats.org/officeDocument/2006/relationships/notesSlide" Target="../notesSlides/notesSlide29.xml"/><Relationship Id="rId23" Type="http://schemas.openxmlformats.org/officeDocument/2006/relationships/tags" Target="../tags/tag2609.xml"/><Relationship Id="rId28" Type="http://schemas.openxmlformats.org/officeDocument/2006/relationships/tags" Target="../tags/tag2614.xml"/><Relationship Id="rId49" Type="http://schemas.openxmlformats.org/officeDocument/2006/relationships/tags" Target="../tags/tag2635.xml"/><Relationship Id="rId114" Type="http://schemas.openxmlformats.org/officeDocument/2006/relationships/tags" Target="../tags/tag2700.xml"/><Relationship Id="rId119" Type="http://schemas.openxmlformats.org/officeDocument/2006/relationships/tags" Target="../tags/tag2705.xml"/><Relationship Id="rId44" Type="http://schemas.openxmlformats.org/officeDocument/2006/relationships/tags" Target="../tags/tag2630.xml"/><Relationship Id="rId60" Type="http://schemas.openxmlformats.org/officeDocument/2006/relationships/tags" Target="../tags/tag2646.xml"/><Relationship Id="rId65" Type="http://schemas.openxmlformats.org/officeDocument/2006/relationships/tags" Target="../tags/tag2651.xml"/><Relationship Id="rId81" Type="http://schemas.openxmlformats.org/officeDocument/2006/relationships/tags" Target="../tags/tag2667.xml"/><Relationship Id="rId86" Type="http://schemas.openxmlformats.org/officeDocument/2006/relationships/tags" Target="../tags/tag2672.xml"/><Relationship Id="rId130" Type="http://schemas.openxmlformats.org/officeDocument/2006/relationships/tags" Target="../tags/tag2716.xml"/><Relationship Id="rId135" Type="http://schemas.openxmlformats.org/officeDocument/2006/relationships/tags" Target="../tags/tag2721.xml"/><Relationship Id="rId151" Type="http://schemas.openxmlformats.org/officeDocument/2006/relationships/tags" Target="../tags/tag2737.xml"/><Relationship Id="rId156" Type="http://schemas.openxmlformats.org/officeDocument/2006/relationships/tags" Target="../tags/tag2742.xml"/><Relationship Id="rId177" Type="http://schemas.openxmlformats.org/officeDocument/2006/relationships/tags" Target="../tags/tag2763.xml"/><Relationship Id="rId198" Type="http://schemas.openxmlformats.org/officeDocument/2006/relationships/tags" Target="../tags/tag2784.xml"/><Relationship Id="rId172" Type="http://schemas.openxmlformats.org/officeDocument/2006/relationships/tags" Target="../tags/tag2758.xml"/><Relationship Id="rId193" Type="http://schemas.openxmlformats.org/officeDocument/2006/relationships/tags" Target="../tags/tag2779.xml"/><Relationship Id="rId202" Type="http://schemas.openxmlformats.org/officeDocument/2006/relationships/tags" Target="../tags/tag2788.xml"/><Relationship Id="rId207" Type="http://schemas.openxmlformats.org/officeDocument/2006/relationships/tags" Target="../tags/tag2793.xml"/><Relationship Id="rId223" Type="http://schemas.openxmlformats.org/officeDocument/2006/relationships/tags" Target="../tags/tag2809.xml"/><Relationship Id="rId228" Type="http://schemas.openxmlformats.org/officeDocument/2006/relationships/tags" Target="../tags/tag2814.xml"/><Relationship Id="rId13" Type="http://schemas.openxmlformats.org/officeDocument/2006/relationships/tags" Target="../tags/tag2599.xml"/><Relationship Id="rId18" Type="http://schemas.openxmlformats.org/officeDocument/2006/relationships/tags" Target="../tags/tag2604.xml"/><Relationship Id="rId39" Type="http://schemas.openxmlformats.org/officeDocument/2006/relationships/tags" Target="../tags/tag2625.xml"/><Relationship Id="rId109" Type="http://schemas.openxmlformats.org/officeDocument/2006/relationships/tags" Target="../tags/tag2695.xml"/><Relationship Id="rId34" Type="http://schemas.openxmlformats.org/officeDocument/2006/relationships/tags" Target="../tags/tag2620.xml"/><Relationship Id="rId50" Type="http://schemas.openxmlformats.org/officeDocument/2006/relationships/tags" Target="../tags/tag2636.xml"/><Relationship Id="rId55" Type="http://schemas.openxmlformats.org/officeDocument/2006/relationships/tags" Target="../tags/tag2641.xml"/><Relationship Id="rId76" Type="http://schemas.openxmlformats.org/officeDocument/2006/relationships/tags" Target="../tags/tag2662.xml"/><Relationship Id="rId97" Type="http://schemas.openxmlformats.org/officeDocument/2006/relationships/tags" Target="../tags/tag2683.xml"/><Relationship Id="rId104" Type="http://schemas.openxmlformats.org/officeDocument/2006/relationships/tags" Target="../tags/tag2690.xml"/><Relationship Id="rId120" Type="http://schemas.openxmlformats.org/officeDocument/2006/relationships/tags" Target="../tags/tag2706.xml"/><Relationship Id="rId125" Type="http://schemas.openxmlformats.org/officeDocument/2006/relationships/tags" Target="../tags/tag2711.xml"/><Relationship Id="rId141" Type="http://schemas.openxmlformats.org/officeDocument/2006/relationships/tags" Target="../tags/tag2727.xml"/><Relationship Id="rId146" Type="http://schemas.openxmlformats.org/officeDocument/2006/relationships/tags" Target="../tags/tag2732.xml"/><Relationship Id="rId167" Type="http://schemas.openxmlformats.org/officeDocument/2006/relationships/tags" Target="../tags/tag2753.xml"/><Relationship Id="rId188" Type="http://schemas.openxmlformats.org/officeDocument/2006/relationships/tags" Target="../tags/tag2774.xml"/><Relationship Id="rId7" Type="http://schemas.openxmlformats.org/officeDocument/2006/relationships/tags" Target="../tags/tag2593.xml"/><Relationship Id="rId71" Type="http://schemas.openxmlformats.org/officeDocument/2006/relationships/tags" Target="../tags/tag2657.xml"/><Relationship Id="rId92" Type="http://schemas.openxmlformats.org/officeDocument/2006/relationships/tags" Target="../tags/tag2678.xml"/><Relationship Id="rId162" Type="http://schemas.openxmlformats.org/officeDocument/2006/relationships/tags" Target="../tags/tag2748.xml"/><Relationship Id="rId183" Type="http://schemas.openxmlformats.org/officeDocument/2006/relationships/tags" Target="../tags/tag2769.xml"/><Relationship Id="rId213" Type="http://schemas.openxmlformats.org/officeDocument/2006/relationships/tags" Target="../tags/tag2799.xml"/><Relationship Id="rId218" Type="http://schemas.openxmlformats.org/officeDocument/2006/relationships/tags" Target="../tags/tag2804.xml"/><Relationship Id="rId234" Type="http://schemas.openxmlformats.org/officeDocument/2006/relationships/image" Target="../media/image3.png"/><Relationship Id="rId2" Type="http://schemas.openxmlformats.org/officeDocument/2006/relationships/tags" Target="../tags/tag2588.xml"/><Relationship Id="rId29" Type="http://schemas.openxmlformats.org/officeDocument/2006/relationships/tags" Target="../tags/tag2615.xml"/><Relationship Id="rId24" Type="http://schemas.openxmlformats.org/officeDocument/2006/relationships/tags" Target="../tags/tag2610.xml"/><Relationship Id="rId40" Type="http://schemas.openxmlformats.org/officeDocument/2006/relationships/tags" Target="../tags/tag2626.xml"/><Relationship Id="rId45" Type="http://schemas.openxmlformats.org/officeDocument/2006/relationships/tags" Target="../tags/tag2631.xml"/><Relationship Id="rId66" Type="http://schemas.openxmlformats.org/officeDocument/2006/relationships/tags" Target="../tags/tag2652.xml"/><Relationship Id="rId87" Type="http://schemas.openxmlformats.org/officeDocument/2006/relationships/tags" Target="../tags/tag2673.xml"/><Relationship Id="rId110" Type="http://schemas.openxmlformats.org/officeDocument/2006/relationships/tags" Target="../tags/tag2696.xml"/><Relationship Id="rId115" Type="http://schemas.openxmlformats.org/officeDocument/2006/relationships/tags" Target="../tags/tag2701.xml"/><Relationship Id="rId131" Type="http://schemas.openxmlformats.org/officeDocument/2006/relationships/tags" Target="../tags/tag2717.xml"/><Relationship Id="rId136" Type="http://schemas.openxmlformats.org/officeDocument/2006/relationships/tags" Target="../tags/tag2722.xml"/><Relationship Id="rId157" Type="http://schemas.openxmlformats.org/officeDocument/2006/relationships/tags" Target="../tags/tag2743.xml"/><Relationship Id="rId178" Type="http://schemas.openxmlformats.org/officeDocument/2006/relationships/tags" Target="../tags/tag2764.xml"/><Relationship Id="rId61" Type="http://schemas.openxmlformats.org/officeDocument/2006/relationships/tags" Target="../tags/tag2647.xml"/><Relationship Id="rId82" Type="http://schemas.openxmlformats.org/officeDocument/2006/relationships/tags" Target="../tags/tag2668.xml"/><Relationship Id="rId152" Type="http://schemas.openxmlformats.org/officeDocument/2006/relationships/tags" Target="../tags/tag2738.xml"/><Relationship Id="rId173" Type="http://schemas.openxmlformats.org/officeDocument/2006/relationships/tags" Target="../tags/tag2759.xml"/><Relationship Id="rId194" Type="http://schemas.openxmlformats.org/officeDocument/2006/relationships/tags" Target="../tags/tag2780.xml"/><Relationship Id="rId199" Type="http://schemas.openxmlformats.org/officeDocument/2006/relationships/tags" Target="../tags/tag2785.xml"/><Relationship Id="rId203" Type="http://schemas.openxmlformats.org/officeDocument/2006/relationships/tags" Target="../tags/tag2789.xml"/><Relationship Id="rId208" Type="http://schemas.openxmlformats.org/officeDocument/2006/relationships/tags" Target="../tags/tag2794.xml"/><Relationship Id="rId229" Type="http://schemas.openxmlformats.org/officeDocument/2006/relationships/tags" Target="../tags/tag2815.xml"/><Relationship Id="rId19" Type="http://schemas.openxmlformats.org/officeDocument/2006/relationships/tags" Target="../tags/tag2605.xml"/><Relationship Id="rId224" Type="http://schemas.openxmlformats.org/officeDocument/2006/relationships/tags" Target="../tags/tag2810.xml"/><Relationship Id="rId14" Type="http://schemas.openxmlformats.org/officeDocument/2006/relationships/tags" Target="../tags/tag2600.xml"/><Relationship Id="rId30" Type="http://schemas.openxmlformats.org/officeDocument/2006/relationships/tags" Target="../tags/tag2616.xml"/><Relationship Id="rId35" Type="http://schemas.openxmlformats.org/officeDocument/2006/relationships/tags" Target="../tags/tag2621.xml"/><Relationship Id="rId56" Type="http://schemas.openxmlformats.org/officeDocument/2006/relationships/tags" Target="../tags/tag2642.xml"/><Relationship Id="rId77" Type="http://schemas.openxmlformats.org/officeDocument/2006/relationships/tags" Target="../tags/tag2663.xml"/><Relationship Id="rId100" Type="http://schemas.openxmlformats.org/officeDocument/2006/relationships/tags" Target="../tags/tag2686.xml"/><Relationship Id="rId105" Type="http://schemas.openxmlformats.org/officeDocument/2006/relationships/tags" Target="../tags/tag2691.xml"/><Relationship Id="rId126" Type="http://schemas.openxmlformats.org/officeDocument/2006/relationships/tags" Target="../tags/tag2712.xml"/><Relationship Id="rId147" Type="http://schemas.openxmlformats.org/officeDocument/2006/relationships/tags" Target="../tags/tag2733.xml"/><Relationship Id="rId168" Type="http://schemas.openxmlformats.org/officeDocument/2006/relationships/tags" Target="../tags/tag2754.xml"/><Relationship Id="rId8" Type="http://schemas.openxmlformats.org/officeDocument/2006/relationships/tags" Target="../tags/tag2594.xml"/><Relationship Id="rId51" Type="http://schemas.openxmlformats.org/officeDocument/2006/relationships/tags" Target="../tags/tag2637.xml"/><Relationship Id="rId72" Type="http://schemas.openxmlformats.org/officeDocument/2006/relationships/tags" Target="../tags/tag2658.xml"/><Relationship Id="rId93" Type="http://schemas.openxmlformats.org/officeDocument/2006/relationships/tags" Target="../tags/tag2679.xml"/><Relationship Id="rId98" Type="http://schemas.openxmlformats.org/officeDocument/2006/relationships/tags" Target="../tags/tag2684.xml"/><Relationship Id="rId121" Type="http://schemas.openxmlformats.org/officeDocument/2006/relationships/tags" Target="../tags/tag2707.xml"/><Relationship Id="rId142" Type="http://schemas.openxmlformats.org/officeDocument/2006/relationships/tags" Target="../tags/tag2728.xml"/><Relationship Id="rId163" Type="http://schemas.openxmlformats.org/officeDocument/2006/relationships/tags" Target="../tags/tag2749.xml"/><Relationship Id="rId184" Type="http://schemas.openxmlformats.org/officeDocument/2006/relationships/tags" Target="../tags/tag2770.xml"/><Relationship Id="rId189" Type="http://schemas.openxmlformats.org/officeDocument/2006/relationships/tags" Target="../tags/tag2775.xml"/><Relationship Id="rId219" Type="http://schemas.openxmlformats.org/officeDocument/2006/relationships/tags" Target="../tags/tag2805.xml"/><Relationship Id="rId3" Type="http://schemas.openxmlformats.org/officeDocument/2006/relationships/tags" Target="../tags/tag2589.xml"/><Relationship Id="rId214" Type="http://schemas.openxmlformats.org/officeDocument/2006/relationships/tags" Target="../tags/tag2800.xml"/><Relationship Id="rId230" Type="http://schemas.openxmlformats.org/officeDocument/2006/relationships/tags" Target="../tags/tag2816.xml"/><Relationship Id="rId25" Type="http://schemas.openxmlformats.org/officeDocument/2006/relationships/tags" Target="../tags/tag2611.xml"/><Relationship Id="rId46" Type="http://schemas.openxmlformats.org/officeDocument/2006/relationships/tags" Target="../tags/tag2632.xml"/><Relationship Id="rId67" Type="http://schemas.openxmlformats.org/officeDocument/2006/relationships/tags" Target="../tags/tag2653.xml"/><Relationship Id="rId116" Type="http://schemas.openxmlformats.org/officeDocument/2006/relationships/tags" Target="../tags/tag2702.xml"/><Relationship Id="rId137" Type="http://schemas.openxmlformats.org/officeDocument/2006/relationships/tags" Target="../tags/tag2723.xml"/><Relationship Id="rId158" Type="http://schemas.openxmlformats.org/officeDocument/2006/relationships/tags" Target="../tags/tag2744.xml"/><Relationship Id="rId20" Type="http://schemas.openxmlformats.org/officeDocument/2006/relationships/tags" Target="../tags/tag2606.xml"/><Relationship Id="rId41" Type="http://schemas.openxmlformats.org/officeDocument/2006/relationships/tags" Target="../tags/tag2627.xml"/><Relationship Id="rId62" Type="http://schemas.openxmlformats.org/officeDocument/2006/relationships/tags" Target="../tags/tag2648.xml"/><Relationship Id="rId83" Type="http://schemas.openxmlformats.org/officeDocument/2006/relationships/tags" Target="../tags/tag2669.xml"/><Relationship Id="rId88" Type="http://schemas.openxmlformats.org/officeDocument/2006/relationships/tags" Target="../tags/tag2674.xml"/><Relationship Id="rId111" Type="http://schemas.openxmlformats.org/officeDocument/2006/relationships/tags" Target="../tags/tag2697.xml"/><Relationship Id="rId132" Type="http://schemas.openxmlformats.org/officeDocument/2006/relationships/tags" Target="../tags/tag2718.xml"/><Relationship Id="rId153" Type="http://schemas.openxmlformats.org/officeDocument/2006/relationships/tags" Target="../tags/tag2739.xml"/><Relationship Id="rId174" Type="http://schemas.openxmlformats.org/officeDocument/2006/relationships/tags" Target="../tags/tag2760.xml"/><Relationship Id="rId179" Type="http://schemas.openxmlformats.org/officeDocument/2006/relationships/tags" Target="../tags/tag2765.xml"/><Relationship Id="rId195" Type="http://schemas.openxmlformats.org/officeDocument/2006/relationships/tags" Target="../tags/tag2781.xml"/><Relationship Id="rId209" Type="http://schemas.openxmlformats.org/officeDocument/2006/relationships/tags" Target="../tags/tag2795.xml"/><Relationship Id="rId190" Type="http://schemas.openxmlformats.org/officeDocument/2006/relationships/tags" Target="../tags/tag2776.xml"/><Relationship Id="rId204" Type="http://schemas.openxmlformats.org/officeDocument/2006/relationships/tags" Target="../tags/tag2790.xml"/><Relationship Id="rId220" Type="http://schemas.openxmlformats.org/officeDocument/2006/relationships/tags" Target="../tags/tag2806.xml"/><Relationship Id="rId225" Type="http://schemas.openxmlformats.org/officeDocument/2006/relationships/tags" Target="../tags/tag2811.xml"/><Relationship Id="rId15" Type="http://schemas.openxmlformats.org/officeDocument/2006/relationships/tags" Target="../tags/tag2601.xml"/><Relationship Id="rId36" Type="http://schemas.openxmlformats.org/officeDocument/2006/relationships/tags" Target="../tags/tag2622.xml"/><Relationship Id="rId57" Type="http://schemas.openxmlformats.org/officeDocument/2006/relationships/tags" Target="../tags/tag2643.xml"/><Relationship Id="rId106" Type="http://schemas.openxmlformats.org/officeDocument/2006/relationships/tags" Target="../tags/tag2692.xml"/><Relationship Id="rId127" Type="http://schemas.openxmlformats.org/officeDocument/2006/relationships/tags" Target="../tags/tag2713.xml"/><Relationship Id="rId10" Type="http://schemas.openxmlformats.org/officeDocument/2006/relationships/tags" Target="../tags/tag2596.xml"/><Relationship Id="rId31" Type="http://schemas.openxmlformats.org/officeDocument/2006/relationships/tags" Target="../tags/tag2617.xml"/><Relationship Id="rId52" Type="http://schemas.openxmlformats.org/officeDocument/2006/relationships/tags" Target="../tags/tag2638.xml"/><Relationship Id="rId73" Type="http://schemas.openxmlformats.org/officeDocument/2006/relationships/tags" Target="../tags/tag2659.xml"/><Relationship Id="rId78" Type="http://schemas.openxmlformats.org/officeDocument/2006/relationships/tags" Target="../tags/tag2664.xml"/><Relationship Id="rId94" Type="http://schemas.openxmlformats.org/officeDocument/2006/relationships/tags" Target="../tags/tag2680.xml"/><Relationship Id="rId99" Type="http://schemas.openxmlformats.org/officeDocument/2006/relationships/tags" Target="../tags/tag2685.xml"/><Relationship Id="rId101" Type="http://schemas.openxmlformats.org/officeDocument/2006/relationships/tags" Target="../tags/tag2687.xml"/><Relationship Id="rId122" Type="http://schemas.openxmlformats.org/officeDocument/2006/relationships/tags" Target="../tags/tag2708.xml"/><Relationship Id="rId143" Type="http://schemas.openxmlformats.org/officeDocument/2006/relationships/tags" Target="../tags/tag2729.xml"/><Relationship Id="rId148" Type="http://schemas.openxmlformats.org/officeDocument/2006/relationships/tags" Target="../tags/tag2734.xml"/><Relationship Id="rId164" Type="http://schemas.openxmlformats.org/officeDocument/2006/relationships/tags" Target="../tags/tag2750.xml"/><Relationship Id="rId169" Type="http://schemas.openxmlformats.org/officeDocument/2006/relationships/tags" Target="../tags/tag2755.xml"/><Relationship Id="rId185" Type="http://schemas.openxmlformats.org/officeDocument/2006/relationships/tags" Target="../tags/tag2771.xml"/><Relationship Id="rId4" Type="http://schemas.openxmlformats.org/officeDocument/2006/relationships/tags" Target="../tags/tag2590.xml"/><Relationship Id="rId9" Type="http://schemas.openxmlformats.org/officeDocument/2006/relationships/tags" Target="../tags/tag2595.xml"/><Relationship Id="rId180" Type="http://schemas.openxmlformats.org/officeDocument/2006/relationships/tags" Target="../tags/tag2766.xml"/><Relationship Id="rId210" Type="http://schemas.openxmlformats.org/officeDocument/2006/relationships/tags" Target="../tags/tag2796.xml"/><Relationship Id="rId215" Type="http://schemas.openxmlformats.org/officeDocument/2006/relationships/tags" Target="../tags/tag2801.xml"/><Relationship Id="rId26" Type="http://schemas.openxmlformats.org/officeDocument/2006/relationships/tags" Target="../tags/tag2612.xml"/><Relationship Id="rId231" Type="http://schemas.openxmlformats.org/officeDocument/2006/relationships/tags" Target="../tags/tag2817.xml"/><Relationship Id="rId47" Type="http://schemas.openxmlformats.org/officeDocument/2006/relationships/tags" Target="../tags/tag2633.xml"/><Relationship Id="rId68" Type="http://schemas.openxmlformats.org/officeDocument/2006/relationships/tags" Target="../tags/tag2654.xml"/><Relationship Id="rId89" Type="http://schemas.openxmlformats.org/officeDocument/2006/relationships/tags" Target="../tags/tag2675.xml"/><Relationship Id="rId112" Type="http://schemas.openxmlformats.org/officeDocument/2006/relationships/tags" Target="../tags/tag2698.xml"/><Relationship Id="rId133" Type="http://schemas.openxmlformats.org/officeDocument/2006/relationships/tags" Target="../tags/tag2719.xml"/><Relationship Id="rId154" Type="http://schemas.openxmlformats.org/officeDocument/2006/relationships/tags" Target="../tags/tag2740.xml"/><Relationship Id="rId175" Type="http://schemas.openxmlformats.org/officeDocument/2006/relationships/tags" Target="../tags/tag2761.xml"/><Relationship Id="rId196" Type="http://schemas.openxmlformats.org/officeDocument/2006/relationships/tags" Target="../tags/tag2782.xml"/><Relationship Id="rId200" Type="http://schemas.openxmlformats.org/officeDocument/2006/relationships/tags" Target="../tags/tag2786.xml"/><Relationship Id="rId16" Type="http://schemas.openxmlformats.org/officeDocument/2006/relationships/tags" Target="../tags/tag2602.xml"/><Relationship Id="rId221" Type="http://schemas.openxmlformats.org/officeDocument/2006/relationships/tags" Target="../tags/tag2807.xml"/><Relationship Id="rId37" Type="http://schemas.openxmlformats.org/officeDocument/2006/relationships/tags" Target="../tags/tag2623.xml"/><Relationship Id="rId58" Type="http://schemas.openxmlformats.org/officeDocument/2006/relationships/tags" Target="../tags/tag2644.xml"/><Relationship Id="rId79" Type="http://schemas.openxmlformats.org/officeDocument/2006/relationships/tags" Target="../tags/tag2665.xml"/><Relationship Id="rId102" Type="http://schemas.openxmlformats.org/officeDocument/2006/relationships/tags" Target="../tags/tag2688.xml"/><Relationship Id="rId123" Type="http://schemas.openxmlformats.org/officeDocument/2006/relationships/tags" Target="../tags/tag2709.xml"/><Relationship Id="rId144" Type="http://schemas.openxmlformats.org/officeDocument/2006/relationships/tags" Target="../tags/tag2730.xml"/><Relationship Id="rId90" Type="http://schemas.openxmlformats.org/officeDocument/2006/relationships/tags" Target="../tags/tag2676.xml"/><Relationship Id="rId165" Type="http://schemas.openxmlformats.org/officeDocument/2006/relationships/tags" Target="../tags/tag2751.xml"/><Relationship Id="rId186" Type="http://schemas.openxmlformats.org/officeDocument/2006/relationships/tags" Target="../tags/tag2772.xml"/><Relationship Id="rId211" Type="http://schemas.openxmlformats.org/officeDocument/2006/relationships/tags" Target="../tags/tag2797.xml"/><Relationship Id="rId23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tags" Target="../tags/tag2934.xml"/><Relationship Id="rId21" Type="http://schemas.openxmlformats.org/officeDocument/2006/relationships/tags" Target="../tags/tag2838.xml"/><Relationship Id="rId42" Type="http://schemas.openxmlformats.org/officeDocument/2006/relationships/tags" Target="../tags/tag2859.xml"/><Relationship Id="rId63" Type="http://schemas.openxmlformats.org/officeDocument/2006/relationships/tags" Target="../tags/tag2880.xml"/><Relationship Id="rId84" Type="http://schemas.openxmlformats.org/officeDocument/2006/relationships/tags" Target="../tags/tag2901.xml"/><Relationship Id="rId138" Type="http://schemas.openxmlformats.org/officeDocument/2006/relationships/tags" Target="../tags/tag2955.xml"/><Relationship Id="rId159" Type="http://schemas.openxmlformats.org/officeDocument/2006/relationships/tags" Target="../tags/tag2976.xml"/><Relationship Id="rId170" Type="http://schemas.openxmlformats.org/officeDocument/2006/relationships/tags" Target="../tags/tag2987.xml"/><Relationship Id="rId191" Type="http://schemas.openxmlformats.org/officeDocument/2006/relationships/tags" Target="../tags/tag3008.xml"/><Relationship Id="rId205" Type="http://schemas.openxmlformats.org/officeDocument/2006/relationships/tags" Target="../tags/tag3022.xml"/><Relationship Id="rId226" Type="http://schemas.openxmlformats.org/officeDocument/2006/relationships/tags" Target="../tags/tag3043.xml"/><Relationship Id="rId107" Type="http://schemas.openxmlformats.org/officeDocument/2006/relationships/tags" Target="../tags/tag2924.xml"/><Relationship Id="rId11" Type="http://schemas.openxmlformats.org/officeDocument/2006/relationships/tags" Target="../tags/tag2828.xml"/><Relationship Id="rId32" Type="http://schemas.openxmlformats.org/officeDocument/2006/relationships/tags" Target="../tags/tag2849.xml"/><Relationship Id="rId53" Type="http://schemas.openxmlformats.org/officeDocument/2006/relationships/tags" Target="../tags/tag2870.xml"/><Relationship Id="rId74" Type="http://schemas.openxmlformats.org/officeDocument/2006/relationships/tags" Target="../tags/tag2891.xml"/><Relationship Id="rId128" Type="http://schemas.openxmlformats.org/officeDocument/2006/relationships/tags" Target="../tags/tag2945.xml"/><Relationship Id="rId149" Type="http://schemas.openxmlformats.org/officeDocument/2006/relationships/tags" Target="../tags/tag2966.xml"/><Relationship Id="rId5" Type="http://schemas.openxmlformats.org/officeDocument/2006/relationships/tags" Target="../tags/tag2822.xml"/><Relationship Id="rId95" Type="http://schemas.openxmlformats.org/officeDocument/2006/relationships/tags" Target="../tags/tag2912.xml"/><Relationship Id="rId160" Type="http://schemas.openxmlformats.org/officeDocument/2006/relationships/tags" Target="../tags/tag2977.xml"/><Relationship Id="rId181" Type="http://schemas.openxmlformats.org/officeDocument/2006/relationships/tags" Target="../tags/tag2998.xml"/><Relationship Id="rId216" Type="http://schemas.openxmlformats.org/officeDocument/2006/relationships/tags" Target="../tags/tag3033.xml"/><Relationship Id="rId22" Type="http://schemas.openxmlformats.org/officeDocument/2006/relationships/tags" Target="../tags/tag2839.xml"/><Relationship Id="rId27" Type="http://schemas.openxmlformats.org/officeDocument/2006/relationships/tags" Target="../tags/tag2844.xml"/><Relationship Id="rId43" Type="http://schemas.openxmlformats.org/officeDocument/2006/relationships/tags" Target="../tags/tag2860.xml"/><Relationship Id="rId48" Type="http://schemas.openxmlformats.org/officeDocument/2006/relationships/tags" Target="../tags/tag2865.xml"/><Relationship Id="rId64" Type="http://schemas.openxmlformats.org/officeDocument/2006/relationships/tags" Target="../tags/tag2881.xml"/><Relationship Id="rId69" Type="http://schemas.openxmlformats.org/officeDocument/2006/relationships/tags" Target="../tags/tag2886.xml"/><Relationship Id="rId113" Type="http://schemas.openxmlformats.org/officeDocument/2006/relationships/tags" Target="../tags/tag2930.xml"/><Relationship Id="rId118" Type="http://schemas.openxmlformats.org/officeDocument/2006/relationships/tags" Target="../tags/tag2935.xml"/><Relationship Id="rId134" Type="http://schemas.openxmlformats.org/officeDocument/2006/relationships/tags" Target="../tags/tag2951.xml"/><Relationship Id="rId139" Type="http://schemas.openxmlformats.org/officeDocument/2006/relationships/tags" Target="../tags/tag2956.xml"/><Relationship Id="rId80" Type="http://schemas.openxmlformats.org/officeDocument/2006/relationships/tags" Target="../tags/tag2897.xml"/><Relationship Id="rId85" Type="http://schemas.openxmlformats.org/officeDocument/2006/relationships/tags" Target="../tags/tag2902.xml"/><Relationship Id="rId150" Type="http://schemas.openxmlformats.org/officeDocument/2006/relationships/tags" Target="../tags/tag2967.xml"/><Relationship Id="rId155" Type="http://schemas.openxmlformats.org/officeDocument/2006/relationships/tags" Target="../tags/tag2972.xml"/><Relationship Id="rId171" Type="http://schemas.openxmlformats.org/officeDocument/2006/relationships/tags" Target="../tags/tag2988.xml"/><Relationship Id="rId176" Type="http://schemas.openxmlformats.org/officeDocument/2006/relationships/tags" Target="../tags/tag2993.xml"/><Relationship Id="rId192" Type="http://schemas.openxmlformats.org/officeDocument/2006/relationships/tags" Target="../tags/tag3009.xml"/><Relationship Id="rId197" Type="http://schemas.openxmlformats.org/officeDocument/2006/relationships/tags" Target="../tags/tag3014.xml"/><Relationship Id="rId206" Type="http://schemas.openxmlformats.org/officeDocument/2006/relationships/tags" Target="../tags/tag3023.xml"/><Relationship Id="rId227" Type="http://schemas.openxmlformats.org/officeDocument/2006/relationships/tags" Target="../tags/tag3044.xml"/><Relationship Id="rId201" Type="http://schemas.openxmlformats.org/officeDocument/2006/relationships/tags" Target="../tags/tag3018.xml"/><Relationship Id="rId222" Type="http://schemas.openxmlformats.org/officeDocument/2006/relationships/tags" Target="../tags/tag3039.xml"/><Relationship Id="rId12" Type="http://schemas.openxmlformats.org/officeDocument/2006/relationships/tags" Target="../tags/tag2829.xml"/><Relationship Id="rId17" Type="http://schemas.openxmlformats.org/officeDocument/2006/relationships/tags" Target="../tags/tag2834.xml"/><Relationship Id="rId33" Type="http://schemas.openxmlformats.org/officeDocument/2006/relationships/tags" Target="../tags/tag2850.xml"/><Relationship Id="rId38" Type="http://schemas.openxmlformats.org/officeDocument/2006/relationships/tags" Target="../tags/tag2855.xml"/><Relationship Id="rId59" Type="http://schemas.openxmlformats.org/officeDocument/2006/relationships/tags" Target="../tags/tag2876.xml"/><Relationship Id="rId103" Type="http://schemas.openxmlformats.org/officeDocument/2006/relationships/tags" Target="../tags/tag2920.xml"/><Relationship Id="rId108" Type="http://schemas.openxmlformats.org/officeDocument/2006/relationships/tags" Target="../tags/tag2925.xml"/><Relationship Id="rId124" Type="http://schemas.openxmlformats.org/officeDocument/2006/relationships/tags" Target="../tags/tag2941.xml"/><Relationship Id="rId129" Type="http://schemas.openxmlformats.org/officeDocument/2006/relationships/tags" Target="../tags/tag2946.xml"/><Relationship Id="rId54" Type="http://schemas.openxmlformats.org/officeDocument/2006/relationships/tags" Target="../tags/tag2871.xml"/><Relationship Id="rId70" Type="http://schemas.openxmlformats.org/officeDocument/2006/relationships/tags" Target="../tags/tag2887.xml"/><Relationship Id="rId75" Type="http://schemas.openxmlformats.org/officeDocument/2006/relationships/tags" Target="../tags/tag2892.xml"/><Relationship Id="rId91" Type="http://schemas.openxmlformats.org/officeDocument/2006/relationships/tags" Target="../tags/tag2908.xml"/><Relationship Id="rId96" Type="http://schemas.openxmlformats.org/officeDocument/2006/relationships/tags" Target="../tags/tag2913.xml"/><Relationship Id="rId140" Type="http://schemas.openxmlformats.org/officeDocument/2006/relationships/tags" Target="../tags/tag2957.xml"/><Relationship Id="rId145" Type="http://schemas.openxmlformats.org/officeDocument/2006/relationships/tags" Target="../tags/tag2962.xml"/><Relationship Id="rId161" Type="http://schemas.openxmlformats.org/officeDocument/2006/relationships/tags" Target="../tags/tag2978.xml"/><Relationship Id="rId166" Type="http://schemas.openxmlformats.org/officeDocument/2006/relationships/tags" Target="../tags/tag2983.xml"/><Relationship Id="rId182" Type="http://schemas.openxmlformats.org/officeDocument/2006/relationships/tags" Target="../tags/tag2999.xml"/><Relationship Id="rId187" Type="http://schemas.openxmlformats.org/officeDocument/2006/relationships/tags" Target="../tags/tag3004.xml"/><Relationship Id="rId217" Type="http://schemas.openxmlformats.org/officeDocument/2006/relationships/tags" Target="../tags/tag3034.xml"/><Relationship Id="rId1" Type="http://schemas.openxmlformats.org/officeDocument/2006/relationships/tags" Target="../tags/tag2818.xml"/><Relationship Id="rId6" Type="http://schemas.openxmlformats.org/officeDocument/2006/relationships/tags" Target="../tags/tag2823.xml"/><Relationship Id="rId212" Type="http://schemas.openxmlformats.org/officeDocument/2006/relationships/tags" Target="../tags/tag3029.xml"/><Relationship Id="rId233" Type="http://schemas.openxmlformats.org/officeDocument/2006/relationships/slideLayout" Target="../slideLayouts/slideLayout2.xml"/><Relationship Id="rId23" Type="http://schemas.openxmlformats.org/officeDocument/2006/relationships/tags" Target="../tags/tag2840.xml"/><Relationship Id="rId28" Type="http://schemas.openxmlformats.org/officeDocument/2006/relationships/tags" Target="../tags/tag2845.xml"/><Relationship Id="rId49" Type="http://schemas.openxmlformats.org/officeDocument/2006/relationships/tags" Target="../tags/tag2866.xml"/><Relationship Id="rId114" Type="http://schemas.openxmlformats.org/officeDocument/2006/relationships/tags" Target="../tags/tag2931.xml"/><Relationship Id="rId119" Type="http://schemas.openxmlformats.org/officeDocument/2006/relationships/tags" Target="../tags/tag2936.xml"/><Relationship Id="rId44" Type="http://schemas.openxmlformats.org/officeDocument/2006/relationships/tags" Target="../tags/tag2861.xml"/><Relationship Id="rId60" Type="http://schemas.openxmlformats.org/officeDocument/2006/relationships/tags" Target="../tags/tag2877.xml"/><Relationship Id="rId65" Type="http://schemas.openxmlformats.org/officeDocument/2006/relationships/tags" Target="../tags/tag2882.xml"/><Relationship Id="rId81" Type="http://schemas.openxmlformats.org/officeDocument/2006/relationships/tags" Target="../tags/tag2898.xml"/><Relationship Id="rId86" Type="http://schemas.openxmlformats.org/officeDocument/2006/relationships/tags" Target="../tags/tag2903.xml"/><Relationship Id="rId130" Type="http://schemas.openxmlformats.org/officeDocument/2006/relationships/tags" Target="../tags/tag2947.xml"/><Relationship Id="rId135" Type="http://schemas.openxmlformats.org/officeDocument/2006/relationships/tags" Target="../tags/tag2952.xml"/><Relationship Id="rId151" Type="http://schemas.openxmlformats.org/officeDocument/2006/relationships/tags" Target="../tags/tag2968.xml"/><Relationship Id="rId156" Type="http://schemas.openxmlformats.org/officeDocument/2006/relationships/tags" Target="../tags/tag2973.xml"/><Relationship Id="rId177" Type="http://schemas.openxmlformats.org/officeDocument/2006/relationships/tags" Target="../tags/tag2994.xml"/><Relationship Id="rId198" Type="http://schemas.openxmlformats.org/officeDocument/2006/relationships/tags" Target="../tags/tag3015.xml"/><Relationship Id="rId172" Type="http://schemas.openxmlformats.org/officeDocument/2006/relationships/tags" Target="../tags/tag2989.xml"/><Relationship Id="rId193" Type="http://schemas.openxmlformats.org/officeDocument/2006/relationships/tags" Target="../tags/tag3010.xml"/><Relationship Id="rId202" Type="http://schemas.openxmlformats.org/officeDocument/2006/relationships/tags" Target="../tags/tag3019.xml"/><Relationship Id="rId207" Type="http://schemas.openxmlformats.org/officeDocument/2006/relationships/tags" Target="../tags/tag3024.xml"/><Relationship Id="rId223" Type="http://schemas.openxmlformats.org/officeDocument/2006/relationships/tags" Target="../tags/tag3040.xml"/><Relationship Id="rId228" Type="http://schemas.openxmlformats.org/officeDocument/2006/relationships/tags" Target="../tags/tag3045.xml"/><Relationship Id="rId13" Type="http://schemas.openxmlformats.org/officeDocument/2006/relationships/tags" Target="../tags/tag2830.xml"/><Relationship Id="rId18" Type="http://schemas.openxmlformats.org/officeDocument/2006/relationships/tags" Target="../tags/tag2835.xml"/><Relationship Id="rId39" Type="http://schemas.openxmlformats.org/officeDocument/2006/relationships/tags" Target="../tags/tag2856.xml"/><Relationship Id="rId109" Type="http://schemas.openxmlformats.org/officeDocument/2006/relationships/tags" Target="../tags/tag2926.xml"/><Relationship Id="rId34" Type="http://schemas.openxmlformats.org/officeDocument/2006/relationships/tags" Target="../tags/tag2851.xml"/><Relationship Id="rId50" Type="http://schemas.openxmlformats.org/officeDocument/2006/relationships/tags" Target="../tags/tag2867.xml"/><Relationship Id="rId55" Type="http://schemas.openxmlformats.org/officeDocument/2006/relationships/tags" Target="../tags/tag2872.xml"/><Relationship Id="rId76" Type="http://schemas.openxmlformats.org/officeDocument/2006/relationships/tags" Target="../tags/tag2893.xml"/><Relationship Id="rId97" Type="http://schemas.openxmlformats.org/officeDocument/2006/relationships/tags" Target="../tags/tag2914.xml"/><Relationship Id="rId104" Type="http://schemas.openxmlformats.org/officeDocument/2006/relationships/tags" Target="../tags/tag2921.xml"/><Relationship Id="rId120" Type="http://schemas.openxmlformats.org/officeDocument/2006/relationships/tags" Target="../tags/tag2937.xml"/><Relationship Id="rId125" Type="http://schemas.openxmlformats.org/officeDocument/2006/relationships/tags" Target="../tags/tag2942.xml"/><Relationship Id="rId141" Type="http://schemas.openxmlformats.org/officeDocument/2006/relationships/tags" Target="../tags/tag2958.xml"/><Relationship Id="rId146" Type="http://schemas.openxmlformats.org/officeDocument/2006/relationships/tags" Target="../tags/tag2963.xml"/><Relationship Id="rId167" Type="http://schemas.openxmlformats.org/officeDocument/2006/relationships/tags" Target="../tags/tag2984.xml"/><Relationship Id="rId188" Type="http://schemas.openxmlformats.org/officeDocument/2006/relationships/tags" Target="../tags/tag3005.xml"/><Relationship Id="rId7" Type="http://schemas.openxmlformats.org/officeDocument/2006/relationships/tags" Target="../tags/tag2824.xml"/><Relationship Id="rId71" Type="http://schemas.openxmlformats.org/officeDocument/2006/relationships/tags" Target="../tags/tag2888.xml"/><Relationship Id="rId92" Type="http://schemas.openxmlformats.org/officeDocument/2006/relationships/tags" Target="../tags/tag2909.xml"/><Relationship Id="rId162" Type="http://schemas.openxmlformats.org/officeDocument/2006/relationships/tags" Target="../tags/tag2979.xml"/><Relationship Id="rId183" Type="http://schemas.openxmlformats.org/officeDocument/2006/relationships/tags" Target="../tags/tag3000.xml"/><Relationship Id="rId213" Type="http://schemas.openxmlformats.org/officeDocument/2006/relationships/tags" Target="../tags/tag3030.xml"/><Relationship Id="rId218" Type="http://schemas.openxmlformats.org/officeDocument/2006/relationships/tags" Target="../tags/tag3035.xml"/><Relationship Id="rId234" Type="http://schemas.openxmlformats.org/officeDocument/2006/relationships/notesSlide" Target="../notesSlides/notesSlide30.xml"/><Relationship Id="rId2" Type="http://schemas.openxmlformats.org/officeDocument/2006/relationships/tags" Target="../tags/tag2819.xml"/><Relationship Id="rId29" Type="http://schemas.openxmlformats.org/officeDocument/2006/relationships/tags" Target="../tags/tag2846.xml"/><Relationship Id="rId24" Type="http://schemas.openxmlformats.org/officeDocument/2006/relationships/tags" Target="../tags/tag2841.xml"/><Relationship Id="rId40" Type="http://schemas.openxmlformats.org/officeDocument/2006/relationships/tags" Target="../tags/tag2857.xml"/><Relationship Id="rId45" Type="http://schemas.openxmlformats.org/officeDocument/2006/relationships/tags" Target="../tags/tag2862.xml"/><Relationship Id="rId66" Type="http://schemas.openxmlformats.org/officeDocument/2006/relationships/tags" Target="../tags/tag2883.xml"/><Relationship Id="rId87" Type="http://schemas.openxmlformats.org/officeDocument/2006/relationships/tags" Target="../tags/tag2904.xml"/><Relationship Id="rId110" Type="http://schemas.openxmlformats.org/officeDocument/2006/relationships/tags" Target="../tags/tag2927.xml"/><Relationship Id="rId115" Type="http://schemas.openxmlformats.org/officeDocument/2006/relationships/tags" Target="../tags/tag2932.xml"/><Relationship Id="rId131" Type="http://schemas.openxmlformats.org/officeDocument/2006/relationships/tags" Target="../tags/tag2948.xml"/><Relationship Id="rId136" Type="http://schemas.openxmlformats.org/officeDocument/2006/relationships/tags" Target="../tags/tag2953.xml"/><Relationship Id="rId157" Type="http://schemas.openxmlformats.org/officeDocument/2006/relationships/tags" Target="../tags/tag2974.xml"/><Relationship Id="rId178" Type="http://schemas.openxmlformats.org/officeDocument/2006/relationships/tags" Target="../tags/tag2995.xml"/><Relationship Id="rId61" Type="http://schemas.openxmlformats.org/officeDocument/2006/relationships/tags" Target="../tags/tag2878.xml"/><Relationship Id="rId82" Type="http://schemas.openxmlformats.org/officeDocument/2006/relationships/tags" Target="../tags/tag2899.xml"/><Relationship Id="rId152" Type="http://schemas.openxmlformats.org/officeDocument/2006/relationships/tags" Target="../tags/tag2969.xml"/><Relationship Id="rId173" Type="http://schemas.openxmlformats.org/officeDocument/2006/relationships/tags" Target="../tags/tag2990.xml"/><Relationship Id="rId194" Type="http://schemas.openxmlformats.org/officeDocument/2006/relationships/tags" Target="../tags/tag3011.xml"/><Relationship Id="rId199" Type="http://schemas.openxmlformats.org/officeDocument/2006/relationships/tags" Target="../tags/tag3016.xml"/><Relationship Id="rId203" Type="http://schemas.openxmlformats.org/officeDocument/2006/relationships/tags" Target="../tags/tag3020.xml"/><Relationship Id="rId208" Type="http://schemas.openxmlformats.org/officeDocument/2006/relationships/tags" Target="../tags/tag3025.xml"/><Relationship Id="rId229" Type="http://schemas.openxmlformats.org/officeDocument/2006/relationships/tags" Target="../tags/tag3046.xml"/><Relationship Id="rId19" Type="http://schemas.openxmlformats.org/officeDocument/2006/relationships/tags" Target="../tags/tag2836.xml"/><Relationship Id="rId224" Type="http://schemas.openxmlformats.org/officeDocument/2006/relationships/tags" Target="../tags/tag3041.xml"/><Relationship Id="rId14" Type="http://schemas.openxmlformats.org/officeDocument/2006/relationships/tags" Target="../tags/tag2831.xml"/><Relationship Id="rId30" Type="http://schemas.openxmlformats.org/officeDocument/2006/relationships/tags" Target="../tags/tag2847.xml"/><Relationship Id="rId35" Type="http://schemas.openxmlformats.org/officeDocument/2006/relationships/tags" Target="../tags/tag2852.xml"/><Relationship Id="rId56" Type="http://schemas.openxmlformats.org/officeDocument/2006/relationships/tags" Target="../tags/tag2873.xml"/><Relationship Id="rId77" Type="http://schemas.openxmlformats.org/officeDocument/2006/relationships/tags" Target="../tags/tag2894.xml"/><Relationship Id="rId100" Type="http://schemas.openxmlformats.org/officeDocument/2006/relationships/tags" Target="../tags/tag2917.xml"/><Relationship Id="rId105" Type="http://schemas.openxmlformats.org/officeDocument/2006/relationships/tags" Target="../tags/tag2922.xml"/><Relationship Id="rId126" Type="http://schemas.openxmlformats.org/officeDocument/2006/relationships/tags" Target="../tags/tag2943.xml"/><Relationship Id="rId147" Type="http://schemas.openxmlformats.org/officeDocument/2006/relationships/tags" Target="../tags/tag2964.xml"/><Relationship Id="rId168" Type="http://schemas.openxmlformats.org/officeDocument/2006/relationships/tags" Target="../tags/tag2985.xml"/><Relationship Id="rId8" Type="http://schemas.openxmlformats.org/officeDocument/2006/relationships/tags" Target="../tags/tag2825.xml"/><Relationship Id="rId51" Type="http://schemas.openxmlformats.org/officeDocument/2006/relationships/tags" Target="../tags/tag2868.xml"/><Relationship Id="rId72" Type="http://schemas.openxmlformats.org/officeDocument/2006/relationships/tags" Target="../tags/tag2889.xml"/><Relationship Id="rId93" Type="http://schemas.openxmlformats.org/officeDocument/2006/relationships/tags" Target="../tags/tag2910.xml"/><Relationship Id="rId98" Type="http://schemas.openxmlformats.org/officeDocument/2006/relationships/tags" Target="../tags/tag2915.xml"/><Relationship Id="rId121" Type="http://schemas.openxmlformats.org/officeDocument/2006/relationships/tags" Target="../tags/tag2938.xml"/><Relationship Id="rId142" Type="http://schemas.openxmlformats.org/officeDocument/2006/relationships/tags" Target="../tags/tag2959.xml"/><Relationship Id="rId163" Type="http://schemas.openxmlformats.org/officeDocument/2006/relationships/tags" Target="../tags/tag2980.xml"/><Relationship Id="rId184" Type="http://schemas.openxmlformats.org/officeDocument/2006/relationships/tags" Target="../tags/tag3001.xml"/><Relationship Id="rId189" Type="http://schemas.openxmlformats.org/officeDocument/2006/relationships/tags" Target="../tags/tag3006.xml"/><Relationship Id="rId219" Type="http://schemas.openxmlformats.org/officeDocument/2006/relationships/tags" Target="../tags/tag3036.xml"/><Relationship Id="rId3" Type="http://schemas.openxmlformats.org/officeDocument/2006/relationships/tags" Target="../tags/tag2820.xml"/><Relationship Id="rId214" Type="http://schemas.openxmlformats.org/officeDocument/2006/relationships/tags" Target="../tags/tag3031.xml"/><Relationship Id="rId230" Type="http://schemas.openxmlformats.org/officeDocument/2006/relationships/tags" Target="../tags/tag3047.xml"/><Relationship Id="rId25" Type="http://schemas.openxmlformats.org/officeDocument/2006/relationships/tags" Target="../tags/tag2842.xml"/><Relationship Id="rId46" Type="http://schemas.openxmlformats.org/officeDocument/2006/relationships/tags" Target="../tags/tag2863.xml"/><Relationship Id="rId67" Type="http://schemas.openxmlformats.org/officeDocument/2006/relationships/tags" Target="../tags/tag2884.xml"/><Relationship Id="rId116" Type="http://schemas.openxmlformats.org/officeDocument/2006/relationships/tags" Target="../tags/tag2933.xml"/><Relationship Id="rId137" Type="http://schemas.openxmlformats.org/officeDocument/2006/relationships/tags" Target="../tags/tag2954.xml"/><Relationship Id="rId158" Type="http://schemas.openxmlformats.org/officeDocument/2006/relationships/tags" Target="../tags/tag2975.xml"/><Relationship Id="rId20" Type="http://schemas.openxmlformats.org/officeDocument/2006/relationships/tags" Target="../tags/tag2837.xml"/><Relationship Id="rId41" Type="http://schemas.openxmlformats.org/officeDocument/2006/relationships/tags" Target="../tags/tag2858.xml"/><Relationship Id="rId62" Type="http://schemas.openxmlformats.org/officeDocument/2006/relationships/tags" Target="../tags/tag2879.xml"/><Relationship Id="rId83" Type="http://schemas.openxmlformats.org/officeDocument/2006/relationships/tags" Target="../tags/tag2900.xml"/><Relationship Id="rId88" Type="http://schemas.openxmlformats.org/officeDocument/2006/relationships/tags" Target="../tags/tag2905.xml"/><Relationship Id="rId111" Type="http://schemas.openxmlformats.org/officeDocument/2006/relationships/tags" Target="../tags/tag2928.xml"/><Relationship Id="rId132" Type="http://schemas.openxmlformats.org/officeDocument/2006/relationships/tags" Target="../tags/tag2949.xml"/><Relationship Id="rId153" Type="http://schemas.openxmlformats.org/officeDocument/2006/relationships/tags" Target="../tags/tag2970.xml"/><Relationship Id="rId174" Type="http://schemas.openxmlformats.org/officeDocument/2006/relationships/tags" Target="../tags/tag2991.xml"/><Relationship Id="rId179" Type="http://schemas.openxmlformats.org/officeDocument/2006/relationships/tags" Target="../tags/tag2996.xml"/><Relationship Id="rId195" Type="http://schemas.openxmlformats.org/officeDocument/2006/relationships/tags" Target="../tags/tag3012.xml"/><Relationship Id="rId209" Type="http://schemas.openxmlformats.org/officeDocument/2006/relationships/tags" Target="../tags/tag3026.xml"/><Relationship Id="rId190" Type="http://schemas.openxmlformats.org/officeDocument/2006/relationships/tags" Target="../tags/tag3007.xml"/><Relationship Id="rId204" Type="http://schemas.openxmlformats.org/officeDocument/2006/relationships/tags" Target="../tags/tag3021.xml"/><Relationship Id="rId220" Type="http://schemas.openxmlformats.org/officeDocument/2006/relationships/tags" Target="../tags/tag3037.xml"/><Relationship Id="rId225" Type="http://schemas.openxmlformats.org/officeDocument/2006/relationships/tags" Target="../tags/tag3042.xml"/><Relationship Id="rId15" Type="http://schemas.openxmlformats.org/officeDocument/2006/relationships/tags" Target="../tags/tag2832.xml"/><Relationship Id="rId36" Type="http://schemas.openxmlformats.org/officeDocument/2006/relationships/tags" Target="../tags/tag2853.xml"/><Relationship Id="rId57" Type="http://schemas.openxmlformats.org/officeDocument/2006/relationships/tags" Target="../tags/tag2874.xml"/><Relationship Id="rId106" Type="http://schemas.openxmlformats.org/officeDocument/2006/relationships/tags" Target="../tags/tag2923.xml"/><Relationship Id="rId127" Type="http://schemas.openxmlformats.org/officeDocument/2006/relationships/tags" Target="../tags/tag2944.xml"/><Relationship Id="rId10" Type="http://schemas.openxmlformats.org/officeDocument/2006/relationships/tags" Target="../tags/tag2827.xml"/><Relationship Id="rId31" Type="http://schemas.openxmlformats.org/officeDocument/2006/relationships/tags" Target="../tags/tag2848.xml"/><Relationship Id="rId52" Type="http://schemas.openxmlformats.org/officeDocument/2006/relationships/tags" Target="../tags/tag2869.xml"/><Relationship Id="rId73" Type="http://schemas.openxmlformats.org/officeDocument/2006/relationships/tags" Target="../tags/tag2890.xml"/><Relationship Id="rId78" Type="http://schemas.openxmlformats.org/officeDocument/2006/relationships/tags" Target="../tags/tag2895.xml"/><Relationship Id="rId94" Type="http://schemas.openxmlformats.org/officeDocument/2006/relationships/tags" Target="../tags/tag2911.xml"/><Relationship Id="rId99" Type="http://schemas.openxmlformats.org/officeDocument/2006/relationships/tags" Target="../tags/tag2916.xml"/><Relationship Id="rId101" Type="http://schemas.openxmlformats.org/officeDocument/2006/relationships/tags" Target="../tags/tag2918.xml"/><Relationship Id="rId122" Type="http://schemas.openxmlformats.org/officeDocument/2006/relationships/tags" Target="../tags/tag2939.xml"/><Relationship Id="rId143" Type="http://schemas.openxmlformats.org/officeDocument/2006/relationships/tags" Target="../tags/tag2960.xml"/><Relationship Id="rId148" Type="http://schemas.openxmlformats.org/officeDocument/2006/relationships/tags" Target="../tags/tag2965.xml"/><Relationship Id="rId164" Type="http://schemas.openxmlformats.org/officeDocument/2006/relationships/tags" Target="../tags/tag2981.xml"/><Relationship Id="rId169" Type="http://schemas.openxmlformats.org/officeDocument/2006/relationships/tags" Target="../tags/tag2986.xml"/><Relationship Id="rId185" Type="http://schemas.openxmlformats.org/officeDocument/2006/relationships/tags" Target="../tags/tag3002.xml"/><Relationship Id="rId4" Type="http://schemas.openxmlformats.org/officeDocument/2006/relationships/tags" Target="../tags/tag2821.xml"/><Relationship Id="rId9" Type="http://schemas.openxmlformats.org/officeDocument/2006/relationships/tags" Target="../tags/tag2826.xml"/><Relationship Id="rId180" Type="http://schemas.openxmlformats.org/officeDocument/2006/relationships/tags" Target="../tags/tag2997.xml"/><Relationship Id="rId210" Type="http://schemas.openxmlformats.org/officeDocument/2006/relationships/tags" Target="../tags/tag3027.xml"/><Relationship Id="rId215" Type="http://schemas.openxmlformats.org/officeDocument/2006/relationships/tags" Target="../tags/tag3032.xml"/><Relationship Id="rId26" Type="http://schemas.openxmlformats.org/officeDocument/2006/relationships/tags" Target="../tags/tag2843.xml"/><Relationship Id="rId231" Type="http://schemas.openxmlformats.org/officeDocument/2006/relationships/tags" Target="../tags/tag3048.xml"/><Relationship Id="rId47" Type="http://schemas.openxmlformats.org/officeDocument/2006/relationships/tags" Target="../tags/tag2864.xml"/><Relationship Id="rId68" Type="http://schemas.openxmlformats.org/officeDocument/2006/relationships/tags" Target="../tags/tag2885.xml"/><Relationship Id="rId89" Type="http://schemas.openxmlformats.org/officeDocument/2006/relationships/tags" Target="../tags/tag2906.xml"/><Relationship Id="rId112" Type="http://schemas.openxmlformats.org/officeDocument/2006/relationships/tags" Target="../tags/tag2929.xml"/><Relationship Id="rId133" Type="http://schemas.openxmlformats.org/officeDocument/2006/relationships/tags" Target="../tags/tag2950.xml"/><Relationship Id="rId154" Type="http://schemas.openxmlformats.org/officeDocument/2006/relationships/tags" Target="../tags/tag2971.xml"/><Relationship Id="rId175" Type="http://schemas.openxmlformats.org/officeDocument/2006/relationships/tags" Target="../tags/tag2992.xml"/><Relationship Id="rId196" Type="http://schemas.openxmlformats.org/officeDocument/2006/relationships/tags" Target="../tags/tag3013.xml"/><Relationship Id="rId200" Type="http://schemas.openxmlformats.org/officeDocument/2006/relationships/tags" Target="../tags/tag3017.xml"/><Relationship Id="rId16" Type="http://schemas.openxmlformats.org/officeDocument/2006/relationships/tags" Target="../tags/tag2833.xml"/><Relationship Id="rId221" Type="http://schemas.openxmlformats.org/officeDocument/2006/relationships/tags" Target="../tags/tag3038.xml"/><Relationship Id="rId37" Type="http://schemas.openxmlformats.org/officeDocument/2006/relationships/tags" Target="../tags/tag2854.xml"/><Relationship Id="rId58" Type="http://schemas.openxmlformats.org/officeDocument/2006/relationships/tags" Target="../tags/tag2875.xml"/><Relationship Id="rId79" Type="http://schemas.openxmlformats.org/officeDocument/2006/relationships/tags" Target="../tags/tag2896.xml"/><Relationship Id="rId102" Type="http://schemas.openxmlformats.org/officeDocument/2006/relationships/tags" Target="../tags/tag2919.xml"/><Relationship Id="rId123" Type="http://schemas.openxmlformats.org/officeDocument/2006/relationships/tags" Target="../tags/tag2940.xml"/><Relationship Id="rId144" Type="http://schemas.openxmlformats.org/officeDocument/2006/relationships/tags" Target="../tags/tag2961.xml"/><Relationship Id="rId90" Type="http://schemas.openxmlformats.org/officeDocument/2006/relationships/tags" Target="../tags/tag2907.xml"/><Relationship Id="rId165" Type="http://schemas.openxmlformats.org/officeDocument/2006/relationships/tags" Target="../tags/tag2982.xml"/><Relationship Id="rId186" Type="http://schemas.openxmlformats.org/officeDocument/2006/relationships/tags" Target="../tags/tag3003.xml"/><Relationship Id="rId211" Type="http://schemas.openxmlformats.org/officeDocument/2006/relationships/tags" Target="../tags/tag3028.xml"/><Relationship Id="rId232" Type="http://schemas.openxmlformats.org/officeDocument/2006/relationships/tags" Target="../tags/tag3049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tags" Target="../tags/tag3166.xml"/><Relationship Id="rId21" Type="http://schemas.openxmlformats.org/officeDocument/2006/relationships/tags" Target="../tags/tag3070.xml"/><Relationship Id="rId42" Type="http://schemas.openxmlformats.org/officeDocument/2006/relationships/tags" Target="../tags/tag3091.xml"/><Relationship Id="rId63" Type="http://schemas.openxmlformats.org/officeDocument/2006/relationships/tags" Target="../tags/tag3112.xml"/><Relationship Id="rId84" Type="http://schemas.openxmlformats.org/officeDocument/2006/relationships/tags" Target="../tags/tag3133.xml"/><Relationship Id="rId138" Type="http://schemas.openxmlformats.org/officeDocument/2006/relationships/tags" Target="../tags/tag3187.xml"/><Relationship Id="rId159" Type="http://schemas.openxmlformats.org/officeDocument/2006/relationships/tags" Target="../tags/tag3208.xml"/><Relationship Id="rId170" Type="http://schemas.openxmlformats.org/officeDocument/2006/relationships/tags" Target="../tags/tag3219.xml"/><Relationship Id="rId191" Type="http://schemas.openxmlformats.org/officeDocument/2006/relationships/tags" Target="../tags/tag3240.xml"/><Relationship Id="rId205" Type="http://schemas.openxmlformats.org/officeDocument/2006/relationships/tags" Target="../tags/tag3254.xml"/><Relationship Id="rId226" Type="http://schemas.openxmlformats.org/officeDocument/2006/relationships/tags" Target="../tags/tag3275.xml"/><Relationship Id="rId107" Type="http://schemas.openxmlformats.org/officeDocument/2006/relationships/tags" Target="../tags/tag3156.xml"/><Relationship Id="rId11" Type="http://schemas.openxmlformats.org/officeDocument/2006/relationships/tags" Target="../tags/tag3060.xml"/><Relationship Id="rId32" Type="http://schemas.openxmlformats.org/officeDocument/2006/relationships/tags" Target="../tags/tag3081.xml"/><Relationship Id="rId53" Type="http://schemas.openxmlformats.org/officeDocument/2006/relationships/tags" Target="../tags/tag3102.xml"/><Relationship Id="rId74" Type="http://schemas.openxmlformats.org/officeDocument/2006/relationships/tags" Target="../tags/tag3123.xml"/><Relationship Id="rId128" Type="http://schemas.openxmlformats.org/officeDocument/2006/relationships/tags" Target="../tags/tag3177.xml"/><Relationship Id="rId149" Type="http://schemas.openxmlformats.org/officeDocument/2006/relationships/tags" Target="../tags/tag3198.xml"/><Relationship Id="rId5" Type="http://schemas.openxmlformats.org/officeDocument/2006/relationships/tags" Target="../tags/tag3054.xml"/><Relationship Id="rId95" Type="http://schemas.openxmlformats.org/officeDocument/2006/relationships/tags" Target="../tags/tag3144.xml"/><Relationship Id="rId160" Type="http://schemas.openxmlformats.org/officeDocument/2006/relationships/tags" Target="../tags/tag3209.xml"/><Relationship Id="rId181" Type="http://schemas.openxmlformats.org/officeDocument/2006/relationships/tags" Target="../tags/tag3230.xml"/><Relationship Id="rId216" Type="http://schemas.openxmlformats.org/officeDocument/2006/relationships/tags" Target="../tags/tag3265.xml"/><Relationship Id="rId22" Type="http://schemas.openxmlformats.org/officeDocument/2006/relationships/tags" Target="../tags/tag3071.xml"/><Relationship Id="rId27" Type="http://schemas.openxmlformats.org/officeDocument/2006/relationships/tags" Target="../tags/tag3076.xml"/><Relationship Id="rId43" Type="http://schemas.openxmlformats.org/officeDocument/2006/relationships/tags" Target="../tags/tag3092.xml"/><Relationship Id="rId48" Type="http://schemas.openxmlformats.org/officeDocument/2006/relationships/tags" Target="../tags/tag3097.xml"/><Relationship Id="rId64" Type="http://schemas.openxmlformats.org/officeDocument/2006/relationships/tags" Target="../tags/tag3113.xml"/><Relationship Id="rId69" Type="http://schemas.openxmlformats.org/officeDocument/2006/relationships/tags" Target="../tags/tag3118.xml"/><Relationship Id="rId113" Type="http://schemas.openxmlformats.org/officeDocument/2006/relationships/tags" Target="../tags/tag3162.xml"/><Relationship Id="rId118" Type="http://schemas.openxmlformats.org/officeDocument/2006/relationships/tags" Target="../tags/tag3167.xml"/><Relationship Id="rId134" Type="http://schemas.openxmlformats.org/officeDocument/2006/relationships/tags" Target="../tags/tag3183.xml"/><Relationship Id="rId139" Type="http://schemas.openxmlformats.org/officeDocument/2006/relationships/tags" Target="../tags/tag3188.xml"/><Relationship Id="rId80" Type="http://schemas.openxmlformats.org/officeDocument/2006/relationships/tags" Target="../tags/tag3129.xml"/><Relationship Id="rId85" Type="http://schemas.openxmlformats.org/officeDocument/2006/relationships/tags" Target="../tags/tag3134.xml"/><Relationship Id="rId150" Type="http://schemas.openxmlformats.org/officeDocument/2006/relationships/tags" Target="../tags/tag3199.xml"/><Relationship Id="rId155" Type="http://schemas.openxmlformats.org/officeDocument/2006/relationships/tags" Target="../tags/tag3204.xml"/><Relationship Id="rId171" Type="http://schemas.openxmlformats.org/officeDocument/2006/relationships/tags" Target="../tags/tag3220.xml"/><Relationship Id="rId176" Type="http://schemas.openxmlformats.org/officeDocument/2006/relationships/tags" Target="../tags/tag3225.xml"/><Relationship Id="rId192" Type="http://schemas.openxmlformats.org/officeDocument/2006/relationships/tags" Target="../tags/tag3241.xml"/><Relationship Id="rId197" Type="http://schemas.openxmlformats.org/officeDocument/2006/relationships/tags" Target="../tags/tag3246.xml"/><Relationship Id="rId206" Type="http://schemas.openxmlformats.org/officeDocument/2006/relationships/tags" Target="../tags/tag3255.xml"/><Relationship Id="rId227" Type="http://schemas.openxmlformats.org/officeDocument/2006/relationships/tags" Target="../tags/tag3276.xml"/><Relationship Id="rId201" Type="http://schemas.openxmlformats.org/officeDocument/2006/relationships/tags" Target="../tags/tag3250.xml"/><Relationship Id="rId222" Type="http://schemas.openxmlformats.org/officeDocument/2006/relationships/tags" Target="../tags/tag3271.xml"/><Relationship Id="rId12" Type="http://schemas.openxmlformats.org/officeDocument/2006/relationships/tags" Target="../tags/tag3061.xml"/><Relationship Id="rId17" Type="http://schemas.openxmlformats.org/officeDocument/2006/relationships/tags" Target="../tags/tag3066.xml"/><Relationship Id="rId33" Type="http://schemas.openxmlformats.org/officeDocument/2006/relationships/tags" Target="../tags/tag3082.xml"/><Relationship Id="rId38" Type="http://schemas.openxmlformats.org/officeDocument/2006/relationships/tags" Target="../tags/tag3087.xml"/><Relationship Id="rId59" Type="http://schemas.openxmlformats.org/officeDocument/2006/relationships/tags" Target="../tags/tag3108.xml"/><Relationship Id="rId103" Type="http://schemas.openxmlformats.org/officeDocument/2006/relationships/tags" Target="../tags/tag3152.xml"/><Relationship Id="rId108" Type="http://schemas.openxmlformats.org/officeDocument/2006/relationships/tags" Target="../tags/tag3157.xml"/><Relationship Id="rId124" Type="http://schemas.openxmlformats.org/officeDocument/2006/relationships/tags" Target="../tags/tag3173.xml"/><Relationship Id="rId129" Type="http://schemas.openxmlformats.org/officeDocument/2006/relationships/tags" Target="../tags/tag3178.xml"/><Relationship Id="rId54" Type="http://schemas.openxmlformats.org/officeDocument/2006/relationships/tags" Target="../tags/tag3103.xml"/><Relationship Id="rId70" Type="http://schemas.openxmlformats.org/officeDocument/2006/relationships/tags" Target="../tags/tag3119.xml"/><Relationship Id="rId75" Type="http://schemas.openxmlformats.org/officeDocument/2006/relationships/tags" Target="../tags/tag3124.xml"/><Relationship Id="rId91" Type="http://schemas.openxmlformats.org/officeDocument/2006/relationships/tags" Target="../tags/tag3140.xml"/><Relationship Id="rId96" Type="http://schemas.openxmlformats.org/officeDocument/2006/relationships/tags" Target="../tags/tag3145.xml"/><Relationship Id="rId140" Type="http://schemas.openxmlformats.org/officeDocument/2006/relationships/tags" Target="../tags/tag3189.xml"/><Relationship Id="rId145" Type="http://schemas.openxmlformats.org/officeDocument/2006/relationships/tags" Target="../tags/tag3194.xml"/><Relationship Id="rId161" Type="http://schemas.openxmlformats.org/officeDocument/2006/relationships/tags" Target="../tags/tag3210.xml"/><Relationship Id="rId166" Type="http://schemas.openxmlformats.org/officeDocument/2006/relationships/tags" Target="../tags/tag3215.xml"/><Relationship Id="rId182" Type="http://schemas.openxmlformats.org/officeDocument/2006/relationships/tags" Target="../tags/tag3231.xml"/><Relationship Id="rId187" Type="http://schemas.openxmlformats.org/officeDocument/2006/relationships/tags" Target="../tags/tag3236.xml"/><Relationship Id="rId217" Type="http://schemas.openxmlformats.org/officeDocument/2006/relationships/tags" Target="../tags/tag3266.xml"/><Relationship Id="rId1" Type="http://schemas.openxmlformats.org/officeDocument/2006/relationships/tags" Target="../tags/tag3050.xml"/><Relationship Id="rId6" Type="http://schemas.openxmlformats.org/officeDocument/2006/relationships/tags" Target="../tags/tag3055.xml"/><Relationship Id="rId212" Type="http://schemas.openxmlformats.org/officeDocument/2006/relationships/tags" Target="../tags/tag3261.xml"/><Relationship Id="rId23" Type="http://schemas.openxmlformats.org/officeDocument/2006/relationships/tags" Target="../tags/tag3072.xml"/><Relationship Id="rId28" Type="http://schemas.openxmlformats.org/officeDocument/2006/relationships/tags" Target="../tags/tag3077.xml"/><Relationship Id="rId49" Type="http://schemas.openxmlformats.org/officeDocument/2006/relationships/tags" Target="../tags/tag3098.xml"/><Relationship Id="rId114" Type="http://schemas.openxmlformats.org/officeDocument/2006/relationships/tags" Target="../tags/tag3163.xml"/><Relationship Id="rId119" Type="http://schemas.openxmlformats.org/officeDocument/2006/relationships/tags" Target="../tags/tag3168.xml"/><Relationship Id="rId44" Type="http://schemas.openxmlformats.org/officeDocument/2006/relationships/tags" Target="../tags/tag3093.xml"/><Relationship Id="rId60" Type="http://schemas.openxmlformats.org/officeDocument/2006/relationships/tags" Target="../tags/tag3109.xml"/><Relationship Id="rId65" Type="http://schemas.openxmlformats.org/officeDocument/2006/relationships/tags" Target="../tags/tag3114.xml"/><Relationship Id="rId81" Type="http://schemas.openxmlformats.org/officeDocument/2006/relationships/tags" Target="../tags/tag3130.xml"/><Relationship Id="rId86" Type="http://schemas.openxmlformats.org/officeDocument/2006/relationships/tags" Target="../tags/tag3135.xml"/><Relationship Id="rId130" Type="http://schemas.openxmlformats.org/officeDocument/2006/relationships/tags" Target="../tags/tag3179.xml"/><Relationship Id="rId135" Type="http://schemas.openxmlformats.org/officeDocument/2006/relationships/tags" Target="../tags/tag3184.xml"/><Relationship Id="rId151" Type="http://schemas.openxmlformats.org/officeDocument/2006/relationships/tags" Target="../tags/tag3200.xml"/><Relationship Id="rId156" Type="http://schemas.openxmlformats.org/officeDocument/2006/relationships/tags" Target="../tags/tag3205.xml"/><Relationship Id="rId177" Type="http://schemas.openxmlformats.org/officeDocument/2006/relationships/tags" Target="../tags/tag3226.xml"/><Relationship Id="rId198" Type="http://schemas.openxmlformats.org/officeDocument/2006/relationships/tags" Target="../tags/tag3247.xml"/><Relationship Id="rId172" Type="http://schemas.openxmlformats.org/officeDocument/2006/relationships/tags" Target="../tags/tag3221.xml"/><Relationship Id="rId193" Type="http://schemas.openxmlformats.org/officeDocument/2006/relationships/tags" Target="../tags/tag3242.xml"/><Relationship Id="rId202" Type="http://schemas.openxmlformats.org/officeDocument/2006/relationships/tags" Target="../tags/tag3251.xml"/><Relationship Id="rId207" Type="http://schemas.openxmlformats.org/officeDocument/2006/relationships/tags" Target="../tags/tag3256.xml"/><Relationship Id="rId223" Type="http://schemas.openxmlformats.org/officeDocument/2006/relationships/tags" Target="../tags/tag3272.xml"/><Relationship Id="rId228" Type="http://schemas.openxmlformats.org/officeDocument/2006/relationships/tags" Target="../tags/tag3277.xml"/><Relationship Id="rId13" Type="http://schemas.openxmlformats.org/officeDocument/2006/relationships/tags" Target="../tags/tag3062.xml"/><Relationship Id="rId18" Type="http://schemas.openxmlformats.org/officeDocument/2006/relationships/tags" Target="../tags/tag3067.xml"/><Relationship Id="rId39" Type="http://schemas.openxmlformats.org/officeDocument/2006/relationships/tags" Target="../tags/tag3088.xml"/><Relationship Id="rId109" Type="http://schemas.openxmlformats.org/officeDocument/2006/relationships/tags" Target="../tags/tag3158.xml"/><Relationship Id="rId34" Type="http://schemas.openxmlformats.org/officeDocument/2006/relationships/tags" Target="../tags/tag3083.xml"/><Relationship Id="rId50" Type="http://schemas.openxmlformats.org/officeDocument/2006/relationships/tags" Target="../tags/tag3099.xml"/><Relationship Id="rId55" Type="http://schemas.openxmlformats.org/officeDocument/2006/relationships/tags" Target="../tags/tag3104.xml"/><Relationship Id="rId76" Type="http://schemas.openxmlformats.org/officeDocument/2006/relationships/tags" Target="../tags/tag3125.xml"/><Relationship Id="rId97" Type="http://schemas.openxmlformats.org/officeDocument/2006/relationships/tags" Target="../tags/tag3146.xml"/><Relationship Id="rId104" Type="http://schemas.openxmlformats.org/officeDocument/2006/relationships/tags" Target="../tags/tag3153.xml"/><Relationship Id="rId120" Type="http://schemas.openxmlformats.org/officeDocument/2006/relationships/tags" Target="../tags/tag3169.xml"/><Relationship Id="rId125" Type="http://schemas.openxmlformats.org/officeDocument/2006/relationships/tags" Target="../tags/tag3174.xml"/><Relationship Id="rId141" Type="http://schemas.openxmlformats.org/officeDocument/2006/relationships/tags" Target="../tags/tag3190.xml"/><Relationship Id="rId146" Type="http://schemas.openxmlformats.org/officeDocument/2006/relationships/tags" Target="../tags/tag3195.xml"/><Relationship Id="rId167" Type="http://schemas.openxmlformats.org/officeDocument/2006/relationships/tags" Target="../tags/tag3216.xml"/><Relationship Id="rId188" Type="http://schemas.openxmlformats.org/officeDocument/2006/relationships/tags" Target="../tags/tag3237.xml"/><Relationship Id="rId7" Type="http://schemas.openxmlformats.org/officeDocument/2006/relationships/tags" Target="../tags/tag3056.xml"/><Relationship Id="rId71" Type="http://schemas.openxmlformats.org/officeDocument/2006/relationships/tags" Target="../tags/tag3120.xml"/><Relationship Id="rId92" Type="http://schemas.openxmlformats.org/officeDocument/2006/relationships/tags" Target="../tags/tag3141.xml"/><Relationship Id="rId162" Type="http://schemas.openxmlformats.org/officeDocument/2006/relationships/tags" Target="../tags/tag3211.xml"/><Relationship Id="rId183" Type="http://schemas.openxmlformats.org/officeDocument/2006/relationships/tags" Target="../tags/tag3232.xml"/><Relationship Id="rId213" Type="http://schemas.openxmlformats.org/officeDocument/2006/relationships/tags" Target="../tags/tag3262.xml"/><Relationship Id="rId218" Type="http://schemas.openxmlformats.org/officeDocument/2006/relationships/tags" Target="../tags/tag3267.xml"/><Relationship Id="rId2" Type="http://schemas.openxmlformats.org/officeDocument/2006/relationships/tags" Target="../tags/tag3051.xml"/><Relationship Id="rId29" Type="http://schemas.openxmlformats.org/officeDocument/2006/relationships/tags" Target="../tags/tag3078.xml"/><Relationship Id="rId24" Type="http://schemas.openxmlformats.org/officeDocument/2006/relationships/tags" Target="../tags/tag3073.xml"/><Relationship Id="rId40" Type="http://schemas.openxmlformats.org/officeDocument/2006/relationships/tags" Target="../tags/tag3089.xml"/><Relationship Id="rId45" Type="http://schemas.openxmlformats.org/officeDocument/2006/relationships/tags" Target="../tags/tag3094.xml"/><Relationship Id="rId66" Type="http://schemas.openxmlformats.org/officeDocument/2006/relationships/tags" Target="../tags/tag3115.xml"/><Relationship Id="rId87" Type="http://schemas.openxmlformats.org/officeDocument/2006/relationships/tags" Target="../tags/tag3136.xml"/><Relationship Id="rId110" Type="http://schemas.openxmlformats.org/officeDocument/2006/relationships/tags" Target="../tags/tag3159.xml"/><Relationship Id="rId115" Type="http://schemas.openxmlformats.org/officeDocument/2006/relationships/tags" Target="../tags/tag3164.xml"/><Relationship Id="rId131" Type="http://schemas.openxmlformats.org/officeDocument/2006/relationships/tags" Target="../tags/tag3180.xml"/><Relationship Id="rId136" Type="http://schemas.openxmlformats.org/officeDocument/2006/relationships/tags" Target="../tags/tag3185.xml"/><Relationship Id="rId157" Type="http://schemas.openxmlformats.org/officeDocument/2006/relationships/tags" Target="../tags/tag3206.xml"/><Relationship Id="rId178" Type="http://schemas.openxmlformats.org/officeDocument/2006/relationships/tags" Target="../tags/tag3227.xml"/><Relationship Id="rId61" Type="http://schemas.openxmlformats.org/officeDocument/2006/relationships/tags" Target="../tags/tag3110.xml"/><Relationship Id="rId82" Type="http://schemas.openxmlformats.org/officeDocument/2006/relationships/tags" Target="../tags/tag3131.xml"/><Relationship Id="rId152" Type="http://schemas.openxmlformats.org/officeDocument/2006/relationships/tags" Target="../tags/tag3201.xml"/><Relationship Id="rId173" Type="http://schemas.openxmlformats.org/officeDocument/2006/relationships/tags" Target="../tags/tag3222.xml"/><Relationship Id="rId194" Type="http://schemas.openxmlformats.org/officeDocument/2006/relationships/tags" Target="../tags/tag3243.xml"/><Relationship Id="rId199" Type="http://schemas.openxmlformats.org/officeDocument/2006/relationships/tags" Target="../tags/tag3248.xml"/><Relationship Id="rId203" Type="http://schemas.openxmlformats.org/officeDocument/2006/relationships/tags" Target="../tags/tag3252.xml"/><Relationship Id="rId208" Type="http://schemas.openxmlformats.org/officeDocument/2006/relationships/tags" Target="../tags/tag3257.xml"/><Relationship Id="rId229" Type="http://schemas.openxmlformats.org/officeDocument/2006/relationships/slideLayout" Target="../slideLayouts/slideLayout2.xml"/><Relationship Id="rId19" Type="http://schemas.openxmlformats.org/officeDocument/2006/relationships/tags" Target="../tags/tag3068.xml"/><Relationship Id="rId224" Type="http://schemas.openxmlformats.org/officeDocument/2006/relationships/tags" Target="../tags/tag3273.xml"/><Relationship Id="rId14" Type="http://schemas.openxmlformats.org/officeDocument/2006/relationships/tags" Target="../tags/tag3063.xml"/><Relationship Id="rId30" Type="http://schemas.openxmlformats.org/officeDocument/2006/relationships/tags" Target="../tags/tag3079.xml"/><Relationship Id="rId35" Type="http://schemas.openxmlformats.org/officeDocument/2006/relationships/tags" Target="../tags/tag3084.xml"/><Relationship Id="rId56" Type="http://schemas.openxmlformats.org/officeDocument/2006/relationships/tags" Target="../tags/tag3105.xml"/><Relationship Id="rId77" Type="http://schemas.openxmlformats.org/officeDocument/2006/relationships/tags" Target="../tags/tag3126.xml"/><Relationship Id="rId100" Type="http://schemas.openxmlformats.org/officeDocument/2006/relationships/tags" Target="../tags/tag3149.xml"/><Relationship Id="rId105" Type="http://schemas.openxmlformats.org/officeDocument/2006/relationships/tags" Target="../tags/tag3154.xml"/><Relationship Id="rId126" Type="http://schemas.openxmlformats.org/officeDocument/2006/relationships/tags" Target="../tags/tag3175.xml"/><Relationship Id="rId147" Type="http://schemas.openxmlformats.org/officeDocument/2006/relationships/tags" Target="../tags/tag3196.xml"/><Relationship Id="rId168" Type="http://schemas.openxmlformats.org/officeDocument/2006/relationships/tags" Target="../tags/tag3217.xml"/><Relationship Id="rId8" Type="http://schemas.openxmlformats.org/officeDocument/2006/relationships/tags" Target="../tags/tag3057.xml"/><Relationship Id="rId51" Type="http://schemas.openxmlformats.org/officeDocument/2006/relationships/tags" Target="../tags/tag3100.xml"/><Relationship Id="rId72" Type="http://schemas.openxmlformats.org/officeDocument/2006/relationships/tags" Target="../tags/tag3121.xml"/><Relationship Id="rId93" Type="http://schemas.openxmlformats.org/officeDocument/2006/relationships/tags" Target="../tags/tag3142.xml"/><Relationship Id="rId98" Type="http://schemas.openxmlformats.org/officeDocument/2006/relationships/tags" Target="../tags/tag3147.xml"/><Relationship Id="rId121" Type="http://schemas.openxmlformats.org/officeDocument/2006/relationships/tags" Target="../tags/tag3170.xml"/><Relationship Id="rId142" Type="http://schemas.openxmlformats.org/officeDocument/2006/relationships/tags" Target="../tags/tag3191.xml"/><Relationship Id="rId163" Type="http://schemas.openxmlformats.org/officeDocument/2006/relationships/tags" Target="../tags/tag3212.xml"/><Relationship Id="rId184" Type="http://schemas.openxmlformats.org/officeDocument/2006/relationships/tags" Target="../tags/tag3233.xml"/><Relationship Id="rId189" Type="http://schemas.openxmlformats.org/officeDocument/2006/relationships/tags" Target="../tags/tag3238.xml"/><Relationship Id="rId219" Type="http://schemas.openxmlformats.org/officeDocument/2006/relationships/tags" Target="../tags/tag3268.xml"/><Relationship Id="rId3" Type="http://schemas.openxmlformats.org/officeDocument/2006/relationships/tags" Target="../tags/tag3052.xml"/><Relationship Id="rId214" Type="http://schemas.openxmlformats.org/officeDocument/2006/relationships/tags" Target="../tags/tag3263.xml"/><Relationship Id="rId230" Type="http://schemas.openxmlformats.org/officeDocument/2006/relationships/notesSlide" Target="../notesSlides/notesSlide31.xml"/><Relationship Id="rId25" Type="http://schemas.openxmlformats.org/officeDocument/2006/relationships/tags" Target="../tags/tag3074.xml"/><Relationship Id="rId46" Type="http://schemas.openxmlformats.org/officeDocument/2006/relationships/tags" Target="../tags/tag3095.xml"/><Relationship Id="rId67" Type="http://schemas.openxmlformats.org/officeDocument/2006/relationships/tags" Target="../tags/tag3116.xml"/><Relationship Id="rId116" Type="http://schemas.openxmlformats.org/officeDocument/2006/relationships/tags" Target="../tags/tag3165.xml"/><Relationship Id="rId137" Type="http://schemas.openxmlformats.org/officeDocument/2006/relationships/tags" Target="../tags/tag3186.xml"/><Relationship Id="rId158" Type="http://schemas.openxmlformats.org/officeDocument/2006/relationships/tags" Target="../tags/tag3207.xml"/><Relationship Id="rId20" Type="http://schemas.openxmlformats.org/officeDocument/2006/relationships/tags" Target="../tags/tag3069.xml"/><Relationship Id="rId41" Type="http://schemas.openxmlformats.org/officeDocument/2006/relationships/tags" Target="../tags/tag3090.xml"/><Relationship Id="rId62" Type="http://schemas.openxmlformats.org/officeDocument/2006/relationships/tags" Target="../tags/tag3111.xml"/><Relationship Id="rId83" Type="http://schemas.openxmlformats.org/officeDocument/2006/relationships/tags" Target="../tags/tag3132.xml"/><Relationship Id="rId88" Type="http://schemas.openxmlformats.org/officeDocument/2006/relationships/tags" Target="../tags/tag3137.xml"/><Relationship Id="rId111" Type="http://schemas.openxmlformats.org/officeDocument/2006/relationships/tags" Target="../tags/tag3160.xml"/><Relationship Id="rId132" Type="http://schemas.openxmlformats.org/officeDocument/2006/relationships/tags" Target="../tags/tag3181.xml"/><Relationship Id="rId153" Type="http://schemas.openxmlformats.org/officeDocument/2006/relationships/tags" Target="../tags/tag3202.xml"/><Relationship Id="rId174" Type="http://schemas.openxmlformats.org/officeDocument/2006/relationships/tags" Target="../tags/tag3223.xml"/><Relationship Id="rId179" Type="http://schemas.openxmlformats.org/officeDocument/2006/relationships/tags" Target="../tags/tag3228.xml"/><Relationship Id="rId195" Type="http://schemas.openxmlformats.org/officeDocument/2006/relationships/tags" Target="../tags/tag3244.xml"/><Relationship Id="rId209" Type="http://schemas.openxmlformats.org/officeDocument/2006/relationships/tags" Target="../tags/tag3258.xml"/><Relationship Id="rId190" Type="http://schemas.openxmlformats.org/officeDocument/2006/relationships/tags" Target="../tags/tag3239.xml"/><Relationship Id="rId204" Type="http://schemas.openxmlformats.org/officeDocument/2006/relationships/tags" Target="../tags/tag3253.xml"/><Relationship Id="rId220" Type="http://schemas.openxmlformats.org/officeDocument/2006/relationships/tags" Target="../tags/tag3269.xml"/><Relationship Id="rId225" Type="http://schemas.openxmlformats.org/officeDocument/2006/relationships/tags" Target="../tags/tag3274.xml"/><Relationship Id="rId15" Type="http://schemas.openxmlformats.org/officeDocument/2006/relationships/tags" Target="../tags/tag3064.xml"/><Relationship Id="rId36" Type="http://schemas.openxmlformats.org/officeDocument/2006/relationships/tags" Target="../tags/tag3085.xml"/><Relationship Id="rId57" Type="http://schemas.openxmlformats.org/officeDocument/2006/relationships/tags" Target="../tags/tag3106.xml"/><Relationship Id="rId106" Type="http://schemas.openxmlformats.org/officeDocument/2006/relationships/tags" Target="../tags/tag3155.xml"/><Relationship Id="rId127" Type="http://schemas.openxmlformats.org/officeDocument/2006/relationships/tags" Target="../tags/tag3176.xml"/><Relationship Id="rId10" Type="http://schemas.openxmlformats.org/officeDocument/2006/relationships/tags" Target="../tags/tag3059.xml"/><Relationship Id="rId31" Type="http://schemas.openxmlformats.org/officeDocument/2006/relationships/tags" Target="../tags/tag3080.xml"/><Relationship Id="rId52" Type="http://schemas.openxmlformats.org/officeDocument/2006/relationships/tags" Target="../tags/tag3101.xml"/><Relationship Id="rId73" Type="http://schemas.openxmlformats.org/officeDocument/2006/relationships/tags" Target="../tags/tag3122.xml"/><Relationship Id="rId78" Type="http://schemas.openxmlformats.org/officeDocument/2006/relationships/tags" Target="../tags/tag3127.xml"/><Relationship Id="rId94" Type="http://schemas.openxmlformats.org/officeDocument/2006/relationships/tags" Target="../tags/tag3143.xml"/><Relationship Id="rId99" Type="http://schemas.openxmlformats.org/officeDocument/2006/relationships/tags" Target="../tags/tag3148.xml"/><Relationship Id="rId101" Type="http://schemas.openxmlformats.org/officeDocument/2006/relationships/tags" Target="../tags/tag3150.xml"/><Relationship Id="rId122" Type="http://schemas.openxmlformats.org/officeDocument/2006/relationships/tags" Target="../tags/tag3171.xml"/><Relationship Id="rId143" Type="http://schemas.openxmlformats.org/officeDocument/2006/relationships/tags" Target="../tags/tag3192.xml"/><Relationship Id="rId148" Type="http://schemas.openxmlformats.org/officeDocument/2006/relationships/tags" Target="../tags/tag3197.xml"/><Relationship Id="rId164" Type="http://schemas.openxmlformats.org/officeDocument/2006/relationships/tags" Target="../tags/tag3213.xml"/><Relationship Id="rId169" Type="http://schemas.openxmlformats.org/officeDocument/2006/relationships/tags" Target="../tags/tag3218.xml"/><Relationship Id="rId185" Type="http://schemas.openxmlformats.org/officeDocument/2006/relationships/tags" Target="../tags/tag3234.xml"/><Relationship Id="rId4" Type="http://schemas.openxmlformats.org/officeDocument/2006/relationships/tags" Target="../tags/tag3053.xml"/><Relationship Id="rId9" Type="http://schemas.openxmlformats.org/officeDocument/2006/relationships/tags" Target="../tags/tag3058.xml"/><Relationship Id="rId180" Type="http://schemas.openxmlformats.org/officeDocument/2006/relationships/tags" Target="../tags/tag3229.xml"/><Relationship Id="rId210" Type="http://schemas.openxmlformats.org/officeDocument/2006/relationships/tags" Target="../tags/tag3259.xml"/><Relationship Id="rId215" Type="http://schemas.openxmlformats.org/officeDocument/2006/relationships/tags" Target="../tags/tag3264.xml"/><Relationship Id="rId26" Type="http://schemas.openxmlformats.org/officeDocument/2006/relationships/tags" Target="../tags/tag3075.xml"/><Relationship Id="rId47" Type="http://schemas.openxmlformats.org/officeDocument/2006/relationships/tags" Target="../tags/tag3096.xml"/><Relationship Id="rId68" Type="http://schemas.openxmlformats.org/officeDocument/2006/relationships/tags" Target="../tags/tag3117.xml"/><Relationship Id="rId89" Type="http://schemas.openxmlformats.org/officeDocument/2006/relationships/tags" Target="../tags/tag3138.xml"/><Relationship Id="rId112" Type="http://schemas.openxmlformats.org/officeDocument/2006/relationships/tags" Target="../tags/tag3161.xml"/><Relationship Id="rId133" Type="http://schemas.openxmlformats.org/officeDocument/2006/relationships/tags" Target="../tags/tag3182.xml"/><Relationship Id="rId154" Type="http://schemas.openxmlformats.org/officeDocument/2006/relationships/tags" Target="../tags/tag3203.xml"/><Relationship Id="rId175" Type="http://schemas.openxmlformats.org/officeDocument/2006/relationships/tags" Target="../tags/tag3224.xml"/><Relationship Id="rId196" Type="http://schemas.openxmlformats.org/officeDocument/2006/relationships/tags" Target="../tags/tag3245.xml"/><Relationship Id="rId200" Type="http://schemas.openxmlformats.org/officeDocument/2006/relationships/tags" Target="../tags/tag3249.xml"/><Relationship Id="rId16" Type="http://schemas.openxmlformats.org/officeDocument/2006/relationships/tags" Target="../tags/tag3065.xml"/><Relationship Id="rId221" Type="http://schemas.openxmlformats.org/officeDocument/2006/relationships/tags" Target="../tags/tag3270.xml"/><Relationship Id="rId37" Type="http://schemas.openxmlformats.org/officeDocument/2006/relationships/tags" Target="../tags/tag3086.xml"/><Relationship Id="rId58" Type="http://schemas.openxmlformats.org/officeDocument/2006/relationships/tags" Target="../tags/tag3107.xml"/><Relationship Id="rId79" Type="http://schemas.openxmlformats.org/officeDocument/2006/relationships/tags" Target="../tags/tag3128.xml"/><Relationship Id="rId102" Type="http://schemas.openxmlformats.org/officeDocument/2006/relationships/tags" Target="../tags/tag3151.xml"/><Relationship Id="rId123" Type="http://schemas.openxmlformats.org/officeDocument/2006/relationships/tags" Target="../tags/tag3172.xml"/><Relationship Id="rId144" Type="http://schemas.openxmlformats.org/officeDocument/2006/relationships/tags" Target="../tags/tag3193.xml"/><Relationship Id="rId90" Type="http://schemas.openxmlformats.org/officeDocument/2006/relationships/tags" Target="../tags/tag3139.xml"/><Relationship Id="rId165" Type="http://schemas.openxmlformats.org/officeDocument/2006/relationships/tags" Target="../tags/tag3214.xml"/><Relationship Id="rId186" Type="http://schemas.openxmlformats.org/officeDocument/2006/relationships/tags" Target="../tags/tag3235.xml"/><Relationship Id="rId211" Type="http://schemas.openxmlformats.org/officeDocument/2006/relationships/tags" Target="../tags/tag3260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tags" Target="../tags/tag3394.xml"/><Relationship Id="rId21" Type="http://schemas.openxmlformats.org/officeDocument/2006/relationships/tags" Target="../tags/tag3298.xml"/><Relationship Id="rId42" Type="http://schemas.openxmlformats.org/officeDocument/2006/relationships/tags" Target="../tags/tag3319.xml"/><Relationship Id="rId47" Type="http://schemas.openxmlformats.org/officeDocument/2006/relationships/tags" Target="../tags/tag3324.xml"/><Relationship Id="rId63" Type="http://schemas.openxmlformats.org/officeDocument/2006/relationships/tags" Target="../tags/tag3340.xml"/><Relationship Id="rId68" Type="http://schemas.openxmlformats.org/officeDocument/2006/relationships/tags" Target="../tags/tag3345.xml"/><Relationship Id="rId84" Type="http://schemas.openxmlformats.org/officeDocument/2006/relationships/tags" Target="../tags/tag3361.xml"/><Relationship Id="rId89" Type="http://schemas.openxmlformats.org/officeDocument/2006/relationships/tags" Target="../tags/tag3366.xml"/><Relationship Id="rId112" Type="http://schemas.openxmlformats.org/officeDocument/2006/relationships/tags" Target="../tags/tag3389.xml"/><Relationship Id="rId133" Type="http://schemas.openxmlformats.org/officeDocument/2006/relationships/tags" Target="../tags/tag3410.xml"/><Relationship Id="rId138" Type="http://schemas.openxmlformats.org/officeDocument/2006/relationships/tags" Target="../tags/tag3415.xml"/><Relationship Id="rId154" Type="http://schemas.openxmlformats.org/officeDocument/2006/relationships/tags" Target="../tags/tag3431.xml"/><Relationship Id="rId159" Type="http://schemas.openxmlformats.org/officeDocument/2006/relationships/tags" Target="../tags/tag3436.xml"/><Relationship Id="rId175" Type="http://schemas.openxmlformats.org/officeDocument/2006/relationships/tags" Target="../tags/tag3452.xml"/><Relationship Id="rId170" Type="http://schemas.openxmlformats.org/officeDocument/2006/relationships/tags" Target="../tags/tag3447.xml"/><Relationship Id="rId191" Type="http://schemas.openxmlformats.org/officeDocument/2006/relationships/tags" Target="../tags/tag3468.xml"/><Relationship Id="rId16" Type="http://schemas.openxmlformats.org/officeDocument/2006/relationships/tags" Target="../tags/tag3293.xml"/><Relationship Id="rId107" Type="http://schemas.openxmlformats.org/officeDocument/2006/relationships/tags" Target="../tags/tag3384.xml"/><Relationship Id="rId11" Type="http://schemas.openxmlformats.org/officeDocument/2006/relationships/tags" Target="../tags/tag3288.xml"/><Relationship Id="rId32" Type="http://schemas.openxmlformats.org/officeDocument/2006/relationships/tags" Target="../tags/tag3309.xml"/><Relationship Id="rId37" Type="http://schemas.openxmlformats.org/officeDocument/2006/relationships/tags" Target="../tags/tag3314.xml"/><Relationship Id="rId53" Type="http://schemas.openxmlformats.org/officeDocument/2006/relationships/tags" Target="../tags/tag3330.xml"/><Relationship Id="rId58" Type="http://schemas.openxmlformats.org/officeDocument/2006/relationships/tags" Target="../tags/tag3335.xml"/><Relationship Id="rId74" Type="http://schemas.openxmlformats.org/officeDocument/2006/relationships/tags" Target="../tags/tag3351.xml"/><Relationship Id="rId79" Type="http://schemas.openxmlformats.org/officeDocument/2006/relationships/tags" Target="../tags/tag3356.xml"/><Relationship Id="rId102" Type="http://schemas.openxmlformats.org/officeDocument/2006/relationships/tags" Target="../tags/tag3379.xml"/><Relationship Id="rId123" Type="http://schemas.openxmlformats.org/officeDocument/2006/relationships/tags" Target="../tags/tag3400.xml"/><Relationship Id="rId128" Type="http://schemas.openxmlformats.org/officeDocument/2006/relationships/tags" Target="../tags/tag3405.xml"/><Relationship Id="rId144" Type="http://schemas.openxmlformats.org/officeDocument/2006/relationships/tags" Target="../tags/tag3421.xml"/><Relationship Id="rId149" Type="http://schemas.openxmlformats.org/officeDocument/2006/relationships/tags" Target="../tags/tag3426.xml"/><Relationship Id="rId5" Type="http://schemas.openxmlformats.org/officeDocument/2006/relationships/tags" Target="../tags/tag3282.xml"/><Relationship Id="rId90" Type="http://schemas.openxmlformats.org/officeDocument/2006/relationships/tags" Target="../tags/tag3367.xml"/><Relationship Id="rId95" Type="http://schemas.openxmlformats.org/officeDocument/2006/relationships/tags" Target="../tags/tag3372.xml"/><Relationship Id="rId160" Type="http://schemas.openxmlformats.org/officeDocument/2006/relationships/tags" Target="../tags/tag3437.xml"/><Relationship Id="rId165" Type="http://schemas.openxmlformats.org/officeDocument/2006/relationships/tags" Target="../tags/tag3442.xml"/><Relationship Id="rId181" Type="http://schemas.openxmlformats.org/officeDocument/2006/relationships/tags" Target="../tags/tag3458.xml"/><Relationship Id="rId186" Type="http://schemas.openxmlformats.org/officeDocument/2006/relationships/tags" Target="../tags/tag3463.xml"/><Relationship Id="rId22" Type="http://schemas.openxmlformats.org/officeDocument/2006/relationships/tags" Target="../tags/tag3299.xml"/><Relationship Id="rId27" Type="http://schemas.openxmlformats.org/officeDocument/2006/relationships/tags" Target="../tags/tag3304.xml"/><Relationship Id="rId43" Type="http://schemas.openxmlformats.org/officeDocument/2006/relationships/tags" Target="../tags/tag3320.xml"/><Relationship Id="rId48" Type="http://schemas.openxmlformats.org/officeDocument/2006/relationships/tags" Target="../tags/tag3325.xml"/><Relationship Id="rId64" Type="http://schemas.openxmlformats.org/officeDocument/2006/relationships/tags" Target="../tags/tag3341.xml"/><Relationship Id="rId69" Type="http://schemas.openxmlformats.org/officeDocument/2006/relationships/tags" Target="../tags/tag3346.xml"/><Relationship Id="rId113" Type="http://schemas.openxmlformats.org/officeDocument/2006/relationships/tags" Target="../tags/tag3390.xml"/><Relationship Id="rId118" Type="http://schemas.openxmlformats.org/officeDocument/2006/relationships/tags" Target="../tags/tag3395.xml"/><Relationship Id="rId134" Type="http://schemas.openxmlformats.org/officeDocument/2006/relationships/tags" Target="../tags/tag3411.xml"/><Relationship Id="rId139" Type="http://schemas.openxmlformats.org/officeDocument/2006/relationships/tags" Target="../tags/tag3416.xml"/><Relationship Id="rId80" Type="http://schemas.openxmlformats.org/officeDocument/2006/relationships/tags" Target="../tags/tag3357.xml"/><Relationship Id="rId85" Type="http://schemas.openxmlformats.org/officeDocument/2006/relationships/tags" Target="../tags/tag3362.xml"/><Relationship Id="rId150" Type="http://schemas.openxmlformats.org/officeDocument/2006/relationships/tags" Target="../tags/tag3427.xml"/><Relationship Id="rId155" Type="http://schemas.openxmlformats.org/officeDocument/2006/relationships/tags" Target="../tags/tag3432.xml"/><Relationship Id="rId171" Type="http://schemas.openxmlformats.org/officeDocument/2006/relationships/tags" Target="../tags/tag3448.xml"/><Relationship Id="rId176" Type="http://schemas.openxmlformats.org/officeDocument/2006/relationships/tags" Target="../tags/tag3453.xml"/><Relationship Id="rId192" Type="http://schemas.openxmlformats.org/officeDocument/2006/relationships/slideLayout" Target="../slideLayouts/slideLayout2.xml"/><Relationship Id="rId12" Type="http://schemas.openxmlformats.org/officeDocument/2006/relationships/tags" Target="../tags/tag3289.xml"/><Relationship Id="rId17" Type="http://schemas.openxmlformats.org/officeDocument/2006/relationships/tags" Target="../tags/tag3294.xml"/><Relationship Id="rId33" Type="http://schemas.openxmlformats.org/officeDocument/2006/relationships/tags" Target="../tags/tag3310.xml"/><Relationship Id="rId38" Type="http://schemas.openxmlformats.org/officeDocument/2006/relationships/tags" Target="../tags/tag3315.xml"/><Relationship Id="rId59" Type="http://schemas.openxmlformats.org/officeDocument/2006/relationships/tags" Target="../tags/tag3336.xml"/><Relationship Id="rId103" Type="http://schemas.openxmlformats.org/officeDocument/2006/relationships/tags" Target="../tags/tag3380.xml"/><Relationship Id="rId108" Type="http://schemas.openxmlformats.org/officeDocument/2006/relationships/tags" Target="../tags/tag3385.xml"/><Relationship Id="rId124" Type="http://schemas.openxmlformats.org/officeDocument/2006/relationships/tags" Target="../tags/tag3401.xml"/><Relationship Id="rId129" Type="http://schemas.openxmlformats.org/officeDocument/2006/relationships/tags" Target="../tags/tag3406.xml"/><Relationship Id="rId54" Type="http://schemas.openxmlformats.org/officeDocument/2006/relationships/tags" Target="../tags/tag3331.xml"/><Relationship Id="rId70" Type="http://schemas.openxmlformats.org/officeDocument/2006/relationships/tags" Target="../tags/tag3347.xml"/><Relationship Id="rId75" Type="http://schemas.openxmlformats.org/officeDocument/2006/relationships/tags" Target="../tags/tag3352.xml"/><Relationship Id="rId91" Type="http://schemas.openxmlformats.org/officeDocument/2006/relationships/tags" Target="../tags/tag3368.xml"/><Relationship Id="rId96" Type="http://schemas.openxmlformats.org/officeDocument/2006/relationships/tags" Target="../tags/tag3373.xml"/><Relationship Id="rId140" Type="http://schemas.openxmlformats.org/officeDocument/2006/relationships/tags" Target="../tags/tag3417.xml"/><Relationship Id="rId145" Type="http://schemas.openxmlformats.org/officeDocument/2006/relationships/tags" Target="../tags/tag3422.xml"/><Relationship Id="rId161" Type="http://schemas.openxmlformats.org/officeDocument/2006/relationships/tags" Target="../tags/tag3438.xml"/><Relationship Id="rId166" Type="http://schemas.openxmlformats.org/officeDocument/2006/relationships/tags" Target="../tags/tag3443.xml"/><Relationship Id="rId182" Type="http://schemas.openxmlformats.org/officeDocument/2006/relationships/tags" Target="../tags/tag3459.xml"/><Relationship Id="rId187" Type="http://schemas.openxmlformats.org/officeDocument/2006/relationships/tags" Target="../tags/tag3464.xml"/><Relationship Id="rId1" Type="http://schemas.openxmlformats.org/officeDocument/2006/relationships/tags" Target="../tags/tag3278.xml"/><Relationship Id="rId6" Type="http://schemas.openxmlformats.org/officeDocument/2006/relationships/tags" Target="../tags/tag3283.xml"/><Relationship Id="rId23" Type="http://schemas.openxmlformats.org/officeDocument/2006/relationships/tags" Target="../tags/tag3300.xml"/><Relationship Id="rId28" Type="http://schemas.openxmlformats.org/officeDocument/2006/relationships/tags" Target="../tags/tag3305.xml"/><Relationship Id="rId49" Type="http://schemas.openxmlformats.org/officeDocument/2006/relationships/tags" Target="../tags/tag3326.xml"/><Relationship Id="rId114" Type="http://schemas.openxmlformats.org/officeDocument/2006/relationships/tags" Target="../tags/tag3391.xml"/><Relationship Id="rId119" Type="http://schemas.openxmlformats.org/officeDocument/2006/relationships/tags" Target="../tags/tag3396.xml"/><Relationship Id="rId44" Type="http://schemas.openxmlformats.org/officeDocument/2006/relationships/tags" Target="../tags/tag3321.xml"/><Relationship Id="rId60" Type="http://schemas.openxmlformats.org/officeDocument/2006/relationships/tags" Target="../tags/tag3337.xml"/><Relationship Id="rId65" Type="http://schemas.openxmlformats.org/officeDocument/2006/relationships/tags" Target="../tags/tag3342.xml"/><Relationship Id="rId81" Type="http://schemas.openxmlformats.org/officeDocument/2006/relationships/tags" Target="../tags/tag3358.xml"/><Relationship Id="rId86" Type="http://schemas.openxmlformats.org/officeDocument/2006/relationships/tags" Target="../tags/tag3363.xml"/><Relationship Id="rId130" Type="http://schemas.openxmlformats.org/officeDocument/2006/relationships/tags" Target="../tags/tag3407.xml"/><Relationship Id="rId135" Type="http://schemas.openxmlformats.org/officeDocument/2006/relationships/tags" Target="../tags/tag3412.xml"/><Relationship Id="rId151" Type="http://schemas.openxmlformats.org/officeDocument/2006/relationships/tags" Target="../tags/tag3428.xml"/><Relationship Id="rId156" Type="http://schemas.openxmlformats.org/officeDocument/2006/relationships/tags" Target="../tags/tag3433.xml"/><Relationship Id="rId177" Type="http://schemas.openxmlformats.org/officeDocument/2006/relationships/tags" Target="../tags/tag3454.xml"/><Relationship Id="rId172" Type="http://schemas.openxmlformats.org/officeDocument/2006/relationships/tags" Target="../tags/tag3449.xml"/><Relationship Id="rId193" Type="http://schemas.openxmlformats.org/officeDocument/2006/relationships/notesSlide" Target="../notesSlides/notesSlide32.xml"/><Relationship Id="rId13" Type="http://schemas.openxmlformats.org/officeDocument/2006/relationships/tags" Target="../tags/tag3290.xml"/><Relationship Id="rId18" Type="http://schemas.openxmlformats.org/officeDocument/2006/relationships/tags" Target="../tags/tag3295.xml"/><Relationship Id="rId39" Type="http://schemas.openxmlformats.org/officeDocument/2006/relationships/tags" Target="../tags/tag3316.xml"/><Relationship Id="rId109" Type="http://schemas.openxmlformats.org/officeDocument/2006/relationships/tags" Target="../tags/tag3386.xml"/><Relationship Id="rId34" Type="http://schemas.openxmlformats.org/officeDocument/2006/relationships/tags" Target="../tags/tag3311.xml"/><Relationship Id="rId50" Type="http://schemas.openxmlformats.org/officeDocument/2006/relationships/tags" Target="../tags/tag3327.xml"/><Relationship Id="rId55" Type="http://schemas.openxmlformats.org/officeDocument/2006/relationships/tags" Target="../tags/tag3332.xml"/><Relationship Id="rId76" Type="http://schemas.openxmlformats.org/officeDocument/2006/relationships/tags" Target="../tags/tag3353.xml"/><Relationship Id="rId97" Type="http://schemas.openxmlformats.org/officeDocument/2006/relationships/tags" Target="../tags/tag3374.xml"/><Relationship Id="rId104" Type="http://schemas.openxmlformats.org/officeDocument/2006/relationships/tags" Target="../tags/tag3381.xml"/><Relationship Id="rId120" Type="http://schemas.openxmlformats.org/officeDocument/2006/relationships/tags" Target="../tags/tag3397.xml"/><Relationship Id="rId125" Type="http://schemas.openxmlformats.org/officeDocument/2006/relationships/tags" Target="../tags/tag3402.xml"/><Relationship Id="rId141" Type="http://schemas.openxmlformats.org/officeDocument/2006/relationships/tags" Target="../tags/tag3418.xml"/><Relationship Id="rId146" Type="http://schemas.openxmlformats.org/officeDocument/2006/relationships/tags" Target="../tags/tag3423.xml"/><Relationship Id="rId167" Type="http://schemas.openxmlformats.org/officeDocument/2006/relationships/tags" Target="../tags/tag3444.xml"/><Relationship Id="rId188" Type="http://schemas.openxmlformats.org/officeDocument/2006/relationships/tags" Target="../tags/tag3465.xml"/><Relationship Id="rId7" Type="http://schemas.openxmlformats.org/officeDocument/2006/relationships/tags" Target="../tags/tag3284.xml"/><Relationship Id="rId71" Type="http://schemas.openxmlformats.org/officeDocument/2006/relationships/tags" Target="../tags/tag3348.xml"/><Relationship Id="rId92" Type="http://schemas.openxmlformats.org/officeDocument/2006/relationships/tags" Target="../tags/tag3369.xml"/><Relationship Id="rId162" Type="http://schemas.openxmlformats.org/officeDocument/2006/relationships/tags" Target="../tags/tag3439.xml"/><Relationship Id="rId183" Type="http://schemas.openxmlformats.org/officeDocument/2006/relationships/tags" Target="../tags/tag3460.xml"/><Relationship Id="rId2" Type="http://schemas.openxmlformats.org/officeDocument/2006/relationships/tags" Target="../tags/tag3279.xml"/><Relationship Id="rId29" Type="http://schemas.openxmlformats.org/officeDocument/2006/relationships/tags" Target="../tags/tag3306.xml"/><Relationship Id="rId24" Type="http://schemas.openxmlformats.org/officeDocument/2006/relationships/tags" Target="../tags/tag3301.xml"/><Relationship Id="rId40" Type="http://schemas.openxmlformats.org/officeDocument/2006/relationships/tags" Target="../tags/tag3317.xml"/><Relationship Id="rId45" Type="http://schemas.openxmlformats.org/officeDocument/2006/relationships/tags" Target="../tags/tag3322.xml"/><Relationship Id="rId66" Type="http://schemas.openxmlformats.org/officeDocument/2006/relationships/tags" Target="../tags/tag3343.xml"/><Relationship Id="rId87" Type="http://schemas.openxmlformats.org/officeDocument/2006/relationships/tags" Target="../tags/tag3364.xml"/><Relationship Id="rId110" Type="http://schemas.openxmlformats.org/officeDocument/2006/relationships/tags" Target="../tags/tag3387.xml"/><Relationship Id="rId115" Type="http://schemas.openxmlformats.org/officeDocument/2006/relationships/tags" Target="../tags/tag3392.xml"/><Relationship Id="rId131" Type="http://schemas.openxmlformats.org/officeDocument/2006/relationships/tags" Target="../tags/tag3408.xml"/><Relationship Id="rId136" Type="http://schemas.openxmlformats.org/officeDocument/2006/relationships/tags" Target="../tags/tag3413.xml"/><Relationship Id="rId157" Type="http://schemas.openxmlformats.org/officeDocument/2006/relationships/tags" Target="../tags/tag3434.xml"/><Relationship Id="rId178" Type="http://schemas.openxmlformats.org/officeDocument/2006/relationships/tags" Target="../tags/tag3455.xml"/><Relationship Id="rId61" Type="http://schemas.openxmlformats.org/officeDocument/2006/relationships/tags" Target="../tags/tag3338.xml"/><Relationship Id="rId82" Type="http://schemas.openxmlformats.org/officeDocument/2006/relationships/tags" Target="../tags/tag3359.xml"/><Relationship Id="rId152" Type="http://schemas.openxmlformats.org/officeDocument/2006/relationships/tags" Target="../tags/tag3429.xml"/><Relationship Id="rId173" Type="http://schemas.openxmlformats.org/officeDocument/2006/relationships/tags" Target="../tags/tag3450.xml"/><Relationship Id="rId19" Type="http://schemas.openxmlformats.org/officeDocument/2006/relationships/tags" Target="../tags/tag3296.xml"/><Relationship Id="rId14" Type="http://schemas.openxmlformats.org/officeDocument/2006/relationships/tags" Target="../tags/tag3291.xml"/><Relationship Id="rId30" Type="http://schemas.openxmlformats.org/officeDocument/2006/relationships/tags" Target="../tags/tag3307.xml"/><Relationship Id="rId35" Type="http://schemas.openxmlformats.org/officeDocument/2006/relationships/tags" Target="../tags/tag3312.xml"/><Relationship Id="rId56" Type="http://schemas.openxmlformats.org/officeDocument/2006/relationships/tags" Target="../tags/tag3333.xml"/><Relationship Id="rId77" Type="http://schemas.openxmlformats.org/officeDocument/2006/relationships/tags" Target="../tags/tag3354.xml"/><Relationship Id="rId100" Type="http://schemas.openxmlformats.org/officeDocument/2006/relationships/tags" Target="../tags/tag3377.xml"/><Relationship Id="rId105" Type="http://schemas.openxmlformats.org/officeDocument/2006/relationships/tags" Target="../tags/tag3382.xml"/><Relationship Id="rId126" Type="http://schemas.openxmlformats.org/officeDocument/2006/relationships/tags" Target="../tags/tag3403.xml"/><Relationship Id="rId147" Type="http://schemas.openxmlformats.org/officeDocument/2006/relationships/tags" Target="../tags/tag3424.xml"/><Relationship Id="rId168" Type="http://schemas.openxmlformats.org/officeDocument/2006/relationships/tags" Target="../tags/tag3445.xml"/><Relationship Id="rId8" Type="http://schemas.openxmlformats.org/officeDocument/2006/relationships/tags" Target="../tags/tag3285.xml"/><Relationship Id="rId51" Type="http://schemas.openxmlformats.org/officeDocument/2006/relationships/tags" Target="../tags/tag3328.xml"/><Relationship Id="rId72" Type="http://schemas.openxmlformats.org/officeDocument/2006/relationships/tags" Target="../tags/tag3349.xml"/><Relationship Id="rId93" Type="http://schemas.openxmlformats.org/officeDocument/2006/relationships/tags" Target="../tags/tag3370.xml"/><Relationship Id="rId98" Type="http://schemas.openxmlformats.org/officeDocument/2006/relationships/tags" Target="../tags/tag3375.xml"/><Relationship Id="rId121" Type="http://schemas.openxmlformats.org/officeDocument/2006/relationships/tags" Target="../tags/tag3398.xml"/><Relationship Id="rId142" Type="http://schemas.openxmlformats.org/officeDocument/2006/relationships/tags" Target="../tags/tag3419.xml"/><Relationship Id="rId163" Type="http://schemas.openxmlformats.org/officeDocument/2006/relationships/tags" Target="../tags/tag3440.xml"/><Relationship Id="rId184" Type="http://schemas.openxmlformats.org/officeDocument/2006/relationships/tags" Target="../tags/tag3461.xml"/><Relationship Id="rId189" Type="http://schemas.openxmlformats.org/officeDocument/2006/relationships/tags" Target="../tags/tag3466.xml"/><Relationship Id="rId3" Type="http://schemas.openxmlformats.org/officeDocument/2006/relationships/tags" Target="../tags/tag3280.xml"/><Relationship Id="rId25" Type="http://schemas.openxmlformats.org/officeDocument/2006/relationships/tags" Target="../tags/tag3302.xml"/><Relationship Id="rId46" Type="http://schemas.openxmlformats.org/officeDocument/2006/relationships/tags" Target="../tags/tag3323.xml"/><Relationship Id="rId67" Type="http://schemas.openxmlformats.org/officeDocument/2006/relationships/tags" Target="../tags/tag3344.xml"/><Relationship Id="rId116" Type="http://schemas.openxmlformats.org/officeDocument/2006/relationships/tags" Target="../tags/tag3393.xml"/><Relationship Id="rId137" Type="http://schemas.openxmlformats.org/officeDocument/2006/relationships/tags" Target="../tags/tag3414.xml"/><Relationship Id="rId158" Type="http://schemas.openxmlformats.org/officeDocument/2006/relationships/tags" Target="../tags/tag3435.xml"/><Relationship Id="rId20" Type="http://schemas.openxmlformats.org/officeDocument/2006/relationships/tags" Target="../tags/tag3297.xml"/><Relationship Id="rId41" Type="http://schemas.openxmlformats.org/officeDocument/2006/relationships/tags" Target="../tags/tag3318.xml"/><Relationship Id="rId62" Type="http://schemas.openxmlformats.org/officeDocument/2006/relationships/tags" Target="../tags/tag3339.xml"/><Relationship Id="rId83" Type="http://schemas.openxmlformats.org/officeDocument/2006/relationships/tags" Target="../tags/tag3360.xml"/><Relationship Id="rId88" Type="http://schemas.openxmlformats.org/officeDocument/2006/relationships/tags" Target="../tags/tag3365.xml"/><Relationship Id="rId111" Type="http://schemas.openxmlformats.org/officeDocument/2006/relationships/tags" Target="../tags/tag3388.xml"/><Relationship Id="rId132" Type="http://schemas.openxmlformats.org/officeDocument/2006/relationships/tags" Target="../tags/tag3409.xml"/><Relationship Id="rId153" Type="http://schemas.openxmlformats.org/officeDocument/2006/relationships/tags" Target="../tags/tag3430.xml"/><Relationship Id="rId174" Type="http://schemas.openxmlformats.org/officeDocument/2006/relationships/tags" Target="../tags/tag3451.xml"/><Relationship Id="rId179" Type="http://schemas.openxmlformats.org/officeDocument/2006/relationships/tags" Target="../tags/tag3456.xml"/><Relationship Id="rId190" Type="http://schemas.openxmlformats.org/officeDocument/2006/relationships/tags" Target="../tags/tag3467.xml"/><Relationship Id="rId15" Type="http://schemas.openxmlformats.org/officeDocument/2006/relationships/tags" Target="../tags/tag3292.xml"/><Relationship Id="rId36" Type="http://schemas.openxmlformats.org/officeDocument/2006/relationships/tags" Target="../tags/tag3313.xml"/><Relationship Id="rId57" Type="http://schemas.openxmlformats.org/officeDocument/2006/relationships/tags" Target="../tags/tag3334.xml"/><Relationship Id="rId106" Type="http://schemas.openxmlformats.org/officeDocument/2006/relationships/tags" Target="../tags/tag3383.xml"/><Relationship Id="rId127" Type="http://schemas.openxmlformats.org/officeDocument/2006/relationships/tags" Target="../tags/tag3404.xml"/><Relationship Id="rId10" Type="http://schemas.openxmlformats.org/officeDocument/2006/relationships/tags" Target="../tags/tag3287.xml"/><Relationship Id="rId31" Type="http://schemas.openxmlformats.org/officeDocument/2006/relationships/tags" Target="../tags/tag3308.xml"/><Relationship Id="rId52" Type="http://schemas.openxmlformats.org/officeDocument/2006/relationships/tags" Target="../tags/tag3329.xml"/><Relationship Id="rId73" Type="http://schemas.openxmlformats.org/officeDocument/2006/relationships/tags" Target="../tags/tag3350.xml"/><Relationship Id="rId78" Type="http://schemas.openxmlformats.org/officeDocument/2006/relationships/tags" Target="../tags/tag3355.xml"/><Relationship Id="rId94" Type="http://schemas.openxmlformats.org/officeDocument/2006/relationships/tags" Target="../tags/tag3371.xml"/><Relationship Id="rId99" Type="http://schemas.openxmlformats.org/officeDocument/2006/relationships/tags" Target="../tags/tag3376.xml"/><Relationship Id="rId101" Type="http://schemas.openxmlformats.org/officeDocument/2006/relationships/tags" Target="../tags/tag3378.xml"/><Relationship Id="rId122" Type="http://schemas.openxmlformats.org/officeDocument/2006/relationships/tags" Target="../tags/tag3399.xml"/><Relationship Id="rId143" Type="http://schemas.openxmlformats.org/officeDocument/2006/relationships/tags" Target="../tags/tag3420.xml"/><Relationship Id="rId148" Type="http://schemas.openxmlformats.org/officeDocument/2006/relationships/tags" Target="../tags/tag3425.xml"/><Relationship Id="rId164" Type="http://schemas.openxmlformats.org/officeDocument/2006/relationships/tags" Target="../tags/tag3441.xml"/><Relationship Id="rId169" Type="http://schemas.openxmlformats.org/officeDocument/2006/relationships/tags" Target="../tags/tag3446.xml"/><Relationship Id="rId185" Type="http://schemas.openxmlformats.org/officeDocument/2006/relationships/tags" Target="../tags/tag3462.xml"/><Relationship Id="rId4" Type="http://schemas.openxmlformats.org/officeDocument/2006/relationships/tags" Target="../tags/tag3281.xml"/><Relationship Id="rId9" Type="http://schemas.openxmlformats.org/officeDocument/2006/relationships/tags" Target="../tags/tag3286.xml"/><Relationship Id="rId180" Type="http://schemas.openxmlformats.org/officeDocument/2006/relationships/tags" Target="../tags/tag3457.xml"/><Relationship Id="rId26" Type="http://schemas.openxmlformats.org/officeDocument/2006/relationships/tags" Target="../tags/tag3303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3494.xml"/><Relationship Id="rId117" Type="http://schemas.openxmlformats.org/officeDocument/2006/relationships/tags" Target="../tags/tag3585.xml"/><Relationship Id="rId21" Type="http://schemas.openxmlformats.org/officeDocument/2006/relationships/tags" Target="../tags/tag3489.xml"/><Relationship Id="rId42" Type="http://schemas.openxmlformats.org/officeDocument/2006/relationships/tags" Target="../tags/tag3510.xml"/><Relationship Id="rId47" Type="http://schemas.openxmlformats.org/officeDocument/2006/relationships/tags" Target="../tags/tag3515.xml"/><Relationship Id="rId63" Type="http://schemas.openxmlformats.org/officeDocument/2006/relationships/tags" Target="../tags/tag3531.xml"/><Relationship Id="rId68" Type="http://schemas.openxmlformats.org/officeDocument/2006/relationships/tags" Target="../tags/tag3536.xml"/><Relationship Id="rId84" Type="http://schemas.openxmlformats.org/officeDocument/2006/relationships/tags" Target="../tags/tag3552.xml"/><Relationship Id="rId89" Type="http://schemas.openxmlformats.org/officeDocument/2006/relationships/tags" Target="../tags/tag3557.xml"/><Relationship Id="rId112" Type="http://schemas.openxmlformats.org/officeDocument/2006/relationships/tags" Target="../tags/tag3580.xml"/><Relationship Id="rId16" Type="http://schemas.openxmlformats.org/officeDocument/2006/relationships/tags" Target="../tags/tag3484.xml"/><Relationship Id="rId107" Type="http://schemas.openxmlformats.org/officeDocument/2006/relationships/tags" Target="../tags/tag3575.xml"/><Relationship Id="rId11" Type="http://schemas.openxmlformats.org/officeDocument/2006/relationships/tags" Target="../tags/tag3479.xml"/><Relationship Id="rId32" Type="http://schemas.openxmlformats.org/officeDocument/2006/relationships/tags" Target="../tags/tag3500.xml"/><Relationship Id="rId37" Type="http://schemas.openxmlformats.org/officeDocument/2006/relationships/tags" Target="../tags/tag3505.xml"/><Relationship Id="rId53" Type="http://schemas.openxmlformats.org/officeDocument/2006/relationships/tags" Target="../tags/tag3521.xml"/><Relationship Id="rId58" Type="http://schemas.openxmlformats.org/officeDocument/2006/relationships/tags" Target="../tags/tag3526.xml"/><Relationship Id="rId74" Type="http://schemas.openxmlformats.org/officeDocument/2006/relationships/tags" Target="../tags/tag3542.xml"/><Relationship Id="rId79" Type="http://schemas.openxmlformats.org/officeDocument/2006/relationships/tags" Target="../tags/tag3547.xml"/><Relationship Id="rId102" Type="http://schemas.openxmlformats.org/officeDocument/2006/relationships/tags" Target="../tags/tag3570.xml"/><Relationship Id="rId123" Type="http://schemas.openxmlformats.org/officeDocument/2006/relationships/tags" Target="../tags/tag3591.xml"/><Relationship Id="rId5" Type="http://schemas.openxmlformats.org/officeDocument/2006/relationships/tags" Target="../tags/tag3473.xml"/><Relationship Id="rId61" Type="http://schemas.openxmlformats.org/officeDocument/2006/relationships/tags" Target="../tags/tag3529.xml"/><Relationship Id="rId82" Type="http://schemas.openxmlformats.org/officeDocument/2006/relationships/tags" Target="../tags/tag3550.xml"/><Relationship Id="rId90" Type="http://schemas.openxmlformats.org/officeDocument/2006/relationships/tags" Target="../tags/tag3558.xml"/><Relationship Id="rId95" Type="http://schemas.openxmlformats.org/officeDocument/2006/relationships/tags" Target="../tags/tag3563.xml"/><Relationship Id="rId19" Type="http://schemas.openxmlformats.org/officeDocument/2006/relationships/tags" Target="../tags/tag3487.xml"/><Relationship Id="rId14" Type="http://schemas.openxmlformats.org/officeDocument/2006/relationships/tags" Target="../tags/tag3482.xml"/><Relationship Id="rId22" Type="http://schemas.openxmlformats.org/officeDocument/2006/relationships/tags" Target="../tags/tag3490.xml"/><Relationship Id="rId27" Type="http://schemas.openxmlformats.org/officeDocument/2006/relationships/tags" Target="../tags/tag3495.xml"/><Relationship Id="rId30" Type="http://schemas.openxmlformats.org/officeDocument/2006/relationships/tags" Target="../tags/tag3498.xml"/><Relationship Id="rId35" Type="http://schemas.openxmlformats.org/officeDocument/2006/relationships/tags" Target="../tags/tag3503.xml"/><Relationship Id="rId43" Type="http://schemas.openxmlformats.org/officeDocument/2006/relationships/tags" Target="../tags/tag3511.xml"/><Relationship Id="rId48" Type="http://schemas.openxmlformats.org/officeDocument/2006/relationships/tags" Target="../tags/tag3516.xml"/><Relationship Id="rId56" Type="http://schemas.openxmlformats.org/officeDocument/2006/relationships/tags" Target="../tags/tag3524.xml"/><Relationship Id="rId64" Type="http://schemas.openxmlformats.org/officeDocument/2006/relationships/tags" Target="../tags/tag3532.xml"/><Relationship Id="rId69" Type="http://schemas.openxmlformats.org/officeDocument/2006/relationships/tags" Target="../tags/tag3537.xml"/><Relationship Id="rId77" Type="http://schemas.openxmlformats.org/officeDocument/2006/relationships/tags" Target="../tags/tag3545.xml"/><Relationship Id="rId100" Type="http://schemas.openxmlformats.org/officeDocument/2006/relationships/tags" Target="../tags/tag3568.xml"/><Relationship Id="rId105" Type="http://schemas.openxmlformats.org/officeDocument/2006/relationships/tags" Target="../tags/tag3573.xml"/><Relationship Id="rId113" Type="http://schemas.openxmlformats.org/officeDocument/2006/relationships/tags" Target="../tags/tag3581.xml"/><Relationship Id="rId118" Type="http://schemas.openxmlformats.org/officeDocument/2006/relationships/tags" Target="../tags/tag3586.xml"/><Relationship Id="rId126" Type="http://schemas.openxmlformats.org/officeDocument/2006/relationships/notesSlide" Target="../notesSlides/notesSlide33.xml"/><Relationship Id="rId8" Type="http://schemas.openxmlformats.org/officeDocument/2006/relationships/tags" Target="../tags/tag3476.xml"/><Relationship Id="rId51" Type="http://schemas.openxmlformats.org/officeDocument/2006/relationships/tags" Target="../tags/tag3519.xml"/><Relationship Id="rId72" Type="http://schemas.openxmlformats.org/officeDocument/2006/relationships/tags" Target="../tags/tag3540.xml"/><Relationship Id="rId80" Type="http://schemas.openxmlformats.org/officeDocument/2006/relationships/tags" Target="../tags/tag3548.xml"/><Relationship Id="rId85" Type="http://schemas.openxmlformats.org/officeDocument/2006/relationships/tags" Target="../tags/tag3553.xml"/><Relationship Id="rId93" Type="http://schemas.openxmlformats.org/officeDocument/2006/relationships/tags" Target="../tags/tag3561.xml"/><Relationship Id="rId98" Type="http://schemas.openxmlformats.org/officeDocument/2006/relationships/tags" Target="../tags/tag3566.xml"/><Relationship Id="rId121" Type="http://schemas.openxmlformats.org/officeDocument/2006/relationships/tags" Target="../tags/tag3589.xml"/><Relationship Id="rId3" Type="http://schemas.openxmlformats.org/officeDocument/2006/relationships/tags" Target="../tags/tag3471.xml"/><Relationship Id="rId12" Type="http://schemas.openxmlformats.org/officeDocument/2006/relationships/tags" Target="../tags/tag3480.xml"/><Relationship Id="rId17" Type="http://schemas.openxmlformats.org/officeDocument/2006/relationships/tags" Target="../tags/tag3485.xml"/><Relationship Id="rId25" Type="http://schemas.openxmlformats.org/officeDocument/2006/relationships/tags" Target="../tags/tag3493.xml"/><Relationship Id="rId33" Type="http://schemas.openxmlformats.org/officeDocument/2006/relationships/tags" Target="../tags/tag3501.xml"/><Relationship Id="rId38" Type="http://schemas.openxmlformats.org/officeDocument/2006/relationships/tags" Target="../tags/tag3506.xml"/><Relationship Id="rId46" Type="http://schemas.openxmlformats.org/officeDocument/2006/relationships/tags" Target="../tags/tag3514.xml"/><Relationship Id="rId59" Type="http://schemas.openxmlformats.org/officeDocument/2006/relationships/tags" Target="../tags/tag3527.xml"/><Relationship Id="rId67" Type="http://schemas.openxmlformats.org/officeDocument/2006/relationships/tags" Target="../tags/tag3535.xml"/><Relationship Id="rId103" Type="http://schemas.openxmlformats.org/officeDocument/2006/relationships/tags" Target="../tags/tag3571.xml"/><Relationship Id="rId108" Type="http://schemas.openxmlformats.org/officeDocument/2006/relationships/tags" Target="../tags/tag3576.xml"/><Relationship Id="rId116" Type="http://schemas.openxmlformats.org/officeDocument/2006/relationships/tags" Target="../tags/tag3584.xml"/><Relationship Id="rId124" Type="http://schemas.openxmlformats.org/officeDocument/2006/relationships/tags" Target="../tags/tag3592.xml"/><Relationship Id="rId20" Type="http://schemas.openxmlformats.org/officeDocument/2006/relationships/tags" Target="../tags/tag3488.xml"/><Relationship Id="rId41" Type="http://schemas.openxmlformats.org/officeDocument/2006/relationships/tags" Target="../tags/tag3509.xml"/><Relationship Id="rId54" Type="http://schemas.openxmlformats.org/officeDocument/2006/relationships/tags" Target="../tags/tag3522.xml"/><Relationship Id="rId62" Type="http://schemas.openxmlformats.org/officeDocument/2006/relationships/tags" Target="../tags/tag3530.xml"/><Relationship Id="rId70" Type="http://schemas.openxmlformats.org/officeDocument/2006/relationships/tags" Target="../tags/tag3538.xml"/><Relationship Id="rId75" Type="http://schemas.openxmlformats.org/officeDocument/2006/relationships/tags" Target="../tags/tag3543.xml"/><Relationship Id="rId83" Type="http://schemas.openxmlformats.org/officeDocument/2006/relationships/tags" Target="../tags/tag3551.xml"/><Relationship Id="rId88" Type="http://schemas.openxmlformats.org/officeDocument/2006/relationships/tags" Target="../tags/tag3556.xml"/><Relationship Id="rId91" Type="http://schemas.openxmlformats.org/officeDocument/2006/relationships/tags" Target="../tags/tag3559.xml"/><Relationship Id="rId96" Type="http://schemas.openxmlformats.org/officeDocument/2006/relationships/tags" Target="../tags/tag3564.xml"/><Relationship Id="rId111" Type="http://schemas.openxmlformats.org/officeDocument/2006/relationships/tags" Target="../tags/tag3579.xml"/><Relationship Id="rId1" Type="http://schemas.openxmlformats.org/officeDocument/2006/relationships/tags" Target="../tags/tag3469.xml"/><Relationship Id="rId6" Type="http://schemas.openxmlformats.org/officeDocument/2006/relationships/tags" Target="../tags/tag3474.xml"/><Relationship Id="rId15" Type="http://schemas.openxmlformats.org/officeDocument/2006/relationships/tags" Target="../tags/tag3483.xml"/><Relationship Id="rId23" Type="http://schemas.openxmlformats.org/officeDocument/2006/relationships/tags" Target="../tags/tag3491.xml"/><Relationship Id="rId28" Type="http://schemas.openxmlformats.org/officeDocument/2006/relationships/tags" Target="../tags/tag3496.xml"/><Relationship Id="rId36" Type="http://schemas.openxmlformats.org/officeDocument/2006/relationships/tags" Target="../tags/tag3504.xml"/><Relationship Id="rId49" Type="http://schemas.openxmlformats.org/officeDocument/2006/relationships/tags" Target="../tags/tag3517.xml"/><Relationship Id="rId57" Type="http://schemas.openxmlformats.org/officeDocument/2006/relationships/tags" Target="../tags/tag3525.xml"/><Relationship Id="rId106" Type="http://schemas.openxmlformats.org/officeDocument/2006/relationships/tags" Target="../tags/tag3574.xml"/><Relationship Id="rId114" Type="http://schemas.openxmlformats.org/officeDocument/2006/relationships/tags" Target="../tags/tag3582.xml"/><Relationship Id="rId119" Type="http://schemas.openxmlformats.org/officeDocument/2006/relationships/tags" Target="../tags/tag3587.xml"/><Relationship Id="rId10" Type="http://schemas.openxmlformats.org/officeDocument/2006/relationships/tags" Target="../tags/tag3478.xml"/><Relationship Id="rId31" Type="http://schemas.openxmlformats.org/officeDocument/2006/relationships/tags" Target="../tags/tag3499.xml"/><Relationship Id="rId44" Type="http://schemas.openxmlformats.org/officeDocument/2006/relationships/tags" Target="../tags/tag3512.xml"/><Relationship Id="rId52" Type="http://schemas.openxmlformats.org/officeDocument/2006/relationships/tags" Target="../tags/tag3520.xml"/><Relationship Id="rId60" Type="http://schemas.openxmlformats.org/officeDocument/2006/relationships/tags" Target="../tags/tag3528.xml"/><Relationship Id="rId65" Type="http://schemas.openxmlformats.org/officeDocument/2006/relationships/tags" Target="../tags/tag3533.xml"/><Relationship Id="rId73" Type="http://schemas.openxmlformats.org/officeDocument/2006/relationships/tags" Target="../tags/tag3541.xml"/><Relationship Id="rId78" Type="http://schemas.openxmlformats.org/officeDocument/2006/relationships/tags" Target="../tags/tag3546.xml"/><Relationship Id="rId81" Type="http://schemas.openxmlformats.org/officeDocument/2006/relationships/tags" Target="../tags/tag3549.xml"/><Relationship Id="rId86" Type="http://schemas.openxmlformats.org/officeDocument/2006/relationships/tags" Target="../tags/tag3554.xml"/><Relationship Id="rId94" Type="http://schemas.openxmlformats.org/officeDocument/2006/relationships/tags" Target="../tags/tag3562.xml"/><Relationship Id="rId99" Type="http://schemas.openxmlformats.org/officeDocument/2006/relationships/tags" Target="../tags/tag3567.xml"/><Relationship Id="rId101" Type="http://schemas.openxmlformats.org/officeDocument/2006/relationships/tags" Target="../tags/tag3569.xml"/><Relationship Id="rId122" Type="http://schemas.openxmlformats.org/officeDocument/2006/relationships/tags" Target="../tags/tag3590.xml"/><Relationship Id="rId4" Type="http://schemas.openxmlformats.org/officeDocument/2006/relationships/tags" Target="../tags/tag3472.xml"/><Relationship Id="rId9" Type="http://schemas.openxmlformats.org/officeDocument/2006/relationships/tags" Target="../tags/tag3477.xml"/><Relationship Id="rId13" Type="http://schemas.openxmlformats.org/officeDocument/2006/relationships/tags" Target="../tags/tag3481.xml"/><Relationship Id="rId18" Type="http://schemas.openxmlformats.org/officeDocument/2006/relationships/tags" Target="../tags/tag3486.xml"/><Relationship Id="rId39" Type="http://schemas.openxmlformats.org/officeDocument/2006/relationships/tags" Target="../tags/tag3507.xml"/><Relationship Id="rId109" Type="http://schemas.openxmlformats.org/officeDocument/2006/relationships/tags" Target="../tags/tag3577.xml"/><Relationship Id="rId34" Type="http://schemas.openxmlformats.org/officeDocument/2006/relationships/tags" Target="../tags/tag3502.xml"/><Relationship Id="rId50" Type="http://schemas.openxmlformats.org/officeDocument/2006/relationships/tags" Target="../tags/tag3518.xml"/><Relationship Id="rId55" Type="http://schemas.openxmlformats.org/officeDocument/2006/relationships/tags" Target="../tags/tag3523.xml"/><Relationship Id="rId76" Type="http://schemas.openxmlformats.org/officeDocument/2006/relationships/tags" Target="../tags/tag3544.xml"/><Relationship Id="rId97" Type="http://schemas.openxmlformats.org/officeDocument/2006/relationships/tags" Target="../tags/tag3565.xml"/><Relationship Id="rId104" Type="http://schemas.openxmlformats.org/officeDocument/2006/relationships/tags" Target="../tags/tag3572.xml"/><Relationship Id="rId120" Type="http://schemas.openxmlformats.org/officeDocument/2006/relationships/tags" Target="../tags/tag3588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3475.xml"/><Relationship Id="rId71" Type="http://schemas.openxmlformats.org/officeDocument/2006/relationships/tags" Target="../tags/tag3539.xml"/><Relationship Id="rId92" Type="http://schemas.openxmlformats.org/officeDocument/2006/relationships/tags" Target="../tags/tag3560.xml"/><Relationship Id="rId2" Type="http://schemas.openxmlformats.org/officeDocument/2006/relationships/tags" Target="../tags/tag3470.xml"/><Relationship Id="rId29" Type="http://schemas.openxmlformats.org/officeDocument/2006/relationships/tags" Target="../tags/tag3497.xml"/><Relationship Id="rId24" Type="http://schemas.openxmlformats.org/officeDocument/2006/relationships/tags" Target="../tags/tag3492.xml"/><Relationship Id="rId40" Type="http://schemas.openxmlformats.org/officeDocument/2006/relationships/tags" Target="../tags/tag3508.xml"/><Relationship Id="rId45" Type="http://schemas.openxmlformats.org/officeDocument/2006/relationships/tags" Target="../tags/tag3513.xml"/><Relationship Id="rId66" Type="http://schemas.openxmlformats.org/officeDocument/2006/relationships/tags" Target="../tags/tag3534.xml"/><Relationship Id="rId87" Type="http://schemas.openxmlformats.org/officeDocument/2006/relationships/tags" Target="../tags/tag3555.xml"/><Relationship Id="rId110" Type="http://schemas.openxmlformats.org/officeDocument/2006/relationships/tags" Target="../tags/tag3578.xml"/><Relationship Id="rId115" Type="http://schemas.openxmlformats.org/officeDocument/2006/relationships/tags" Target="../tags/tag358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4.xml"/><Relationship Id="rId1" Type="http://schemas.openxmlformats.org/officeDocument/2006/relationships/tags" Target="../tags/tag3593.xml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6.xml"/><Relationship Id="rId1" Type="http://schemas.openxmlformats.org/officeDocument/2006/relationships/tags" Target="../tags/tag3595.xml"/><Relationship Id="rId4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9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9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606.xml"/><Relationship Id="rId13" Type="http://schemas.openxmlformats.org/officeDocument/2006/relationships/tags" Target="../tags/tag3611.xml"/><Relationship Id="rId18" Type="http://schemas.openxmlformats.org/officeDocument/2006/relationships/notesSlide" Target="../notesSlides/notesSlide38.xml"/><Relationship Id="rId3" Type="http://schemas.openxmlformats.org/officeDocument/2006/relationships/tags" Target="../tags/tag3601.xml"/><Relationship Id="rId7" Type="http://schemas.openxmlformats.org/officeDocument/2006/relationships/tags" Target="../tags/tag3605.xml"/><Relationship Id="rId12" Type="http://schemas.openxmlformats.org/officeDocument/2006/relationships/tags" Target="../tags/tag3610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600.xml"/><Relationship Id="rId16" Type="http://schemas.openxmlformats.org/officeDocument/2006/relationships/tags" Target="../tags/tag3614.xml"/><Relationship Id="rId1" Type="http://schemas.openxmlformats.org/officeDocument/2006/relationships/tags" Target="../tags/tag3599.xml"/><Relationship Id="rId6" Type="http://schemas.openxmlformats.org/officeDocument/2006/relationships/tags" Target="../tags/tag3604.xml"/><Relationship Id="rId11" Type="http://schemas.openxmlformats.org/officeDocument/2006/relationships/tags" Target="../tags/tag3609.xml"/><Relationship Id="rId5" Type="http://schemas.openxmlformats.org/officeDocument/2006/relationships/tags" Target="../tags/tag3603.xml"/><Relationship Id="rId15" Type="http://schemas.openxmlformats.org/officeDocument/2006/relationships/tags" Target="../tags/tag3613.xml"/><Relationship Id="rId10" Type="http://schemas.openxmlformats.org/officeDocument/2006/relationships/tags" Target="../tags/tag3608.xml"/><Relationship Id="rId4" Type="http://schemas.openxmlformats.org/officeDocument/2006/relationships/tags" Target="../tags/tag3602.xml"/><Relationship Id="rId9" Type="http://schemas.openxmlformats.org/officeDocument/2006/relationships/tags" Target="../tags/tag3607.xml"/><Relationship Id="rId14" Type="http://schemas.openxmlformats.org/officeDocument/2006/relationships/tags" Target="../tags/tag36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2.xml"/><Relationship Id="rId3" Type="http://schemas.openxmlformats.org/officeDocument/2006/relationships/tags" Target="../tags/tag36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16.xml"/><Relationship Id="rId1" Type="http://schemas.openxmlformats.org/officeDocument/2006/relationships/tags" Target="../tags/tag3615.xml"/><Relationship Id="rId6" Type="http://schemas.openxmlformats.org/officeDocument/2006/relationships/tags" Target="../tags/tag3620.xml"/><Relationship Id="rId5" Type="http://schemas.openxmlformats.org/officeDocument/2006/relationships/tags" Target="../tags/tag3619.xml"/><Relationship Id="rId4" Type="http://schemas.openxmlformats.org/officeDocument/2006/relationships/tags" Target="../tags/tag36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623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3622.xml"/><Relationship Id="rId1" Type="http://schemas.openxmlformats.org/officeDocument/2006/relationships/tags" Target="../tags/tag36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25.xml"/><Relationship Id="rId4" Type="http://schemas.openxmlformats.org/officeDocument/2006/relationships/tags" Target="../tags/tag36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28.xml"/><Relationship Id="rId1" Type="http://schemas.openxmlformats.org/officeDocument/2006/relationships/tags" Target="../tags/tag3627.xml"/><Relationship Id="rId4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3636.xml"/><Relationship Id="rId13" Type="http://schemas.openxmlformats.org/officeDocument/2006/relationships/tags" Target="../tags/tag3641.xml"/><Relationship Id="rId3" Type="http://schemas.openxmlformats.org/officeDocument/2006/relationships/tags" Target="../tags/tag3631.xml"/><Relationship Id="rId7" Type="http://schemas.openxmlformats.org/officeDocument/2006/relationships/tags" Target="../tags/tag3635.xml"/><Relationship Id="rId12" Type="http://schemas.openxmlformats.org/officeDocument/2006/relationships/tags" Target="../tags/tag3640.xml"/><Relationship Id="rId2" Type="http://schemas.openxmlformats.org/officeDocument/2006/relationships/tags" Target="../tags/tag3630.xml"/><Relationship Id="rId16" Type="http://schemas.openxmlformats.org/officeDocument/2006/relationships/image" Target="../media/image8.png"/><Relationship Id="rId1" Type="http://schemas.openxmlformats.org/officeDocument/2006/relationships/tags" Target="../tags/tag3629.xml"/><Relationship Id="rId6" Type="http://schemas.openxmlformats.org/officeDocument/2006/relationships/tags" Target="../tags/tag3634.xml"/><Relationship Id="rId11" Type="http://schemas.openxmlformats.org/officeDocument/2006/relationships/tags" Target="../tags/tag3639.xml"/><Relationship Id="rId5" Type="http://schemas.openxmlformats.org/officeDocument/2006/relationships/tags" Target="../tags/tag3633.xml"/><Relationship Id="rId15" Type="http://schemas.openxmlformats.org/officeDocument/2006/relationships/notesSlide" Target="../notesSlides/notesSlide56.xml"/><Relationship Id="rId10" Type="http://schemas.openxmlformats.org/officeDocument/2006/relationships/tags" Target="../tags/tag3638.xml"/><Relationship Id="rId4" Type="http://schemas.openxmlformats.org/officeDocument/2006/relationships/tags" Target="../tags/tag3632.xml"/><Relationship Id="rId9" Type="http://schemas.openxmlformats.org/officeDocument/2006/relationships/tags" Target="../tags/tag3637.xml"/><Relationship Id="rId1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3644.xml"/><Relationship Id="rId2" Type="http://schemas.openxmlformats.org/officeDocument/2006/relationships/tags" Target="../tags/tag3643.xml"/><Relationship Id="rId1" Type="http://schemas.openxmlformats.org/officeDocument/2006/relationships/tags" Target="../tags/tag3642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647.xml"/><Relationship Id="rId2" Type="http://schemas.openxmlformats.org/officeDocument/2006/relationships/tags" Target="../tags/tag3646.xml"/><Relationship Id="rId1" Type="http://schemas.openxmlformats.org/officeDocument/2006/relationships/tags" Target="../tags/tag3645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650.xml"/><Relationship Id="rId2" Type="http://schemas.openxmlformats.org/officeDocument/2006/relationships/tags" Target="../tags/tag3649.xml"/><Relationship Id="rId1" Type="http://schemas.openxmlformats.org/officeDocument/2006/relationships/tags" Target="../tags/tag3648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653.xml"/><Relationship Id="rId2" Type="http://schemas.openxmlformats.org/officeDocument/2006/relationships/tags" Target="../tags/tag3652.xml"/><Relationship Id="rId1" Type="http://schemas.openxmlformats.org/officeDocument/2006/relationships/tags" Target="../tags/tag3651.xm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656.xml"/><Relationship Id="rId2" Type="http://schemas.openxmlformats.org/officeDocument/2006/relationships/tags" Target="../tags/tag3655.xml"/><Relationship Id="rId1" Type="http://schemas.openxmlformats.org/officeDocument/2006/relationships/tags" Target="../tags/tag3654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659.xml"/><Relationship Id="rId2" Type="http://schemas.openxmlformats.org/officeDocument/2006/relationships/tags" Target="../tags/tag3658.xml"/><Relationship Id="rId1" Type="http://schemas.openxmlformats.org/officeDocument/2006/relationships/tags" Target="../tags/tag3657.xm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1.xml"/><Relationship Id="rId1" Type="http://schemas.openxmlformats.org/officeDocument/2006/relationships/tags" Target="../tags/tag3660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3.xml"/><Relationship Id="rId1" Type="http://schemas.openxmlformats.org/officeDocument/2006/relationships/tags" Target="../tags/tag366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3667.xml"/><Relationship Id="rId2" Type="http://schemas.openxmlformats.org/officeDocument/2006/relationships/tags" Target="../tags/tag3666.xml"/><Relationship Id="rId1" Type="http://schemas.openxmlformats.org/officeDocument/2006/relationships/tags" Target="../tags/tag3665.xml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63" Type="http://schemas.openxmlformats.org/officeDocument/2006/relationships/tags" Target="../tags/tag68.xml"/><Relationship Id="rId68" Type="http://schemas.openxmlformats.org/officeDocument/2006/relationships/tags" Target="../tags/tag73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tags" Target="../tags/tag71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61" Type="http://schemas.openxmlformats.org/officeDocument/2006/relationships/tags" Target="../tags/tag66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tags" Target="../tags/tag69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tags" Target="../tags/tag7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3670.xml"/><Relationship Id="rId2" Type="http://schemas.openxmlformats.org/officeDocument/2006/relationships/tags" Target="../tags/tag3669.xml"/><Relationship Id="rId1" Type="http://schemas.openxmlformats.org/officeDocument/2006/relationships/tags" Target="../tags/tag3668.xml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3673.xml"/><Relationship Id="rId2" Type="http://schemas.openxmlformats.org/officeDocument/2006/relationships/tags" Target="../tags/tag3672.xml"/><Relationship Id="rId1" Type="http://schemas.openxmlformats.org/officeDocument/2006/relationships/tags" Target="../tags/tag3671.xml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3676.xml"/><Relationship Id="rId2" Type="http://schemas.openxmlformats.org/officeDocument/2006/relationships/tags" Target="../tags/tag3675.xml"/><Relationship Id="rId1" Type="http://schemas.openxmlformats.org/officeDocument/2006/relationships/tags" Target="../tags/tag3674.xml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3679.xml"/><Relationship Id="rId2" Type="http://schemas.openxmlformats.org/officeDocument/2006/relationships/tags" Target="../tags/tag3678.xml"/><Relationship Id="rId1" Type="http://schemas.openxmlformats.org/officeDocument/2006/relationships/tags" Target="../tags/tag3677.xml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3682.xml"/><Relationship Id="rId2" Type="http://schemas.openxmlformats.org/officeDocument/2006/relationships/tags" Target="../tags/tag3681.xml"/><Relationship Id="rId1" Type="http://schemas.openxmlformats.org/officeDocument/2006/relationships/tags" Target="../tags/tag3680.xml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8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85.xml"/><Relationship Id="rId1" Type="http://schemas.openxmlformats.org/officeDocument/2006/relationships/tags" Target="../tags/tag368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87.xml"/><Relationship Id="rId1" Type="http://schemas.openxmlformats.org/officeDocument/2006/relationships/tags" Target="../tags/tag3686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89.xml"/><Relationship Id="rId1" Type="http://schemas.openxmlformats.org/officeDocument/2006/relationships/tags" Target="../tags/tag3688.xml"/><Relationship Id="rId4" Type="http://schemas.openxmlformats.org/officeDocument/2006/relationships/notesSlide" Target="../notesSlides/notesSlide7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3692.xml"/><Relationship Id="rId2" Type="http://schemas.openxmlformats.org/officeDocument/2006/relationships/tags" Target="../tags/tag3691.xml"/><Relationship Id="rId1" Type="http://schemas.openxmlformats.org/officeDocument/2006/relationships/tags" Target="../tags/tag3690.xml"/><Relationship Id="rId5" Type="http://schemas.openxmlformats.org/officeDocument/2006/relationships/notesSlide" Target="../notesSlides/notesSlide78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3695.xml"/><Relationship Id="rId2" Type="http://schemas.openxmlformats.org/officeDocument/2006/relationships/tags" Target="../tags/tag3694.xml"/><Relationship Id="rId1" Type="http://schemas.openxmlformats.org/officeDocument/2006/relationships/tags" Target="../tags/tag3693.xml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3698.xml"/><Relationship Id="rId2" Type="http://schemas.openxmlformats.org/officeDocument/2006/relationships/tags" Target="../tags/tag3697.xml"/><Relationship Id="rId1" Type="http://schemas.openxmlformats.org/officeDocument/2006/relationships/tags" Target="../tags/tag3696.xml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3701.xml"/><Relationship Id="rId2" Type="http://schemas.openxmlformats.org/officeDocument/2006/relationships/tags" Target="../tags/tag3700.xml"/><Relationship Id="rId1" Type="http://schemas.openxmlformats.org/officeDocument/2006/relationships/tags" Target="../tags/tag3699.xml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3704.xml"/><Relationship Id="rId2" Type="http://schemas.openxmlformats.org/officeDocument/2006/relationships/tags" Target="../tags/tag3703.xml"/><Relationship Id="rId1" Type="http://schemas.openxmlformats.org/officeDocument/2006/relationships/tags" Target="../tags/tag3702.xml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3707.xml"/><Relationship Id="rId2" Type="http://schemas.openxmlformats.org/officeDocument/2006/relationships/tags" Target="../tags/tag3706.xml"/><Relationship Id="rId1" Type="http://schemas.openxmlformats.org/officeDocument/2006/relationships/tags" Target="../tags/tag3705.xml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3710.xml"/><Relationship Id="rId2" Type="http://schemas.openxmlformats.org/officeDocument/2006/relationships/tags" Target="../tags/tag3709.xml"/><Relationship Id="rId1" Type="http://schemas.openxmlformats.org/officeDocument/2006/relationships/tags" Target="../tags/tag3708.xml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3713.xml"/><Relationship Id="rId2" Type="http://schemas.openxmlformats.org/officeDocument/2006/relationships/tags" Target="../tags/tag3712.xml"/><Relationship Id="rId1" Type="http://schemas.openxmlformats.org/officeDocument/2006/relationships/tags" Target="../tags/tag3711.xml"/><Relationship Id="rId5" Type="http://schemas.openxmlformats.org/officeDocument/2006/relationships/notesSlide" Target="../notesSlides/notesSlide85.xml"/><Relationship Id="rId4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716.xml"/><Relationship Id="rId2" Type="http://schemas.openxmlformats.org/officeDocument/2006/relationships/tags" Target="../tags/tag3715.xml"/><Relationship Id="rId1" Type="http://schemas.openxmlformats.org/officeDocument/2006/relationships/tags" Target="../tags/tag3714.xml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CSE 332 Data Abstractions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B Trees and Hash Tables Make a Complete Breakfast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B+ Trees (will just say </a:t>
            </a:r>
            <a:r>
              <a:rPr lang="en-US" dirty="0" smtClean="0"/>
              <a:t>"B Trees")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644834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Two types of nodes:</a:t>
            </a:r>
          </a:p>
          <a:p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nternal</a:t>
            </a:r>
            <a:r>
              <a:rPr lang="en-US" sz="2400" dirty="0" smtClean="0"/>
              <a:t> nodes and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leaf</a:t>
            </a:r>
            <a:r>
              <a:rPr lang="en-US" sz="2400" dirty="0" smtClean="0"/>
              <a:t> nodes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Each internal node has room for</a:t>
            </a:r>
            <a:br>
              <a:rPr lang="en-US" sz="2400" dirty="0" smtClean="0"/>
            </a:br>
            <a:r>
              <a:rPr lang="en-US" sz="2400" dirty="0" smtClean="0"/>
              <a:t>up to </a:t>
            </a:r>
            <a:r>
              <a:rPr lang="en-US" sz="2400" dirty="0" smtClean="0">
                <a:solidFill>
                  <a:schemeClr val="accent2"/>
                </a:solidFill>
              </a:rPr>
              <a:t>M-1</a:t>
            </a:r>
            <a:r>
              <a:rPr lang="en-US" sz="2400" dirty="0" smtClean="0"/>
              <a:t> </a:t>
            </a:r>
            <a:r>
              <a:rPr lang="en-US" sz="2400" i="1" dirty="0" smtClean="0"/>
              <a:t>keys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2"/>
                </a:solidFill>
              </a:rPr>
              <a:t>M</a:t>
            </a:r>
            <a:r>
              <a:rPr lang="en-US" sz="2400" dirty="0" smtClean="0"/>
              <a:t> children</a:t>
            </a:r>
          </a:p>
          <a:p>
            <a:r>
              <a:rPr lang="en-US" sz="2400" dirty="0" smtClean="0"/>
              <a:t>All data are at the leaves!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Order property:</a:t>
            </a:r>
          </a:p>
          <a:p>
            <a:r>
              <a:rPr lang="en-US" sz="2400" dirty="0" err="1" smtClean="0"/>
              <a:t>Subtree</a:t>
            </a:r>
            <a:r>
              <a:rPr lang="en-US" sz="2400" dirty="0" smtClean="0"/>
              <a:t> between x and y </a:t>
            </a:r>
            <a:br>
              <a:rPr lang="en-US" sz="2400" dirty="0" smtClean="0"/>
            </a:br>
            <a:r>
              <a:rPr lang="en-US" sz="2400" dirty="0" smtClean="0"/>
              <a:t>Data that is </a:t>
            </a:r>
            <a:r>
              <a:rPr lang="en-US" sz="2400" dirty="0" smtClean="0">
                <a:sym typeface="Symbol"/>
              </a:rPr>
              <a:t> </a:t>
            </a:r>
            <a:r>
              <a:rPr lang="en-US" sz="2400" dirty="0" smtClean="0"/>
              <a:t>x and &lt; y </a:t>
            </a:r>
          </a:p>
          <a:p>
            <a:r>
              <a:rPr lang="en-US" sz="2400" dirty="0" smtClean="0"/>
              <a:t>Notice the </a:t>
            </a:r>
            <a:r>
              <a:rPr lang="en-US" sz="2400" dirty="0" smtClean="0">
                <a:sym typeface="Symbol"/>
              </a:rPr>
              <a:t></a:t>
            </a:r>
            <a:endParaRPr lang="en-US" sz="24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Leaf has up to 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r>
              <a:rPr lang="en-US" sz="2400" dirty="0" smtClean="0"/>
              <a:t> sorted </a:t>
            </a:r>
            <a:br>
              <a:rPr lang="en-US" sz="2400" dirty="0" smtClean="0"/>
            </a:br>
            <a:r>
              <a:rPr lang="en-US" sz="2400" i="1" dirty="0" smtClean="0"/>
              <a:t>data</a:t>
            </a:r>
            <a:r>
              <a:rPr lang="en-US" sz="2400" dirty="0" smtClean="0"/>
              <a:t> items</a:t>
            </a:r>
          </a:p>
          <a:p>
            <a:endParaRPr lang="en-US" sz="2400" dirty="0" smtClean="0"/>
          </a:p>
        </p:txBody>
      </p:sp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096657" y="4538008"/>
            <a:ext cx="3832500" cy="1430179"/>
          </a:xfrm>
          <a:prstGeom prst="roundRect">
            <a:avLst/>
          </a:prstGeom>
          <a:solidFill>
            <a:schemeClr val="accent3"/>
          </a:solidFill>
        </p:spPr>
        <p:txBody>
          <a:bodyPr wrap="square" tIns="91440" bIns="9144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As usual, </a:t>
            </a:r>
            <a:r>
              <a:rPr lang="en-US" sz="2400" dirty="0" smtClean="0">
                <a:latin typeface="+mj-lt"/>
              </a:rPr>
              <a:t>we will focus only on the keys in our examples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954540" y="1808005"/>
            <a:ext cx="4099520" cy="2130747"/>
            <a:chOff x="1410750" y="1905000"/>
            <a:chExt cx="4099520" cy="2130747"/>
          </a:xfrm>
        </p:grpSpPr>
        <p:sp>
          <p:nvSpPr>
            <p:cNvPr id="102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2639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03" name="AutoShape 59"/>
            <p:cNvCxnSpPr>
              <a:cxnSpLocks noChangeShapeType="1"/>
              <a:stCxn id="112" idx="2"/>
              <a:endCxn id="122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1753650" y="2179320"/>
              <a:ext cx="726954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4" name="AutoShape 60"/>
            <p:cNvCxnSpPr>
              <a:cxnSpLocks noChangeShapeType="1"/>
              <a:stCxn id="113" idx="2"/>
              <a:endCxn id="125" idx="0"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2607080" y="2179320"/>
              <a:ext cx="323170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5" name="AutoShape 61"/>
            <p:cNvCxnSpPr>
              <a:cxnSpLocks noChangeShapeType="1"/>
              <a:stCxn id="115" idx="2"/>
              <a:endCxn id="131" idx="0"/>
            </p:cNvCxnSpPr>
            <p:nvPr>
              <p:custDataLst>
                <p:tags r:id="rId4"/>
              </p:custDataLst>
            </p:nvPr>
          </p:nvCxnSpPr>
          <p:spPr bwMode="auto">
            <a:xfrm>
              <a:off x="3380865" y="2179320"/>
              <a:ext cx="79645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0" name="AutoShape 62"/>
            <p:cNvCxnSpPr>
              <a:cxnSpLocks noChangeShapeType="1"/>
              <a:stCxn id="117" idx="2"/>
              <a:endCxn id="129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827861" y="2179320"/>
              <a:ext cx="486079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1" name="AutoShape 63"/>
            <p:cNvCxnSpPr>
              <a:cxnSpLocks noChangeShapeType="1"/>
              <a:stCxn id="119" idx="2"/>
              <a:endCxn id="127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266092" y="2179320"/>
              <a:ext cx="901278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" name="Rectangle 1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2504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92150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7216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2765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6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18965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89761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65961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27992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0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04192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66223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2" name="AutoShape 7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1075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77773" y="3727970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x&lt;3</a:t>
              </a:r>
              <a:endParaRPr lang="en-US" sz="1400" b="0" dirty="0" smtClean="0">
                <a:latin typeface="+mn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25404" y="3727969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3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x&lt;7</a:t>
              </a:r>
            </a:p>
          </p:txBody>
        </p:sp>
        <p:sp>
          <p:nvSpPr>
            <p:cNvPr id="125" name="AutoShape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6418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59433" y="3727970"/>
              <a:ext cx="615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</a:rPr>
                <a:t>21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</a:t>
              </a:r>
            </a:p>
          </p:txBody>
        </p:sp>
        <p:sp>
          <p:nvSpPr>
            <p:cNvPr id="127" name="AutoShap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2447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818451" y="3727970"/>
              <a:ext cx="99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12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x&lt;21</a:t>
              </a:r>
            </a:p>
          </p:txBody>
        </p:sp>
        <p:sp>
          <p:nvSpPr>
            <p:cNvPr id="129" name="AutoShape 7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7104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021928" y="372797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7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x&lt;12</a:t>
              </a:r>
            </a:p>
          </p:txBody>
        </p:sp>
        <p:sp>
          <p:nvSpPr>
            <p:cNvPr id="131" name="AutoShape 7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761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6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100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667130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5</a:t>
            </a:r>
            <a:r>
              <a:rPr lang="en-US" sz="2000" dirty="0" smtClean="0"/>
              <a:t>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43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101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4693341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lain" startAt="76"/>
              <a:defRPr/>
            </a:pPr>
            <a:r>
              <a:rPr lang="en-US" sz="2000" dirty="0"/>
              <a:t> </a:t>
            </a:r>
            <a:r>
              <a:rPr lang="en-US" sz="2000" dirty="0" smtClean="0"/>
              <a:t>	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ts val="600"/>
              </a:spcBef>
              <a:buFontTx/>
              <a:buAutoNum type="arabicPlain" startAt="40"/>
              <a:defRPr/>
            </a:pP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55</a:t>
            </a:r>
            <a:r>
              <a:rPr lang="en-US" sz="2000" dirty="0" smtClean="0"/>
              <a:t>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56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102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5067064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/>
              <a:t>47</a:t>
            </a:r>
            <a:r>
              <a:rPr lang="en-US" sz="2000" dirty="0"/>
              <a:t>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56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103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794884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47</a:t>
            </a:r>
            <a:r>
              <a:rPr lang="en-US" sz="2000" dirty="0" smtClean="0"/>
              <a:t> 		(</a:t>
            </a:r>
            <a:r>
              <a:rPr lang="en-US" sz="2000" dirty="0"/>
              <a:t>47 % 7 = 5</a:t>
            </a:r>
            <a:r>
              <a:rPr lang="en-US" sz="2000" dirty="0" smtClean="0"/>
              <a:t>)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 smtClean="0"/>
              <a:t>(47 + 1) % 7 = 6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 smtClean="0"/>
              <a:t>(</a:t>
            </a:r>
            <a:r>
              <a:rPr lang="en-US" sz="2000" dirty="0"/>
              <a:t>47 + </a:t>
            </a:r>
            <a:r>
              <a:rPr lang="en-US" sz="2000" dirty="0" smtClean="0"/>
              <a:t>4) </a:t>
            </a:r>
            <a:r>
              <a:rPr lang="en-US" sz="2000" dirty="0"/>
              <a:t>% 7 = </a:t>
            </a:r>
            <a:r>
              <a:rPr lang="en-US" sz="2000" dirty="0" smtClean="0"/>
              <a:t>2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 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 smtClean="0"/>
              <a:t>(</a:t>
            </a:r>
            <a:r>
              <a:rPr lang="en-US" sz="2000" dirty="0"/>
              <a:t>47 + </a:t>
            </a:r>
            <a:r>
              <a:rPr lang="en-US" sz="2000" dirty="0" smtClean="0"/>
              <a:t>9) </a:t>
            </a:r>
            <a:r>
              <a:rPr lang="en-US" sz="2000" dirty="0"/>
              <a:t>% 7 = </a:t>
            </a:r>
            <a:r>
              <a:rPr lang="en-US" sz="2000" dirty="0" smtClean="0"/>
              <a:t>0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/>
              <a:t>(47 + </a:t>
            </a:r>
            <a:r>
              <a:rPr lang="en-US" sz="2000" dirty="0" smtClean="0"/>
              <a:t>16) </a:t>
            </a:r>
            <a:r>
              <a:rPr lang="en-US" sz="2000" dirty="0"/>
              <a:t>% 7 = 0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2"/>
                </a:solidFill>
              </a:rPr>
              <a:t>collision</a:t>
            </a:r>
            <a:r>
              <a:rPr lang="en-US" sz="2000" dirty="0" smtClean="0">
                <a:solidFill>
                  <a:schemeClr val="accent2"/>
                </a:solidFill>
              </a:rPr>
              <a:t>!</a:t>
            </a:r>
          </a:p>
          <a:p>
            <a:pPr marL="463550">
              <a:spcBef>
                <a:spcPts val="600"/>
              </a:spcBef>
              <a:defRPr/>
            </a:pPr>
            <a:r>
              <a:rPr lang="en-US" sz="2000" dirty="0"/>
              <a:t>(47 + </a:t>
            </a:r>
            <a:r>
              <a:rPr lang="en-US" sz="2000" dirty="0" smtClean="0"/>
              <a:t>25) </a:t>
            </a:r>
            <a:r>
              <a:rPr lang="en-US" sz="2000" dirty="0"/>
              <a:t>% 7 = </a:t>
            </a:r>
            <a:r>
              <a:rPr lang="en-US" sz="2000" dirty="0" smtClean="0"/>
              <a:t>2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2554" y="4662312"/>
            <a:ext cx="308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Will we ever get a 1 or 4?!?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104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9972592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3556" y="1120422"/>
            <a:ext cx="635564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</a:rPr>
              <a:t>insert(47) will always fail here. Why?</a:t>
            </a:r>
          </a:p>
          <a:p>
            <a:pPr eaLnBrk="0" hangingPunct="0">
              <a:spcBef>
                <a:spcPts val="12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For all </a:t>
            </a:r>
            <a:r>
              <a:rPr lang="en-US" sz="2000" i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5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+ n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) % 7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is 0, 2, 5, or 6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</a:rPr>
              <a:t>Proof </a:t>
            </a:r>
            <a:r>
              <a:rPr lang="en-US" sz="2000" dirty="0">
                <a:latin typeface="+mj-lt"/>
              </a:rPr>
              <a:t>uses induction and 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  <a:cs typeface="Courier New" pitchFamily="49" charset="0"/>
              </a:rPr>
              <a:t>(5 + n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7 = </a:t>
            </a:r>
            <a:r>
              <a:rPr lang="en-US" sz="2000" dirty="0" smtClean="0">
                <a:latin typeface="+mj-lt"/>
                <a:cs typeface="Courier New" pitchFamily="49" charset="0"/>
              </a:rPr>
              <a:t>(5 + (n - 7)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7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>
                <a:latin typeface="+mj-lt"/>
              </a:rPr>
              <a:t>In fact, for all </a:t>
            </a:r>
            <a:r>
              <a:rPr lang="en-US" sz="2000" i="1" dirty="0">
                <a:latin typeface="+mj-lt"/>
              </a:rPr>
              <a:t>c</a:t>
            </a:r>
            <a:r>
              <a:rPr lang="en-US" sz="2000" dirty="0">
                <a:latin typeface="+mj-lt"/>
              </a:rPr>
              <a:t> and </a:t>
            </a:r>
            <a:r>
              <a:rPr lang="en-US" sz="2000" i="1" dirty="0">
                <a:latin typeface="+mj-lt"/>
              </a:rPr>
              <a:t>k</a:t>
            </a:r>
            <a:r>
              <a:rPr lang="en-US" sz="2000" dirty="0">
                <a:latin typeface="+mj-lt"/>
              </a:rPr>
              <a:t>, </a:t>
            </a:r>
            <a:endParaRPr lang="en-US" sz="2000" dirty="0" smtClean="0">
              <a:latin typeface="+mj-l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  <a:cs typeface="Courier New" pitchFamily="49" charset="0"/>
              </a:rPr>
              <a:t>(c + n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k = </a:t>
            </a:r>
            <a:r>
              <a:rPr lang="en-US" sz="2000" dirty="0" smtClean="0">
                <a:latin typeface="+mj-lt"/>
                <a:cs typeface="Courier New" pitchFamily="49" charset="0"/>
              </a:rPr>
              <a:t>(c + (n - k)</a:t>
            </a:r>
            <a:r>
              <a:rPr lang="en-US" sz="2000" baseline="30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</a:t>
            </a:r>
            <a:r>
              <a:rPr lang="en-US" sz="2000" dirty="0">
                <a:latin typeface="+mj-lt"/>
                <a:cs typeface="Courier New" pitchFamily="49" charset="0"/>
              </a:rPr>
              <a:t>% k</a:t>
            </a:r>
          </a:p>
          <a:p>
            <a:pPr eaLnBrk="0" hangingPunct="0">
              <a:spcBef>
                <a:spcPts val="600"/>
              </a:spcBef>
              <a:defRPr/>
            </a:pPr>
            <a:endParaRPr lang="en-US" sz="2000" dirty="0" smtClean="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600"/>
              </a:spcBef>
              <a:defRPr/>
            </a:pPr>
            <a:endParaRPr lang="en-US" sz="2000" dirty="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71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From Bad News to Good News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After </a:t>
            </a:r>
            <a:r>
              <a:rPr lang="en-US" sz="2800" dirty="0" err="1" smtClean="0"/>
              <a:t>TableSize</a:t>
            </a:r>
            <a:r>
              <a:rPr lang="en-US" sz="2800" dirty="0" smtClean="0"/>
              <a:t> quadratic probes, we cycle through the same indices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800" dirty="0" smtClean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The good news: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For prime T and </a:t>
            </a:r>
            <a:r>
              <a:rPr lang="en-US" sz="2600" dirty="0" smtClean="0">
                <a:sym typeface="Bookshelf Symbol 2" pitchFamily="2" charset="2"/>
              </a:rPr>
              <a:t>0 </a:t>
            </a:r>
            <a:r>
              <a:rPr lang="en-US" sz="2600" dirty="0" smtClean="0">
                <a:sym typeface="Symbol" pitchFamily="18" charset="2"/>
              </a:rPr>
              <a:t> </a:t>
            </a:r>
            <a:r>
              <a:rPr lang="en-US" sz="2600" dirty="0" err="1" smtClean="0">
                <a:sym typeface="Symbol" pitchFamily="18" charset="2"/>
              </a:rPr>
              <a:t>i</a:t>
            </a:r>
            <a:r>
              <a:rPr lang="en-US" sz="2600" dirty="0" smtClean="0">
                <a:sym typeface="Symbol" pitchFamily="18" charset="2"/>
              </a:rPr>
              <a:t>, j  T/2 where </a:t>
            </a:r>
            <a:r>
              <a:rPr lang="en-US" sz="2600" dirty="0" err="1" smtClean="0">
                <a:sym typeface="Symbol" pitchFamily="18" charset="2"/>
              </a:rPr>
              <a:t>i</a:t>
            </a:r>
            <a:r>
              <a:rPr lang="en-US" sz="2600" dirty="0" smtClean="0">
                <a:sym typeface="Symbol" pitchFamily="18" charset="2"/>
              </a:rPr>
              <a:t>  j,</a:t>
            </a:r>
            <a:r>
              <a:rPr lang="en-US" sz="2600" dirty="0">
                <a:sym typeface="Bookshelf Symbol 2" pitchFamily="2" charset="2"/>
              </a:rPr>
              <a:t/>
            </a:r>
            <a:br>
              <a:rPr lang="en-US" sz="2600" dirty="0">
                <a:sym typeface="Bookshelf Symbol 2" pitchFamily="2" charset="2"/>
              </a:rPr>
            </a:br>
            <a:r>
              <a:rPr lang="en-US" sz="2600" dirty="0" smtClean="0">
                <a:sym typeface="Bookshelf Symbol 2" pitchFamily="2" charset="2"/>
              </a:rPr>
              <a:t>(h(key) + i</a:t>
            </a:r>
            <a:r>
              <a:rPr lang="en-US" sz="2600" baseline="30000" dirty="0" smtClean="0">
                <a:sym typeface="Bookshelf Symbol 2" pitchFamily="2" charset="2"/>
              </a:rPr>
              <a:t>2</a:t>
            </a:r>
            <a:r>
              <a:rPr lang="en-US" sz="2600" dirty="0" smtClean="0">
                <a:sym typeface="Bookshelf Symbol 2" pitchFamily="2" charset="2"/>
              </a:rPr>
              <a:t>) % </a:t>
            </a:r>
            <a:r>
              <a:rPr lang="en-US" sz="2600" dirty="0" smtClean="0">
                <a:sym typeface="Symbol" pitchFamily="18" charset="2"/>
              </a:rPr>
              <a:t>T</a:t>
            </a:r>
            <a:r>
              <a:rPr lang="en-US" sz="2600" dirty="0" smtClean="0">
                <a:sym typeface="Bookshelf Symbol 2" pitchFamily="2" charset="2"/>
              </a:rPr>
              <a:t> </a:t>
            </a:r>
            <a:r>
              <a:rPr lang="en-US" sz="2600" dirty="0" smtClean="0">
                <a:sym typeface="Symbol" pitchFamily="18" charset="2"/>
              </a:rPr>
              <a:t> (h(key) + j</a:t>
            </a:r>
            <a:r>
              <a:rPr lang="en-US" sz="2600" baseline="30000" dirty="0" smtClean="0">
                <a:sym typeface="Symbol" pitchFamily="18" charset="2"/>
              </a:rPr>
              <a:t>2</a:t>
            </a:r>
            <a:r>
              <a:rPr lang="en-US" sz="2600" dirty="0" smtClean="0">
                <a:sym typeface="Symbol" pitchFamily="18" charset="2"/>
              </a:rPr>
              <a:t>) % 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600" dirty="0"/>
              <a:t>If </a:t>
            </a:r>
            <a:r>
              <a:rPr lang="en-US" sz="2600" dirty="0" err="1"/>
              <a:t>TableSize</a:t>
            </a:r>
            <a:r>
              <a:rPr lang="en-US" sz="2600" dirty="0"/>
              <a:t> is </a:t>
            </a:r>
            <a:r>
              <a:rPr lang="en-US" sz="2600" dirty="0" smtClean="0"/>
              <a:t>prime and </a:t>
            </a:r>
            <a:r>
              <a:rPr lang="en-US" sz="2600" dirty="0" smtClean="0">
                <a:sym typeface="Symbol" pitchFamily="18" charset="2"/>
              </a:rPr>
              <a:t> </a:t>
            </a:r>
            <a:r>
              <a:rPr lang="en-US" sz="2600" dirty="0" smtClean="0"/>
              <a:t>&lt; ½, quadratic probing will find an empty slot in at </a:t>
            </a:r>
            <a:r>
              <a:rPr lang="en-US" sz="2600" dirty="0"/>
              <a:t>most </a:t>
            </a:r>
            <a:r>
              <a:rPr lang="en-US" sz="2600" dirty="0" err="1" smtClean="0"/>
              <a:t>TableSize</a:t>
            </a:r>
            <a:r>
              <a:rPr lang="en-US" sz="2600" dirty="0" smtClean="0"/>
              <a:t>/</a:t>
            </a:r>
            <a:r>
              <a:rPr lang="en-US" sz="2600" dirty="0" smtClean="0"/>
              <a:t>2 probes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>
                <a:sym typeface="Symbol" pitchFamily="18" charset="2"/>
              </a:rPr>
              <a:t>If you keep  </a:t>
            </a:r>
            <a:r>
              <a:rPr lang="en-US" sz="2600" dirty="0" smtClean="0"/>
              <a:t>&lt; ½, no need to detect cycles as we just saw</a:t>
            </a:r>
            <a:endParaRPr lang="en-US" sz="2600" dirty="0" smtClean="0">
              <a:sym typeface="Symbol" pitchFamily="18" charset="2"/>
            </a:endParaRPr>
          </a:p>
          <a:p>
            <a:pPr lvl="1">
              <a:lnSpc>
                <a:spcPct val="110000"/>
              </a:lnSpc>
              <a:spcBef>
                <a:spcPts val="800"/>
              </a:spcBef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Clustering Reconsidered</a:t>
            </a:r>
            <a:endParaRPr lang="en-US" dirty="0" smtClean="0"/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Quadratic probing does not suffer from primary clustering as the quadratic nature quickly escapes the neighborhood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But it is no help if keys initially hash the same index</a:t>
            </a:r>
          </a:p>
          <a:p>
            <a:r>
              <a:rPr lang="en-US" sz="2400" dirty="0" smtClean="0"/>
              <a:t>Any 2 keys that hash to the same value will have the same series of moves after that</a:t>
            </a:r>
          </a:p>
          <a:p>
            <a:r>
              <a:rPr lang="en-US" sz="2400" dirty="0" smtClean="0"/>
              <a:t>Called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secondary clustering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We can avoid secondary clustering with a probe function that depends on the key: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double hashing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Open Addressing: Double Hashing</a:t>
            </a:r>
            <a:endParaRPr lang="en-US" dirty="0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Idea: 	</a:t>
            </a:r>
          </a:p>
          <a:p>
            <a:pPr marL="338138" indent="0">
              <a:buNone/>
            </a:pPr>
            <a:r>
              <a:rPr lang="en-US" sz="2400" dirty="0" smtClean="0"/>
              <a:t>Given two good hash functions h and g, it is very unlikely that for some key, h(key) == g(key)</a:t>
            </a:r>
          </a:p>
          <a:p>
            <a:pPr marL="338138" indent="0">
              <a:buNone/>
            </a:pPr>
            <a:r>
              <a:rPr lang="en-US" sz="2400" dirty="0" smtClean="0"/>
              <a:t>Ergo, why not probe using g(key)?</a:t>
            </a:r>
            <a:endParaRPr lang="en-US" sz="24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double hashing</a:t>
            </a:r>
            <a:r>
              <a:rPr lang="en-US" sz="2400" dirty="0" smtClean="0"/>
              <a:t>, f(</a:t>
            </a:r>
            <a:r>
              <a:rPr lang="en-US" sz="2400" dirty="0" err="1" smtClean="0"/>
              <a:t>i</a:t>
            </a:r>
            <a:r>
              <a:rPr lang="en-US" sz="2400" dirty="0" smtClean="0"/>
              <a:t>) =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⋅ g(key)</a:t>
            </a:r>
            <a:r>
              <a:rPr lang="en-US" sz="2400" dirty="0" smtClean="0"/>
              <a:t>:</a:t>
            </a:r>
          </a:p>
          <a:p>
            <a:pPr marL="463550" indent="0">
              <a:buNone/>
            </a:pP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probe:	(h(key) + 0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⋅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g(key)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probe:	(h(key) + 1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⋅ g(key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probe:	(h(key) + 2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⋅ g(key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…</a:t>
            </a:r>
          </a:p>
          <a:p>
            <a:pPr marL="463550" indent="0">
              <a:buNone/>
            </a:pP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probe:	(h(key) +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⋅ g(key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0" indent="0">
              <a:spcBef>
                <a:spcPts val="150"/>
              </a:spcBef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Crucial Detail: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must make sure that g(key) cannot be 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13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33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147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</a:t>
            </a:r>
            <a:r>
              <a:rPr lang="en-US" sz="2000" dirty="0" smtClean="0"/>
              <a:t>))   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108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29432946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28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33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147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</a:t>
            </a:r>
            <a:r>
              <a:rPr lang="en-US" sz="2000" dirty="0" smtClean="0"/>
              <a:t>))   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109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3994424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4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Tree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are used to data at internal nodes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But find is still an easy root-to-leaf algorithm</a:t>
            </a:r>
          </a:p>
          <a:p>
            <a:r>
              <a:rPr lang="en-US" sz="2400" dirty="0" smtClean="0"/>
              <a:t>At an internal node, binary search on the M-1 keys</a:t>
            </a:r>
          </a:p>
          <a:p>
            <a:r>
              <a:rPr lang="en-US" sz="2400" dirty="0" smtClean="0"/>
              <a:t>At the leaf do binary search on the </a:t>
            </a:r>
            <a:r>
              <a:rPr lang="en-US" sz="2400" dirty="0" smtClean="0">
                <a:sym typeface="Symbol"/>
              </a:rPr>
              <a:t> L data items</a:t>
            </a:r>
          </a:p>
          <a:p>
            <a:pPr marL="0" indent="0">
              <a:buNone/>
            </a:pP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To ensure logarithmic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running time, we need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guarantee balance!</a:t>
            </a:r>
            <a:br>
              <a:rPr lang="en-US" sz="2800" dirty="0" smtClean="0">
                <a:sym typeface="Symbol"/>
              </a:rPr>
            </a:br>
            <a:endParaRPr lang="en-US" sz="2800" dirty="0" smtClean="0">
              <a:sym typeface="Symbol"/>
            </a:endParaRP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What should the balance condition be?</a:t>
            </a:r>
            <a:endParaRPr lang="en-US" sz="2800" dirty="0"/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815880" y="3330755"/>
            <a:ext cx="4099520" cy="2130747"/>
            <a:chOff x="1410750" y="1905000"/>
            <a:chExt cx="4099520" cy="2130747"/>
          </a:xfrm>
        </p:grpSpPr>
        <p:sp>
          <p:nvSpPr>
            <p:cNvPr id="99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3049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00" name="AutoShape 59"/>
            <p:cNvCxnSpPr>
              <a:cxnSpLocks noChangeShapeType="1"/>
              <a:stCxn id="105" idx="2"/>
              <a:endCxn id="115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1753650" y="2179320"/>
              <a:ext cx="731054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1" name="AutoShape 60"/>
            <p:cNvCxnSpPr>
              <a:cxnSpLocks noChangeShapeType="1"/>
              <a:stCxn id="106" idx="2"/>
              <a:endCxn id="118" idx="0"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2607080" y="2179320"/>
              <a:ext cx="327270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2" name="AutoShape 61"/>
            <p:cNvCxnSpPr>
              <a:cxnSpLocks noChangeShapeType="1"/>
              <a:stCxn id="108" idx="2"/>
              <a:endCxn id="124" idx="0"/>
            </p:cNvCxnSpPr>
            <p:nvPr>
              <p:custDataLst>
                <p:tags r:id="rId4"/>
              </p:custDataLst>
            </p:nvPr>
          </p:nvCxnSpPr>
          <p:spPr bwMode="auto">
            <a:xfrm>
              <a:off x="3380865" y="2179320"/>
              <a:ext cx="79645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3" name="AutoShape 62"/>
            <p:cNvCxnSpPr>
              <a:cxnSpLocks noChangeShapeType="1"/>
              <a:stCxn id="110" idx="2"/>
              <a:endCxn id="122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827861" y="2179320"/>
              <a:ext cx="486079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4" name="AutoShape 63"/>
            <p:cNvCxnSpPr>
              <a:cxnSpLocks noChangeShapeType="1"/>
              <a:stCxn id="112" idx="2"/>
              <a:endCxn id="120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266092" y="2179320"/>
              <a:ext cx="901278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5" name="Rectangle 10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6604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96250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7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7626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2765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9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18965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89761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1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65961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27992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3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04192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66223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5" name="AutoShape 7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1075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77773" y="3727970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x&lt;3</a:t>
              </a:r>
              <a:endParaRPr lang="en-US" sz="1400" b="0" dirty="0" smtClean="0">
                <a:latin typeface="+mn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25404" y="3727969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3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x&lt;7</a:t>
              </a:r>
            </a:p>
          </p:txBody>
        </p:sp>
        <p:sp>
          <p:nvSpPr>
            <p:cNvPr id="118" name="AutoShape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6418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59433" y="3727970"/>
              <a:ext cx="615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</a:rPr>
                <a:t>21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</a:t>
              </a:r>
            </a:p>
          </p:txBody>
        </p:sp>
        <p:sp>
          <p:nvSpPr>
            <p:cNvPr id="120" name="AutoShap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2447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8451" y="3727970"/>
              <a:ext cx="99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12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x&lt;21</a:t>
              </a:r>
            </a:p>
          </p:txBody>
        </p:sp>
        <p:sp>
          <p:nvSpPr>
            <p:cNvPr id="122" name="AutoShape 7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7104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021928" y="372797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7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x&lt;12</a:t>
              </a:r>
            </a:p>
          </p:txBody>
        </p:sp>
        <p:sp>
          <p:nvSpPr>
            <p:cNvPr id="124" name="AutoShape 7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761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6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33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147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43</a:t>
            </a:r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</a:t>
            </a:r>
            <a:r>
              <a:rPr lang="en-US" sz="2000" dirty="0" smtClean="0"/>
              <a:t>))   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110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31382974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33</a:t>
            </a:r>
            <a:r>
              <a:rPr lang="en-US" sz="2000" b="1" dirty="0" smtClean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b="1" dirty="0">
                <a:sym typeface="Wingdings" pitchFamily="2" charset="2"/>
              </a:rPr>
              <a:t>	</a:t>
            </a:r>
            <a:r>
              <a:rPr lang="en-US" sz="2000" dirty="0" smtClean="0"/>
              <a:t>g(33) </a:t>
            </a:r>
            <a:r>
              <a:rPr lang="en-US" sz="2000" dirty="0"/>
              <a:t>= 1 + 3</a:t>
            </a:r>
            <a:r>
              <a:rPr lang="en-US" sz="2000" dirty="0" smtClean="0"/>
              <a:t> </a:t>
            </a:r>
            <a:r>
              <a:rPr lang="en-US" sz="2000" dirty="0"/>
              <a:t>mod 9 = 4</a:t>
            </a:r>
            <a:endParaRPr lang="en-US" sz="2000" b="1" dirty="0" smtClean="0"/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b="1" dirty="0" smtClean="0"/>
              <a:t>147	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43</a:t>
            </a:r>
            <a:endParaRPr lang="en-US" sz="2000" dirty="0"/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</a:t>
            </a:r>
            <a:r>
              <a:rPr lang="en-US" sz="2000" dirty="0" smtClean="0"/>
              <a:t>))   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111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09962810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33</a:t>
            </a:r>
            <a:r>
              <a:rPr lang="en-US" sz="2000" b="1" dirty="0" smtClean="0"/>
              <a:t> </a:t>
            </a:r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 dirty="0" smtClean="0"/>
              <a:t>147</a:t>
            </a:r>
            <a:r>
              <a:rPr lang="en-US" sz="2000" b="1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	</a:t>
            </a:r>
            <a:r>
              <a:rPr lang="en-US" sz="2000" dirty="0" smtClean="0"/>
              <a:t>g(147) = 1 + 14 mod 9 = 6</a:t>
            </a:r>
            <a:endParaRPr lang="en-US" sz="2000" b="1" dirty="0" smtClean="0"/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b="1" dirty="0" smtClean="0"/>
              <a:t>43</a:t>
            </a:r>
            <a:endParaRPr lang="en-US" sz="2000" b="1" dirty="0"/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</a:t>
            </a:r>
            <a:r>
              <a:rPr lang="en-US" sz="2000" dirty="0" smtClean="0"/>
              <a:t>))   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112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77969897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474133"/>
                <a:gridCol w="74506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147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5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171450"/>
            <a:ext cx="8839200" cy="685800"/>
          </a:xfrm>
        </p:spPr>
        <p:txBody>
          <a:bodyPr/>
          <a:lstStyle/>
          <a:p>
            <a:r>
              <a:rPr lang="en-US" sz="3600" dirty="0" smtClean="0"/>
              <a:t>Double Hashing</a:t>
            </a:r>
          </a:p>
        </p:txBody>
      </p:sp>
      <p:sp>
        <p:nvSpPr>
          <p:cNvPr id="130086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2622" y="2849562"/>
            <a:ext cx="666044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Insert these values into the hash table in this order.  Resolve any collisions with double hashing: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13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/>
              <a:t>28</a:t>
            </a:r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r>
              <a:rPr lang="en-US" sz="2000" dirty="0" smtClean="0"/>
              <a:t>33</a:t>
            </a:r>
            <a:r>
              <a:rPr lang="en-US" sz="2000" b="1" dirty="0" smtClean="0"/>
              <a:t> </a:t>
            </a:r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 dirty="0" smtClean="0"/>
              <a:t>147</a:t>
            </a:r>
            <a:r>
              <a:rPr lang="en-US" sz="2000" b="1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	</a:t>
            </a:r>
            <a:r>
              <a:rPr lang="en-US" sz="2000" dirty="0" smtClean="0"/>
              <a:t>g(147) = 1 + 14 mod 9 = 6</a:t>
            </a:r>
            <a:endParaRPr lang="en-US" sz="2000" b="1" dirty="0" smtClean="0"/>
          </a:p>
          <a:p>
            <a:pPr>
              <a:spcBef>
                <a:spcPts val="600"/>
              </a:spcBef>
              <a:tabLst>
                <a:tab pos="631825" algn="l"/>
                <a:tab pos="971550" algn="l"/>
              </a:tabLst>
            </a:pPr>
            <a:r>
              <a:rPr lang="en-US" sz="2000" dirty="0" smtClean="0"/>
              <a:t>43</a:t>
            </a:r>
            <a:r>
              <a:rPr lang="en-US" sz="2000" b="1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="1" dirty="0">
                <a:sym typeface="Wingdings" pitchFamily="2" charset="2"/>
              </a:rPr>
              <a:t>	</a:t>
            </a:r>
            <a:r>
              <a:rPr lang="en-US" sz="2000" dirty="0" smtClean="0"/>
              <a:t>g(43) </a:t>
            </a:r>
            <a:r>
              <a:rPr lang="en-US" sz="2000" dirty="0"/>
              <a:t>= 1 + 4</a:t>
            </a:r>
            <a:r>
              <a:rPr lang="en-US" sz="2000" dirty="0" smtClean="0"/>
              <a:t> </a:t>
            </a:r>
            <a:r>
              <a:rPr lang="en-US" sz="2000" dirty="0"/>
              <a:t>mod 9 = </a:t>
            </a:r>
            <a:r>
              <a:rPr lang="en-US" sz="2000" dirty="0" smtClean="0"/>
              <a:t>5</a:t>
            </a:r>
            <a:endParaRPr lang="en-US" sz="2000" b="1" dirty="0"/>
          </a:p>
          <a:p>
            <a:pPr>
              <a:spcBef>
                <a:spcPts val="600"/>
              </a:spcBef>
              <a:tabLst>
                <a:tab pos="395288" algn="l"/>
                <a:tab pos="744538" algn="l"/>
              </a:tabLst>
            </a:pPr>
            <a:endParaRPr lang="en-US" sz="2000" b="1" dirty="0"/>
          </a:p>
        </p:txBody>
      </p:sp>
      <p:sp>
        <p:nvSpPr>
          <p:cNvPr id="130087" name="Rectangle 50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12622" y="879651"/>
            <a:ext cx="6395155" cy="1892826"/>
          </a:xfrm>
          <a:ln>
            <a:solidFill>
              <a:schemeClr val="tx1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T = 10 (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u="sng" dirty="0" smtClean="0"/>
              <a:t>Hash Functions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h(key) = key mod 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2000" dirty="0" smtClean="0"/>
              <a:t>   g(key) = 1 + ((key/T) mod (T-1</a:t>
            </a:r>
            <a:r>
              <a:rPr lang="en-US" sz="2000" dirty="0" smtClean="0"/>
              <a:t>))   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113</a:t>
            </a:fld>
            <a:endParaRPr lang="en-US"/>
          </a:p>
        </p:txBody>
      </p:sp>
      <p:graphicFrame>
        <p:nvGraphicFramePr>
          <p:cNvPr id="9" name="Group 6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2975722"/>
              </p:ext>
            </p:extLst>
          </p:nvPr>
        </p:nvGraphicFramePr>
        <p:xfrm>
          <a:off x="609600" y="1447800"/>
          <a:ext cx="1219200" cy="3810000"/>
        </p:xfrm>
        <a:graphic>
          <a:graphicData uri="http://schemas.openxmlformats.org/drawingml/2006/table">
            <a:tbl>
              <a:tblPr/>
              <a:tblGrid>
                <a:gridCol w="474133"/>
                <a:gridCol w="74506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14276" y="5434703"/>
            <a:ext cx="616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8938" algn="l"/>
                <a:tab pos="3827463" algn="l"/>
              </a:tabLst>
            </a:pPr>
            <a:r>
              <a:rPr lang="en-US" sz="2000" b="0" dirty="0" smtClean="0">
                <a:solidFill>
                  <a:srgbClr val="FF0000"/>
                </a:solidFill>
              </a:rPr>
              <a:t>We have a problem: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>
              <a:tabLst>
                <a:tab pos="1658938" algn="l"/>
                <a:tab pos="3827463" algn="l"/>
              </a:tabLst>
            </a:pPr>
            <a:r>
              <a:rPr lang="en-US" sz="2000" b="0" dirty="0" smtClean="0">
                <a:solidFill>
                  <a:srgbClr val="FF0000"/>
                </a:solidFill>
              </a:rPr>
              <a:t>3 + 0 = </a:t>
            </a:r>
            <a:r>
              <a:rPr lang="en-US" sz="2000" b="0" dirty="0" smtClean="0">
                <a:solidFill>
                  <a:srgbClr val="FF0000"/>
                </a:solidFill>
              </a:rPr>
              <a:t>3	3 </a:t>
            </a:r>
            <a:r>
              <a:rPr lang="en-US" sz="2000" b="0" dirty="0" smtClean="0">
                <a:solidFill>
                  <a:srgbClr val="FF0000"/>
                </a:solidFill>
              </a:rPr>
              <a:t>+ 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	3 </a:t>
            </a:r>
            <a:r>
              <a:rPr lang="en-US" sz="2000" b="0" dirty="0" smtClean="0">
                <a:solidFill>
                  <a:srgbClr val="FF0000"/>
                </a:solidFill>
              </a:rPr>
              <a:t>+ </a:t>
            </a:r>
            <a:r>
              <a:rPr lang="en-US" sz="2000" b="0" dirty="0" smtClean="0">
                <a:solidFill>
                  <a:srgbClr val="FF0000"/>
                </a:solidFill>
              </a:rPr>
              <a:t>10 </a:t>
            </a:r>
            <a:r>
              <a:rPr lang="en-US" sz="2000" b="0" dirty="0" smtClean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13</a:t>
            </a:r>
            <a:r>
              <a:rPr lang="en-US" sz="2000" b="0" dirty="0" smtClean="0">
                <a:solidFill>
                  <a:srgbClr val="FF0000"/>
                </a:solidFill>
              </a:rPr>
              <a:t/>
            </a:r>
            <a:br>
              <a:rPr lang="en-US" sz="2000" b="0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b="0" dirty="0" smtClean="0">
                <a:solidFill>
                  <a:srgbClr val="FF0000"/>
                </a:solidFill>
              </a:rPr>
              <a:t>3 </a:t>
            </a:r>
            <a:r>
              <a:rPr lang="en-US" sz="2000" b="0" dirty="0" smtClean="0">
                <a:solidFill>
                  <a:srgbClr val="FF0000"/>
                </a:solidFill>
              </a:rPr>
              <a:t>+ </a:t>
            </a:r>
            <a:r>
              <a:rPr lang="en-US" sz="2000" dirty="0" smtClean="0">
                <a:solidFill>
                  <a:srgbClr val="FF0000"/>
                </a:solidFill>
              </a:rPr>
              <a:t>15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18	</a:t>
            </a:r>
            <a:r>
              <a:rPr lang="en-US" sz="2000" b="0" dirty="0" smtClean="0">
                <a:solidFill>
                  <a:srgbClr val="FF0000"/>
                </a:solidFill>
              </a:rPr>
              <a:t>3 </a:t>
            </a:r>
            <a:r>
              <a:rPr lang="en-US" sz="2000" b="0" dirty="0" smtClean="0">
                <a:solidFill>
                  <a:srgbClr val="FF0000"/>
                </a:solidFill>
              </a:rPr>
              <a:t>+ </a:t>
            </a:r>
            <a:r>
              <a:rPr lang="en-US" sz="2000" b="0" dirty="0" smtClean="0">
                <a:solidFill>
                  <a:srgbClr val="FF0000"/>
                </a:solidFill>
              </a:rPr>
              <a:t>20 </a:t>
            </a:r>
            <a:r>
              <a:rPr lang="en-US" sz="2000" b="0" dirty="0" smtClean="0">
                <a:solidFill>
                  <a:srgbClr val="FF0000"/>
                </a:solidFill>
              </a:rPr>
              <a:t>= </a:t>
            </a:r>
            <a:r>
              <a:rPr lang="en-US" sz="2000" b="0" dirty="0" smtClean="0">
                <a:solidFill>
                  <a:srgbClr val="FF0000"/>
                </a:solidFill>
              </a:rPr>
              <a:t>23</a:t>
            </a:r>
            <a:r>
              <a:rPr lang="en-US" sz="2000" b="0" dirty="0" smtClean="0">
                <a:solidFill>
                  <a:srgbClr val="FF0000"/>
                </a:solidFill>
              </a:rPr>
              <a:t>	</a:t>
            </a:r>
            <a:endParaRPr lang="en-US" sz="20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Hashing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Because each probe is "jumping" by g(key) each time,	we should ideally "leave the neighborhood" and "go different places from the same initial collision"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But, as in quadratic probing, we could still have a problem where we are not "safe" due to an infinite loop despite room in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This cannot happen in at least one case:</a:t>
            </a:r>
          </a:p>
          <a:p>
            <a:pPr marL="519113" indent="0">
              <a:buNone/>
            </a:pPr>
            <a:r>
              <a:rPr lang="en-US" sz="2400" dirty="0" smtClean="0"/>
              <a:t>For primes p and q such that 2 &lt; q &lt; p</a:t>
            </a:r>
            <a:endParaRPr lang="en-US" sz="2400" dirty="0" smtClean="0"/>
          </a:p>
          <a:p>
            <a:pPr marL="914400" lvl="1" indent="0">
              <a:buNone/>
            </a:pPr>
            <a:r>
              <a:rPr lang="en-US" sz="2400" dirty="0" smtClean="0"/>
              <a:t>h(key) = key % p</a:t>
            </a:r>
          </a:p>
          <a:p>
            <a:pPr marL="914400" lvl="1" indent="0">
              <a:buNone/>
            </a:pPr>
            <a:r>
              <a:rPr lang="en-US" sz="2400" dirty="0" smtClean="0"/>
              <a:t>g(key) = q – (key % q)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Summarizing Collision Resolution</a:t>
            </a:r>
            <a:endParaRPr lang="en-US" dirty="0" smtClean="0"/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Separate Chaining is easy</a:t>
            </a:r>
          </a:p>
          <a:p>
            <a:r>
              <a:rPr lang="en-US" sz="2400" dirty="0" smtClean="0"/>
              <a:t>find, delete proportional to load factor on average</a:t>
            </a:r>
          </a:p>
          <a:p>
            <a:r>
              <a:rPr lang="en-US" sz="2400" dirty="0" smtClean="0"/>
              <a:t>insert can be constant if just push on front of list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Open addressing uses probing, has clustering issues as it gets full but still has reasons for its use:</a:t>
            </a:r>
          </a:p>
          <a:p>
            <a:r>
              <a:rPr lang="en-US" sz="2400" dirty="0"/>
              <a:t>Easier data </a:t>
            </a:r>
            <a:r>
              <a:rPr lang="en-US" sz="2400" dirty="0" smtClean="0"/>
              <a:t>representation</a:t>
            </a:r>
            <a:endParaRPr lang="en-US" sz="2400" dirty="0" smtClean="0"/>
          </a:p>
          <a:p>
            <a:r>
              <a:rPr lang="en-US" sz="2400" dirty="0" smtClean="0"/>
              <a:t>Less memory allocation</a:t>
            </a:r>
          </a:p>
          <a:p>
            <a:r>
              <a:rPr lang="en-US" sz="2400" dirty="0" smtClean="0"/>
              <a:t>Run-time overhead for list nodes (but an array implementation could be faster)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Rehashing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make hash from hash leftovers…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with array-based stacks/queues/lists</a:t>
            </a:r>
          </a:p>
          <a:p>
            <a:r>
              <a:rPr lang="en-US" sz="2400" dirty="0" smtClean="0"/>
              <a:t>If table gets too full, create a bigger table and copy everything</a:t>
            </a:r>
          </a:p>
          <a:p>
            <a:r>
              <a:rPr lang="en-US" sz="2400" dirty="0" smtClean="0"/>
              <a:t>Less helpful to shrink a table that is </a:t>
            </a:r>
            <a:r>
              <a:rPr lang="en-US" sz="2400" dirty="0" err="1" smtClean="0"/>
              <a:t>underfull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With chaining, we get to decide what "too full" means</a:t>
            </a:r>
          </a:p>
          <a:p>
            <a:r>
              <a:rPr lang="en-US" sz="2400" dirty="0" smtClean="0"/>
              <a:t>Keep load factor reasonable (e.g., &lt; 1)?</a:t>
            </a:r>
          </a:p>
          <a:p>
            <a:r>
              <a:rPr lang="en-US" sz="2400" dirty="0" smtClean="0"/>
              <a:t>Consider average or max size of non-empty </a:t>
            </a:r>
            <a:r>
              <a:rPr lang="en-US" sz="2400" dirty="0"/>
              <a:t>c</a:t>
            </a:r>
            <a:r>
              <a:rPr lang="en-US" sz="2400" dirty="0" smtClean="0"/>
              <a:t>hains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open addressing, half-full is a good rule of thumb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size should we choose?</a:t>
            </a:r>
            <a:endParaRPr lang="en-US" sz="2800" dirty="0"/>
          </a:p>
          <a:p>
            <a:r>
              <a:rPr lang="en-US" sz="2800" dirty="0" smtClean="0"/>
              <a:t>Twice-as-big?</a:t>
            </a:r>
          </a:p>
          <a:p>
            <a:r>
              <a:rPr lang="en-US" sz="2800" dirty="0" smtClean="0"/>
              <a:t>Except </a:t>
            </a:r>
            <a:r>
              <a:rPr lang="en-US" sz="2800" dirty="0"/>
              <a:t>that won’t be prime</a:t>
            </a:r>
            <a:r>
              <a:rPr lang="en-US" sz="2800" dirty="0" smtClean="0"/>
              <a:t>!</a:t>
            </a:r>
          </a:p>
          <a:p>
            <a:pPr marL="5715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go twice-as-big but guarantee prime</a:t>
            </a:r>
            <a:endParaRPr lang="en-US" sz="2800" dirty="0"/>
          </a:p>
          <a:p>
            <a:r>
              <a:rPr lang="en-US" sz="2400" dirty="0" smtClean="0"/>
              <a:t>Implement by hard coding a list </a:t>
            </a:r>
            <a:r>
              <a:rPr lang="en-US" sz="2400" dirty="0"/>
              <a:t>of prime numbers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probably will not grow more than 20-30 </a:t>
            </a:r>
            <a:r>
              <a:rPr lang="en-US" sz="2400" dirty="0" smtClean="0"/>
              <a:t>times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can then calculate after </a:t>
            </a:r>
            <a:r>
              <a:rPr lang="en-US" sz="2400" dirty="0" smtClean="0"/>
              <a:t>that if necessary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Rehashing</a:t>
            </a:r>
            <a:endParaRPr lang="en-US" dirty="0" smtClean="0"/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Can we copy all data to the same indices in the new table?</a:t>
            </a:r>
          </a:p>
          <a:p>
            <a:r>
              <a:rPr lang="en-US" sz="2000" dirty="0" smtClean="0">
                <a:sym typeface="Wingdings" pitchFamily="2" charset="2"/>
              </a:rPr>
              <a:t>Will not work; we calculated the index based on </a:t>
            </a:r>
            <a:r>
              <a:rPr lang="en-US" sz="2000" dirty="0" err="1" smtClean="0">
                <a:sym typeface="Wingdings" pitchFamily="2" charset="2"/>
              </a:rPr>
              <a:t>TableSize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12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Rehash Algorithm: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Go through old table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Do standard insert for each item into new table</a:t>
            </a:r>
          </a:p>
          <a:p>
            <a:pPr marL="0" indent="0">
              <a:buNone/>
            </a:pPr>
            <a:endParaRPr lang="en-US" sz="12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Resize is an O(n) operation, </a:t>
            </a:r>
          </a:p>
          <a:p>
            <a:r>
              <a:rPr lang="en-US" sz="2000" dirty="0" smtClean="0">
                <a:sym typeface="Wingdings" pitchFamily="2" charset="2"/>
              </a:rPr>
              <a:t>Iterate over old table: O(n)</a:t>
            </a:r>
          </a:p>
          <a:p>
            <a:r>
              <a:rPr lang="en-US" sz="2000" dirty="0" smtClean="0">
                <a:sym typeface="Wingdings" pitchFamily="2" charset="2"/>
              </a:rPr>
              <a:t>n inserts / calls to the hash function: n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  <a:sym typeface="Wingdings" pitchFamily="2" charset="2"/>
              </a:rPr>
              <a:t>⋅ O(1) = O(n)</a:t>
            </a:r>
            <a:endParaRPr lang="en-US" sz="2000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sz="1200" dirty="0" smtClean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000" dirty="0" smtClean="0">
                <a:sym typeface="Wingdings" pitchFamily="2" charset="2"/>
              </a:rPr>
              <a:t>Is there some way to avoid all those hash function calls?</a:t>
            </a:r>
          </a:p>
          <a:p>
            <a:r>
              <a:rPr lang="en-US" sz="2000" dirty="0" smtClean="0">
                <a:sym typeface="Wingdings" pitchFamily="2" charset="2"/>
              </a:rPr>
              <a:t>Space/time tradeoff: Could store h(key) with each data item</a:t>
            </a:r>
          </a:p>
          <a:p>
            <a:r>
              <a:rPr lang="en-US" sz="2000" dirty="0" smtClean="0">
                <a:sym typeface="Wingdings" pitchFamily="2" charset="2"/>
              </a:rPr>
              <a:t>Growing the table is still O(n); only helps by a constant factor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Structure Properties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Root (special case)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If tree has </a:t>
            </a:r>
            <a:r>
              <a:rPr lang="en-US" sz="2400" dirty="0" smtClean="0">
                <a:sym typeface="Symbol" pitchFamily="18" charset="2"/>
              </a:rPr>
              <a:t></a:t>
            </a:r>
            <a:r>
              <a:rPr lang="en-US" sz="2400" dirty="0" smtClean="0"/>
              <a:t> L items, root is a leaf (occurs when starting up, otherwise very unusual)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Otherwise, root has between 2 and M children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Internal Node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Has between </a:t>
            </a:r>
            <a:r>
              <a:rPr lang="en-US" sz="2400" dirty="0" smtClean="0">
                <a:sym typeface="Symbol" pitchFamily="18" charset="2"/>
              </a:rPr>
              <a:t></a:t>
            </a:r>
            <a:r>
              <a:rPr lang="en-US" sz="2400" dirty="0" smtClean="0"/>
              <a:t>M/2</a:t>
            </a:r>
            <a:r>
              <a:rPr lang="en-US" sz="2400" dirty="0" smtClean="0">
                <a:sym typeface="Symbol" pitchFamily="18" charset="2"/>
              </a:rPr>
              <a:t></a:t>
            </a:r>
            <a:r>
              <a:rPr lang="en-US" sz="2400" dirty="0" smtClean="0"/>
              <a:t> and M children (at least half full)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Leaf Node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All leaves at the same depth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Has between </a:t>
            </a:r>
            <a:r>
              <a:rPr lang="en-US" sz="2400" dirty="0" smtClean="0">
                <a:sym typeface="Symbol" pitchFamily="18" charset="2"/>
              </a:rPr>
              <a:t>L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 pitchFamily="18" charset="2"/>
              </a:rPr>
              <a:t></a:t>
            </a:r>
            <a:r>
              <a:rPr lang="en-US" sz="2400" dirty="0" smtClean="0"/>
              <a:t> and L items (at least half full)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Any M &gt; 2 and L will work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Picked based on disk-block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Hashing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Reality is never as clean-cut as 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Hashing and Comparing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Our use of </a:t>
            </a:r>
            <a:r>
              <a:rPr lang="en-US" sz="2400" dirty="0" err="1" smtClean="0"/>
              <a:t>int</a:t>
            </a:r>
            <a:r>
              <a:rPr lang="en-US" sz="2400" dirty="0" smtClean="0"/>
              <a:t> key can lead to us overlooking a critical detail</a:t>
            </a:r>
          </a:p>
          <a:p>
            <a:r>
              <a:rPr lang="en-US" sz="2200" dirty="0" smtClean="0"/>
              <a:t>We do </a:t>
            </a:r>
            <a:r>
              <a:rPr lang="en-US" sz="2200" dirty="0" smtClean="0"/>
              <a:t>perform the </a:t>
            </a:r>
            <a:r>
              <a:rPr lang="en-US" sz="2200" dirty="0" smtClean="0"/>
              <a:t>initial hash on E </a:t>
            </a:r>
          </a:p>
          <a:p>
            <a:r>
              <a:rPr lang="en-US" sz="2200" dirty="0" smtClean="0"/>
              <a:t>While chaining/probing, we compare to E which requires equality testing (compare == 0)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 hash table needs a hash function and a comparator</a:t>
            </a:r>
          </a:p>
          <a:p>
            <a:r>
              <a:rPr lang="en-US" sz="2200" dirty="0" smtClean="0"/>
              <a:t>In Project 2, you will use two function objects</a:t>
            </a:r>
          </a:p>
          <a:p>
            <a:r>
              <a:rPr lang="en-US" sz="2200" dirty="0" smtClean="0"/>
              <a:t>The Java library uses a more object-oriented approach: </a:t>
            </a:r>
            <a:br>
              <a:rPr lang="en-US" sz="2200" dirty="0" smtClean="0"/>
            </a:br>
            <a:r>
              <a:rPr lang="en-US" sz="2200" dirty="0" smtClean="0"/>
              <a:t>each object has an equals method and a </a:t>
            </a:r>
            <a:r>
              <a:rPr lang="en-US" sz="2200" dirty="0" err="1" smtClean="0"/>
              <a:t>hashCode</a:t>
            </a:r>
            <a:r>
              <a:rPr lang="en-US" sz="2200" dirty="0" smtClean="0"/>
              <a:t> method:</a:t>
            </a:r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17800" y="4509912"/>
            <a:ext cx="49530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(Object o) {…}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 {…}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marL="0"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10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Equal Objects Must Hash the Same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Java library (and your project hash table) make a very important assumption that clients must satisfy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Object-oriented way of saying it:</a:t>
            </a:r>
          </a:p>
          <a:p>
            <a:pPr marL="463550" indent="0"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If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a.equals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(b), then we must require </a:t>
            </a:r>
          </a:p>
          <a:p>
            <a:pPr marL="919163" lvl="1" indent="0"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a.hashCode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()==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b.hashCode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Function object way of saying it:</a:t>
            </a:r>
          </a:p>
          <a:p>
            <a:pPr marL="463550" indent="0"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If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c.compare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a,b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) == 0, then we must require</a:t>
            </a:r>
          </a:p>
          <a:p>
            <a:pPr marL="914400" indent="0"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h.hash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(a) ==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h.hash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(b)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If you ever override equals</a:t>
            </a:r>
          </a:p>
          <a:p>
            <a:r>
              <a:rPr lang="en-US" sz="2000" dirty="0" smtClean="0"/>
              <a:t>You need to override </a:t>
            </a:r>
            <a:r>
              <a:rPr lang="en-US" sz="2000" dirty="0" err="1" smtClean="0"/>
              <a:t>hashCode</a:t>
            </a:r>
            <a:r>
              <a:rPr lang="en-US" sz="2000" dirty="0" smtClean="0"/>
              <a:t> also in a consistent way</a:t>
            </a:r>
          </a:p>
          <a:p>
            <a:r>
              <a:rPr lang="en-US" sz="2000" dirty="0" smtClean="0"/>
              <a:t>See </a:t>
            </a:r>
            <a:r>
              <a:rPr lang="en-US" sz="2000" dirty="0" err="1" smtClean="0"/>
              <a:t>CoreJava</a:t>
            </a:r>
            <a:r>
              <a:rPr lang="en-US" sz="2000" dirty="0" smtClean="0"/>
              <a:t> book, Chapter 5 for other "gotchas" with equals</a:t>
            </a:r>
          </a:p>
          <a:p>
            <a:pPr lvl="1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3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Comparable/Comparator Rules</a:t>
            </a:r>
            <a:endParaRPr lang="en-US" dirty="0" smtClean="0"/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have not emphasized important "rules" about comparison for:</a:t>
            </a:r>
          </a:p>
          <a:p>
            <a:r>
              <a:rPr lang="en-US" sz="2400" dirty="0" smtClean="0"/>
              <a:t>all our dictionaries</a:t>
            </a:r>
          </a:p>
          <a:p>
            <a:r>
              <a:rPr lang="en-US" sz="2400" dirty="0" smtClean="0"/>
              <a:t>sorting (next major topic)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Comparison must impose a consistent, total ordering:</a:t>
            </a:r>
          </a:p>
          <a:p>
            <a:pPr marL="463550" indent="0">
              <a:buNone/>
            </a:pPr>
            <a:r>
              <a:rPr lang="en-US" sz="2400" dirty="0" smtClean="0"/>
              <a:t>For all a, b, and c:</a:t>
            </a:r>
          </a:p>
          <a:p>
            <a:pPr lvl="1"/>
            <a:r>
              <a:rPr lang="en-US" sz="2400" dirty="0" smtClean="0"/>
              <a:t>If compare(</a:t>
            </a:r>
            <a:r>
              <a:rPr lang="en-US" sz="2400" dirty="0" err="1" smtClean="0"/>
              <a:t>a,b</a:t>
            </a:r>
            <a:r>
              <a:rPr lang="en-US" sz="2400" dirty="0" smtClean="0"/>
              <a:t>) &lt; 0, then compare(</a:t>
            </a:r>
            <a:r>
              <a:rPr lang="en-US" sz="2400" dirty="0" err="1" smtClean="0"/>
              <a:t>b,a</a:t>
            </a:r>
            <a:r>
              <a:rPr lang="en-US" sz="2400" dirty="0" smtClean="0"/>
              <a:t>) &gt; 0</a:t>
            </a:r>
          </a:p>
          <a:p>
            <a:pPr lvl="1"/>
            <a:r>
              <a:rPr lang="en-US" sz="2400" dirty="0" smtClean="0"/>
              <a:t>If compare(</a:t>
            </a:r>
            <a:r>
              <a:rPr lang="en-US" sz="2400" dirty="0" err="1" smtClean="0"/>
              <a:t>a,b</a:t>
            </a:r>
            <a:r>
              <a:rPr lang="en-US" sz="2400" dirty="0" smtClean="0"/>
              <a:t>) == 0, then compare(</a:t>
            </a:r>
            <a:r>
              <a:rPr lang="en-US" sz="2400" dirty="0" err="1" smtClean="0"/>
              <a:t>b,a</a:t>
            </a:r>
            <a:r>
              <a:rPr lang="en-US" sz="2400" dirty="0" smtClean="0"/>
              <a:t>) == 0</a:t>
            </a:r>
          </a:p>
          <a:p>
            <a:pPr lvl="1"/>
            <a:r>
              <a:rPr lang="en-US" sz="2400" dirty="0" smtClean="0"/>
              <a:t>If compare(</a:t>
            </a:r>
            <a:r>
              <a:rPr lang="en-US" sz="2400" dirty="0" err="1" smtClean="0"/>
              <a:t>a,b</a:t>
            </a:r>
            <a:r>
              <a:rPr lang="en-US" sz="2400" dirty="0" smtClean="0"/>
              <a:t>) &lt; 0 and compare(</a:t>
            </a:r>
            <a:r>
              <a:rPr lang="en-US" sz="2400" dirty="0" err="1" smtClean="0"/>
              <a:t>b,c</a:t>
            </a:r>
            <a:r>
              <a:rPr lang="en-US" sz="2400" dirty="0" smtClean="0"/>
              <a:t>) &lt; 0, </a:t>
            </a:r>
            <a:br>
              <a:rPr lang="en-US" sz="2400" dirty="0" smtClean="0"/>
            </a:br>
            <a:r>
              <a:rPr lang="en-US" sz="2400" dirty="0" smtClean="0"/>
              <a:t>then compare(</a:t>
            </a:r>
            <a:r>
              <a:rPr lang="en-US" sz="2400" dirty="0" err="1" smtClean="0"/>
              <a:t>a,c</a:t>
            </a:r>
            <a:r>
              <a:rPr lang="en-US" sz="2400" dirty="0" smtClean="0"/>
              <a:t>) &lt; 0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Generally Good </a:t>
            </a:r>
            <a:r>
              <a:rPr lang="en-US" dirty="0" err="1" smtClean="0"/>
              <a:t>hashCode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 result = </a:t>
            </a:r>
            <a:r>
              <a:rPr lang="en-US" sz="2400" dirty="0" smtClean="0">
                <a:cs typeface="Courier New" pitchFamily="49" charset="0"/>
              </a:rPr>
              <a:t>17; // start at a prime</a:t>
            </a:r>
            <a:endParaRPr lang="en-US" sz="24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cs typeface="Courier New" pitchFamily="49" charset="0"/>
              </a:rPr>
              <a:t>foreach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cs typeface="Courier New" pitchFamily="49" charset="0"/>
              </a:rPr>
              <a:t>field f</a:t>
            </a:r>
          </a:p>
          <a:p>
            <a:pPr marL="57150" indent="0">
              <a:buNone/>
            </a:pPr>
            <a:r>
              <a:rPr lang="en-US" sz="2400" dirty="0" smtClean="0">
                <a:cs typeface="Courier New" pitchFamily="49" charset="0"/>
              </a:rPr>
              <a:t>   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err="1" smtClean="0">
                <a:cs typeface="Courier New" pitchFamily="49" charset="0"/>
              </a:rPr>
              <a:t>fieldHashcode</a:t>
            </a:r>
            <a:r>
              <a:rPr lang="en-US" sz="2400" dirty="0" smtClean="0">
                <a:cs typeface="Courier New" pitchFamily="49" charset="0"/>
              </a:rPr>
              <a:t> =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dirty="0" err="1" smtClean="0">
                <a:cs typeface="Courier New" pitchFamily="49" charset="0"/>
              </a:rPr>
              <a:t>boolean</a:t>
            </a:r>
            <a:r>
              <a:rPr lang="en-US" sz="2400" dirty="0" smtClean="0">
                <a:cs typeface="Courier New" pitchFamily="49" charset="0"/>
              </a:rPr>
              <a:t>: (f ? 1: 0)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byte</a:t>
            </a:r>
            <a:r>
              <a:rPr lang="en-US" sz="2400" dirty="0" smtClean="0">
                <a:cs typeface="Courier New" pitchFamily="49" charset="0"/>
              </a:rPr>
              <a:t>, char, short, 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: (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) f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long</a:t>
            </a:r>
            <a:r>
              <a:rPr lang="en-US" sz="2400" dirty="0" smtClean="0">
                <a:cs typeface="Courier New" pitchFamily="49" charset="0"/>
              </a:rPr>
              <a:t>: (</a:t>
            </a:r>
            <a:r>
              <a:rPr lang="en-US" sz="2400" dirty="0" err="1" smtClean="0">
                <a:cs typeface="Courier New" pitchFamily="49" charset="0"/>
              </a:rPr>
              <a:t>int</a:t>
            </a:r>
            <a:r>
              <a:rPr lang="en-US" sz="2400" dirty="0" smtClean="0">
                <a:cs typeface="Courier New" pitchFamily="49" charset="0"/>
              </a:rPr>
              <a:t>) (f ^ (f &gt;&gt;&gt; 32))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float</a:t>
            </a:r>
            <a:r>
              <a:rPr lang="en-US" sz="2400" dirty="0" smtClean="0">
                <a:cs typeface="Courier New" pitchFamily="49" charset="0"/>
              </a:rPr>
              <a:t>: </a:t>
            </a:r>
            <a:r>
              <a:rPr lang="en-US" sz="2400" dirty="0" err="1" smtClean="0">
                <a:cs typeface="Courier New" pitchFamily="49" charset="0"/>
              </a:rPr>
              <a:t>Float.floatToIntBits</a:t>
            </a:r>
            <a:r>
              <a:rPr lang="en-US" sz="2400" dirty="0" smtClean="0">
                <a:cs typeface="Courier New" pitchFamily="49" charset="0"/>
              </a:rPr>
              <a:t>(f)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double</a:t>
            </a:r>
            <a:r>
              <a:rPr lang="en-US" sz="2400" dirty="0" smtClean="0">
                <a:cs typeface="Courier New" pitchFamily="49" charset="0"/>
              </a:rPr>
              <a:t>: </a:t>
            </a:r>
            <a:r>
              <a:rPr lang="en-US" sz="2400" dirty="0" err="1" smtClean="0">
                <a:cs typeface="Courier New" pitchFamily="49" charset="0"/>
              </a:rPr>
              <a:t>Double.doubleToLongBits</a:t>
            </a:r>
            <a:r>
              <a:rPr lang="en-US" sz="2400" dirty="0" smtClean="0">
                <a:cs typeface="Courier New" pitchFamily="49" charset="0"/>
              </a:rPr>
              <a:t>(f), then above</a:t>
            </a:r>
          </a:p>
          <a:p>
            <a:pPr marL="114300" indent="0">
              <a:buNone/>
            </a:pPr>
            <a:r>
              <a:rPr lang="en-US" sz="2400" dirty="0" smtClean="0">
                <a:cs typeface="Courier New" pitchFamily="49" charset="0"/>
              </a:rPr>
              <a:t>     Object</a:t>
            </a:r>
            <a:r>
              <a:rPr lang="en-US" sz="2400" dirty="0" smtClean="0">
                <a:cs typeface="Courier New" pitchFamily="49" charset="0"/>
              </a:rPr>
              <a:t>: </a:t>
            </a:r>
            <a:r>
              <a:rPr lang="en-US" sz="2400" dirty="0" err="1" smtClean="0">
                <a:cs typeface="Courier New" pitchFamily="49" charset="0"/>
              </a:rPr>
              <a:t>object.hashCode</a:t>
            </a:r>
            <a:r>
              <a:rPr lang="en-US" sz="2400" dirty="0" smtClean="0">
                <a:cs typeface="Courier New" pitchFamily="49" charset="0"/>
              </a:rPr>
              <a:t>( )</a:t>
            </a:r>
          </a:p>
          <a:p>
            <a:pPr marL="57150" indent="0">
              <a:buNone/>
            </a:pPr>
            <a:endParaRPr lang="en-US" sz="800" dirty="0" smtClean="0"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2400" dirty="0" smtClean="0">
                <a:cs typeface="Courier New" pitchFamily="49" charset="0"/>
              </a:rPr>
              <a:t>      result </a:t>
            </a:r>
            <a:r>
              <a:rPr lang="en-US" sz="2400" dirty="0" smtClean="0">
                <a:cs typeface="Courier New" pitchFamily="49" charset="0"/>
              </a:rPr>
              <a:t>= 31 * result + </a:t>
            </a:r>
            <a:r>
              <a:rPr lang="en-US" sz="2400" dirty="0" err="1" smtClean="0">
                <a:cs typeface="Courier New" pitchFamily="49" charset="0"/>
              </a:rPr>
              <a:t>fieldHashcode</a:t>
            </a:r>
            <a:r>
              <a:rPr lang="en-US" sz="2400" dirty="0" smtClean="0">
                <a:cs typeface="Courier New" pitchFamily="49" charset="0"/>
              </a:rPr>
              <a:t>; </a:t>
            </a: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return result;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933" y="838200"/>
            <a:ext cx="18288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Final Word on Hashing</a:t>
            </a:r>
            <a:endParaRPr lang="en-US" dirty="0" smtClean="0"/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The hash table is one of the most important data structures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Efficient find, insert, and delete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Operations based on sorted order are not so efficient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Useful in many, many real-world applications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Popular </a:t>
            </a:r>
            <a:r>
              <a:rPr lang="en-US" sz="2000" dirty="0"/>
              <a:t>topic for job interview </a:t>
            </a:r>
            <a:r>
              <a:rPr lang="en-US" sz="2000" dirty="0" smtClean="0"/>
              <a:t>questions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Important to use a good hash function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Good distribution of key </a:t>
            </a:r>
            <a:r>
              <a:rPr lang="en-US" sz="2000" dirty="0" err="1" smtClean="0"/>
              <a:t>hashs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Not overly expensive to calculate (bit shifts good!)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Important to keep hash table at a good size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Keep </a:t>
            </a:r>
            <a:r>
              <a:rPr lang="en-US" sz="2000" dirty="0" err="1" smtClean="0"/>
              <a:t>TableSize</a:t>
            </a:r>
            <a:r>
              <a:rPr lang="en-US" sz="2000" dirty="0" smtClean="0"/>
              <a:t> a prime number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Set a </a:t>
            </a:r>
            <a:r>
              <a:rPr lang="en-US" sz="2000" dirty="0" smtClean="0">
                <a:sym typeface="Symbol" pitchFamily="18" charset="2"/>
              </a:rPr>
              <a:t>preferable </a:t>
            </a:r>
            <a:r>
              <a:rPr lang="en-US" sz="2000" i="1" dirty="0" smtClean="0">
                <a:sym typeface="Symbol" pitchFamily="18" charset="2"/>
              </a:rPr>
              <a:t></a:t>
            </a:r>
            <a:r>
              <a:rPr lang="en-US" sz="2000" dirty="0" smtClean="0">
                <a:sym typeface="Symbol" pitchFamily="18" charset="2"/>
              </a:rPr>
              <a:t> depending on type of </a:t>
            </a:r>
            <a:r>
              <a:rPr lang="en-US" sz="2000" dirty="0" err="1" smtClean="0">
                <a:sym typeface="Symbol" pitchFamily="18" charset="2"/>
              </a:rPr>
              <a:t>hashtable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36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Suppose: 	M=4 (max # children in internal node)</a:t>
            </a:r>
            <a:br>
              <a:rPr lang="en-US" sz="2800" dirty="0" smtClean="0"/>
            </a:br>
            <a:r>
              <a:rPr lang="en-US" sz="2800" dirty="0" smtClean="0"/>
              <a:t>		L=5 (max # data items at leaf)</a:t>
            </a:r>
          </a:p>
          <a:p>
            <a:r>
              <a:rPr lang="en-US" sz="2600" dirty="0" smtClean="0"/>
              <a:t>All internal nodes have at least 2 children</a:t>
            </a:r>
          </a:p>
          <a:p>
            <a:r>
              <a:rPr lang="en-US" sz="2600" dirty="0" smtClean="0"/>
              <a:t>All leaves at same depth with at least 3 data items</a:t>
            </a:r>
          </a:p>
        </p:txBody>
      </p:sp>
      <p:sp>
        <p:nvSpPr>
          <p:cNvPr id="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4390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8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</a:t>
            </a:r>
          </a:p>
        </p:txBody>
      </p:sp>
      <p:sp>
        <p:nvSpPr>
          <p:cNvPr id="3438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8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8</a:t>
            </a:r>
          </a:p>
        </p:txBody>
      </p:sp>
      <p:sp>
        <p:nvSpPr>
          <p:cNvPr id="34370" name="Rectangle 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8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9</a:t>
            </a:r>
          </a:p>
        </p:txBody>
      </p:sp>
      <p:sp>
        <p:nvSpPr>
          <p:cNvPr id="34360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8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10</a:t>
            </a:r>
          </a:p>
        </p:txBody>
      </p:sp>
      <p:sp>
        <p:nvSpPr>
          <p:cNvPr id="34346" name="Rectangle 9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4336" name="Rectangle 1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16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34326" name="Rectangle 1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16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34316" name="Rectangle 1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6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17 </a:t>
            </a:r>
          </a:p>
        </p:txBody>
      </p:sp>
      <p:sp>
        <p:nvSpPr>
          <p:cNvPr id="34306" name="Rectangle 1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262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20</a:t>
            </a:r>
          </a:p>
        </p:txBody>
      </p:sp>
      <p:sp>
        <p:nvSpPr>
          <p:cNvPr id="34296" name="Rectangle 1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262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22</a:t>
            </a:r>
          </a:p>
        </p:txBody>
      </p:sp>
      <p:sp>
        <p:nvSpPr>
          <p:cNvPr id="34286" name="Rectangle 1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62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76" name="Rectangle 18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5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27</a:t>
            </a:r>
          </a:p>
        </p:txBody>
      </p:sp>
      <p:sp>
        <p:nvSpPr>
          <p:cNvPr id="34266" name="Rectangle 1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5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28</a:t>
            </a:r>
          </a:p>
        </p:txBody>
      </p:sp>
      <p:sp>
        <p:nvSpPr>
          <p:cNvPr id="34256" name="Rectangle 20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35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34246" name="Rectangle 2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5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36" name="Rectangle 2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1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34</a:t>
            </a:r>
          </a:p>
        </p:txBody>
      </p:sp>
      <p:sp>
        <p:nvSpPr>
          <p:cNvPr id="34226" name="Rectangle 2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4216" name="Rectangle 2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21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39</a:t>
            </a:r>
          </a:p>
        </p:txBody>
      </p:sp>
      <p:sp>
        <p:nvSpPr>
          <p:cNvPr id="34206" name="Rectangle 25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21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41</a:t>
            </a:r>
          </a:p>
        </p:txBody>
      </p:sp>
      <p:sp>
        <p:nvSpPr>
          <p:cNvPr id="34196" name="Rectangle 26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88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44</a:t>
            </a:r>
          </a:p>
        </p:txBody>
      </p:sp>
      <p:sp>
        <p:nvSpPr>
          <p:cNvPr id="34186" name="Rectangle 28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88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47</a:t>
            </a:r>
          </a:p>
        </p:txBody>
      </p:sp>
      <p:sp>
        <p:nvSpPr>
          <p:cNvPr id="34176" name="Rectangle 29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8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49 </a:t>
            </a:r>
          </a:p>
        </p:txBody>
      </p:sp>
      <p:sp>
        <p:nvSpPr>
          <p:cNvPr id="34166" name="Rectangle 3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88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152" name="Rectangle 3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980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50</a:t>
            </a:r>
          </a:p>
        </p:txBody>
      </p:sp>
      <p:sp>
        <p:nvSpPr>
          <p:cNvPr id="34142" name="Rectangle 3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980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60</a:t>
            </a:r>
          </a:p>
        </p:txBody>
      </p:sp>
      <p:sp>
        <p:nvSpPr>
          <p:cNvPr id="34132" name="Rectangle 3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980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70</a:t>
            </a:r>
          </a:p>
        </p:txBody>
      </p:sp>
      <p:sp>
        <p:nvSpPr>
          <p:cNvPr id="34122" name="Rectangle 34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980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cxnSp>
        <p:nvCxnSpPr>
          <p:cNvPr id="33830" name="AutoShape 488"/>
          <p:cNvCxnSpPr>
            <a:cxnSpLocks noChangeShapeType="1"/>
            <a:stCxn id="616" idx="2"/>
            <a:endCxn id="628" idx="0"/>
          </p:cNvCxnSpPr>
          <p:nvPr>
            <p:custDataLst>
              <p:tags r:id="rId30"/>
            </p:custDataLst>
          </p:nvPr>
        </p:nvCxnSpPr>
        <p:spPr bwMode="auto">
          <a:xfrm flipH="1">
            <a:off x="2385060" y="3124200"/>
            <a:ext cx="1756344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1" name="AutoShape 489"/>
          <p:cNvCxnSpPr>
            <a:cxnSpLocks noChangeShapeType="1"/>
            <a:stCxn id="617" idx="2"/>
            <a:endCxn id="641" idx="0"/>
          </p:cNvCxnSpPr>
          <p:nvPr>
            <p:custDataLst>
              <p:tags r:id="rId31"/>
            </p:custDataLst>
          </p:nvPr>
        </p:nvCxnSpPr>
        <p:spPr bwMode="auto">
          <a:xfrm>
            <a:off x="4591050" y="3124200"/>
            <a:ext cx="41943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2" name="AutoShape 490"/>
          <p:cNvCxnSpPr>
            <a:cxnSpLocks noChangeShapeType="1"/>
            <a:stCxn id="619" idx="2"/>
            <a:endCxn id="650" idx="0"/>
          </p:cNvCxnSpPr>
          <p:nvPr>
            <p:custDataLst>
              <p:tags r:id="rId32"/>
            </p:custDataLst>
          </p:nvPr>
        </p:nvCxnSpPr>
        <p:spPr bwMode="auto">
          <a:xfrm>
            <a:off x="5033010" y="3124200"/>
            <a:ext cx="2305116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3" name="AutoShape 491"/>
          <p:cNvCxnSpPr>
            <a:cxnSpLocks noChangeShapeType="1"/>
            <a:stCxn id="626" idx="2"/>
            <a:endCxn id="33912" idx="0"/>
          </p:cNvCxnSpPr>
          <p:nvPr>
            <p:custDataLst>
              <p:tags r:id="rId33"/>
            </p:custDataLst>
          </p:nvPr>
        </p:nvCxnSpPr>
        <p:spPr bwMode="auto">
          <a:xfrm flipH="1">
            <a:off x="1383063" y="4124294"/>
            <a:ext cx="331371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4" name="AutoShape 492"/>
          <p:cNvCxnSpPr>
            <a:cxnSpLocks noChangeShapeType="1"/>
            <a:stCxn id="627" idx="2"/>
            <a:endCxn id="34390" idx="0"/>
          </p:cNvCxnSpPr>
          <p:nvPr>
            <p:custDataLst>
              <p:tags r:id="rId34"/>
            </p:custDataLst>
          </p:nvPr>
        </p:nvCxnSpPr>
        <p:spPr bwMode="auto">
          <a:xfrm>
            <a:off x="2164080" y="4124294"/>
            <a:ext cx="133383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5" name="AutoShape 493"/>
          <p:cNvCxnSpPr>
            <a:cxnSpLocks noChangeShapeType="1"/>
            <a:stCxn id="639" idx="2"/>
            <a:endCxn id="34346" idx="0"/>
          </p:cNvCxnSpPr>
          <p:nvPr>
            <p:custDataLst>
              <p:tags r:id="rId35"/>
            </p:custDataLst>
          </p:nvPr>
        </p:nvCxnSpPr>
        <p:spPr bwMode="auto">
          <a:xfrm flipH="1">
            <a:off x="3745263" y="4124294"/>
            <a:ext cx="217104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6" name="AutoShape 494"/>
          <p:cNvCxnSpPr>
            <a:cxnSpLocks noChangeShapeType="1"/>
            <a:stCxn id="640" idx="2"/>
            <a:endCxn id="34306" idx="0"/>
          </p:cNvCxnSpPr>
          <p:nvPr>
            <p:custDataLst>
              <p:tags r:id="rId36"/>
            </p:custDataLst>
          </p:nvPr>
        </p:nvCxnSpPr>
        <p:spPr bwMode="auto">
          <a:xfrm flipH="1">
            <a:off x="4354863" y="4124294"/>
            <a:ext cx="5715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7" name="AutoShape 495"/>
          <p:cNvCxnSpPr>
            <a:cxnSpLocks noChangeShapeType="1"/>
            <a:stCxn id="642" idx="2"/>
            <a:endCxn id="34276" idx="0"/>
          </p:cNvCxnSpPr>
          <p:nvPr>
            <p:custDataLst>
              <p:tags r:id="rId37"/>
            </p:custDataLst>
          </p:nvPr>
        </p:nvCxnSpPr>
        <p:spPr bwMode="auto">
          <a:xfrm>
            <a:off x="4853973" y="4124294"/>
            <a:ext cx="11049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8" name="AutoShape 496"/>
          <p:cNvCxnSpPr>
            <a:cxnSpLocks noChangeShapeType="1"/>
            <a:stCxn id="644" idx="2"/>
            <a:endCxn id="34236" idx="0"/>
          </p:cNvCxnSpPr>
          <p:nvPr>
            <p:custDataLst>
              <p:tags r:id="rId38"/>
            </p:custDataLst>
          </p:nvPr>
        </p:nvCxnSpPr>
        <p:spPr bwMode="auto">
          <a:xfrm>
            <a:off x="5295933" y="4124294"/>
            <a:ext cx="35433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9" name="AutoShape 497"/>
          <p:cNvCxnSpPr>
            <a:cxnSpLocks noChangeShapeType="1"/>
            <a:stCxn id="648" idx="2"/>
            <a:endCxn id="34196" idx="0"/>
          </p:cNvCxnSpPr>
          <p:nvPr>
            <p:custDataLst>
              <p:tags r:id="rId39"/>
            </p:custDataLst>
          </p:nvPr>
        </p:nvCxnSpPr>
        <p:spPr bwMode="auto">
          <a:xfrm>
            <a:off x="6667500" y="4084320"/>
            <a:ext cx="49563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40" name="AutoShape 498"/>
          <p:cNvCxnSpPr>
            <a:cxnSpLocks noChangeShapeType="1"/>
            <a:stCxn id="649" idx="2"/>
            <a:endCxn id="34152" idx="0"/>
          </p:cNvCxnSpPr>
          <p:nvPr>
            <p:custDataLst>
              <p:tags r:id="rId40"/>
            </p:custDataLst>
          </p:nvPr>
        </p:nvCxnSpPr>
        <p:spPr bwMode="auto">
          <a:xfrm>
            <a:off x="7117146" y="4084320"/>
            <a:ext cx="209517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992" name="Rectangle 56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16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19 </a:t>
            </a:r>
          </a:p>
        </p:txBody>
      </p:sp>
      <p:sp>
        <p:nvSpPr>
          <p:cNvPr id="33982" name="Rectangle 57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262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72" name="Rectangle 58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35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62" name="Rectangle 59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21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52" name="Rectangle 60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488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42" name="Rectangle 62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980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32" name="Rectangle 63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68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22" name="Rectangle 6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62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24</a:t>
            </a:r>
          </a:p>
        </p:txBody>
      </p:sp>
      <p:sp>
        <p:nvSpPr>
          <p:cNvPr id="33912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54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339933"/>
                </a:solidFill>
              </a:rPr>
              <a:t>1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33902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</a:t>
            </a:r>
          </a:p>
        </p:txBody>
      </p:sp>
      <p:sp>
        <p:nvSpPr>
          <p:cNvPr id="33892" name="Rectangle 7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54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</a:t>
            </a:r>
          </a:p>
        </p:txBody>
      </p:sp>
      <p:sp>
        <p:nvSpPr>
          <p:cNvPr id="33882" name="Rectangle 8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339933"/>
              </a:solidFill>
            </a:endParaRPr>
          </a:p>
        </p:txBody>
      </p:sp>
      <p:sp>
        <p:nvSpPr>
          <p:cNvPr id="33868" name="Rectangle 63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54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615" name="Rectangle 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8719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6" name="Rectangle 61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03304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7" name="Rectangle 61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5295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8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62915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/>
              <a:t>44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9" name="Rectangle 6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99491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0" name="Rectangle 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07111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1" name="Rectangle 6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3687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334" y="3849974"/>
            <a:ext cx="1409766" cy="274320"/>
            <a:chOff x="4255704" y="3002280"/>
            <a:chExt cx="1409766" cy="274320"/>
          </a:xfrm>
        </p:grpSpPr>
        <p:sp>
          <p:nvSpPr>
            <p:cNvPr id="625" name="Rectangle 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6" name="Rectangle 62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7" name="Rectangle 62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8" name="Rectangle 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9" name="Rectangle 62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30" name="Rectangle 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1" name="Rectangle 63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3924267" y="3849974"/>
            <a:ext cx="1409766" cy="274320"/>
            <a:chOff x="4255704" y="3002280"/>
            <a:chExt cx="1409766" cy="274320"/>
          </a:xfrm>
        </p:grpSpPr>
        <p:sp>
          <p:nvSpPr>
            <p:cNvPr id="638" name="Rectangle 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20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9" name="Rectangle 63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0" name="Rectangle 63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1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2" name="Rectangle 6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3" name="Rectangle 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4" name="Rectangle 6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46" name="Group 645"/>
          <p:cNvGrpSpPr/>
          <p:nvPr/>
        </p:nvGrpSpPr>
        <p:grpSpPr>
          <a:xfrm>
            <a:off x="6629400" y="3810000"/>
            <a:ext cx="1409766" cy="274320"/>
            <a:chOff x="4255704" y="3002280"/>
            <a:chExt cx="1409766" cy="274320"/>
          </a:xfrm>
        </p:grpSpPr>
        <p:sp>
          <p:nvSpPr>
            <p:cNvPr id="647" name="Rectangle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8" name="Rectangle 64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9" name="Rectangle 64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0" name="Rectangle 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1" name="Rectangle 65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2" name="Rectangle 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3" name="Rectangle 65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6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Note on notation: </a:t>
            </a:r>
            <a:endParaRPr lang="en-US" sz="2800" dirty="0" smtClean="0"/>
          </a:p>
          <a:p>
            <a:r>
              <a:rPr lang="en-US" sz="2400" dirty="0" smtClean="0"/>
              <a:t>Inner </a:t>
            </a:r>
            <a:r>
              <a:rPr lang="en-US" sz="2400" dirty="0"/>
              <a:t>nodes drawn </a:t>
            </a:r>
            <a:r>
              <a:rPr lang="en-US" sz="2400" dirty="0" smtClean="0"/>
              <a:t>horizontally </a:t>
            </a:r>
            <a:endParaRPr lang="en-US" sz="2400" dirty="0"/>
          </a:p>
          <a:p>
            <a:r>
              <a:rPr lang="en-US" sz="2400" dirty="0" smtClean="0"/>
              <a:t>Leaves drawn vertically </a:t>
            </a:r>
            <a:r>
              <a:rPr lang="en-US" sz="2400" dirty="0"/>
              <a:t>to </a:t>
            </a:r>
            <a:r>
              <a:rPr lang="en-US" sz="2400" dirty="0" smtClean="0"/>
              <a:t>distinguish</a:t>
            </a:r>
          </a:p>
          <a:p>
            <a:r>
              <a:rPr lang="en-US" sz="2400" dirty="0" smtClean="0"/>
              <a:t>Includes all empty </a:t>
            </a:r>
            <a:r>
              <a:rPr lang="en-US" sz="2400" dirty="0"/>
              <a:t>cells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390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8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</a:t>
            </a:r>
          </a:p>
        </p:txBody>
      </p:sp>
      <p:sp>
        <p:nvSpPr>
          <p:cNvPr id="3438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8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8</a:t>
            </a:r>
          </a:p>
        </p:txBody>
      </p:sp>
      <p:sp>
        <p:nvSpPr>
          <p:cNvPr id="34370" name="Rectangle 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8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9</a:t>
            </a:r>
          </a:p>
        </p:txBody>
      </p:sp>
      <p:sp>
        <p:nvSpPr>
          <p:cNvPr id="34360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8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10</a:t>
            </a:r>
          </a:p>
        </p:txBody>
      </p:sp>
      <p:sp>
        <p:nvSpPr>
          <p:cNvPr id="34346" name="Rectangle 9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4336" name="Rectangle 1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16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34326" name="Rectangle 1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16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34316" name="Rectangle 1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6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17 </a:t>
            </a:r>
          </a:p>
        </p:txBody>
      </p:sp>
      <p:sp>
        <p:nvSpPr>
          <p:cNvPr id="34306" name="Rectangle 1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262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20</a:t>
            </a:r>
          </a:p>
        </p:txBody>
      </p:sp>
      <p:sp>
        <p:nvSpPr>
          <p:cNvPr id="34296" name="Rectangle 1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262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22</a:t>
            </a:r>
          </a:p>
        </p:txBody>
      </p:sp>
      <p:sp>
        <p:nvSpPr>
          <p:cNvPr id="34286" name="Rectangle 1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62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76" name="Rectangle 18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5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27</a:t>
            </a:r>
          </a:p>
        </p:txBody>
      </p:sp>
      <p:sp>
        <p:nvSpPr>
          <p:cNvPr id="34266" name="Rectangle 1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5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28</a:t>
            </a:r>
          </a:p>
        </p:txBody>
      </p:sp>
      <p:sp>
        <p:nvSpPr>
          <p:cNvPr id="34256" name="Rectangle 20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35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34246" name="Rectangle 2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5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36" name="Rectangle 2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1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34</a:t>
            </a:r>
          </a:p>
        </p:txBody>
      </p:sp>
      <p:sp>
        <p:nvSpPr>
          <p:cNvPr id="34226" name="Rectangle 2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4216" name="Rectangle 2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21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39</a:t>
            </a:r>
          </a:p>
        </p:txBody>
      </p:sp>
      <p:sp>
        <p:nvSpPr>
          <p:cNvPr id="34206" name="Rectangle 25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21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41</a:t>
            </a:r>
          </a:p>
        </p:txBody>
      </p:sp>
      <p:sp>
        <p:nvSpPr>
          <p:cNvPr id="34196" name="Rectangle 26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88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44</a:t>
            </a:r>
          </a:p>
        </p:txBody>
      </p:sp>
      <p:sp>
        <p:nvSpPr>
          <p:cNvPr id="34186" name="Rectangle 28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88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47</a:t>
            </a:r>
          </a:p>
        </p:txBody>
      </p:sp>
      <p:sp>
        <p:nvSpPr>
          <p:cNvPr id="34176" name="Rectangle 29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8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49 </a:t>
            </a:r>
          </a:p>
        </p:txBody>
      </p:sp>
      <p:sp>
        <p:nvSpPr>
          <p:cNvPr id="34166" name="Rectangle 3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88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152" name="Rectangle 3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980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50</a:t>
            </a:r>
          </a:p>
        </p:txBody>
      </p:sp>
      <p:sp>
        <p:nvSpPr>
          <p:cNvPr id="34142" name="Rectangle 3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980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60</a:t>
            </a:r>
          </a:p>
        </p:txBody>
      </p:sp>
      <p:sp>
        <p:nvSpPr>
          <p:cNvPr id="34132" name="Rectangle 3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980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70</a:t>
            </a:r>
          </a:p>
        </p:txBody>
      </p:sp>
      <p:sp>
        <p:nvSpPr>
          <p:cNvPr id="34122" name="Rectangle 34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980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cxnSp>
        <p:nvCxnSpPr>
          <p:cNvPr id="33830" name="AutoShape 488"/>
          <p:cNvCxnSpPr>
            <a:cxnSpLocks noChangeShapeType="1"/>
            <a:stCxn id="616" idx="2"/>
            <a:endCxn id="628" idx="0"/>
          </p:cNvCxnSpPr>
          <p:nvPr>
            <p:custDataLst>
              <p:tags r:id="rId30"/>
            </p:custDataLst>
          </p:nvPr>
        </p:nvCxnSpPr>
        <p:spPr bwMode="auto">
          <a:xfrm flipH="1">
            <a:off x="2385060" y="3124200"/>
            <a:ext cx="1756344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1" name="AutoShape 489"/>
          <p:cNvCxnSpPr>
            <a:cxnSpLocks noChangeShapeType="1"/>
            <a:stCxn id="617" idx="2"/>
            <a:endCxn id="641" idx="0"/>
          </p:cNvCxnSpPr>
          <p:nvPr>
            <p:custDataLst>
              <p:tags r:id="rId31"/>
            </p:custDataLst>
          </p:nvPr>
        </p:nvCxnSpPr>
        <p:spPr bwMode="auto">
          <a:xfrm>
            <a:off x="4591050" y="3124200"/>
            <a:ext cx="41943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2" name="AutoShape 490"/>
          <p:cNvCxnSpPr>
            <a:cxnSpLocks noChangeShapeType="1"/>
            <a:stCxn id="619" idx="2"/>
            <a:endCxn id="650" idx="0"/>
          </p:cNvCxnSpPr>
          <p:nvPr>
            <p:custDataLst>
              <p:tags r:id="rId32"/>
            </p:custDataLst>
          </p:nvPr>
        </p:nvCxnSpPr>
        <p:spPr bwMode="auto">
          <a:xfrm>
            <a:off x="5033010" y="3124200"/>
            <a:ext cx="2305116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3" name="AutoShape 491"/>
          <p:cNvCxnSpPr>
            <a:cxnSpLocks noChangeShapeType="1"/>
            <a:stCxn id="626" idx="2"/>
            <a:endCxn id="33912" idx="0"/>
          </p:cNvCxnSpPr>
          <p:nvPr>
            <p:custDataLst>
              <p:tags r:id="rId33"/>
            </p:custDataLst>
          </p:nvPr>
        </p:nvCxnSpPr>
        <p:spPr bwMode="auto">
          <a:xfrm flipH="1">
            <a:off x="1383063" y="4124294"/>
            <a:ext cx="331371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4" name="AutoShape 492"/>
          <p:cNvCxnSpPr>
            <a:cxnSpLocks noChangeShapeType="1"/>
            <a:stCxn id="627" idx="2"/>
            <a:endCxn id="34390" idx="0"/>
          </p:cNvCxnSpPr>
          <p:nvPr>
            <p:custDataLst>
              <p:tags r:id="rId34"/>
            </p:custDataLst>
          </p:nvPr>
        </p:nvCxnSpPr>
        <p:spPr bwMode="auto">
          <a:xfrm>
            <a:off x="2164080" y="4124294"/>
            <a:ext cx="133383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5" name="AutoShape 493"/>
          <p:cNvCxnSpPr>
            <a:cxnSpLocks noChangeShapeType="1"/>
            <a:stCxn id="639" idx="2"/>
            <a:endCxn id="34346" idx="0"/>
          </p:cNvCxnSpPr>
          <p:nvPr>
            <p:custDataLst>
              <p:tags r:id="rId35"/>
            </p:custDataLst>
          </p:nvPr>
        </p:nvCxnSpPr>
        <p:spPr bwMode="auto">
          <a:xfrm flipH="1">
            <a:off x="3745263" y="4124294"/>
            <a:ext cx="217104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6" name="AutoShape 494"/>
          <p:cNvCxnSpPr>
            <a:cxnSpLocks noChangeShapeType="1"/>
            <a:stCxn id="640" idx="2"/>
            <a:endCxn id="34306" idx="0"/>
          </p:cNvCxnSpPr>
          <p:nvPr>
            <p:custDataLst>
              <p:tags r:id="rId36"/>
            </p:custDataLst>
          </p:nvPr>
        </p:nvCxnSpPr>
        <p:spPr bwMode="auto">
          <a:xfrm flipH="1">
            <a:off x="4354863" y="4124294"/>
            <a:ext cx="5715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7" name="AutoShape 495"/>
          <p:cNvCxnSpPr>
            <a:cxnSpLocks noChangeShapeType="1"/>
            <a:stCxn id="642" idx="2"/>
            <a:endCxn id="34276" idx="0"/>
          </p:cNvCxnSpPr>
          <p:nvPr>
            <p:custDataLst>
              <p:tags r:id="rId37"/>
            </p:custDataLst>
          </p:nvPr>
        </p:nvCxnSpPr>
        <p:spPr bwMode="auto">
          <a:xfrm>
            <a:off x="4853973" y="4124294"/>
            <a:ext cx="11049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8" name="AutoShape 496"/>
          <p:cNvCxnSpPr>
            <a:cxnSpLocks noChangeShapeType="1"/>
            <a:stCxn id="644" idx="2"/>
            <a:endCxn id="34236" idx="0"/>
          </p:cNvCxnSpPr>
          <p:nvPr>
            <p:custDataLst>
              <p:tags r:id="rId38"/>
            </p:custDataLst>
          </p:nvPr>
        </p:nvCxnSpPr>
        <p:spPr bwMode="auto">
          <a:xfrm>
            <a:off x="5295933" y="4124294"/>
            <a:ext cx="35433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9" name="AutoShape 497"/>
          <p:cNvCxnSpPr>
            <a:cxnSpLocks noChangeShapeType="1"/>
            <a:stCxn id="648" idx="2"/>
            <a:endCxn id="34196" idx="0"/>
          </p:cNvCxnSpPr>
          <p:nvPr>
            <p:custDataLst>
              <p:tags r:id="rId39"/>
            </p:custDataLst>
          </p:nvPr>
        </p:nvCxnSpPr>
        <p:spPr bwMode="auto">
          <a:xfrm>
            <a:off x="6667500" y="4084320"/>
            <a:ext cx="49563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40" name="AutoShape 498"/>
          <p:cNvCxnSpPr>
            <a:cxnSpLocks noChangeShapeType="1"/>
            <a:stCxn id="649" idx="2"/>
            <a:endCxn id="34152" idx="0"/>
          </p:cNvCxnSpPr>
          <p:nvPr>
            <p:custDataLst>
              <p:tags r:id="rId40"/>
            </p:custDataLst>
          </p:nvPr>
        </p:nvCxnSpPr>
        <p:spPr bwMode="auto">
          <a:xfrm>
            <a:off x="7117146" y="4084320"/>
            <a:ext cx="209517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992" name="Rectangle 56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16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19 </a:t>
            </a:r>
          </a:p>
        </p:txBody>
      </p:sp>
      <p:sp>
        <p:nvSpPr>
          <p:cNvPr id="33982" name="Rectangle 57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262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72" name="Rectangle 58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35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62" name="Rectangle 59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21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52" name="Rectangle 60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488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42" name="Rectangle 62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980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32" name="Rectangle 63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68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22" name="Rectangle 6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62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24</a:t>
            </a:r>
          </a:p>
        </p:txBody>
      </p:sp>
      <p:sp>
        <p:nvSpPr>
          <p:cNvPr id="33912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54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339933"/>
                </a:solidFill>
              </a:rPr>
              <a:t>1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33902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</a:t>
            </a:r>
          </a:p>
        </p:txBody>
      </p:sp>
      <p:sp>
        <p:nvSpPr>
          <p:cNvPr id="33892" name="Rectangle 7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54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</a:t>
            </a:r>
          </a:p>
        </p:txBody>
      </p:sp>
      <p:sp>
        <p:nvSpPr>
          <p:cNvPr id="33882" name="Rectangle 8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339933"/>
              </a:solidFill>
            </a:endParaRPr>
          </a:p>
        </p:txBody>
      </p:sp>
      <p:sp>
        <p:nvSpPr>
          <p:cNvPr id="33868" name="Rectangle 63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54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615" name="Rectangle 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8719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6" name="Rectangle 61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03304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7" name="Rectangle 61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5295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8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62915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/>
              <a:t>44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9" name="Rectangle 6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99491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0" name="Rectangle 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07111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1" name="Rectangle 6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3687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334" y="3849974"/>
            <a:ext cx="1409766" cy="274320"/>
            <a:chOff x="4255704" y="3002280"/>
            <a:chExt cx="1409766" cy="274320"/>
          </a:xfrm>
        </p:grpSpPr>
        <p:sp>
          <p:nvSpPr>
            <p:cNvPr id="625" name="Rectangle 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6" name="Rectangle 62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7" name="Rectangle 62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8" name="Rectangle 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9" name="Rectangle 62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30" name="Rectangle 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1" name="Rectangle 63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3924267" y="3849974"/>
            <a:ext cx="1409766" cy="274320"/>
            <a:chOff x="4255704" y="3002280"/>
            <a:chExt cx="1409766" cy="274320"/>
          </a:xfrm>
        </p:grpSpPr>
        <p:sp>
          <p:nvSpPr>
            <p:cNvPr id="638" name="Rectangle 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20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9" name="Rectangle 63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0" name="Rectangle 63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1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2" name="Rectangle 6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3" name="Rectangle 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4" name="Rectangle 6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46" name="Group 645"/>
          <p:cNvGrpSpPr/>
          <p:nvPr/>
        </p:nvGrpSpPr>
        <p:grpSpPr>
          <a:xfrm>
            <a:off x="6629400" y="3810000"/>
            <a:ext cx="1409766" cy="274320"/>
            <a:chOff x="4255704" y="3002280"/>
            <a:chExt cx="1409766" cy="274320"/>
          </a:xfrm>
        </p:grpSpPr>
        <p:sp>
          <p:nvSpPr>
            <p:cNvPr id="647" name="Rectangle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8" name="Rectangle 64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9" name="Rectangle 64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0" name="Rectangle 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1" name="Rectangle 65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2" name="Rectangle 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3" name="Rectangle 65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4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Balanced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Not hard to show height </a:t>
            </a:r>
            <a:r>
              <a:rPr lang="en-US" sz="2400" i="1" dirty="0" smtClean="0">
                <a:solidFill>
                  <a:schemeClr val="accent2"/>
                </a:solidFill>
              </a:rPr>
              <a:t>h</a:t>
            </a:r>
            <a:r>
              <a:rPr lang="en-US" sz="2400" dirty="0" smtClean="0"/>
              <a:t> is logarithmic in number of data items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Let M &gt; 2 (if M = 2, then a list tree is legal </a:t>
            </a:r>
            <a:r>
              <a:rPr lang="en-US" sz="2400" dirty="0" smtClean="0">
                <a:sym typeface="Wingdings" pitchFamily="2" charset="2"/>
              </a:rPr>
              <a:t> BAD!)</a:t>
            </a:r>
            <a:endParaRPr lang="en-US" sz="9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Because all nodes are at least half full (except root may have only 2 children) and all leaves are at the same level, the minimum number of data items n for a height h&gt;0 tree is…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        n  </a:t>
            </a:r>
            <a:r>
              <a:rPr lang="en-US" sz="2400" dirty="0" smtClean="0">
                <a:sym typeface="Symbol"/>
              </a:rPr>
              <a:t>  </a:t>
            </a:r>
            <a:r>
              <a:rPr lang="en-US" sz="2400" dirty="0" smtClean="0"/>
              <a:t>2 </a:t>
            </a:r>
            <a:r>
              <a:rPr lang="en-US" sz="2400" dirty="0" smtClean="0">
                <a:sym typeface="Symbol" pitchFamily="18" charset="2"/>
              </a:rPr>
              <a:t> </a:t>
            </a:r>
            <a:r>
              <a:rPr lang="en-US" sz="2400" dirty="0" smtClean="0"/>
              <a:t>M/2</a:t>
            </a:r>
            <a:r>
              <a:rPr lang="en-US" sz="2400" dirty="0" smtClean="0">
                <a:sym typeface="Symbol" pitchFamily="18" charset="2"/>
              </a:rPr>
              <a:t> </a:t>
            </a:r>
            <a:r>
              <a:rPr lang="en-US" sz="2400" baseline="30000" dirty="0" smtClean="0"/>
              <a:t>h-1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  <a:sym typeface="Symbol" pitchFamily="18" charset="2"/>
              </a:rPr>
              <a:t>⋅ </a:t>
            </a:r>
            <a:r>
              <a:rPr lang="en-US" sz="2400" dirty="0" smtClean="0">
                <a:sym typeface="Symbol" pitchFamily="18" charset="2"/>
              </a:rPr>
              <a:t></a:t>
            </a:r>
            <a:r>
              <a:rPr lang="en-US" sz="2400" dirty="0" smtClean="0"/>
              <a:t>L/2</a:t>
            </a:r>
            <a:r>
              <a:rPr lang="en-US" sz="2400" dirty="0" smtClean="0">
                <a:sym typeface="Symbol" pitchFamily="18" charset="2"/>
              </a:rPr>
              <a:t></a:t>
            </a:r>
          </a:p>
          <a:p>
            <a:endParaRPr lang="en-US" sz="24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5945" y="5020432"/>
            <a:ext cx="2484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minimum number</a:t>
            </a:r>
          </a:p>
          <a:p>
            <a:r>
              <a:rPr lang="en-US" sz="2000" b="0" dirty="0" smtClean="0">
                <a:latin typeface="+mn-lt"/>
              </a:rPr>
              <a:t>of leaves</a:t>
            </a: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4374369" y="4388865"/>
            <a:ext cx="353594" cy="732293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545" y="5020432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minimum data </a:t>
            </a:r>
          </a:p>
          <a:p>
            <a:r>
              <a:rPr lang="en-US" sz="2000" b="0" dirty="0" smtClean="0">
                <a:latin typeface="+mn-lt"/>
              </a:rPr>
              <a:t>per leaf</a:t>
            </a:r>
          </a:p>
        </p:txBody>
      </p:sp>
      <p:sp>
        <p:nvSpPr>
          <p:cNvPr id="11" name="AutoShap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15595" y="3780651"/>
            <a:ext cx="28956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Exponential in height </a:t>
            </a:r>
          </a:p>
          <a:p>
            <a:pPr algn="ctr" eaLnBrk="1" hangingPunct="1"/>
            <a:r>
              <a:rPr lang="en-US" sz="2000" dirty="0" smtClean="0"/>
              <a:t>because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</a:t>
            </a:r>
            <a:r>
              <a:rPr lang="en-US" sz="2000" b="1" i="1" dirty="0" smtClean="0">
                <a:solidFill>
                  <a:schemeClr val="accent2"/>
                </a:solidFill>
              </a:rPr>
              <a:t>M</a:t>
            </a:r>
            <a:r>
              <a:rPr lang="en-US" sz="2000" b="1" dirty="0" smtClean="0">
                <a:solidFill>
                  <a:schemeClr val="accent2"/>
                </a:solidFill>
              </a:rPr>
              <a:t>/2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 &gt; 1</a:t>
            </a:r>
            <a:endParaRPr lang="en-US" sz="2000" b="1" dirty="0"/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2901596" y="3959534"/>
            <a:ext cx="353594" cy="159095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/>
              <a:t>What makes B trees so disk friendly?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Many keys stored in one </a:t>
            </a:r>
            <a:r>
              <a:rPr lang="en-US" sz="2800" b="1" dirty="0" smtClean="0"/>
              <a:t>internal node</a:t>
            </a:r>
          </a:p>
          <a:p>
            <a:r>
              <a:rPr lang="en-US" sz="2600" dirty="0" smtClean="0"/>
              <a:t>All brought into memory in one disk access</a:t>
            </a:r>
          </a:p>
          <a:p>
            <a:r>
              <a:rPr lang="en-US" sz="2600" dirty="0" smtClean="0"/>
              <a:t>But only if we pick </a:t>
            </a:r>
            <a:r>
              <a:rPr lang="en-US" sz="2600" i="1" dirty="0" smtClean="0"/>
              <a:t>M</a:t>
            </a:r>
            <a:r>
              <a:rPr lang="en-US" sz="2600" dirty="0" smtClean="0"/>
              <a:t> wisely</a:t>
            </a:r>
          </a:p>
          <a:p>
            <a:r>
              <a:rPr lang="en-US" sz="2600" dirty="0" smtClean="0"/>
              <a:t>Makes the binary search over </a:t>
            </a:r>
            <a:r>
              <a:rPr lang="en-US" sz="2600" i="1" dirty="0" smtClean="0"/>
              <a:t>M</a:t>
            </a:r>
            <a:r>
              <a:rPr lang="en-US" sz="2600" dirty="0" smtClean="0"/>
              <a:t>-1 keys worth it (insignificant compared to disk access times)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 eaLnBrk="1" hangingPunct="1">
              <a:buNone/>
            </a:pPr>
            <a:r>
              <a:rPr lang="en-US" sz="2800" b="1" dirty="0" smtClean="0"/>
              <a:t>Internal nodes </a:t>
            </a:r>
            <a:r>
              <a:rPr lang="en-US" sz="2800" dirty="0" smtClean="0"/>
              <a:t>contain only keys</a:t>
            </a:r>
          </a:p>
          <a:p>
            <a:r>
              <a:rPr lang="en-US" sz="2600" dirty="0" smtClean="0"/>
              <a:t>Any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600" dirty="0" smtClean="0"/>
              <a:t> wants only one data item; wasteful to load unnecessary items with internal nodes</a:t>
            </a:r>
          </a:p>
          <a:p>
            <a:r>
              <a:rPr lang="en-US" sz="2600" dirty="0" smtClean="0"/>
              <a:t>Only bring one </a:t>
            </a:r>
            <a:r>
              <a:rPr lang="en-US" sz="2600" b="1" dirty="0" smtClean="0">
                <a:solidFill>
                  <a:srgbClr val="00B050"/>
                </a:solidFill>
              </a:rPr>
              <a:t>leaf</a:t>
            </a:r>
            <a:r>
              <a:rPr lang="en-US" sz="2600" dirty="0" smtClean="0"/>
              <a:t> of data items into memory</a:t>
            </a:r>
          </a:p>
          <a:p>
            <a:r>
              <a:rPr lang="en-US" sz="2600" dirty="0" smtClean="0"/>
              <a:t>Data-item size does not affect what </a:t>
            </a:r>
            <a:r>
              <a:rPr lang="en-US" sz="2600" i="1" dirty="0" smtClean="0"/>
              <a:t>M</a:t>
            </a:r>
            <a:r>
              <a:rPr lang="en-US" sz="2600" dirty="0" smtClean="0"/>
              <a:t>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Maintaining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this seems like a great data structure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It is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But we haven’t implemented the other dictionary operations yet</a:t>
            </a:r>
          </a:p>
          <a:p>
            <a:r>
              <a:rPr lang="en-US" dirty="0" smtClean="0"/>
              <a:t>insert</a:t>
            </a:r>
          </a:p>
          <a:p>
            <a:r>
              <a:rPr lang="en-US" dirty="0" smtClean="0"/>
              <a:t>delete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As with AVL trees, the hard part is maintaining structure 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B-Tree</a:t>
            </a:r>
          </a:p>
        </p:txBody>
      </p:sp>
      <p:sp>
        <p:nvSpPr>
          <p:cNvPr id="1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18</a:t>
            </a:fld>
            <a:endParaRPr lang="en-US"/>
          </a:p>
        </p:txBody>
      </p:sp>
      <p:sp>
        <p:nvSpPr>
          <p:cNvPr id="41988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99" y="3406775"/>
            <a:ext cx="3532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empty B-Tree (the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 </a:t>
            </a:r>
            <a:r>
              <a:rPr lang="en-US" sz="2400" dirty="0" smtClean="0"/>
              <a:t>will be a leaf </a:t>
            </a:r>
            <a:r>
              <a:rPr lang="en-US" sz="2400" dirty="0"/>
              <a:t>at the </a:t>
            </a:r>
            <a:r>
              <a:rPr lang="en-US" sz="2400" dirty="0" smtClean="0"/>
              <a:t>beginning</a:t>
            </a:r>
            <a:r>
              <a:rPr lang="en-US" sz="2400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7029" y="1366964"/>
            <a:ext cx="550863" cy="1661011"/>
            <a:chOff x="777029" y="1366964"/>
            <a:chExt cx="550863" cy="1661011"/>
          </a:xfrm>
        </p:grpSpPr>
        <p:grpSp>
          <p:nvGrpSpPr>
            <p:cNvPr id="42072" name="Group 5"/>
            <p:cNvGrpSpPr>
              <a:grpSpLocks/>
            </p:cNvGrpSpPr>
            <p:nvPr>
              <p:custDataLst>
                <p:tags r:id="rId47"/>
              </p:custDataLst>
            </p:nvPr>
          </p:nvGrpSpPr>
          <p:grpSpPr bwMode="auto">
            <a:xfrm>
              <a:off x="777029" y="1919111"/>
              <a:ext cx="550863" cy="550333"/>
              <a:chOff x="4272" y="2400"/>
              <a:chExt cx="192" cy="192"/>
            </a:xfrm>
          </p:grpSpPr>
          <p:sp>
            <p:nvSpPr>
              <p:cNvPr id="42095" name="Rectangle 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96" name="Group 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97" name="Line 8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8" name="Line 9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9" name="Line 10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0" name="Line 11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1" name="Line 12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2" name="Line 13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3" name="Line 14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4" name="Line 15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73" name="Group 16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777029" y="2477642"/>
              <a:ext cx="550863" cy="550333"/>
              <a:chOff x="4272" y="2400"/>
              <a:chExt cx="192" cy="192"/>
            </a:xfrm>
          </p:grpSpPr>
          <p:sp>
            <p:nvSpPr>
              <p:cNvPr id="42085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86" name="Group 1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87" name="Line 19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8" name="Line 20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9" name="Line 21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0" name="Line 22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1" name="Line 23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2" name="Line 24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3" name="Line 25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4" name="Line 26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74" name="Group 141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777029" y="1366964"/>
              <a:ext cx="550863" cy="550333"/>
              <a:chOff x="4272" y="2400"/>
              <a:chExt cx="192" cy="192"/>
            </a:xfrm>
          </p:grpSpPr>
          <p:sp>
            <p:nvSpPr>
              <p:cNvPr id="42075" name="Rectangle 142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76" name="Group 14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77" name="Line 144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8" name="Line 145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9" name="Line 146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0" name="Line 147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1" name="Line 148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2" name="Line 149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3" name="Line 150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4" name="Line 151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1615229" y="1745275"/>
            <a:ext cx="1371600" cy="457200"/>
            <a:chOff x="1615229" y="1745275"/>
            <a:chExt cx="1371600" cy="457200"/>
          </a:xfrm>
        </p:grpSpPr>
        <p:sp>
          <p:nvSpPr>
            <p:cNvPr id="41990" name="Text Box 5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91429" y="1745275"/>
              <a:ext cx="1233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Insert(3)</a:t>
              </a:r>
            </a:p>
          </p:txBody>
        </p:sp>
        <p:sp>
          <p:nvSpPr>
            <p:cNvPr id="41993" name="Line 1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615229" y="2202475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52029" y="1745275"/>
            <a:ext cx="1385888" cy="457200"/>
            <a:chOff x="3952029" y="1745275"/>
            <a:chExt cx="1385888" cy="457200"/>
          </a:xfrm>
        </p:grpSpPr>
        <p:sp>
          <p:nvSpPr>
            <p:cNvPr id="10" name="Text Box 8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952029" y="1745275"/>
              <a:ext cx="1385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Insert(18)</a:t>
              </a:r>
            </a:p>
          </p:txBody>
        </p:sp>
        <p:sp>
          <p:nvSpPr>
            <p:cNvPr id="46" name="Line 25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952029" y="2202475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4229" y="1745275"/>
            <a:ext cx="1385888" cy="457200"/>
            <a:chOff x="6314229" y="1745275"/>
            <a:chExt cx="1385888" cy="457200"/>
          </a:xfrm>
        </p:grpSpPr>
        <p:sp>
          <p:nvSpPr>
            <p:cNvPr id="47" name="Line 25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6314229" y="2202475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25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14229" y="1745275"/>
              <a:ext cx="1385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Insert(14)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90029" y="1366434"/>
            <a:ext cx="550863" cy="1661541"/>
            <a:chOff x="3190029" y="1366434"/>
            <a:chExt cx="550863" cy="1661541"/>
          </a:xfrm>
        </p:grpSpPr>
        <p:grpSp>
          <p:nvGrpSpPr>
            <p:cNvPr id="42039" name="Group 260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3190029" y="1919111"/>
              <a:ext cx="550863" cy="550333"/>
              <a:chOff x="4272" y="2400"/>
              <a:chExt cx="192" cy="192"/>
            </a:xfrm>
          </p:grpSpPr>
          <p:sp>
            <p:nvSpPr>
              <p:cNvPr id="42062" name="Rectangle 26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63" name="Group 26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64" name="Line 263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5" name="Line 264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6" name="Line 265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7" name="Line 266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8" name="Line 267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9" name="Line 268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0" name="Line 269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1" name="Line 270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40" name="Group 271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3190029" y="2477642"/>
              <a:ext cx="550863" cy="550333"/>
              <a:chOff x="4272" y="2400"/>
              <a:chExt cx="192" cy="192"/>
            </a:xfrm>
          </p:grpSpPr>
          <p:sp>
            <p:nvSpPr>
              <p:cNvPr id="42052" name="Rectangle 27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53" name="Group 27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54" name="Line 274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5" name="Line 275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6" name="Line 276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7" name="Line 277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8" name="Line 278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9" name="Line 279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0" name="Line 280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1" name="Line 281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7" name="Rectangle 20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90029" y="1366434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52229" y="1366434"/>
            <a:ext cx="550863" cy="1661541"/>
            <a:chOff x="5552229" y="1366434"/>
            <a:chExt cx="550863" cy="1661541"/>
          </a:xfrm>
        </p:grpSpPr>
        <p:sp>
          <p:nvSpPr>
            <p:cNvPr id="119" name="Rectangle 2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52229" y="1918581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18</a:t>
              </a:r>
            </a:p>
          </p:txBody>
        </p:sp>
        <p:grpSp>
          <p:nvGrpSpPr>
            <p:cNvPr id="42007" name="Group 30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552229" y="2477642"/>
              <a:ext cx="550863" cy="550333"/>
              <a:chOff x="4272" y="2400"/>
              <a:chExt cx="192" cy="192"/>
            </a:xfrm>
          </p:grpSpPr>
          <p:sp>
            <p:nvSpPr>
              <p:cNvPr id="42019" name="Rectangle 30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20" name="Group 30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21" name="Line 308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2" name="Line 309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3" name="Line 310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4" name="Line 311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5" name="Line 312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6" name="Line 313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7" name="Line 314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8" name="Line 315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8" name="Rectangle 20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552229" y="1366434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96967" y="1366434"/>
            <a:ext cx="550862" cy="1661541"/>
            <a:chOff x="7896967" y="1366434"/>
            <a:chExt cx="550862" cy="1661541"/>
          </a:xfrm>
        </p:grpSpPr>
        <p:sp>
          <p:nvSpPr>
            <p:cNvPr id="120" name="Rectangle 20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896967" y="1366434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121" name="Rectangle 2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896967" y="1918582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122" name="Rectangle 2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896967" y="2477112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18</a:t>
              </a:r>
            </a:p>
          </p:txBody>
        </p:sp>
      </p:grpSp>
      <p:sp>
        <p:nvSpPr>
          <p:cNvPr id="123" name="TextBox 1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03093" y="3406775"/>
            <a:ext cx="29647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Simply need to keep </a:t>
            </a:r>
            <a:r>
              <a:rPr lang="en-US" sz="2400" dirty="0" smtClean="0"/>
              <a:t>the keys</a:t>
            </a:r>
            <a:r>
              <a:rPr lang="en-US" sz="2400" dirty="0" smtClean="0"/>
              <a:t> sorted in a leaf</a:t>
            </a:r>
            <a:endParaRPr lang="en-US" sz="2400" dirty="0"/>
          </a:p>
        </p:txBody>
      </p:sp>
      <p:sp>
        <p:nvSpPr>
          <p:cNvPr id="127" name="Text Box 2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7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279" y="2122709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Insert(30)</a:t>
            </a:r>
          </a:p>
        </p:txBody>
      </p:sp>
      <p:sp>
        <p:nvSpPr>
          <p:cNvPr id="44034" name="Line 4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41475" y="257990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9440" name="Line 14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978275" y="257990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6" name="Rectangle 20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4075" y="174170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037" name="Rectangle 2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4075" y="229257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038" name="Rectangle 2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4075" y="284343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39516" name="Rectangle 2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98813" y="176552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39517" name="Rectangle 2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8813" y="231638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39518" name="Rectangle 2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98813" y="286724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042" name="Text Box 2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13" name="Rectangle 2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1213" y="355304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4" name="Rectangle 18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6938" y="1817909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5" name="Rectangle 18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76938" y="236877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6" name="Rectangle 18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76938" y="291963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7" name="Rectangle 19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21475" y="181790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8" name="Rectangle 19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21475" y="236877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9" name="Rectangle 19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21475" y="291963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23" name="AutoShape 171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H="1">
            <a:off x="6280150" y="1403572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" name="AutoShape 172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7008813" y="1403572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" name="Rectangle 19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16675" y="852709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18</a:t>
            </a:r>
          </a:p>
        </p:txBody>
      </p:sp>
      <p:grpSp>
        <p:nvGrpSpPr>
          <p:cNvPr id="26" name="Group 19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932613" y="852709"/>
            <a:ext cx="152400" cy="550863"/>
            <a:chOff x="4272" y="2400"/>
            <a:chExt cx="192" cy="192"/>
          </a:xfrm>
        </p:grpSpPr>
        <p:sp>
          <p:nvSpPr>
            <p:cNvPr id="44081" name="Rectangle 19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4082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4083" name="Line 197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4" name="Line 198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5" name="Line 199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6" name="Line 200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7" name="Line 201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8" name="Line 202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9" name="Line 203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0" name="Line 204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" name="Rectangle 20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5013" y="852709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0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600950" y="852709"/>
            <a:ext cx="152400" cy="550863"/>
            <a:chOff x="4272" y="2400"/>
            <a:chExt cx="192" cy="192"/>
          </a:xfrm>
        </p:grpSpPr>
        <p:sp>
          <p:nvSpPr>
            <p:cNvPr id="44071" name="Rectangle 20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4072" name="Group 2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4073" name="Line 20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4" name="Line 210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5" name="Line 21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6" name="Line 21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7" name="Line 21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8" name="Line 21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9" name="Line 21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0" name="Line 21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217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6264275" y="852709"/>
            <a:ext cx="152400" cy="550863"/>
            <a:chOff x="4272" y="2400"/>
            <a:chExt cx="192" cy="192"/>
          </a:xfrm>
        </p:grpSpPr>
        <p:sp>
          <p:nvSpPr>
            <p:cNvPr id="44061" name="Rectangle 2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4062" name="Group 2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4063" name="Line 220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4" name="Line 22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5" name="Line 22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6" name="Line 22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7" name="Line 22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8" name="Line 22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9" name="Line 22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0" name="Line 22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060" name="TextBox 6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78075" y="3570509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???</a:t>
            </a:r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19</a:t>
            </a:fld>
            <a:endParaRPr lang="en-US"/>
          </a:p>
        </p:txBody>
      </p:sp>
      <p:sp>
        <p:nvSpPr>
          <p:cNvPr id="62" name="Title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457200" y="122238"/>
            <a:ext cx="8458200" cy="487362"/>
          </a:xfrm>
        </p:spPr>
        <p:txBody>
          <a:bodyPr/>
          <a:lstStyle/>
          <a:p>
            <a:pPr eaLnBrk="1" hangingPunct="1"/>
            <a:r>
              <a:rPr lang="en-US" dirty="0" smtClean="0"/>
              <a:t>Building a B-Tree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7200" y="4138416"/>
            <a:ext cx="8458200" cy="2144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When we ‘overflow’ a leaf, we split it into 2 leaves</a:t>
            </a:r>
          </a:p>
          <a:p>
            <a:r>
              <a:rPr lang="en-US" sz="2400" dirty="0"/>
              <a:t>Parent gains another child</a:t>
            </a:r>
          </a:p>
          <a:p>
            <a:r>
              <a:rPr lang="en-US" sz="2400" dirty="0"/>
              <a:t>If there is no parent, we create one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How do we pick the new key?</a:t>
            </a:r>
          </a:p>
          <a:p>
            <a:r>
              <a:rPr lang="en-US" sz="2400" dirty="0"/>
              <a:t>Smallest element in right </a:t>
            </a:r>
            <a:r>
              <a:rPr lang="en-US" sz="2400" dirty="0" err="1" smtClean="0"/>
              <a:t>subtree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0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440" grpId="0" animBg="1"/>
      <p:bldP spid="439516" grpId="0" animBg="1"/>
      <p:bldP spid="439517" grpId="0" animBg="1"/>
      <p:bldP spid="43951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project… get started early</a:t>
            </a:r>
          </a:p>
          <a:p>
            <a:pPr lvl="1"/>
            <a:r>
              <a:rPr lang="en-US" dirty="0" smtClean="0"/>
              <a:t>This project gives you a lot of experience implementing data structures specialized to a problem</a:t>
            </a:r>
          </a:p>
          <a:p>
            <a:r>
              <a:rPr lang="en-US" dirty="0" smtClean="0"/>
              <a:t>You can work with a partner</a:t>
            </a:r>
          </a:p>
          <a:p>
            <a:pPr lvl="1"/>
            <a:r>
              <a:rPr lang="en-US" dirty="0" smtClean="0"/>
              <a:t>Please contact us soon with who you will be working with</a:t>
            </a:r>
          </a:p>
          <a:p>
            <a:pPr lvl="1"/>
            <a:r>
              <a:rPr lang="en-US" dirty="0" smtClean="0"/>
              <a:t>Use the message board to find a partner</a:t>
            </a:r>
          </a:p>
          <a:p>
            <a:r>
              <a:rPr lang="en-US" dirty="0" smtClean="0"/>
              <a:t>Questions related to project are good fodder for quiz sections… so ask!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84704" y="1897063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Insert(32)</a:t>
            </a:r>
          </a:p>
        </p:txBody>
      </p:sp>
      <p:sp>
        <p:nvSpPr>
          <p:cNvPr id="441381" name="Line 3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116138" y="23590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1382" name="Line 3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65750" y="23590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6084" name="AutoShape 171"/>
          <p:cNvCxnSpPr>
            <a:cxnSpLocks noChangeShapeType="1"/>
            <a:stCxn id="46256" idx="1"/>
            <a:endCxn id="46086" idx="0"/>
          </p:cNvCxnSpPr>
          <p:nvPr>
            <p:custDataLst>
              <p:tags r:id="rId4"/>
            </p:custDataLst>
          </p:nvPr>
        </p:nvCxnSpPr>
        <p:spPr bwMode="auto">
          <a:xfrm flipH="1">
            <a:off x="760413" y="11604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85" name="AutoShape 172"/>
          <p:cNvCxnSpPr>
            <a:cxnSpLocks noChangeShapeType="1"/>
            <a:stCxn id="46275" idx="0"/>
            <a:endCxn id="46089" idx="0"/>
          </p:cNvCxnSpPr>
          <p:nvPr>
            <p:custDataLst>
              <p:tags r:id="rId5"/>
            </p:custDataLst>
          </p:nvPr>
        </p:nvCxnSpPr>
        <p:spPr bwMode="auto">
          <a:xfrm>
            <a:off x="1489075" y="11604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86" name="Rectangle 18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188" y="15748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087" name="Rectangle 18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4188" y="2125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6088" name="Rectangle 18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4188" y="2676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6089" name="Rectangle 19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28725" y="15748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6090" name="Rectangle 19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8725" y="2125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091" name="Rectangle 19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28725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6092" name="Rectangle 19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6938" y="6096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46093" name="Group 19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12875" y="609600"/>
            <a:ext cx="152400" cy="550863"/>
            <a:chOff x="4272" y="2400"/>
            <a:chExt cx="192" cy="192"/>
          </a:xfrm>
        </p:grpSpPr>
        <p:sp>
          <p:nvSpPr>
            <p:cNvPr id="46269" name="Rectangle 195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70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71" name="Line 197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2" name="Line 198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3" name="Line 199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4" name="Line 200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5" name="Line 201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6" name="Line 202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7" name="Line 203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8" name="Line 204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94" name="Rectangle 20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65275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6095" name="Group 20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081213" y="609600"/>
            <a:ext cx="152400" cy="550863"/>
            <a:chOff x="4272" y="2400"/>
            <a:chExt cx="192" cy="192"/>
          </a:xfrm>
        </p:grpSpPr>
        <p:sp>
          <p:nvSpPr>
            <p:cNvPr id="46259" name="Rectangle 207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60" name="Group 2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61" name="Line 209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2" name="Line 210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3" name="Line 211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4" name="Line 212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5" name="Line 213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6" name="Line 214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7" name="Line 215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8" name="Line 216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096" name="Group 21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44538" y="609600"/>
            <a:ext cx="152400" cy="550863"/>
            <a:chOff x="4272" y="2400"/>
            <a:chExt cx="192" cy="192"/>
          </a:xfrm>
        </p:grpSpPr>
        <p:sp>
          <p:nvSpPr>
            <p:cNvPr id="46249" name="Rectangle 218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50" name="Group 2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51" name="Line 220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2" name="Line 221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3" name="Line 222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4" name="Line 223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5" name="Line 224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6" name="Line 225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7" name="Line 226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8" name="Line 227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1572" name="AutoShape 228"/>
          <p:cNvCxnSpPr>
            <a:cxnSpLocks noChangeShapeType="1"/>
            <a:stCxn id="46226" idx="1"/>
            <a:endCxn id="441574" idx="0"/>
          </p:cNvCxnSpPr>
          <p:nvPr>
            <p:custDataLst>
              <p:tags r:id="rId17"/>
            </p:custDataLst>
          </p:nvPr>
        </p:nvCxnSpPr>
        <p:spPr bwMode="auto">
          <a:xfrm flipH="1">
            <a:off x="4010025" y="11604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1573" name="AutoShape 229"/>
          <p:cNvCxnSpPr>
            <a:cxnSpLocks noChangeShapeType="1"/>
            <a:stCxn id="46245" idx="0"/>
            <a:endCxn id="441577" idx="0"/>
          </p:cNvCxnSpPr>
          <p:nvPr>
            <p:custDataLst>
              <p:tags r:id="rId18"/>
            </p:custDataLst>
          </p:nvPr>
        </p:nvCxnSpPr>
        <p:spPr bwMode="auto">
          <a:xfrm>
            <a:off x="4738688" y="11604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574" name="Rectangle 2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15748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1575" name="Rectangle 2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2125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1576" name="Rectangle 23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3800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577" name="Rectangle 2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78338" y="15748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1578" name="Rectangle 2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78338" y="2125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1579" name="Rectangle 2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78338" y="2676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580" name="Rectangle 2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46550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8" name="Group 23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4662488" y="609600"/>
            <a:ext cx="152400" cy="550863"/>
            <a:chOff x="4272" y="2400"/>
            <a:chExt cx="192" cy="192"/>
          </a:xfrm>
        </p:grpSpPr>
        <p:sp>
          <p:nvSpPr>
            <p:cNvPr id="46239" name="Rectangle 238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40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41" name="Line 240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2" name="Line 241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3" name="Line 242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4" name="Line 243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5" name="Line 244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6" name="Line 245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7" name="Line 246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8" name="Line 247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592" name="Rectangle 24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814888" y="6096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" name="Group 24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5330825" y="609600"/>
            <a:ext cx="152400" cy="550863"/>
            <a:chOff x="4272" y="2400"/>
            <a:chExt cx="192" cy="192"/>
          </a:xfrm>
        </p:grpSpPr>
        <p:sp>
          <p:nvSpPr>
            <p:cNvPr id="46229" name="Rectangle 250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30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31" name="Line 252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2" name="Line 253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3" name="Line 254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4" name="Line 255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5" name="Line 256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6" name="Line 257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7" name="Line 258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8" name="Line 259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6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994150" y="609600"/>
            <a:ext cx="152400" cy="550863"/>
            <a:chOff x="4272" y="2400"/>
            <a:chExt cx="192" cy="192"/>
          </a:xfrm>
        </p:grpSpPr>
        <p:sp>
          <p:nvSpPr>
            <p:cNvPr id="46219" name="Rectangle 261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20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21" name="Line 263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2" name="Line 264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3" name="Line 265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4" name="Line 266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5" name="Line 267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6" name="Line 268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7" name="Line 269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8" name="Line 270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1707" name="AutoShape 363"/>
          <p:cNvCxnSpPr>
            <a:cxnSpLocks noChangeShapeType="1"/>
            <a:stCxn id="46196" idx="1"/>
            <a:endCxn id="441709" idx="0"/>
          </p:cNvCxnSpPr>
          <p:nvPr>
            <p:custDataLst>
              <p:tags r:id="rId30"/>
            </p:custDataLst>
          </p:nvPr>
        </p:nvCxnSpPr>
        <p:spPr bwMode="auto">
          <a:xfrm flipH="1">
            <a:off x="7213600" y="11604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1708" name="AutoShape 364"/>
          <p:cNvCxnSpPr>
            <a:cxnSpLocks noChangeShapeType="1"/>
            <a:stCxn id="46215" idx="0"/>
            <a:endCxn id="441712" idx="0"/>
          </p:cNvCxnSpPr>
          <p:nvPr>
            <p:custDataLst>
              <p:tags r:id="rId31"/>
            </p:custDataLst>
          </p:nvPr>
        </p:nvCxnSpPr>
        <p:spPr bwMode="auto">
          <a:xfrm>
            <a:off x="7942263" y="11604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709" name="Rectangle 36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37375" y="15748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1710" name="Rectangle 36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937375" y="2125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1711" name="Rectangle 36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937375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712" name="Rectangle 36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81913" y="15748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1713" name="Rectangle 36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81913" y="2125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1714" name="Rectangle 37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81913" y="2676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715" name="Rectangle 37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50125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14" name="Group 372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7866063" y="609600"/>
            <a:ext cx="152400" cy="550863"/>
            <a:chOff x="4272" y="2400"/>
            <a:chExt cx="192" cy="192"/>
          </a:xfrm>
        </p:grpSpPr>
        <p:sp>
          <p:nvSpPr>
            <p:cNvPr id="46209" name="Rectangle 37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10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11" name="Line 37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2" name="Line 37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3" name="Line 37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4" name="Line 37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5" name="Line 37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6" name="Line 38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7" name="Line 38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8" name="Line 38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27" name="Rectangle 38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018463" y="6096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6" name="Group 38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534400" y="609600"/>
            <a:ext cx="152400" cy="550863"/>
            <a:chOff x="4272" y="2400"/>
            <a:chExt cx="192" cy="192"/>
          </a:xfrm>
        </p:grpSpPr>
        <p:sp>
          <p:nvSpPr>
            <p:cNvPr id="46199" name="Rectangle 385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00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01" name="Line 38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2" name="Line 38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3" name="Line 38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4" name="Line 39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5" name="Line 39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6" name="Line 39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7" name="Line 39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8" name="Line 39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395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7197725" y="609600"/>
            <a:ext cx="152400" cy="550863"/>
            <a:chOff x="4272" y="2400"/>
            <a:chExt cx="192" cy="192"/>
          </a:xfrm>
        </p:grpSpPr>
        <p:sp>
          <p:nvSpPr>
            <p:cNvPr id="46189" name="Rectangle 39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90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91" name="Line 39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2" name="Line 39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3" name="Line 40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4" name="Line 40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5" name="Line 40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6" name="Line 40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7" name="Line 40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8" name="Line 40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50" name="Text Box 40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34317" y="1901825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Insert(36)</a:t>
            </a:r>
          </a:p>
        </p:txBody>
      </p:sp>
      <p:cxnSp>
        <p:nvCxnSpPr>
          <p:cNvPr id="441751" name="AutoShape 407"/>
          <p:cNvCxnSpPr>
            <a:cxnSpLocks noChangeShapeType="1"/>
            <a:endCxn id="441753" idx="0"/>
          </p:cNvCxnSpPr>
          <p:nvPr>
            <p:custDataLst>
              <p:tags r:id="rId44"/>
            </p:custDataLst>
          </p:nvPr>
        </p:nvCxnSpPr>
        <p:spPr bwMode="auto">
          <a:xfrm flipH="1">
            <a:off x="4560888" y="42846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1752" name="AutoShape 408"/>
          <p:cNvCxnSpPr>
            <a:cxnSpLocks noChangeShapeType="1"/>
            <a:endCxn id="441756" idx="0"/>
          </p:cNvCxnSpPr>
          <p:nvPr>
            <p:custDataLst>
              <p:tags r:id="rId45"/>
            </p:custDataLst>
          </p:nvPr>
        </p:nvCxnSpPr>
        <p:spPr bwMode="auto">
          <a:xfrm>
            <a:off x="5289550" y="42846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753" name="Rectangle 40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84663" y="46990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1754" name="Rectangle 41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284663" y="52498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1756" name="Rectangle 41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29200" y="4699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1757" name="Rectangle 41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029200" y="5249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1758" name="Rectangle 41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029200" y="5800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759" name="Rectangle 41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697413" y="37338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20" name="Group 41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213350" y="3733800"/>
            <a:ext cx="152400" cy="550863"/>
            <a:chOff x="4272" y="2400"/>
            <a:chExt cx="192" cy="192"/>
          </a:xfrm>
        </p:grpSpPr>
        <p:sp>
          <p:nvSpPr>
            <p:cNvPr id="46179" name="Rectangle 417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80" name="Group 4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81" name="Line 41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2" name="Line 42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3" name="Line 421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4" name="Line 42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5" name="Line 42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6" name="Line 42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7" name="Line 42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8" name="Line 42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71" name="Rectangle 42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65750" y="37338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" name="Group 428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881688" y="3733800"/>
            <a:ext cx="152400" cy="550863"/>
            <a:chOff x="4272" y="2400"/>
            <a:chExt cx="192" cy="192"/>
          </a:xfrm>
        </p:grpSpPr>
        <p:sp>
          <p:nvSpPr>
            <p:cNvPr id="46169" name="Rectangle 42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70" name="Group 4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71" name="Line 431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2" name="Line 432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3" name="Line 43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4" name="Line 43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5" name="Line 43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6" name="Line 43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7" name="Line 437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8" name="Line 438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439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4545013" y="3733800"/>
            <a:ext cx="152400" cy="550863"/>
            <a:chOff x="4272" y="2400"/>
            <a:chExt cx="192" cy="192"/>
          </a:xfrm>
        </p:grpSpPr>
        <p:sp>
          <p:nvSpPr>
            <p:cNvPr id="46159" name="Rectangle 44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60" name="Group 4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61" name="Line 44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2" name="Line 44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3" name="Line 44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4" name="Line 44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5" name="Line 44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6" name="Line 44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7" name="Line 44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8" name="Line 44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95" name="Line 45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6937375" y="3600450"/>
            <a:ext cx="847725" cy="117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1796" name="Text Box 452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353617" y="4141788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Insert(15)</a:t>
            </a:r>
          </a:p>
        </p:txBody>
      </p:sp>
      <p:sp>
        <p:nvSpPr>
          <p:cNvPr id="441799" name="Rectangle 455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416083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1800" name="AutoShape 456"/>
          <p:cNvCxnSpPr>
            <a:cxnSpLocks noChangeShapeType="1"/>
            <a:stCxn id="46206" idx="1"/>
          </p:cNvCxnSpPr>
          <p:nvPr>
            <p:custDataLst>
              <p:tags r:id="rId59"/>
            </p:custDataLst>
          </p:nvPr>
        </p:nvCxnSpPr>
        <p:spPr bwMode="auto">
          <a:xfrm>
            <a:off x="8610600" y="1160462"/>
            <a:ext cx="78161" cy="42812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803" name="Rectangle 45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762625" y="581183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1804" name="AutoShape 460"/>
          <p:cNvCxnSpPr>
            <a:cxnSpLocks noChangeShapeType="1"/>
            <a:stCxn id="46175" idx="0"/>
            <a:endCxn id="194" idx="0"/>
          </p:cNvCxnSpPr>
          <p:nvPr>
            <p:custDataLst>
              <p:tags r:id="rId61"/>
            </p:custDataLst>
          </p:nvPr>
        </p:nvCxnSpPr>
        <p:spPr bwMode="auto">
          <a:xfrm>
            <a:off x="5957888" y="4284663"/>
            <a:ext cx="77811" cy="425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90" name="Rectangle 23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478338" y="267587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1" name="Rectangle 23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416925" y="1589088"/>
            <a:ext cx="550863" cy="536575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2" name="Rectangle 23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416926" y="212558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193" name="Rectangle 37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001000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94" name="Rectangle 23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760267" y="4710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5" name="Rectangle 23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762625" y="5260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196" name="Rectangle 37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57813" y="37401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97" name="Rectangle 41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285457" y="580072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1" name="TextBox 200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447057" y="2401094"/>
            <a:ext cx="1208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Split </a:t>
            </a:r>
            <a:r>
              <a:rPr lang="en-US" dirty="0" smtClean="0">
                <a:solidFill>
                  <a:srgbClr val="00B050"/>
                </a:solidFill>
              </a:rPr>
              <a:t>leaf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 </a:t>
            </a:r>
            <a:r>
              <a:rPr lang="en-US" dirty="0"/>
              <a:t>again</a:t>
            </a:r>
          </a:p>
        </p:txBody>
      </p:sp>
      <p:sp>
        <p:nvSpPr>
          <p:cNvPr id="19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20</a:t>
            </a:fld>
            <a:endParaRPr lang="en-US"/>
          </a:p>
        </p:txBody>
      </p:sp>
      <p:sp>
        <p:nvSpPr>
          <p:cNvPr id="203" name="Text Box 22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5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/>
      <p:bldP spid="441381" grpId="0" animBg="1"/>
      <p:bldP spid="441382" grpId="0" animBg="1"/>
      <p:bldP spid="441574" grpId="0" animBg="1"/>
      <p:bldP spid="441575" grpId="0" animBg="1"/>
      <p:bldP spid="441576" grpId="0" animBg="1"/>
      <p:bldP spid="441577" grpId="0" animBg="1"/>
      <p:bldP spid="441578" grpId="0" animBg="1"/>
      <p:bldP spid="441579" grpId="0" animBg="1"/>
      <p:bldP spid="441580" grpId="0" animBg="1"/>
      <p:bldP spid="441592" grpId="0" animBg="1"/>
      <p:bldP spid="441709" grpId="0" animBg="1"/>
      <p:bldP spid="441710" grpId="0" animBg="1"/>
      <p:bldP spid="441711" grpId="0" animBg="1"/>
      <p:bldP spid="441712" grpId="0" animBg="1"/>
      <p:bldP spid="441713" grpId="0" animBg="1"/>
      <p:bldP spid="441714" grpId="0" animBg="1"/>
      <p:bldP spid="441715" grpId="0" animBg="1"/>
      <p:bldP spid="441727" grpId="0" animBg="1"/>
      <p:bldP spid="441750" grpId="0"/>
      <p:bldP spid="441753" grpId="0" animBg="1"/>
      <p:bldP spid="441754" grpId="0" animBg="1"/>
      <p:bldP spid="441756" grpId="0" animBg="1"/>
      <p:bldP spid="441757" grpId="0" animBg="1"/>
      <p:bldP spid="441758" grpId="0" animBg="1"/>
      <p:bldP spid="441759" grpId="0" animBg="1"/>
      <p:bldP spid="441771" grpId="0" animBg="1"/>
      <p:bldP spid="441795" grpId="0" animBg="1"/>
      <p:bldP spid="441796" grpId="0"/>
      <p:bldP spid="441799" grpId="0" animBg="1"/>
      <p:bldP spid="44180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44448" y="2957513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Insert(16)</a:t>
            </a:r>
          </a:p>
        </p:txBody>
      </p:sp>
      <p:sp>
        <p:nvSpPr>
          <p:cNvPr id="44749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75882" y="341947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8131" name="AutoShape 135"/>
          <p:cNvCxnSpPr>
            <a:cxnSpLocks noChangeShapeType="1"/>
            <a:stCxn id="48371" idx="1"/>
            <a:endCxn id="48133" idx="0"/>
          </p:cNvCxnSpPr>
          <p:nvPr>
            <p:custDataLst>
              <p:tags r:id="rId3"/>
            </p:custDataLst>
          </p:nvPr>
        </p:nvCxnSpPr>
        <p:spPr bwMode="auto">
          <a:xfrm flipH="1">
            <a:off x="1781969" y="214153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8132" name="AutoShape 136"/>
          <p:cNvCxnSpPr>
            <a:cxnSpLocks noChangeShapeType="1"/>
            <a:stCxn id="48390" idx="0"/>
            <a:endCxn id="48136" idx="0"/>
          </p:cNvCxnSpPr>
          <p:nvPr>
            <p:custDataLst>
              <p:tags r:id="rId4"/>
            </p:custDataLst>
          </p:nvPr>
        </p:nvCxnSpPr>
        <p:spPr bwMode="auto">
          <a:xfrm>
            <a:off x="2510632" y="214153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8133" name="Rectangle 1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5744" y="2555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8134" name="Rectangle 1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5744" y="3106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8135" name="Rectangle 1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05744" y="3657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8136" name="Rectangle 1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282" y="2555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8137" name="Rectangle 1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50282" y="3106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8138" name="Rectangle 1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50282" y="36576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8139" name="Rectangle 1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18494" y="159067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48140" name="Group 14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434432" y="1590675"/>
            <a:ext cx="152400" cy="550863"/>
            <a:chOff x="4272" y="2400"/>
            <a:chExt cx="192" cy="192"/>
          </a:xfrm>
        </p:grpSpPr>
        <p:sp>
          <p:nvSpPr>
            <p:cNvPr id="48384" name="Rectangle 14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85" name="Group 1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86" name="Line 14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7" name="Line 14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8" name="Line 14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9" name="Line 15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0" name="Line 151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1" name="Line 15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2" name="Line 15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3" name="Line 15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141" name="Rectangle 15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86832" y="159067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48142" name="Group 1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102769" y="1590675"/>
            <a:ext cx="152400" cy="550863"/>
            <a:chOff x="4272" y="2400"/>
            <a:chExt cx="192" cy="192"/>
          </a:xfrm>
        </p:grpSpPr>
        <p:sp>
          <p:nvSpPr>
            <p:cNvPr id="48374" name="Rectangle 15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75" name="Group 1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76" name="Line 159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7" name="Line 160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8" name="Line 161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9" name="Line 162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0" name="Line 163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1" name="Line 164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2" name="Line 165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3" name="Line 166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143" name="Group 16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766094" y="1590675"/>
            <a:ext cx="152400" cy="550863"/>
            <a:chOff x="4272" y="2400"/>
            <a:chExt cx="192" cy="192"/>
          </a:xfrm>
        </p:grpSpPr>
        <p:sp>
          <p:nvSpPr>
            <p:cNvPr id="48364" name="Rectangle 16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65" name="Group 1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66" name="Line 17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7" name="Line 17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8" name="Line 17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9" name="Line 17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0" name="Line 17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1" name="Line 175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2" name="Line 176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3" name="Line 177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144" name="Rectangle 18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8944" y="2555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8145" name="Rectangle 18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8944" y="3106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8146" name="Rectangle 18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8944" y="3657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8147" name="AutoShape 187"/>
          <p:cNvCxnSpPr>
            <a:cxnSpLocks noChangeShapeType="1"/>
            <a:endCxn id="48144" idx="0"/>
          </p:cNvCxnSpPr>
          <p:nvPr>
            <p:custDataLst>
              <p:tags r:id="rId19"/>
            </p:custDataLst>
          </p:nvPr>
        </p:nvCxnSpPr>
        <p:spPr bwMode="auto">
          <a:xfrm>
            <a:off x="3178969" y="2141538"/>
            <a:ext cx="76200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7676" name="AutoShape 188"/>
          <p:cNvCxnSpPr>
            <a:cxnSpLocks noChangeShapeType="1"/>
            <a:stCxn id="48341" idx="1"/>
            <a:endCxn id="447678" idx="0"/>
          </p:cNvCxnSpPr>
          <p:nvPr>
            <p:custDataLst>
              <p:tags r:id="rId20"/>
            </p:custDataLst>
          </p:nvPr>
        </p:nvCxnSpPr>
        <p:spPr bwMode="auto">
          <a:xfrm flipH="1">
            <a:off x="5872957" y="214153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7677" name="AutoShape 189"/>
          <p:cNvCxnSpPr>
            <a:cxnSpLocks noChangeShapeType="1"/>
            <a:stCxn id="48360" idx="0"/>
            <a:endCxn id="447681" idx="0"/>
          </p:cNvCxnSpPr>
          <p:nvPr>
            <p:custDataLst>
              <p:tags r:id="rId21"/>
            </p:custDataLst>
          </p:nvPr>
        </p:nvCxnSpPr>
        <p:spPr bwMode="auto">
          <a:xfrm>
            <a:off x="6601619" y="214153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7678" name="Rectangle 19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96732" y="2555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7679" name="Rectangle 19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96732" y="3106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7680" name="Rectangle 19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96732" y="36576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47681" name="Rectangle 19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41269" y="2555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7682" name="Rectangle 19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41269" y="3106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7683" name="Rectangle 19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41269" y="3657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7684" name="Rectangle 19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09482" y="159067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8" name="Group 197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6525419" y="1590675"/>
            <a:ext cx="152400" cy="550863"/>
            <a:chOff x="4272" y="2400"/>
            <a:chExt cx="192" cy="192"/>
          </a:xfrm>
        </p:grpSpPr>
        <p:sp>
          <p:nvSpPr>
            <p:cNvPr id="48354" name="Rectangle 19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55" name="Group 19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56" name="Line 20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7" name="Line 20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8" name="Line 20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9" name="Line 20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0" name="Line 20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1" name="Line 20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2" name="Line 20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3" name="Line 20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696" name="Rectangle 20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677819" y="159067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10" name="Group 20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93757" y="1590675"/>
            <a:ext cx="152400" cy="550863"/>
            <a:chOff x="4272" y="2400"/>
            <a:chExt cx="192" cy="192"/>
          </a:xfrm>
        </p:grpSpPr>
        <p:sp>
          <p:nvSpPr>
            <p:cNvPr id="48344" name="Rectangle 21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45" name="Group 2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46" name="Line 21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7" name="Line 21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8" name="Line 21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9" name="Line 21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0" name="Line 21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1" name="Line 21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2" name="Line 218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3" name="Line 219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2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5857082" y="1590675"/>
            <a:ext cx="152400" cy="550863"/>
            <a:chOff x="4272" y="2400"/>
            <a:chExt cx="192" cy="192"/>
          </a:xfrm>
        </p:grpSpPr>
        <p:sp>
          <p:nvSpPr>
            <p:cNvPr id="48334" name="Rectangle 2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35" name="Group 22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36" name="Line 22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7" name="Line 22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8" name="Line 22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9" name="Line 22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0" name="Line 22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1" name="Line 22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2" name="Line 22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3" name="Line 23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719" name="Rectangle 23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69932" y="2555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47720" name="Rectangle 23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069932" y="3106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47721" name="Rectangle 23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69932" y="36576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7722" name="AutoShape 234"/>
          <p:cNvCxnSpPr>
            <a:cxnSpLocks noChangeShapeType="1"/>
            <a:endCxn id="447719" idx="0"/>
          </p:cNvCxnSpPr>
          <p:nvPr>
            <p:custDataLst>
              <p:tags r:id="rId36"/>
            </p:custDataLst>
          </p:nvPr>
        </p:nvCxnSpPr>
        <p:spPr bwMode="auto">
          <a:xfrm>
            <a:off x="7269957" y="2141538"/>
            <a:ext cx="76200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45" name="Rectangle 1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96732" y="4421188"/>
            <a:ext cx="552450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6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21</a:t>
            </a:fld>
            <a:endParaRPr lang="en-US"/>
          </a:p>
        </p:txBody>
      </p:sp>
      <p:sp>
        <p:nvSpPr>
          <p:cNvPr id="272" name="Text Box 22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1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  <p:bldP spid="447491" grpId="0" animBg="1"/>
      <p:bldP spid="447678" grpId="0" animBg="1"/>
      <p:bldP spid="447679" grpId="0" animBg="1"/>
      <p:bldP spid="447680" grpId="0" animBg="1"/>
      <p:bldP spid="447681" grpId="0" animBg="1"/>
      <p:bldP spid="447682" grpId="0" animBg="1"/>
      <p:bldP spid="447683" grpId="0" animBg="1"/>
      <p:bldP spid="447684" grpId="0" animBg="1"/>
      <p:bldP spid="447696" grpId="0" animBg="1"/>
      <p:bldP spid="447719" grpId="0" animBg="1"/>
      <p:bldP spid="447720" grpId="0" animBg="1"/>
      <p:bldP spid="447721" grpId="0" animBg="1"/>
      <p:bldP spid="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7724" name="AutoShape 236"/>
          <p:cNvCxnSpPr>
            <a:cxnSpLocks noChangeShapeType="1"/>
            <a:stCxn id="48330" idx="0"/>
            <a:endCxn id="447728" idx="0"/>
          </p:cNvCxnSpPr>
          <p:nvPr>
            <p:custDataLst>
              <p:tags r:id="rId1"/>
            </p:custDataLst>
          </p:nvPr>
        </p:nvCxnSpPr>
        <p:spPr bwMode="auto">
          <a:xfrm>
            <a:off x="2179637" y="250315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7728" name="Rectangle 24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9287" y="291749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7729" name="Rectangle 2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9287" y="346835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7730" name="Rectangle 2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9287" y="401922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7731" name="Rectangle 24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7500" y="195229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14" name="Group 24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03437" y="1952296"/>
            <a:ext cx="152400" cy="550862"/>
            <a:chOff x="4272" y="2400"/>
            <a:chExt cx="192" cy="192"/>
          </a:xfrm>
        </p:grpSpPr>
        <p:sp>
          <p:nvSpPr>
            <p:cNvPr id="48324" name="Rectangle 245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25" name="Group 2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26" name="Line 24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7" name="Line 24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8" name="Line 24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9" name="Line 25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0" name="Line 25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1" name="Line 25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2" name="Line 25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3" name="Line 25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743" name="Rectangle 25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55837" y="195229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16" name="Group 25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71775" y="1952296"/>
            <a:ext cx="152400" cy="550862"/>
            <a:chOff x="4272" y="2400"/>
            <a:chExt cx="192" cy="192"/>
          </a:xfrm>
        </p:grpSpPr>
        <p:sp>
          <p:nvSpPr>
            <p:cNvPr id="48314" name="Rectangle 257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15" name="Group 2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16" name="Line 25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7" name="Line 26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8" name="Line 26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9" name="Line 26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0" name="Line 26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1" name="Line 26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2" name="Line 26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3" name="Line 26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26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35100" y="1952296"/>
            <a:ext cx="152400" cy="550862"/>
            <a:chOff x="4272" y="2400"/>
            <a:chExt cx="192" cy="192"/>
          </a:xfrm>
        </p:grpSpPr>
        <p:sp>
          <p:nvSpPr>
            <p:cNvPr id="48304" name="Rectangle 268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05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06" name="Line 270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07" name="Line 271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08" name="Line 272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09" name="Line 273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0" name="Line 274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1" name="Line 275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2" name="Line 276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3" name="Line 277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766" name="Rectangle 27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47950" y="291749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47767" name="Rectangle 27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47950" y="346835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47768" name="Rectangle 28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47950" y="401922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7769" name="AutoShape 281"/>
          <p:cNvCxnSpPr>
            <a:cxnSpLocks noChangeShapeType="1"/>
            <a:endCxn id="447766" idx="0"/>
          </p:cNvCxnSpPr>
          <p:nvPr>
            <p:custDataLst>
              <p:tags r:id="rId13"/>
            </p:custDataLst>
          </p:nvPr>
        </p:nvCxnSpPr>
        <p:spPr bwMode="auto">
          <a:xfrm>
            <a:off x="2847975" y="2503158"/>
            <a:ext cx="76200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7772" name="Line 28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75633" y="3281827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6712" y="291749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47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6712" y="346835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4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6712" y="401922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49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11250" y="291749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150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11250" y="346835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151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11250" y="401922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52" name="Rectangle 2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2950" y="205548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155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80968" y="350780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15</a:t>
            </a:r>
          </a:p>
        </p:txBody>
      </p:sp>
      <p:grpSp>
        <p:nvGrpSpPr>
          <p:cNvPr id="20" name="Group 1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796906" y="3507804"/>
            <a:ext cx="152400" cy="550862"/>
            <a:chOff x="4272" y="2400"/>
            <a:chExt cx="192" cy="192"/>
          </a:xfrm>
        </p:grpSpPr>
        <p:sp>
          <p:nvSpPr>
            <p:cNvPr id="48294" name="Rectangle 14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95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96" name="Line 1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7" name="Line 1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8" name="Line 1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9" name="Line 1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0" name="Line 2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1" name="Line 2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2" name="Line 2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3" name="Line 2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7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9306" y="350780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5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465243" y="3507804"/>
            <a:ext cx="152400" cy="550862"/>
            <a:chOff x="4272" y="2400"/>
            <a:chExt cx="192" cy="192"/>
          </a:xfrm>
        </p:grpSpPr>
        <p:sp>
          <p:nvSpPr>
            <p:cNvPr id="48284" name="Rectangle 26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8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86" name="Line 2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7" name="Line 2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8" name="Line 3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9" name="Line 3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0" name="Line 3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1" name="Line 3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2" name="Line 3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3" name="Line 3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3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5128568" y="3507804"/>
            <a:ext cx="152400" cy="550862"/>
            <a:chOff x="4272" y="2400"/>
            <a:chExt cx="192" cy="192"/>
          </a:xfrm>
        </p:grpSpPr>
        <p:sp>
          <p:nvSpPr>
            <p:cNvPr id="48274" name="Rectangle 3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75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76" name="Line 3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7" name="Line 4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8" name="Line 4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9" name="Line 4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0" name="Line 4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1" name="Line 4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2" name="Line 4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3" name="Line 4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0" name="Rectangle 14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78043" y="350780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32</a:t>
            </a:r>
          </a:p>
        </p:txBody>
      </p:sp>
      <p:grpSp>
        <p:nvGrpSpPr>
          <p:cNvPr id="26" name="Group 150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7793981" y="3507804"/>
            <a:ext cx="152400" cy="550862"/>
            <a:chOff x="4272" y="2400"/>
            <a:chExt cx="192" cy="192"/>
          </a:xfrm>
        </p:grpSpPr>
        <p:sp>
          <p:nvSpPr>
            <p:cNvPr id="48264" name="Rectangle 15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65" name="Group 1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66" name="Line 15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7" name="Line 15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8" name="Line 15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9" name="Line 15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0" name="Line 15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1" name="Line 158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2" name="Line 159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3" name="Line 16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6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946381" y="350780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6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8462318" y="3507804"/>
            <a:ext cx="152400" cy="550862"/>
            <a:chOff x="4272" y="2400"/>
            <a:chExt cx="192" cy="192"/>
          </a:xfrm>
        </p:grpSpPr>
        <p:sp>
          <p:nvSpPr>
            <p:cNvPr id="48254" name="Rectangle 163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55" name="Group 16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56" name="Line 16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7" name="Line 16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8" name="Line 16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9" name="Line 16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0" name="Line 16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1" name="Line 17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2" name="Line 171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3" name="Line 17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173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5643" y="3507804"/>
            <a:ext cx="152400" cy="550862"/>
            <a:chOff x="4272" y="2400"/>
            <a:chExt cx="192" cy="192"/>
          </a:xfrm>
        </p:grpSpPr>
        <p:sp>
          <p:nvSpPr>
            <p:cNvPr id="48244" name="Rectangle 17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45" name="Group 17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46" name="Line 17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7" name="Line 17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8" name="Line 17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9" name="Line 17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0" name="Line 18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1" name="Line 18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2" name="Line 18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3" name="Line 18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25" name="AutoShape 188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 flipH="1">
            <a:off x="5873106" y="3063304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6" name="AutoShape 189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7162156" y="3063304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7" name="Rectangle 1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70018" y="251244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18</a:t>
            </a:r>
          </a:p>
        </p:txBody>
      </p:sp>
      <p:grpSp>
        <p:nvGrpSpPr>
          <p:cNvPr id="17667" name="Group 191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7085956" y="2512441"/>
            <a:ext cx="152400" cy="550863"/>
            <a:chOff x="4272" y="2400"/>
            <a:chExt cx="192" cy="192"/>
          </a:xfrm>
        </p:grpSpPr>
        <p:sp>
          <p:nvSpPr>
            <p:cNvPr id="48234" name="Rectangle 19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35" name="Group 19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36" name="Line 194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7" name="Line 195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8" name="Line 196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9" name="Line 197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0" name="Line 19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1" name="Line 19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2" name="Line 20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3" name="Line 20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9" name="Rectangle 20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8356" y="251244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69" name="Group 203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7754293" y="2512441"/>
            <a:ext cx="152400" cy="550863"/>
            <a:chOff x="4272" y="2400"/>
            <a:chExt cx="192" cy="192"/>
          </a:xfrm>
        </p:grpSpPr>
        <p:sp>
          <p:nvSpPr>
            <p:cNvPr id="48224" name="Rectangle 20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25" name="Group 2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26" name="Line 206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7" name="Line 20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8" name="Line 208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9" name="Line 20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0" name="Line 210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1" name="Line 21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2" name="Line 212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" name="Line 21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71" name="Group 214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6417618" y="2512441"/>
            <a:ext cx="152400" cy="550863"/>
            <a:chOff x="4272" y="2400"/>
            <a:chExt cx="192" cy="192"/>
          </a:xfrm>
        </p:grpSpPr>
        <p:sp>
          <p:nvSpPr>
            <p:cNvPr id="48214" name="Rectangle 2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15" name="Group 21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16" name="Line 21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7" name="Line 21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8" name="Line 21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9" name="Line 22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0" name="Line 22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1" name="Line 22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2" name="Line 22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3" name="Line 22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62" name="AutoShape 236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rot="5400000">
            <a:off x="4959499" y="4248373"/>
            <a:ext cx="414337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4" name="AutoShape 236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rot="5400000">
            <a:off x="5700069" y="4226941"/>
            <a:ext cx="38100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" name="AutoShape 236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rot="5400000">
            <a:off x="6940699" y="4205510"/>
            <a:ext cx="414338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7" name="AutoShape 236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 rot="16200000" flipH="1">
            <a:off x="7681268" y="4226941"/>
            <a:ext cx="457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8" name="TextBox 26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838475" y="4906003"/>
            <a:ext cx="3658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Split the </a:t>
            </a:r>
            <a:r>
              <a:rPr lang="en-US" sz="2400" u="sng" dirty="0"/>
              <a:t>internal node </a:t>
            </a:r>
            <a:r>
              <a:rPr lang="en-US" sz="2400" dirty="0"/>
              <a:t>(in this case, the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)</a:t>
            </a:r>
          </a:p>
        </p:txBody>
      </p:sp>
      <p:sp>
        <p:nvSpPr>
          <p:cNvPr id="265" name="TextBox 6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6381" y="1617077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???</a:t>
            </a:r>
          </a:p>
        </p:txBody>
      </p:sp>
      <p:sp>
        <p:nvSpPr>
          <p:cNvPr id="26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22</a:t>
            </a:fld>
            <a:endParaRPr lang="en-US"/>
          </a:p>
        </p:txBody>
      </p:sp>
      <p:sp>
        <p:nvSpPr>
          <p:cNvPr id="272" name="Text Box 22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5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772" grpId="0" animBg="1"/>
      <p:bldP spid="155" grpId="0" animBg="1"/>
      <p:bldP spid="167" grpId="0" animBg="1"/>
      <p:bldP spid="190" grpId="0" animBg="1"/>
      <p:bldP spid="202" grpId="0" animBg="1"/>
      <p:bldP spid="227" grpId="0" animBg="1"/>
      <p:bldP spid="239" grpId="0" animBg="1"/>
      <p:bldP spid="2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4641" y="1019231"/>
            <a:ext cx="2513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Insert(12,40,45,38)</a:t>
            </a:r>
          </a:p>
        </p:txBody>
      </p:sp>
      <p:sp>
        <p:nvSpPr>
          <p:cNvPr id="44953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657600" y="1519294"/>
            <a:ext cx="2457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50179" name="AutoShape 4"/>
          <p:cNvCxnSpPr>
            <a:cxnSpLocks noChangeShapeType="1"/>
            <a:stCxn id="50410" idx="1"/>
            <a:endCxn id="50181" idx="0"/>
          </p:cNvCxnSpPr>
          <p:nvPr>
            <p:custDataLst>
              <p:tags r:id="rId3"/>
            </p:custDataLst>
          </p:nvPr>
        </p:nvCxnSpPr>
        <p:spPr bwMode="auto">
          <a:xfrm flipH="1">
            <a:off x="531813" y="2789294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180" name="AutoShape 5"/>
          <p:cNvCxnSpPr>
            <a:cxnSpLocks noChangeShapeType="1"/>
            <a:stCxn id="50429" idx="0"/>
            <a:endCxn id="50184" idx="0"/>
          </p:cNvCxnSpPr>
          <p:nvPr>
            <p:custDataLst>
              <p:tags r:id="rId4"/>
            </p:custDataLst>
          </p:nvPr>
        </p:nvCxnSpPr>
        <p:spPr bwMode="auto">
          <a:xfrm>
            <a:off x="1260475" y="2789294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018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588" y="320363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5018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588" y="37544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50183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5588" y="43053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0184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0125" y="320363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50185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00125" y="37544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50186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00125" y="43053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0187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8338" y="223843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grpSp>
        <p:nvGrpSpPr>
          <p:cNvPr id="50188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84275" y="2238431"/>
            <a:ext cx="152400" cy="550863"/>
            <a:chOff x="4272" y="2400"/>
            <a:chExt cx="192" cy="192"/>
          </a:xfrm>
        </p:grpSpPr>
        <p:sp>
          <p:nvSpPr>
            <p:cNvPr id="50423" name="Rectangle 14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424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425" name="Line 1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6" name="Line 1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7" name="Line 1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8" name="Line 1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9" name="Line 20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30" name="Line 21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31" name="Line 22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32" name="Line 23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189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6675" y="223843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0190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852613" y="2238431"/>
            <a:ext cx="152400" cy="550863"/>
            <a:chOff x="4272" y="2400"/>
            <a:chExt cx="192" cy="192"/>
          </a:xfrm>
        </p:grpSpPr>
        <p:sp>
          <p:nvSpPr>
            <p:cNvPr id="50413" name="Rectangle 2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414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415" name="Line 2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6" name="Line 2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7" name="Line 3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8" name="Line 3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9" name="Line 3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0" name="Line 3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1" name="Line 3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2" name="Line 3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191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15938" y="2238431"/>
            <a:ext cx="152400" cy="550863"/>
            <a:chOff x="4272" y="2400"/>
            <a:chExt cx="192" cy="192"/>
          </a:xfrm>
        </p:grpSpPr>
        <p:sp>
          <p:nvSpPr>
            <p:cNvPr id="50403" name="Rectangle 3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404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405" name="Line 3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6" name="Line 4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7" name="Line 4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8" name="Line 4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9" name="Line 4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0" name="Line 4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1" name="Line 4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2" name="Line 4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0192" name="AutoShape 141"/>
          <p:cNvCxnSpPr>
            <a:cxnSpLocks noChangeShapeType="1"/>
            <a:stCxn id="50380" idx="1"/>
          </p:cNvCxnSpPr>
          <p:nvPr>
            <p:custDataLst>
              <p:tags r:id="rId16"/>
            </p:custDataLst>
          </p:nvPr>
        </p:nvCxnSpPr>
        <p:spPr bwMode="auto">
          <a:xfrm flipH="1">
            <a:off x="2528888" y="2789294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193" name="AutoShape 14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257550" y="2789294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0194" name="Rectangle 14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27263" y="320363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50195" name="Rectangle 14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27263" y="37544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50196" name="Rectangle 1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27263" y="43053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0197" name="Rectangle 14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65413" y="223843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50198" name="Group 150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181350" y="2238431"/>
            <a:ext cx="152400" cy="550863"/>
            <a:chOff x="4272" y="2400"/>
            <a:chExt cx="192" cy="192"/>
          </a:xfrm>
        </p:grpSpPr>
        <p:sp>
          <p:nvSpPr>
            <p:cNvPr id="50393" name="Rectangle 151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94" name="Group 1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95" name="Line 15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6" name="Line 15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7" name="Line 15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8" name="Line 156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9" name="Line 157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0" name="Line 158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1" name="Line 159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2" name="Line 160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199" name="Rectangle 16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33750" y="223843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0200" name="Group 16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849688" y="2238431"/>
            <a:ext cx="152400" cy="550863"/>
            <a:chOff x="4272" y="2400"/>
            <a:chExt cx="192" cy="192"/>
          </a:xfrm>
        </p:grpSpPr>
        <p:sp>
          <p:nvSpPr>
            <p:cNvPr id="50383" name="Rectangle 163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84" name="Group 16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85" name="Line 165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6" name="Line 166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7" name="Line 167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8" name="Line 168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9" name="Line 169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0" name="Line 170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1" name="Line 171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2" name="Line 172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201" name="Group 173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513013" y="2238431"/>
            <a:ext cx="152400" cy="550863"/>
            <a:chOff x="4272" y="2400"/>
            <a:chExt cx="192" cy="192"/>
          </a:xfrm>
        </p:grpSpPr>
        <p:sp>
          <p:nvSpPr>
            <p:cNvPr id="50373" name="Rectangle 174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74" name="Group 17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75" name="Line 176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6" name="Line 177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7" name="Line 178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8" name="Line 179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9" name="Line 180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0" name="Line 181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1" name="Line 182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2" name="Line 183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202" name="Rectangle 18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55925" y="320363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50203" name="Rectangle 18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55925" y="37544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50204" name="Rectangle 18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55925" y="43053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50205" name="AutoShape 188"/>
          <p:cNvCxnSpPr>
            <a:cxnSpLocks noChangeShapeType="1"/>
            <a:stCxn id="50350" idx="1"/>
            <a:endCxn id="50432" idx="1"/>
          </p:cNvCxnSpPr>
          <p:nvPr>
            <p:custDataLst>
              <p:tags r:id="rId29"/>
            </p:custDataLst>
          </p:nvPr>
        </p:nvCxnSpPr>
        <p:spPr bwMode="auto">
          <a:xfrm flipH="1">
            <a:off x="1260475" y="1793931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206" name="AutoShape 189"/>
          <p:cNvCxnSpPr>
            <a:cxnSpLocks noChangeShapeType="1"/>
            <a:stCxn id="50369" idx="0"/>
            <a:endCxn id="50402" idx="1"/>
          </p:cNvCxnSpPr>
          <p:nvPr>
            <p:custDataLst>
              <p:tags r:id="rId30"/>
            </p:custDataLst>
          </p:nvPr>
        </p:nvCxnSpPr>
        <p:spPr bwMode="auto">
          <a:xfrm>
            <a:off x="2549525" y="1793931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0207" name="Rectangle 19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957388" y="1243069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50208" name="Group 19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473325" y="1243069"/>
            <a:ext cx="152400" cy="550862"/>
            <a:chOff x="4272" y="2400"/>
            <a:chExt cx="192" cy="192"/>
          </a:xfrm>
        </p:grpSpPr>
        <p:sp>
          <p:nvSpPr>
            <p:cNvPr id="50363" name="Rectangle 19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64" name="Group 19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65" name="Line 194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6" name="Line 195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7" name="Line 196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8" name="Line 197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9" name="Line 198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0" name="Line 199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1" name="Line 200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2" name="Line 201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209" name="Rectangle 20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25725" y="1243069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0210" name="Group 20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141663" y="1243069"/>
            <a:ext cx="152400" cy="550862"/>
            <a:chOff x="4272" y="2400"/>
            <a:chExt cx="192" cy="192"/>
          </a:xfrm>
        </p:grpSpPr>
        <p:sp>
          <p:nvSpPr>
            <p:cNvPr id="50353" name="Rectangle 204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54" name="Group 2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55" name="Line 206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6" name="Line 207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7" name="Line 208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8" name="Line 209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9" name="Line 210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0" name="Line 211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1" name="Line 212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2" name="Line 213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211" name="Group 214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804988" y="1243069"/>
            <a:ext cx="152400" cy="550862"/>
            <a:chOff x="4272" y="2400"/>
            <a:chExt cx="192" cy="192"/>
          </a:xfrm>
        </p:grpSpPr>
        <p:sp>
          <p:nvSpPr>
            <p:cNvPr id="50343" name="Rectangle 21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44" name="Group 21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45" name="Line 21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6" name="Line 21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7" name="Line 21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8" name="Line 22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9" name="Line 22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0" name="Line 22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1" name="Line 22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2" name="Line 224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9761" name="AutoShape 225"/>
          <p:cNvCxnSpPr>
            <a:cxnSpLocks noChangeShapeType="1"/>
            <a:stCxn id="50320" idx="1"/>
            <a:endCxn id="449763" idx="0"/>
          </p:cNvCxnSpPr>
          <p:nvPr>
            <p:custDataLst>
              <p:tags r:id="rId36"/>
            </p:custDataLst>
          </p:nvPr>
        </p:nvCxnSpPr>
        <p:spPr bwMode="auto">
          <a:xfrm flipH="1">
            <a:off x="4992688" y="2794056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9762" name="AutoShape 226"/>
          <p:cNvCxnSpPr>
            <a:cxnSpLocks noChangeShapeType="1"/>
            <a:stCxn id="50339" idx="0"/>
            <a:endCxn id="449766" idx="0"/>
          </p:cNvCxnSpPr>
          <p:nvPr>
            <p:custDataLst>
              <p:tags r:id="rId37"/>
            </p:custDataLst>
          </p:nvPr>
        </p:nvCxnSpPr>
        <p:spPr bwMode="auto">
          <a:xfrm>
            <a:off x="5721350" y="2794056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9763" name="Rectangle 22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16463" y="32083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9764" name="Rectangle 22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16463" y="37592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49765" name="Rectangle 22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16463" y="43101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9766" name="Rectangle 23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461000" y="32083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49767" name="Rectangle 23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461000" y="37592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49768" name="Rectangle 23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461000" y="43101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9769" name="Rectangle 23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29213" y="224319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grpSp>
        <p:nvGrpSpPr>
          <p:cNvPr id="20" name="Group 23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5645150" y="2243194"/>
            <a:ext cx="152400" cy="550862"/>
            <a:chOff x="4272" y="2400"/>
            <a:chExt cx="192" cy="192"/>
          </a:xfrm>
        </p:grpSpPr>
        <p:sp>
          <p:nvSpPr>
            <p:cNvPr id="50333" name="Rectangle 235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34" name="Group 2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35" name="Line 237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6" name="Line 238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7" name="Line 239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8" name="Line 240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9" name="Line 241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0" name="Line 242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1" name="Line 243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2" name="Line 244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781" name="Rectangle 24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797550" y="224319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" name="Group 246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6313488" y="2243194"/>
            <a:ext cx="152400" cy="550862"/>
            <a:chOff x="4272" y="2400"/>
            <a:chExt cx="192" cy="192"/>
          </a:xfrm>
        </p:grpSpPr>
        <p:sp>
          <p:nvSpPr>
            <p:cNvPr id="50323" name="Rectangle 24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24" name="Group 2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25" name="Line 249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6" name="Line 250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7" name="Line 251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8" name="Line 25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9" name="Line 25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0" name="Line 25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1" name="Line 25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2" name="Line 25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5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4976813" y="2243194"/>
            <a:ext cx="152400" cy="550862"/>
            <a:chOff x="4272" y="2400"/>
            <a:chExt cx="192" cy="192"/>
          </a:xfrm>
        </p:grpSpPr>
        <p:sp>
          <p:nvSpPr>
            <p:cNvPr id="50313" name="Rectangle 25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14" name="Group 2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15" name="Line 260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6" name="Line 261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7" name="Line 262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8" name="Line 263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9" name="Line 264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0" name="Line 265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1" name="Line 266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2" name="Line 267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9804" name="AutoShape 268"/>
          <p:cNvCxnSpPr>
            <a:cxnSpLocks noChangeShapeType="1"/>
            <a:stCxn id="50290" idx="1"/>
          </p:cNvCxnSpPr>
          <p:nvPr>
            <p:custDataLst>
              <p:tags r:id="rId49"/>
            </p:custDataLst>
          </p:nvPr>
        </p:nvCxnSpPr>
        <p:spPr bwMode="auto">
          <a:xfrm flipH="1">
            <a:off x="6989763" y="2794056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9805" name="AutoShape 269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7718425" y="2794056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9806" name="Rectangle 2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688138" y="32083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9807" name="Rectangle 27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688138" y="37592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9808" name="Rectangle 272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688138" y="43101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9809" name="Rectangle 27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26288" y="224319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26" name="Group 274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7642225" y="2243194"/>
            <a:ext cx="152400" cy="550862"/>
            <a:chOff x="4272" y="2400"/>
            <a:chExt cx="192" cy="192"/>
          </a:xfrm>
        </p:grpSpPr>
        <p:sp>
          <p:nvSpPr>
            <p:cNvPr id="50303" name="Rectangle 275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04" name="Group 27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05" name="Line 277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6" name="Line 278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7" name="Line 279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8" name="Line 280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9" name="Line 281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0" name="Line 282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1" name="Line 283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2" name="Line 284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21" name="Rectangle 28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794625" y="224319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40</a:t>
            </a:r>
          </a:p>
        </p:txBody>
      </p:sp>
      <p:grpSp>
        <p:nvGrpSpPr>
          <p:cNvPr id="28" name="Group 28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8310563" y="2243194"/>
            <a:ext cx="152400" cy="550862"/>
            <a:chOff x="4272" y="2400"/>
            <a:chExt cx="192" cy="192"/>
          </a:xfrm>
        </p:grpSpPr>
        <p:sp>
          <p:nvSpPr>
            <p:cNvPr id="50293" name="Rectangle 28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94" name="Group 28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95" name="Line 289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6" name="Line 290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7" name="Line 291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8" name="Line 29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9" name="Line 29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0" name="Line 29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1" name="Line 29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2" name="Line 29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6973888" y="2243194"/>
            <a:ext cx="152400" cy="550862"/>
            <a:chOff x="4272" y="2400"/>
            <a:chExt cx="192" cy="192"/>
          </a:xfrm>
        </p:grpSpPr>
        <p:sp>
          <p:nvSpPr>
            <p:cNvPr id="50283" name="Rectangle 298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84" name="Group 29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85" name="Line 30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6" name="Line 30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7" name="Line 30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8" name="Line 30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9" name="Line 30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0" name="Line 305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1" name="Line 306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2" name="Line 307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44" name="Rectangle 30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416800" y="32083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49845" name="Rectangle 30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416800" y="37592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49846" name="Rectangle 31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16800" y="43101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449847" name="AutoShape 311"/>
          <p:cNvCxnSpPr>
            <a:cxnSpLocks noChangeShapeType="1"/>
            <a:stCxn id="50260" idx="1"/>
            <a:endCxn id="50342" idx="1"/>
          </p:cNvCxnSpPr>
          <p:nvPr>
            <p:custDataLst>
              <p:tags r:id="rId62"/>
            </p:custDataLst>
          </p:nvPr>
        </p:nvCxnSpPr>
        <p:spPr bwMode="auto">
          <a:xfrm flipH="1">
            <a:off x="5721350" y="1798694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9848" name="AutoShape 312"/>
          <p:cNvCxnSpPr>
            <a:cxnSpLocks noChangeShapeType="1"/>
            <a:stCxn id="50279" idx="0"/>
            <a:endCxn id="50312" idx="1"/>
          </p:cNvCxnSpPr>
          <p:nvPr>
            <p:custDataLst>
              <p:tags r:id="rId63"/>
            </p:custDataLst>
          </p:nvPr>
        </p:nvCxnSpPr>
        <p:spPr bwMode="auto">
          <a:xfrm>
            <a:off x="7010400" y="1798694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9849" name="Rectangle 31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418263" y="124783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18432" name="Group 314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6934200" y="1247831"/>
            <a:ext cx="152400" cy="550863"/>
            <a:chOff x="4272" y="2400"/>
            <a:chExt cx="192" cy="192"/>
          </a:xfrm>
        </p:grpSpPr>
        <p:sp>
          <p:nvSpPr>
            <p:cNvPr id="50273" name="Rectangle 31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74" name="Group 31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75" name="Line 317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6" name="Line 318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7" name="Line 319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8" name="Line 320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9" name="Line 321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0" name="Line 322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1" name="Line 323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2" name="Line 324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61" name="Rectangle 325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86600" y="124783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8434" name="Group 32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7602538" y="1247831"/>
            <a:ext cx="152400" cy="550863"/>
            <a:chOff x="4272" y="2400"/>
            <a:chExt cx="192" cy="192"/>
          </a:xfrm>
        </p:grpSpPr>
        <p:sp>
          <p:nvSpPr>
            <p:cNvPr id="50263" name="Rectangle 327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64" name="Group 3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65" name="Line 329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6" name="Line 330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7" name="Line 331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8" name="Line 33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9" name="Line 33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0" name="Line 33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1" name="Line 33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2" name="Line 33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445" name="Group 337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6265863" y="1247831"/>
            <a:ext cx="152400" cy="550863"/>
            <a:chOff x="4272" y="2400"/>
            <a:chExt cx="192" cy="192"/>
          </a:xfrm>
        </p:grpSpPr>
        <p:sp>
          <p:nvSpPr>
            <p:cNvPr id="50253" name="Rectangle 3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54" name="Group 3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55" name="Line 34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6" name="Line 34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7" name="Line 34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8" name="Line 34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9" name="Line 34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0" name="Line 34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1" name="Line 34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2" name="Line 34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84" name="Rectangle 34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186738" y="320363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49885" name="Rectangle 34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186738" y="37544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49886" name="Rectangle 35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186738" y="43053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9887" name="AutoShape 351"/>
          <p:cNvCxnSpPr>
            <a:cxnSpLocks noChangeShapeType="1"/>
            <a:stCxn id="50299" idx="0"/>
            <a:endCxn id="449884" idx="0"/>
          </p:cNvCxnSpPr>
          <p:nvPr>
            <p:custDataLst>
              <p:tags r:id="rId72"/>
            </p:custDataLst>
          </p:nvPr>
        </p:nvCxnSpPr>
        <p:spPr bwMode="auto">
          <a:xfrm>
            <a:off x="8386763" y="2794056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8" name="TextBox 25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57200" y="5045010"/>
            <a:ext cx="8280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Given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</a:rPr>
              <a:t>leaves</a:t>
            </a:r>
            <a:r>
              <a:rPr lang="en-US" sz="2400" dirty="0"/>
              <a:t> and the structure of the tree, we can always fill in internal node </a:t>
            </a:r>
            <a:r>
              <a:rPr lang="en-US" sz="2400" dirty="0" smtClean="0"/>
              <a:t>keys</a:t>
            </a:r>
            <a:r>
              <a:rPr lang="en-US" sz="2400" dirty="0"/>
              <a:t> </a:t>
            </a:r>
            <a:r>
              <a:rPr lang="en-US" sz="2400" dirty="0" smtClean="0"/>
              <a:t>using the rule: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 What is the </a:t>
            </a:r>
            <a:r>
              <a:rPr lang="en-US" sz="2400" dirty="0"/>
              <a:t>smallest value in my right </a:t>
            </a:r>
            <a:r>
              <a:rPr lang="en-US" sz="2400" dirty="0" smtClean="0"/>
              <a:t>branch?</a:t>
            </a:r>
            <a:endParaRPr lang="en-US" sz="2400" dirty="0"/>
          </a:p>
        </p:txBody>
      </p:sp>
      <p:sp>
        <p:nvSpPr>
          <p:cNvPr id="25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23</a:t>
            </a:fld>
            <a:endParaRPr lang="en-US"/>
          </a:p>
        </p:txBody>
      </p:sp>
      <p:sp>
        <p:nvSpPr>
          <p:cNvPr id="260" name="Text Box 22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5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 animBg="1"/>
      <p:bldP spid="449763" grpId="0" animBg="1"/>
      <p:bldP spid="449764" grpId="0" animBg="1"/>
      <p:bldP spid="449765" grpId="0" animBg="1"/>
      <p:bldP spid="449766" grpId="0" animBg="1"/>
      <p:bldP spid="449767" grpId="0" animBg="1"/>
      <p:bldP spid="449768" grpId="0" animBg="1"/>
      <p:bldP spid="449769" grpId="0" animBg="1"/>
      <p:bldP spid="449781" grpId="0" animBg="1"/>
      <p:bldP spid="449806" grpId="0" animBg="1"/>
      <p:bldP spid="449807" grpId="0" animBg="1"/>
      <p:bldP spid="449808" grpId="0" animBg="1"/>
      <p:bldP spid="449809" grpId="0" animBg="1"/>
      <p:bldP spid="449821" grpId="0" animBg="1"/>
      <p:bldP spid="449844" grpId="0" animBg="1"/>
      <p:bldP spid="449845" grpId="0" animBg="1"/>
      <p:bldP spid="449846" grpId="0" animBg="1"/>
      <p:bldP spid="449849" grpId="0" animBg="1"/>
      <p:bldP spid="449861" grpId="0" animBg="1"/>
      <p:bldP spid="449884" grpId="0" animBg="1"/>
      <p:bldP spid="449885" grpId="0" animBg="1"/>
      <p:bldP spid="449886" grpId="0" animBg="1"/>
      <p:bldP spid="2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Insertion Algorithm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Insert the data in its leaf in sorted order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2"/>
            </a:pPr>
            <a:r>
              <a:rPr lang="en-US" sz="2800" dirty="0" smtClean="0"/>
              <a:t>If the leaf now has L+1 items, overflow!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400" dirty="0" smtClean="0"/>
              <a:t>Split the leaf into two nodes: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Original leaf with </a:t>
            </a:r>
            <a:r>
              <a:rPr lang="en-US" sz="2200" dirty="0" smtClean="0">
                <a:sym typeface="Symbol" pitchFamily="18" charset="2"/>
              </a:rPr>
              <a:t></a:t>
            </a:r>
            <a:r>
              <a:rPr lang="en-US" sz="2200" dirty="0" smtClean="0"/>
              <a:t>(L+1)/2</a:t>
            </a:r>
            <a:r>
              <a:rPr lang="en-US" sz="2200" dirty="0" smtClean="0">
                <a:sym typeface="Symbol" pitchFamily="18" charset="2"/>
              </a:rPr>
              <a:t></a:t>
            </a:r>
            <a:r>
              <a:rPr lang="en-US" sz="2200" dirty="0" smtClean="0"/>
              <a:t>  smaller items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New leaf with </a:t>
            </a:r>
            <a:r>
              <a:rPr lang="en-US" sz="2200" dirty="0" smtClean="0">
                <a:sym typeface="Symbol" pitchFamily="18" charset="2"/>
              </a:rPr>
              <a:t></a:t>
            </a:r>
            <a:r>
              <a:rPr lang="en-US" sz="2200" dirty="0" smtClean="0"/>
              <a:t>(L+1)/2</a:t>
            </a:r>
            <a:r>
              <a:rPr lang="en-US" sz="2200" dirty="0" smtClean="0">
                <a:sym typeface="Symbol" pitchFamily="18" charset="2"/>
              </a:rPr>
              <a:t></a:t>
            </a:r>
            <a:r>
              <a:rPr lang="en-US" sz="2200" dirty="0" smtClean="0"/>
              <a:t> = </a:t>
            </a:r>
            <a:r>
              <a:rPr lang="en-US" sz="2200" dirty="0" smtClean="0">
                <a:sym typeface="Symbol" pitchFamily="18" charset="2"/>
              </a:rPr>
              <a:t></a:t>
            </a:r>
            <a:r>
              <a:rPr lang="en-US" sz="2200" dirty="0" smtClean="0"/>
              <a:t>L/2</a:t>
            </a:r>
            <a:r>
              <a:rPr lang="en-US" sz="2200" dirty="0" smtClean="0">
                <a:sym typeface="Symbol" pitchFamily="18" charset="2"/>
              </a:rPr>
              <a:t> </a:t>
            </a:r>
            <a:r>
              <a:rPr lang="en-US" sz="2200" dirty="0" smtClean="0"/>
              <a:t>larger items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400" dirty="0" smtClean="0"/>
              <a:t>Attach the new child to the parent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Adding new key to parent in sorted order</a:t>
            </a:r>
          </a:p>
          <a:p>
            <a:pPr marL="11430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3"/>
            </a:pPr>
            <a:r>
              <a:rPr lang="en-US" sz="2800" dirty="0" smtClean="0"/>
              <a:t>If Step 2 caused the parent to have M+1 children, overflow the parent!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Insertion Algorithm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en-US" sz="3300" dirty="0" smtClean="0"/>
              <a:t>If an internal node (parent) has M+1 kids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smtClean="0"/>
              <a:t>Split the node into two nodes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Original node with </a:t>
            </a:r>
            <a:r>
              <a:rPr lang="en-US" sz="2600" dirty="0" smtClean="0">
                <a:sym typeface="Symbol" pitchFamily="18" charset="2"/>
              </a:rPr>
              <a:t></a:t>
            </a:r>
            <a:r>
              <a:rPr lang="en-US" sz="2600" dirty="0" smtClean="0"/>
              <a:t>(M+1)/2</a:t>
            </a:r>
            <a:r>
              <a:rPr lang="en-US" sz="2600" dirty="0" smtClean="0">
                <a:sym typeface="Symbol" pitchFamily="18" charset="2"/>
              </a:rPr>
              <a:t></a:t>
            </a:r>
            <a:r>
              <a:rPr lang="en-US" sz="2600" dirty="0" smtClean="0"/>
              <a:t>  smaller items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New node with </a:t>
            </a:r>
            <a:r>
              <a:rPr lang="en-US" sz="2600" dirty="0" smtClean="0">
                <a:sym typeface="Symbol" pitchFamily="18" charset="2"/>
              </a:rPr>
              <a:t></a:t>
            </a:r>
            <a:r>
              <a:rPr lang="en-US" sz="2600" dirty="0" smtClean="0"/>
              <a:t>(M+1)/2</a:t>
            </a:r>
            <a:r>
              <a:rPr lang="en-US" sz="2600" dirty="0" smtClean="0">
                <a:sym typeface="Symbol" pitchFamily="18" charset="2"/>
              </a:rPr>
              <a:t> = M</a:t>
            </a:r>
            <a:r>
              <a:rPr lang="en-US" sz="2600" dirty="0" smtClean="0"/>
              <a:t>/2</a:t>
            </a:r>
            <a:r>
              <a:rPr lang="en-US" sz="2600" dirty="0" smtClean="0">
                <a:sym typeface="Symbol" pitchFamily="18" charset="2"/>
              </a:rPr>
              <a:t> </a:t>
            </a:r>
            <a:r>
              <a:rPr lang="en-US" sz="2600" dirty="0" smtClean="0"/>
              <a:t>larger items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smtClean="0"/>
              <a:t>Attach the new child to the parent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Adding new key to parent in sorted order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 smtClean="0"/>
              <a:t>Step 4 could make the parent overflow too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Repeat up the tree until a node does not overflow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If the root overflows, make a new root with two children. This is the only the tree height </a:t>
            </a:r>
            <a:r>
              <a:rPr lang="en-US" sz="2800" dirty="0" err="1" smtClean="0"/>
              <a:t>inceases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Efficiency of Insert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582283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Find correct leaf:</a:t>
            </a:r>
          </a:p>
          <a:p>
            <a:pPr marL="0" indent="0">
              <a:buNone/>
            </a:pPr>
            <a:r>
              <a:rPr lang="en-US" sz="2400" dirty="0"/>
              <a:t>Insert in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parents all the </a:t>
            </a:r>
            <a:r>
              <a:rPr lang="en-US" sz="2400" dirty="0" smtClean="0"/>
              <a:t>way </a:t>
            </a:r>
            <a:r>
              <a:rPr lang="en-US" sz="2400" dirty="0"/>
              <a:t>to root: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Total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55744" y="914400"/>
            <a:ext cx="2928668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dirty="0">
                <a:cs typeface="Courier New" pitchFamily="49" charset="0"/>
              </a:rPr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M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dirty="0"/>
              <a:t>O(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 +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3312543"/>
            <a:ext cx="8305800" cy="304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sz="2400" dirty="0" smtClean="0"/>
              <a:t>But it’s not that bad: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Splits are rare (only if a node is FULL)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M and L are likely to be large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After a split, nodes will be half empty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Splitting the </a:t>
            </a:r>
            <a:r>
              <a:rPr lang="en-US" sz="2200" b="1" dirty="0" smtClean="0">
                <a:solidFill>
                  <a:srgbClr val="FF0000"/>
                </a:solidFill>
              </a:rPr>
              <a:t>root</a:t>
            </a:r>
            <a:r>
              <a:rPr lang="en-US" sz="2200" dirty="0" smtClean="0"/>
              <a:t> is thus extremely rare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Reducing disk accesses is name of the game: </a:t>
            </a:r>
            <a:br>
              <a:rPr lang="en-US" sz="2200" dirty="0" smtClean="0"/>
            </a:br>
            <a:r>
              <a:rPr lang="en-US" sz="2200" dirty="0" smtClean="0"/>
              <a:t>inserts are thus </a:t>
            </a:r>
            <a:r>
              <a:rPr lang="en-US" sz="2200" i="1" dirty="0" smtClean="0"/>
              <a:t>O</a:t>
            </a:r>
            <a:r>
              <a:rPr lang="en-US" sz="2200" dirty="0" smtClean="0"/>
              <a:t>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200" b="1" i="1" baseline="-25000" dirty="0" err="1" smtClean="0"/>
              <a:t>M</a:t>
            </a:r>
            <a:r>
              <a:rPr lang="en-US" sz="2200" dirty="0" smtClean="0"/>
              <a:t> </a:t>
            </a:r>
            <a:r>
              <a:rPr lang="en-US" sz="2200" i="1" dirty="0" smtClean="0"/>
              <a:t>n</a:t>
            </a:r>
            <a:r>
              <a:rPr lang="en-US" sz="2200" dirty="0" smtClean="0"/>
              <a:t>) on average</a:t>
            </a:r>
          </a:p>
        </p:txBody>
      </p:sp>
    </p:spTree>
    <p:extLst>
      <p:ext uri="{BB962C8B-B14F-4D97-AF65-F5344CB8AC3E}">
        <p14:creationId xmlns:p14="http://schemas.microsoft.com/office/powerpoint/2010/main" val="5688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for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can sometimes avoid splitting via a process called adoption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Example: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3600" dirty="0" smtClean="0"/>
          </a:p>
          <a:p>
            <a:r>
              <a:rPr lang="en-US" sz="2400" dirty="0" smtClean="0"/>
              <a:t>Notice correction by changing </a:t>
            </a:r>
            <a:r>
              <a:rPr lang="en-US" sz="2400" dirty="0"/>
              <a:t>parent keys</a:t>
            </a:r>
          </a:p>
          <a:p>
            <a:r>
              <a:rPr lang="en-US" sz="2400" dirty="0" smtClean="0"/>
              <a:t>Implementation not </a:t>
            </a:r>
            <a:r>
              <a:rPr lang="en-US" sz="2400" dirty="0"/>
              <a:t>necessary for </a:t>
            </a:r>
            <a:r>
              <a:rPr lang="en-US" sz="2400" dirty="0" smtClean="0"/>
              <a:t>efficiency</a:t>
            </a:r>
          </a:p>
          <a:p>
            <a:r>
              <a:rPr lang="en-US" sz="2400" dirty="0" smtClean="0"/>
              <a:t>But introduced as it leads to how deletion works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19512" y="1832989"/>
            <a:ext cx="4953000" cy="2625283"/>
            <a:chOff x="3719512" y="1905000"/>
            <a:chExt cx="4953000" cy="2625283"/>
          </a:xfrm>
        </p:grpSpPr>
        <p:sp>
          <p:nvSpPr>
            <p:cNvPr id="106" name="Line 38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5351462" y="3654425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cxnSp>
          <p:nvCxnSpPr>
            <p:cNvPr id="107" name="AutoShape 228"/>
            <p:cNvCxnSpPr>
              <a:cxnSpLocks noChangeShapeType="1"/>
              <a:endCxn id="109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3995737" y="2455863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8" name="AutoShape 229"/>
            <p:cNvCxnSpPr>
              <a:cxnSpLocks noChangeShapeType="1"/>
              <a:endCxn id="112" idx="0"/>
            </p:cNvCxnSpPr>
            <p:nvPr>
              <p:custDataLst>
                <p:tags r:id="rId3"/>
              </p:custDataLst>
            </p:nvPr>
          </p:nvCxnSpPr>
          <p:spPr bwMode="auto">
            <a:xfrm>
              <a:off x="4724400" y="2455863"/>
              <a:ext cx="158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09" name="Rectangle 23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19512" y="287020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110" name="Rectangle 23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19512" y="34210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111" name="Rectangle 23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19512" y="3971925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sp>
          <p:nvSpPr>
            <p:cNvPr id="112" name="Rectangle 23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64050" y="287020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9933"/>
                  </a:solidFill>
                </a:rPr>
                <a:t>18</a:t>
              </a:r>
            </a:p>
          </p:txBody>
        </p:sp>
        <p:sp>
          <p:nvSpPr>
            <p:cNvPr id="113" name="Rectangle 23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64050" y="3421063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9933"/>
                  </a:solidFill>
                </a:rPr>
                <a:t>30</a:t>
              </a:r>
            </a:p>
          </p:txBody>
        </p:sp>
        <p:sp>
          <p:nvSpPr>
            <p:cNvPr id="114" name="Rectangle 23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32262" y="19050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18</a:t>
              </a:r>
            </a:p>
          </p:txBody>
        </p:sp>
        <p:grpSp>
          <p:nvGrpSpPr>
            <p:cNvPr id="115" name="Group 237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4648200" y="1905000"/>
              <a:ext cx="152400" cy="550863"/>
              <a:chOff x="4272" y="2400"/>
              <a:chExt cx="192" cy="192"/>
            </a:xfrm>
          </p:grpSpPr>
          <p:sp>
            <p:nvSpPr>
              <p:cNvPr id="116" name="Rectangle 23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17" name="Group 239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18" name="Line 240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9" name="Line 241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0" name="Line 242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1" name="Line 243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2" name="Line 244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3" name="Line 245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4" name="Line 246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5" name="Line 247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26" name="Rectangle 2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600" y="19050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grpSp>
          <p:nvGrpSpPr>
            <p:cNvPr id="127" name="Group 249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316537" y="1905000"/>
              <a:ext cx="152400" cy="550863"/>
              <a:chOff x="4272" y="2400"/>
              <a:chExt cx="192" cy="192"/>
            </a:xfrm>
          </p:grpSpPr>
          <p:sp>
            <p:nvSpPr>
              <p:cNvPr id="128" name="Rectangle 250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29" name="Group 251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30" name="Line 252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1" name="Line 253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2" name="Line 254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3" name="Line 255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4" name="Line 256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5" name="Line 257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" name="Line 258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7" name="Line 259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138" name="Group 260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979862" y="1905000"/>
              <a:ext cx="152400" cy="550863"/>
              <a:chOff x="4272" y="2400"/>
              <a:chExt cx="192" cy="192"/>
            </a:xfrm>
          </p:grpSpPr>
          <p:sp>
            <p:nvSpPr>
              <p:cNvPr id="139" name="Rectangle 26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40" name="Group 26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41" name="Line 263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2" name="Line 264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3" name="Line 265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4" name="Line 266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5" name="Line 267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6" name="Line 268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7" name="Line 269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8" name="Line 270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cxnSp>
          <p:nvCxnSpPr>
            <p:cNvPr id="149" name="AutoShape 363"/>
            <p:cNvCxnSpPr>
              <a:cxnSpLocks noChangeShapeType="1"/>
              <a:endCxn id="15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7199312" y="2455863"/>
              <a:ext cx="6032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50" name="AutoShape 364"/>
            <p:cNvCxnSpPr>
              <a:cxnSpLocks noChangeShapeType="1"/>
              <a:endCxn id="153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7927975" y="2455863"/>
              <a:ext cx="15875" cy="414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51" name="Rectangle 36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23087" y="2870200"/>
              <a:ext cx="550863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9933"/>
                  </a:solidFill>
                </a:rPr>
                <a:t>3</a:t>
              </a:r>
            </a:p>
          </p:txBody>
        </p:sp>
        <p:sp>
          <p:nvSpPr>
            <p:cNvPr id="152" name="Rectangle 36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23087" y="3421063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339933"/>
                  </a:solidFill>
                </a:rPr>
                <a:t>14</a:t>
              </a:r>
            </a:p>
          </p:txBody>
        </p:sp>
        <p:sp>
          <p:nvSpPr>
            <p:cNvPr id="153" name="Rectangle 36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67625" y="2870200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339933"/>
                  </a:solidFill>
                </a:rPr>
                <a:t>30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54" name="Rectangle 36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67625" y="3424387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339933"/>
                  </a:solidFill>
                </a:rPr>
                <a:t>31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55" name="Rectangle 37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335837" y="19050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30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56" name="Group 372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7851775" y="1905000"/>
              <a:ext cx="152400" cy="550863"/>
              <a:chOff x="4272" y="2400"/>
              <a:chExt cx="192" cy="192"/>
            </a:xfrm>
          </p:grpSpPr>
          <p:sp>
            <p:nvSpPr>
              <p:cNvPr id="157" name="Rectangle 37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58" name="Group 37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59" name="Line 375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0" name="Line 376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1" name="Line 377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2" name="Line 378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3" name="Line 379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4" name="Line 380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5" name="Line 381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6" name="Line 382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67" name="Rectangle 38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04175" y="1905000"/>
              <a:ext cx="550862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grpSp>
          <p:nvGrpSpPr>
            <p:cNvPr id="168" name="Group 384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8520112" y="1905000"/>
              <a:ext cx="152400" cy="550863"/>
              <a:chOff x="4272" y="2400"/>
              <a:chExt cx="192" cy="192"/>
            </a:xfrm>
          </p:grpSpPr>
          <p:sp>
            <p:nvSpPr>
              <p:cNvPr id="169" name="Rectangle 38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70" name="Group 38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71" name="Line 387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2" name="Line 388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3" name="Line 389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4" name="Line 390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5" name="Line 391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6" name="Line 392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7" name="Line 393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8" name="Line 394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179" name="Group 395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7183437" y="1905000"/>
              <a:ext cx="152400" cy="550863"/>
              <a:chOff x="4272" y="2400"/>
              <a:chExt cx="192" cy="192"/>
            </a:xfrm>
          </p:grpSpPr>
          <p:sp>
            <p:nvSpPr>
              <p:cNvPr id="180" name="Rectangle 39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339933"/>
                  </a:solidFill>
                </a:endParaRPr>
              </a:p>
            </p:txBody>
          </p:sp>
          <p:grpSp>
            <p:nvGrpSpPr>
              <p:cNvPr id="181" name="Group 39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182" name="Line 398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3" name="Line 399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4" name="Line 400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5" name="Line 401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6" name="Line 402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7" name="Line 403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8" name="Line 404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9" name="Line 405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90" name="Text Box 40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22148" y="3197225"/>
              <a:ext cx="1473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i</a:t>
              </a:r>
              <a:r>
                <a:rPr lang="en-US" sz="2000" dirty="0" smtClean="0">
                  <a:solidFill>
                    <a:schemeClr val="tx1"/>
                  </a:solidFill>
                </a:rPr>
                <a:t>nsert(</a:t>
              </a:r>
              <a:r>
                <a:rPr lang="en-US" sz="2000" dirty="0" smtClean="0"/>
                <a:t>31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 23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64050" y="3971826"/>
              <a:ext cx="550862" cy="550863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9933"/>
                  </a:solidFill>
                </a:rPr>
                <a:t>32</a:t>
              </a:r>
            </a:p>
          </p:txBody>
        </p:sp>
        <p:sp>
          <p:nvSpPr>
            <p:cNvPr id="192" name="Rectangle 37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986712" y="1905000"/>
              <a:ext cx="550863" cy="550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3" name="Rectangle 36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923086" y="3971926"/>
              <a:ext cx="550863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339933"/>
                  </a:solidFill>
                </a:rPr>
                <a:t>18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94" name="Rectangle 3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668419" y="3979421"/>
              <a:ext cx="550862" cy="550862"/>
            </a:xfrm>
            <a:prstGeom prst="rect">
              <a:avLst/>
            </a:prstGeom>
            <a:noFill/>
            <a:ln w="127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339933"/>
                  </a:solidFill>
                </a:rPr>
                <a:t>32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9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74652" y="1166019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elete(</a:t>
            </a:r>
            <a:r>
              <a:rPr lang="en-US" dirty="0" smtClean="0">
                <a:latin typeface="+mj-lt"/>
              </a:rPr>
              <a:t>32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5158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166131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20484" name="AutoShape 127"/>
          <p:cNvCxnSpPr>
            <a:cxnSpLocks noChangeShapeType="1"/>
            <a:stCxn id="20720" idx="1"/>
            <a:endCxn id="20486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2669381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AutoShape 128"/>
          <p:cNvCxnSpPr>
            <a:cxnSpLocks noChangeShapeType="1"/>
            <a:stCxn id="20739" idx="0"/>
            <a:endCxn id="20489" idx="0"/>
          </p:cNvCxnSpPr>
          <p:nvPr>
            <p:custDataLst>
              <p:tags r:id="rId4"/>
            </p:custDataLst>
          </p:nvPr>
        </p:nvCxnSpPr>
        <p:spPr bwMode="auto">
          <a:xfrm>
            <a:off x="1157288" y="2669381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Rectangle 1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0837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0487" name="Rectangle 1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36345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0488" name="Rectangle 1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18544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0489" name="Rectangle 1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0837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490" name="Rectangle 1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36345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0491" name="Rectangle 1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18544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0492" name="Rectangle 1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118519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0493" name="Group 1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118519"/>
            <a:ext cx="152400" cy="550862"/>
            <a:chOff x="4272" y="2400"/>
            <a:chExt cx="192" cy="192"/>
          </a:xfrm>
        </p:grpSpPr>
        <p:sp>
          <p:nvSpPr>
            <p:cNvPr id="20733" name="Rectangle 137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34" name="Group 1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35" name="Line 139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6" name="Line 140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7" name="Line 141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8" name="Line 142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9" name="Line 143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40" name="Line 144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41" name="Line 145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42" name="Line 146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494" name="Rectangle 1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118519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0495" name="Group 14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118519"/>
            <a:ext cx="152400" cy="550862"/>
            <a:chOff x="4272" y="2400"/>
            <a:chExt cx="192" cy="192"/>
          </a:xfrm>
        </p:grpSpPr>
        <p:sp>
          <p:nvSpPr>
            <p:cNvPr id="20723" name="Rectangle 149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24" name="Group 1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25" name="Line 151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6" name="Line 152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7" name="Line 153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8" name="Line 154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9" name="Line 155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0" name="Line 15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1" name="Line 15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2" name="Line 15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0496" name="Group 15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118519"/>
            <a:ext cx="152400" cy="550862"/>
            <a:chOff x="4272" y="2400"/>
            <a:chExt cx="192" cy="192"/>
          </a:xfrm>
        </p:grpSpPr>
        <p:sp>
          <p:nvSpPr>
            <p:cNvPr id="20713" name="Rectangle 160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14" name="Group 1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15" name="Line 162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6" name="Line 163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7" name="Line 164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8" name="Line 165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9" name="Line 166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0" name="Line 167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1" name="Line 168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2" name="Line 169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cxnSp>
        <p:nvCxnSpPr>
          <p:cNvPr id="20497" name="AutoShape 170"/>
          <p:cNvCxnSpPr>
            <a:cxnSpLocks noChangeShapeType="1"/>
            <a:stCxn id="2069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2669381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AutoShape 171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2669381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Rectangle 17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0837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0500" name="Rectangle 1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36345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0501" name="Rectangle 1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18544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0502" name="Rectangle 17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118519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32</a:t>
            </a:r>
          </a:p>
        </p:txBody>
      </p:sp>
      <p:grpSp>
        <p:nvGrpSpPr>
          <p:cNvPr id="20503" name="Group 17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118519"/>
            <a:ext cx="152400" cy="550862"/>
            <a:chOff x="4272" y="2400"/>
            <a:chExt cx="192" cy="192"/>
          </a:xfrm>
        </p:grpSpPr>
        <p:sp>
          <p:nvSpPr>
            <p:cNvPr id="20703" name="Rectangle 177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04" name="Group 1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05" name="Line 179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6" name="Line 180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7" name="Line 181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8" name="Line 182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9" name="Line 183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0" name="Line 184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1" name="Line 185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2" name="Line 186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04" name="Rectangle 18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118519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0505" name="Group 188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118519"/>
            <a:ext cx="152400" cy="550862"/>
            <a:chOff x="4272" y="2400"/>
            <a:chExt cx="192" cy="192"/>
          </a:xfrm>
        </p:grpSpPr>
        <p:sp>
          <p:nvSpPr>
            <p:cNvPr id="20693" name="Rectangle 189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94" name="Group 19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95" name="Line 191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6" name="Line 192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7" name="Line 193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8" name="Line 194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9" name="Line 195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0" name="Line 19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1" name="Line 19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2" name="Line 19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0506" name="Group 19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118519"/>
            <a:ext cx="152400" cy="550862"/>
            <a:chOff x="4272" y="2400"/>
            <a:chExt cx="192" cy="192"/>
          </a:xfrm>
        </p:grpSpPr>
        <p:sp>
          <p:nvSpPr>
            <p:cNvPr id="20683" name="Rectangle 200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84" name="Group 2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85" name="Line 202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6" name="Line 203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7" name="Line 204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8" name="Line 205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9" name="Line 206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0" name="Line 207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1" name="Line 208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2" name="Line 209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07" name="Rectangle 2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0837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20508" name="Rectangle 2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36345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0509" name="Rectangle 2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18544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20510" name="AutoShape 213"/>
          <p:cNvCxnSpPr>
            <a:cxnSpLocks noChangeShapeType="1"/>
            <a:stCxn id="20660" idx="1"/>
            <a:endCxn id="2074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1674019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AutoShape 214"/>
          <p:cNvCxnSpPr>
            <a:cxnSpLocks noChangeShapeType="1"/>
            <a:stCxn id="20679" idx="0"/>
            <a:endCxn id="20712" idx="1"/>
          </p:cNvCxnSpPr>
          <p:nvPr>
            <p:custDataLst>
              <p:tags r:id="rId30"/>
            </p:custDataLst>
          </p:nvPr>
        </p:nvCxnSpPr>
        <p:spPr bwMode="auto">
          <a:xfrm>
            <a:off x="2446338" y="1674019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2" name="Rectangle 2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123156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513" name="Group 216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123156"/>
            <a:ext cx="152400" cy="550863"/>
            <a:chOff x="4272" y="2400"/>
            <a:chExt cx="192" cy="192"/>
          </a:xfrm>
        </p:grpSpPr>
        <p:sp>
          <p:nvSpPr>
            <p:cNvPr id="20673" name="Rectangle 217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74" name="Group 2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75" name="Line 21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6" name="Line 22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7" name="Line 22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8" name="Line 22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9" name="Line 22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0" name="Line 22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1" name="Line 22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2" name="Line 22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14" name="Rectangle 22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123156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0515" name="Group 22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123156"/>
            <a:ext cx="152400" cy="550863"/>
            <a:chOff x="4272" y="2400"/>
            <a:chExt cx="192" cy="192"/>
          </a:xfrm>
        </p:grpSpPr>
        <p:sp>
          <p:nvSpPr>
            <p:cNvPr id="20663" name="Rectangle 229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64" name="Group 2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65" name="Line 231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6" name="Line 232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7" name="Line 233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8" name="Line 234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9" name="Line 235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0" name="Line 236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1" name="Line 23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2" name="Line 23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0516" name="Group 23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123156"/>
            <a:ext cx="152400" cy="550863"/>
            <a:chOff x="4272" y="2400"/>
            <a:chExt cx="192" cy="192"/>
          </a:xfrm>
        </p:grpSpPr>
        <p:sp>
          <p:nvSpPr>
            <p:cNvPr id="20653" name="Rectangle 240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54" name="Group 2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55" name="Line 24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6" name="Line 24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7" name="Line 244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8" name="Line 245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9" name="Line 246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0" name="Line 247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1" name="Line 248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2" name="Line 249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17" name="Rectangle 25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0789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0518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36298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0519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1806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0520" name="AutoShape 253"/>
          <p:cNvCxnSpPr>
            <a:cxnSpLocks noChangeShapeType="1"/>
            <a:stCxn id="20699" idx="0"/>
            <a:endCxn id="20517" idx="0"/>
          </p:cNvCxnSpPr>
          <p:nvPr>
            <p:custDataLst>
              <p:tags r:id="rId39"/>
            </p:custDataLst>
          </p:nvPr>
        </p:nvCxnSpPr>
        <p:spPr bwMode="auto">
          <a:xfrm>
            <a:off x="3822700" y="2669381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38" name="AutoShape 254"/>
          <p:cNvCxnSpPr>
            <a:cxnSpLocks noChangeShapeType="1"/>
            <a:stCxn id="20630" idx="1"/>
            <a:endCxn id="451840" idx="0"/>
          </p:cNvCxnSpPr>
          <p:nvPr>
            <p:custDataLst>
              <p:tags r:id="rId40"/>
            </p:custDataLst>
          </p:nvPr>
        </p:nvCxnSpPr>
        <p:spPr bwMode="auto">
          <a:xfrm flipH="1">
            <a:off x="5176838" y="2664619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39" name="AutoShape 255"/>
          <p:cNvCxnSpPr>
            <a:cxnSpLocks noChangeShapeType="1"/>
            <a:stCxn id="20649" idx="0"/>
            <a:endCxn id="451843" idx="0"/>
          </p:cNvCxnSpPr>
          <p:nvPr>
            <p:custDataLst>
              <p:tags r:id="rId41"/>
            </p:custDataLst>
          </p:nvPr>
        </p:nvCxnSpPr>
        <p:spPr bwMode="auto">
          <a:xfrm>
            <a:off x="5905500" y="2664619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840" name="Rectangle 25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900613" y="30789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1841" name="Rectangle 25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900613" y="36298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1842" name="Rectangle 25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900613" y="41806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1843" name="Rectangle 25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45150" y="30789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51844" name="Rectangle 26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45150" y="36298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1845" name="Rectangle 26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45150" y="41806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1846" name="Rectangle 26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13363" y="2113756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0" name="Group 263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29300" y="2113756"/>
            <a:ext cx="152400" cy="550863"/>
            <a:chOff x="4272" y="2400"/>
            <a:chExt cx="192" cy="192"/>
          </a:xfrm>
        </p:grpSpPr>
        <p:sp>
          <p:nvSpPr>
            <p:cNvPr id="20643" name="Rectangle 264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44" name="Group 26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45" name="Line 266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6" name="Line 267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7" name="Line 268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8" name="Line 269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9" name="Line 270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0" name="Line 271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1" name="Line 272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2" name="Line 27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858" name="Rectangle 27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81700" y="2113756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75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97638" y="2113756"/>
            <a:ext cx="152400" cy="550863"/>
            <a:chOff x="4272" y="2400"/>
            <a:chExt cx="192" cy="192"/>
          </a:xfrm>
        </p:grpSpPr>
        <p:sp>
          <p:nvSpPr>
            <p:cNvPr id="20633" name="Rectangle 27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34" name="Group 27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35" name="Line 278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6" name="Line 279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7" name="Line 280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8" name="Line 281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9" name="Line 282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0" name="Line 283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1" name="Line 284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2" name="Line 285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4" name="Group 28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60963" y="2113756"/>
            <a:ext cx="152400" cy="550863"/>
            <a:chOff x="4272" y="2400"/>
            <a:chExt cx="192" cy="192"/>
          </a:xfrm>
        </p:grpSpPr>
        <p:sp>
          <p:nvSpPr>
            <p:cNvPr id="20623" name="Rectangle 287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24" name="Group 28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25" name="Line 289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6" name="Line 290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7" name="Line 291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8" name="Line 292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9" name="Line 293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0" name="Line 294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1" name="Line 295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2" name="Line 296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cxnSp>
        <p:nvCxnSpPr>
          <p:cNvPr id="451881" name="AutoShape 297"/>
          <p:cNvCxnSpPr>
            <a:cxnSpLocks noChangeShapeType="1"/>
            <a:stCxn id="20600" idx="1"/>
          </p:cNvCxnSpPr>
          <p:nvPr>
            <p:custDataLst>
              <p:tags r:id="rId53"/>
            </p:custDataLst>
          </p:nvPr>
        </p:nvCxnSpPr>
        <p:spPr bwMode="auto">
          <a:xfrm flipH="1">
            <a:off x="7173913" y="2664619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82" name="AutoShape 298"/>
          <p:cNvCxnSpPr>
            <a:cxnSpLocks noChangeShapeType="1"/>
            <a:endCxn id="261" idx="0"/>
          </p:cNvCxnSpPr>
          <p:nvPr>
            <p:custDataLst>
              <p:tags r:id="rId54"/>
            </p:custDataLst>
          </p:nvPr>
        </p:nvCxnSpPr>
        <p:spPr bwMode="auto">
          <a:xfrm flipH="1">
            <a:off x="7892415" y="2680117"/>
            <a:ext cx="25658" cy="419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883" name="Rectangle 29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72288" y="30789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1884" name="Rectangle 30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72288" y="36298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1885" name="Rectangle 30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72288" y="41806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1886" name="Rectangle 30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10438" y="2113756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36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6" name="Group 303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26375" y="2113756"/>
            <a:ext cx="152400" cy="550863"/>
            <a:chOff x="4272" y="2400"/>
            <a:chExt cx="192" cy="192"/>
          </a:xfrm>
        </p:grpSpPr>
        <p:sp>
          <p:nvSpPr>
            <p:cNvPr id="20613" name="Rectangle 304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14" name="Group 3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15" name="Line 30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6" name="Line 30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7" name="Line 30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8" name="Line 30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9" name="Line 31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0" name="Line 31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1" name="Line 31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2" name="Line 31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898" name="Rectangle 3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8775" y="2113756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5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94713" y="2113756"/>
            <a:ext cx="152400" cy="550863"/>
            <a:chOff x="4272" y="2400"/>
            <a:chExt cx="192" cy="192"/>
          </a:xfrm>
        </p:grpSpPr>
        <p:sp>
          <p:nvSpPr>
            <p:cNvPr id="20603" name="Rectangle 31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04" name="Group 31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05" name="Line 318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6" name="Line 319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7" name="Line 320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8" name="Line 321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9" name="Line 322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0" name="Line 323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1" name="Line 324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2" name="Line 325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30" name="Group 32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58038" y="2113756"/>
            <a:ext cx="152400" cy="550863"/>
            <a:chOff x="4272" y="2400"/>
            <a:chExt cx="192" cy="192"/>
          </a:xfrm>
        </p:grpSpPr>
        <p:sp>
          <p:nvSpPr>
            <p:cNvPr id="20593" name="Rectangle 3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94" name="Group 3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95" name="Line 329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6" name="Line 330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7" name="Line 331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8" name="Line 332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9" name="Line 333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0" name="Line 334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1" name="Line 335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2" name="Line 336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923" name="Rectangle 33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616983" y="420094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1924" name="AutoShape 340"/>
          <p:cNvCxnSpPr>
            <a:cxnSpLocks noChangeShapeType="1"/>
            <a:stCxn id="20570" idx="1"/>
            <a:endCxn id="20652" idx="1"/>
          </p:cNvCxnSpPr>
          <p:nvPr>
            <p:custDataLst>
              <p:tags r:id="rId64"/>
            </p:custDataLst>
          </p:nvPr>
        </p:nvCxnSpPr>
        <p:spPr bwMode="auto">
          <a:xfrm flipH="1">
            <a:off x="5905500" y="1669256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925" name="AutoShape 341"/>
          <p:cNvCxnSpPr>
            <a:cxnSpLocks noChangeShapeType="1"/>
            <a:stCxn id="20589" idx="0"/>
            <a:endCxn id="20622" idx="1"/>
          </p:cNvCxnSpPr>
          <p:nvPr>
            <p:custDataLst>
              <p:tags r:id="rId65"/>
            </p:custDataLst>
          </p:nvPr>
        </p:nvCxnSpPr>
        <p:spPr bwMode="auto">
          <a:xfrm>
            <a:off x="7194550" y="166925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926" name="Rectangle 34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02413" y="111839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1910" name="Group 343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7118350" y="1118394"/>
            <a:ext cx="152400" cy="550862"/>
            <a:chOff x="4272" y="2400"/>
            <a:chExt cx="192" cy="192"/>
          </a:xfrm>
        </p:grpSpPr>
        <p:sp>
          <p:nvSpPr>
            <p:cNvPr id="20583" name="Rectangle 344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84" name="Group 34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85" name="Line 34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6" name="Line 34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7" name="Line 34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8" name="Line 34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9" name="Line 35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0" name="Line 35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1" name="Line 35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2" name="Line 35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938" name="Rectangle 35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270750" y="111839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1927" name="Group 355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786688" y="1118394"/>
            <a:ext cx="152400" cy="550862"/>
            <a:chOff x="4272" y="2400"/>
            <a:chExt cx="192" cy="192"/>
          </a:xfrm>
        </p:grpSpPr>
        <p:sp>
          <p:nvSpPr>
            <p:cNvPr id="20573" name="Rectangle 356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74" name="Group 3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75" name="Line 358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6" name="Line 359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7" name="Line 360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8" name="Line 361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9" name="Line 362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0" name="Line 363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1" name="Line 364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2" name="Line 365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451939" name="Group 366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6450013" y="1118394"/>
            <a:ext cx="152400" cy="550862"/>
            <a:chOff x="4272" y="2400"/>
            <a:chExt cx="192" cy="192"/>
          </a:xfrm>
        </p:grpSpPr>
        <p:sp>
          <p:nvSpPr>
            <p:cNvPr id="20563" name="Rectangle 36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64" name="Group 36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65" name="Line 36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6" name="Line 370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7" name="Line 371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8" name="Line 372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9" name="Line 37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0" name="Line 37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1" name="Line 37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2" name="Line 37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961" name="Rectangle 37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370888" y="30741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1962" name="Rectangle 378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0888" y="36250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1963" name="Rectangle 3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0888" y="41759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1964" name="AutoShape 380"/>
          <p:cNvCxnSpPr>
            <a:cxnSpLocks noChangeShapeType="1"/>
            <a:stCxn id="20609" idx="0"/>
            <a:endCxn id="451961" idx="0"/>
          </p:cNvCxnSpPr>
          <p:nvPr>
            <p:custDataLst>
              <p:tags r:id="rId74"/>
            </p:custDataLst>
          </p:nvPr>
        </p:nvCxnSpPr>
        <p:spPr bwMode="auto">
          <a:xfrm>
            <a:off x="8570913" y="2664619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8" name="Rectangle 381"/>
          <p:cNvSpPr>
            <a:spLocks noGrp="1" noChangeArrowheads="1"/>
          </p:cNvSpPr>
          <p:nvPr>
            <p:ph type="title"/>
            <p:custDataLst>
              <p:tags r:id="rId75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Deletion</a:t>
            </a:r>
          </a:p>
        </p:txBody>
      </p:sp>
      <p:sp>
        <p:nvSpPr>
          <p:cNvPr id="2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28</a:t>
            </a:fld>
            <a:endParaRPr lang="en-US"/>
          </a:p>
        </p:txBody>
      </p:sp>
      <p:sp>
        <p:nvSpPr>
          <p:cNvPr id="261" name="Rectangle 21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616983" y="309921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2" name="Rectangle 21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616983" y="365007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7" name="Text Box 224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840" grpId="0" animBg="1"/>
      <p:bldP spid="451841" grpId="0" animBg="1"/>
      <p:bldP spid="451842" grpId="0" animBg="1"/>
      <p:bldP spid="451843" grpId="0" animBg="1"/>
      <p:bldP spid="451844" grpId="0" animBg="1"/>
      <p:bldP spid="451845" grpId="0" animBg="1"/>
      <p:bldP spid="451846" grpId="0" animBg="1"/>
      <p:bldP spid="451858" grpId="0" animBg="1"/>
      <p:bldP spid="451883" grpId="0" animBg="1"/>
      <p:bldP spid="451884" grpId="0" animBg="1"/>
      <p:bldP spid="451885" grpId="0" animBg="1"/>
      <p:bldP spid="451886" grpId="0" animBg="1"/>
      <p:bldP spid="451898" grpId="0" animBg="1"/>
      <p:bldP spid="451923" grpId="0" animBg="1"/>
      <p:bldP spid="451926" grpId="0" animBg="1"/>
      <p:bldP spid="451938" grpId="0" animBg="1"/>
      <p:bldP spid="451961" grpId="0" animBg="1"/>
      <p:bldP spid="451962" grpId="0" animBg="1"/>
      <p:bldP spid="451963" grpId="0" animBg="1"/>
      <p:bldP spid="261" grpId="0" animBg="1"/>
      <p:bldP spid="2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60800" y="1144373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elete(</a:t>
            </a:r>
            <a:r>
              <a:rPr lang="en-US" dirty="0" smtClean="0">
                <a:latin typeface="+mj-lt"/>
              </a:rPr>
              <a:t>15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5363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5047" y="163967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1508" name="AutoShape 4"/>
          <p:cNvCxnSpPr>
            <a:cxnSpLocks noChangeShapeType="1"/>
            <a:stCxn id="21743" idx="1"/>
            <a:endCxn id="21510" idx="0"/>
          </p:cNvCxnSpPr>
          <p:nvPr>
            <p:custDataLst>
              <p:tags r:id="rId3"/>
            </p:custDataLst>
          </p:nvPr>
        </p:nvCxnSpPr>
        <p:spPr bwMode="auto">
          <a:xfrm flipH="1">
            <a:off x="414772" y="26477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AutoShape 5"/>
          <p:cNvCxnSpPr>
            <a:cxnSpLocks noChangeShapeType="1"/>
            <a:stCxn id="21762" idx="0"/>
            <a:endCxn id="21513" idx="0"/>
          </p:cNvCxnSpPr>
          <p:nvPr>
            <p:custDataLst>
              <p:tags r:id="rId4"/>
            </p:custDataLst>
          </p:nvPr>
        </p:nvCxnSpPr>
        <p:spPr bwMode="auto">
          <a:xfrm>
            <a:off x="1143435" y="26477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547" y="30620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547" y="36129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8547" y="41637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3085" y="30620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3085" y="36129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15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3085" y="41637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1297" y="20968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1517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67235" y="2096873"/>
            <a:ext cx="152400" cy="550862"/>
            <a:chOff x="4272" y="2400"/>
            <a:chExt cx="192" cy="192"/>
          </a:xfrm>
        </p:grpSpPr>
        <p:sp>
          <p:nvSpPr>
            <p:cNvPr id="21756" name="Rectangle 14"/>
            <p:cNvSpPr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57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58" name="Line 16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9" name="Line 17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0" name="Line 18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1" name="Line 19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2" name="Line 20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3" name="Line 21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4" name="Line 22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5" name="Line 23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18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9635" y="20968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1519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35572" y="2096873"/>
            <a:ext cx="152400" cy="550862"/>
            <a:chOff x="4272" y="2400"/>
            <a:chExt cx="192" cy="192"/>
          </a:xfrm>
        </p:grpSpPr>
        <p:sp>
          <p:nvSpPr>
            <p:cNvPr id="21746" name="Rectangle 26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47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48" name="Line 28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9" name="Line 29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0" name="Line 30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1" name="Line 31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2" name="Line 32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3" name="Line 33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4" name="Line 34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5" name="Line 35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1520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98897" y="2096873"/>
            <a:ext cx="152400" cy="550862"/>
            <a:chOff x="4272" y="2400"/>
            <a:chExt cx="192" cy="192"/>
          </a:xfrm>
        </p:grpSpPr>
        <p:sp>
          <p:nvSpPr>
            <p:cNvPr id="21736" name="Rectangle 37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3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38" name="Line 39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9" name="Line 40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0" name="Line 41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1" name="Line 42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2" name="Line 43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3" name="Line 44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4" name="Line 45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5" name="Line 46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1521" name="AutoShape 47"/>
          <p:cNvCxnSpPr>
            <a:cxnSpLocks noChangeShapeType="1"/>
            <a:stCxn id="21713" idx="1"/>
          </p:cNvCxnSpPr>
          <p:nvPr>
            <p:custDataLst>
              <p:tags r:id="rId16"/>
            </p:custDataLst>
          </p:nvPr>
        </p:nvCxnSpPr>
        <p:spPr bwMode="auto">
          <a:xfrm flipH="1">
            <a:off x="2411847" y="26477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40510" y="264773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0222" y="30620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1524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0222" y="36129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1525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0222" y="41637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1526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48372" y="20968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1527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64310" y="2096873"/>
            <a:ext cx="152400" cy="550862"/>
            <a:chOff x="4272" y="2400"/>
            <a:chExt cx="192" cy="192"/>
          </a:xfrm>
        </p:grpSpPr>
        <p:sp>
          <p:nvSpPr>
            <p:cNvPr id="21726" name="Rectangle 54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27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28" name="Line 5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9" name="Line 5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0" name="Line 5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1" name="Line 5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2" name="Line 6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3" name="Line 6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4" name="Line 6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5" name="Line 6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28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6710" y="20968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1529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32647" y="2096873"/>
            <a:ext cx="152400" cy="550862"/>
            <a:chOff x="4272" y="2400"/>
            <a:chExt cx="192" cy="192"/>
          </a:xfrm>
        </p:grpSpPr>
        <p:sp>
          <p:nvSpPr>
            <p:cNvPr id="21716" name="Rectangle 66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17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18" name="Line 68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9" name="Line 69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0" name="Line 7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1" name="Line 7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2" name="Line 7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3" name="Line 7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4" name="Line 74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5" name="Line 7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1530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395972" y="2096873"/>
            <a:ext cx="152400" cy="550862"/>
            <a:chOff x="4272" y="2400"/>
            <a:chExt cx="192" cy="192"/>
          </a:xfrm>
        </p:grpSpPr>
        <p:sp>
          <p:nvSpPr>
            <p:cNvPr id="21706" name="Rectangle 77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07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08" name="Line 79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9" name="Line 80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0" name="Line 81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1" name="Line 82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2" name="Line 83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3" name="Line 84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4" name="Line 85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5" name="Line 86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31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38885" y="30620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1532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38885" y="36129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1533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38885" y="41637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1534" name="AutoShape 90"/>
          <p:cNvCxnSpPr>
            <a:cxnSpLocks noChangeShapeType="1"/>
            <a:stCxn id="21683" idx="1"/>
            <a:endCxn id="21765" idx="1"/>
          </p:cNvCxnSpPr>
          <p:nvPr>
            <p:custDataLst>
              <p:tags r:id="rId29"/>
            </p:custDataLst>
          </p:nvPr>
        </p:nvCxnSpPr>
        <p:spPr bwMode="auto">
          <a:xfrm flipH="1">
            <a:off x="1143435" y="165237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5" name="AutoShape 91"/>
          <p:cNvCxnSpPr>
            <a:cxnSpLocks noChangeShapeType="1"/>
            <a:stCxn id="21702" idx="0"/>
            <a:endCxn id="21735" idx="1"/>
          </p:cNvCxnSpPr>
          <p:nvPr>
            <p:custDataLst>
              <p:tags r:id="rId30"/>
            </p:custDataLst>
          </p:nvPr>
        </p:nvCxnSpPr>
        <p:spPr bwMode="auto">
          <a:xfrm>
            <a:off x="2432485" y="165237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6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40347" y="110151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18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1537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56285" y="1101510"/>
            <a:ext cx="152400" cy="550863"/>
            <a:chOff x="4272" y="2400"/>
            <a:chExt cx="192" cy="192"/>
          </a:xfrm>
        </p:grpSpPr>
        <p:sp>
          <p:nvSpPr>
            <p:cNvPr id="21696" name="Rectangle 94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97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98" name="Line 96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9" name="Line 97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0" name="Line 98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1" name="Line 99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2" name="Line 100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3" name="Line 101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4" name="Line 102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5" name="Line 103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38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8685" y="110151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1539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24622" y="1101510"/>
            <a:ext cx="152400" cy="550863"/>
            <a:chOff x="4272" y="2400"/>
            <a:chExt cx="192" cy="192"/>
          </a:xfrm>
        </p:grpSpPr>
        <p:sp>
          <p:nvSpPr>
            <p:cNvPr id="21686" name="Rectangle 106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8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88" name="Line 10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9" name="Line 109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0" name="Line 11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1" name="Line 11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2" name="Line 11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3" name="Line 11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4" name="Line 114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5" name="Line 11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1540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687947" y="1101510"/>
            <a:ext cx="152400" cy="550863"/>
            <a:chOff x="4272" y="2400"/>
            <a:chExt cx="192" cy="192"/>
          </a:xfrm>
        </p:grpSpPr>
        <p:sp>
          <p:nvSpPr>
            <p:cNvPr id="21676" name="Rectangle 117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77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78" name="Line 119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9" name="Line 120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0" name="Line 121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1" name="Line 122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2" name="Line 123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3" name="Line 124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4" name="Line 125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5" name="Line 126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41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08822" y="305731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1542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08822" y="36081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1543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08822" y="41590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1544" name="AutoShape 130"/>
          <p:cNvCxnSpPr>
            <a:cxnSpLocks noChangeShapeType="1"/>
            <a:stCxn id="21722" idx="0"/>
            <a:endCxn id="21541" idx="0"/>
          </p:cNvCxnSpPr>
          <p:nvPr>
            <p:custDataLst>
              <p:tags r:id="rId39"/>
            </p:custDataLst>
          </p:nvPr>
        </p:nvCxnSpPr>
        <p:spPr bwMode="auto">
          <a:xfrm>
            <a:off x="3808847" y="264773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890" name="AutoShape 258"/>
          <p:cNvCxnSpPr>
            <a:cxnSpLocks noChangeShapeType="1"/>
            <a:stCxn id="21653" idx="1"/>
            <a:endCxn id="453892" idx="0"/>
          </p:cNvCxnSpPr>
          <p:nvPr>
            <p:custDataLst>
              <p:tags r:id="rId40"/>
            </p:custDataLst>
          </p:nvPr>
        </p:nvCxnSpPr>
        <p:spPr bwMode="auto">
          <a:xfrm flipH="1">
            <a:off x="5156635" y="267948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891" name="AutoShape 259"/>
          <p:cNvCxnSpPr>
            <a:cxnSpLocks noChangeShapeType="1"/>
            <a:stCxn id="21672" idx="0"/>
            <a:endCxn id="453895" idx="0"/>
          </p:cNvCxnSpPr>
          <p:nvPr>
            <p:custDataLst>
              <p:tags r:id="rId41"/>
            </p:custDataLst>
          </p:nvPr>
        </p:nvCxnSpPr>
        <p:spPr bwMode="auto">
          <a:xfrm>
            <a:off x="5885297" y="267948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880410" y="30938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880410" y="36446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80410" y="419554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24947" y="309382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24947" y="364468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24947" y="419554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293160" y="212862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09097" y="2128623"/>
            <a:ext cx="152400" cy="550862"/>
            <a:chOff x="4272" y="2400"/>
            <a:chExt cx="192" cy="192"/>
          </a:xfrm>
        </p:grpSpPr>
        <p:sp>
          <p:nvSpPr>
            <p:cNvPr id="21666" name="Rectangle 268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67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68" name="Line 270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9" name="Line 271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0" name="Line 272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1" name="Line 273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2" name="Line 274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3" name="Line 275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4" name="Line 276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5" name="Line 277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61497" y="212862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77435" y="2128623"/>
            <a:ext cx="152400" cy="550862"/>
            <a:chOff x="4272" y="2400"/>
            <a:chExt cx="192" cy="192"/>
          </a:xfrm>
        </p:grpSpPr>
        <p:sp>
          <p:nvSpPr>
            <p:cNvPr id="21656" name="Rectangle 280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57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58" name="Line 28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9" name="Line 28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0" name="Line 28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1" name="Line 28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2" name="Line 28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3" name="Line 28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4" name="Line 288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5" name="Line 289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40760" y="2128623"/>
            <a:ext cx="152400" cy="550862"/>
            <a:chOff x="4272" y="2400"/>
            <a:chExt cx="192" cy="192"/>
          </a:xfrm>
        </p:grpSpPr>
        <p:sp>
          <p:nvSpPr>
            <p:cNvPr id="21646" name="Rectangle 291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4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48" name="Line 293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9" name="Line 294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0" name="Line 295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1" name="Line 296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2" name="Line 297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3" name="Line 298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4" name="Line 299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5" name="Line 30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1623" idx="1"/>
          </p:cNvCxnSpPr>
          <p:nvPr>
            <p:custDataLst>
              <p:tags r:id="rId53"/>
            </p:custDataLst>
          </p:nvPr>
        </p:nvCxnSpPr>
        <p:spPr bwMode="auto">
          <a:xfrm flipH="1">
            <a:off x="7153710" y="267948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7882372" y="267948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52085" y="30938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52085" y="36446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52085" y="419554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290235" y="212862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06172" y="2128623"/>
            <a:ext cx="152400" cy="550862"/>
            <a:chOff x="4272" y="2400"/>
            <a:chExt cx="192" cy="192"/>
          </a:xfrm>
        </p:grpSpPr>
        <p:sp>
          <p:nvSpPr>
            <p:cNvPr id="21636" name="Rectangle 30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3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38" name="Line 310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9" name="Line 31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0" name="Line 312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1" name="Line 313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2" name="Line 314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3" name="Line 315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4" name="Line 316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5" name="Line 317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58572" y="212862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74510" y="2128623"/>
            <a:ext cx="152400" cy="550862"/>
            <a:chOff x="4272" y="2400"/>
            <a:chExt cx="192" cy="192"/>
          </a:xfrm>
        </p:grpSpPr>
        <p:sp>
          <p:nvSpPr>
            <p:cNvPr id="21626" name="Rectangle 320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2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28" name="Line 322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9" name="Line 323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0" name="Line 324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1" name="Line 325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2" name="Line 326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3" name="Line 327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4" name="Line 328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5" name="Line 329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37835" y="2128623"/>
            <a:ext cx="152400" cy="550862"/>
            <a:chOff x="4272" y="2400"/>
            <a:chExt cx="192" cy="192"/>
          </a:xfrm>
        </p:grpSpPr>
        <p:sp>
          <p:nvSpPr>
            <p:cNvPr id="21616" name="Rectangle 331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17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18" name="Line 33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9" name="Line 33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0" name="Line 33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1" name="Line 33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2" name="Line 33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3" name="Line 33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4" name="Line 33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5" name="Line 34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580747" y="309382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580747" y="364468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580747" y="419554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1593" idx="1"/>
            <a:endCxn id="21675" idx="1"/>
          </p:cNvCxnSpPr>
          <p:nvPr>
            <p:custDataLst>
              <p:tags r:id="rId66"/>
            </p:custDataLst>
          </p:nvPr>
        </p:nvCxnSpPr>
        <p:spPr bwMode="auto">
          <a:xfrm flipH="1">
            <a:off x="5885297" y="168412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77" name="AutoShape 345"/>
          <p:cNvCxnSpPr>
            <a:cxnSpLocks noChangeShapeType="1"/>
            <a:stCxn id="21612" idx="0"/>
            <a:endCxn id="21645" idx="1"/>
          </p:cNvCxnSpPr>
          <p:nvPr>
            <p:custDataLst>
              <p:tags r:id="rId67"/>
            </p:custDataLst>
          </p:nvPr>
        </p:nvCxnSpPr>
        <p:spPr bwMode="auto">
          <a:xfrm>
            <a:off x="7174347" y="168412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582210" y="113326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3632" name="Group 34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098147" y="1133260"/>
            <a:ext cx="152400" cy="550863"/>
            <a:chOff x="4272" y="2400"/>
            <a:chExt cx="192" cy="192"/>
          </a:xfrm>
        </p:grpSpPr>
        <p:sp>
          <p:nvSpPr>
            <p:cNvPr id="21606" name="Rectangle 34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07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08" name="Line 350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9" name="Line 351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0" name="Line 352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1" name="Line 353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2" name="Line 354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3" name="Line 355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4" name="Line 356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5" name="Line 357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50547" y="113326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3645" name="Group 359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766485" y="1133260"/>
            <a:ext cx="152400" cy="550863"/>
            <a:chOff x="4272" y="2400"/>
            <a:chExt cx="192" cy="192"/>
          </a:xfrm>
        </p:grpSpPr>
        <p:sp>
          <p:nvSpPr>
            <p:cNvPr id="21596" name="Rectangle 36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59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98" name="Line 36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9" name="Line 36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0" name="Line 36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1" name="Line 36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2" name="Line 36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3" name="Line 36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4" name="Line 368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5" name="Line 369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53657" name="Group 37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29810" y="1133260"/>
            <a:ext cx="152400" cy="550863"/>
            <a:chOff x="4272" y="2400"/>
            <a:chExt cx="192" cy="192"/>
          </a:xfrm>
        </p:grpSpPr>
        <p:sp>
          <p:nvSpPr>
            <p:cNvPr id="21586" name="Rectangle 37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58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88" name="Line 37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89" name="Line 37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0" name="Line 37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1" name="Line 37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2" name="Line 37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3" name="Line 37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4" name="Line 37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5" name="Line 380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50685" y="308906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50685" y="36399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50685" y="41907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1632" idx="0"/>
            <a:endCxn id="454013" idx="0"/>
          </p:cNvCxnSpPr>
          <p:nvPr>
            <p:custDataLst>
              <p:tags r:id="rId76"/>
            </p:custDataLst>
          </p:nvPr>
        </p:nvCxnSpPr>
        <p:spPr bwMode="auto">
          <a:xfrm>
            <a:off x="8550710" y="267948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0" name="Text Box 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453791" y="4976116"/>
            <a:ext cx="1913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we okay?</a:t>
            </a:r>
          </a:p>
        </p:txBody>
      </p:sp>
      <p:sp>
        <p:nvSpPr>
          <p:cNvPr id="261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39525" y="4976116"/>
            <a:ext cx="250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Dang, not half full</a:t>
            </a:r>
          </a:p>
        </p:txBody>
      </p:sp>
      <p:sp>
        <p:nvSpPr>
          <p:cNvPr id="262" name="Text Box 8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431806" y="5458022"/>
            <a:ext cx="3119124" cy="7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14?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Can I borrow it?</a:t>
            </a:r>
          </a:p>
        </p:txBody>
      </p:sp>
      <p:sp>
        <p:nvSpPr>
          <p:cNvPr id="26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29</a:t>
            </a:fld>
            <a:endParaRPr lang="en-US"/>
          </a:p>
        </p:txBody>
      </p:sp>
      <p:sp>
        <p:nvSpPr>
          <p:cNvPr id="266" name="Text Box 2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1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  <p:bldP spid="260" grpId="0"/>
      <p:bldP spid="261" grpId="0"/>
      <p:bldP spid="2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Clarifying Splay Insert</a:t>
            </a:r>
            <a:endParaRPr lang="en-US" dirty="0"/>
          </a:p>
        </p:txBody>
      </p:sp>
      <p:sp>
        <p:nvSpPr>
          <p:cNvPr id="403474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nsert(x</a:t>
            </a:r>
            <a:r>
              <a:rPr lang="en-US" sz="2400" dirty="0" smtClean="0"/>
              <a:t>):</a:t>
            </a:r>
          </a:p>
          <a:p>
            <a:r>
              <a:rPr lang="en-US" sz="2400" dirty="0" smtClean="0"/>
              <a:t>Find x in splay tree </a:t>
            </a:r>
          </a:p>
          <a:p>
            <a:r>
              <a:rPr lang="en-US" sz="2400" dirty="0" smtClean="0"/>
              <a:t>Splays it or its parent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to root</a:t>
            </a:r>
          </a:p>
          <a:p>
            <a:r>
              <a:rPr lang="en-US" sz="2400" dirty="0" smtClean="0"/>
              <a:t>If x is in tree, stop (no duplicates)</a:t>
            </a:r>
          </a:p>
          <a:p>
            <a:r>
              <a:rPr lang="en-US" sz="2400" dirty="0" smtClean="0"/>
              <a:t>Else, split tree based on root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</a:p>
          <a:p>
            <a:pPr lvl="1"/>
            <a:r>
              <a:rPr lang="en-US" sz="2400" dirty="0" smtClean="0"/>
              <a:t>If r &lt; x, then r goes in left </a:t>
            </a:r>
            <a:r>
              <a:rPr lang="en-US" sz="2400" dirty="0" err="1" smtClean="0"/>
              <a:t>subtree</a:t>
            </a:r>
            <a:endParaRPr lang="en-US" sz="2400" dirty="0" smtClean="0"/>
          </a:p>
          <a:p>
            <a:pPr lvl="1"/>
            <a:r>
              <a:rPr lang="en-US" sz="2400" dirty="0" smtClean="0"/>
              <a:t>If r &gt; x, then r goes in right </a:t>
            </a:r>
            <a:r>
              <a:rPr lang="en-US" sz="2400" dirty="0" err="1" smtClean="0"/>
              <a:t>subtree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Join </a:t>
            </a:r>
            <a:r>
              <a:rPr lang="en-US" sz="2400" dirty="0" err="1" smtClean="0"/>
              <a:t>subtrees</a:t>
            </a:r>
            <a:r>
              <a:rPr lang="en-US" sz="2400" dirty="0" smtClean="0"/>
              <a:t> using x as root</a:t>
            </a:r>
            <a:endParaRPr lang="en-US" sz="2400" dirty="0"/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09589" y="3972880"/>
            <a:ext cx="4270939" cy="1666460"/>
            <a:chOff x="3924234" y="4038600"/>
            <a:chExt cx="4270939" cy="1666460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5842977" y="4700853"/>
              <a:ext cx="454484" cy="296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/>
                <a:t>OR</a:t>
              </a:r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3924234" y="4421861"/>
              <a:ext cx="742515" cy="91386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4922309" y="4421861"/>
              <a:ext cx="742515" cy="91386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3999577" y="5335728"/>
              <a:ext cx="59182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91440">
              <a:spAutoFit/>
            </a:bodyPr>
            <a:lstStyle/>
            <a:p>
              <a:pPr marL="0" lvl="1" algn="ctr"/>
              <a:r>
                <a:rPr lang="en-US" dirty="0" smtClean="0">
                  <a:sym typeface="Symbol" pitchFamily="18" charset="2"/>
                </a:rPr>
                <a:t>&lt; </a:t>
              </a:r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5034783" y="5335727"/>
              <a:ext cx="517569" cy="322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91440">
              <a:spAutoFit/>
            </a:bodyPr>
            <a:lstStyle/>
            <a:p>
              <a:pPr algn="ctr"/>
              <a:r>
                <a:rPr lang="en-US" dirty="0"/>
                <a:t>&gt; x</a:t>
              </a:r>
            </a:p>
          </p:txBody>
        </p:sp>
        <p:sp>
          <p:nvSpPr>
            <p:cNvPr id="40" name="Oval 10"/>
            <p:cNvSpPr>
              <a:spLocks noChangeAspect="1" noChangeArrowheads="1"/>
            </p:cNvSpPr>
            <p:nvPr/>
          </p:nvSpPr>
          <p:spPr bwMode="auto">
            <a:xfrm flipH="1">
              <a:off x="4623180" y="4038600"/>
              <a:ext cx="342699" cy="342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600" dirty="0"/>
                <a:t>x</a:t>
              </a:r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6475611" y="4421861"/>
              <a:ext cx="742515" cy="91386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>
              <a:off x="7452658" y="4421861"/>
              <a:ext cx="742515" cy="91386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7528001" y="5335728"/>
              <a:ext cx="59182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91440">
              <a:spAutoFit/>
            </a:bodyPr>
            <a:lstStyle/>
            <a:p>
              <a:pPr marL="0" lvl="1" algn="ctr"/>
              <a:r>
                <a:rPr lang="en-US" dirty="0">
                  <a:sym typeface="Symbol" pitchFamily="18" charset="2"/>
                </a:rPr>
                <a:t>&gt;</a:t>
              </a:r>
              <a:r>
                <a:rPr lang="en-US" dirty="0" smtClean="0"/>
                <a:t> </a:t>
              </a:r>
              <a:r>
                <a:rPr lang="en-US" dirty="0"/>
                <a:t>x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6588084" y="5335727"/>
              <a:ext cx="517569" cy="322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91440">
              <a:spAutoFit/>
            </a:bodyPr>
            <a:lstStyle/>
            <a:p>
              <a:pPr algn="ctr"/>
              <a:r>
                <a:rPr lang="en-US"/>
                <a:t>&lt; x</a:t>
              </a:r>
            </a:p>
          </p:txBody>
        </p:sp>
        <p:sp>
          <p:nvSpPr>
            <p:cNvPr id="29" name="Oval 10"/>
            <p:cNvSpPr>
              <a:spLocks noChangeAspect="1" noChangeArrowheads="1"/>
            </p:cNvSpPr>
            <p:nvPr/>
          </p:nvSpPr>
          <p:spPr bwMode="auto">
            <a:xfrm flipH="1">
              <a:off x="7164042" y="4038600"/>
              <a:ext cx="342699" cy="342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600" dirty="0"/>
                <a:t>x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42977" y="450746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71401" y="450746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>
              <a:stCxn id="40" idx="5"/>
              <a:endCxn id="30" idx="0"/>
            </p:cNvCxnSpPr>
            <p:nvPr/>
          </p:nvCxnSpPr>
          <p:spPr>
            <a:xfrm flipH="1">
              <a:off x="4295492" y="4331113"/>
              <a:ext cx="377875" cy="90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1" idx="0"/>
              <a:endCxn id="40" idx="3"/>
            </p:cNvCxnSpPr>
            <p:nvPr/>
          </p:nvCxnSpPr>
          <p:spPr>
            <a:xfrm flipH="1" flipV="1">
              <a:off x="4915692" y="4331113"/>
              <a:ext cx="377875" cy="90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4" idx="0"/>
              <a:endCxn id="29" idx="5"/>
            </p:cNvCxnSpPr>
            <p:nvPr/>
          </p:nvCxnSpPr>
          <p:spPr>
            <a:xfrm flipV="1">
              <a:off x="6846869" y="4331113"/>
              <a:ext cx="367360" cy="90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5" idx="0"/>
              <a:endCxn id="29" idx="3"/>
            </p:cNvCxnSpPr>
            <p:nvPr/>
          </p:nvCxnSpPr>
          <p:spPr>
            <a:xfrm flipH="1" flipV="1">
              <a:off x="7456554" y="4331113"/>
              <a:ext cx="367362" cy="90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58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453890" name="AutoShape 258"/>
          <p:cNvCxnSpPr>
            <a:cxnSpLocks noChangeShapeType="1"/>
            <a:stCxn id="22763" idx="1"/>
            <a:endCxn id="453892" idx="0"/>
          </p:cNvCxnSpPr>
          <p:nvPr>
            <p:custDataLst>
              <p:tags r:id="rId2"/>
            </p:custDataLst>
          </p:nvPr>
        </p:nvCxnSpPr>
        <p:spPr bwMode="auto">
          <a:xfrm flipH="1">
            <a:off x="51704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891" name="AutoShape 259"/>
          <p:cNvCxnSpPr>
            <a:cxnSpLocks noChangeShapeType="1"/>
            <a:stCxn id="22782" idx="0"/>
            <a:endCxn id="453895" idx="0"/>
          </p:cNvCxnSpPr>
          <p:nvPr>
            <p:custDataLst>
              <p:tags r:id="rId3"/>
            </p:custDataLst>
          </p:nvPr>
        </p:nvCxnSpPr>
        <p:spPr bwMode="auto">
          <a:xfrm>
            <a:off x="58991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42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42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942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70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" name="Group 26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822950" y="2716213"/>
            <a:ext cx="152400" cy="550862"/>
            <a:chOff x="4272" y="2400"/>
            <a:chExt cx="192" cy="192"/>
          </a:xfrm>
        </p:grpSpPr>
        <p:sp>
          <p:nvSpPr>
            <p:cNvPr id="22776" name="Rectangle 268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77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78" name="Line 270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9" name="Line 271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0" name="Line 272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1" name="Line 273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2" name="Line 274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3" name="Line 275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4" name="Line 276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5" name="Line 277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53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" name="Group 27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491288" y="2716213"/>
            <a:ext cx="152400" cy="550862"/>
            <a:chOff x="4272" y="2400"/>
            <a:chExt cx="192" cy="192"/>
          </a:xfrm>
        </p:grpSpPr>
        <p:sp>
          <p:nvSpPr>
            <p:cNvPr id="22766" name="Rectangle 280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67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68" name="Line 282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9" name="Line 283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0" name="Line 284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1" name="Line 285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2" name="Line 286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3" name="Line 287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4" name="Line 288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5" name="Line 289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29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13" y="2716213"/>
            <a:ext cx="152400" cy="550862"/>
            <a:chOff x="4272" y="2400"/>
            <a:chExt cx="192" cy="192"/>
          </a:xfrm>
        </p:grpSpPr>
        <p:sp>
          <p:nvSpPr>
            <p:cNvPr id="22756" name="Rectangle 291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5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58" name="Line 29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9" name="Line 29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0" name="Line 29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1" name="Line 29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2" name="Line 297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3" name="Line 298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4" name="Line 299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5" name="Line 300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2733" idx="1"/>
          </p:cNvCxnSpPr>
          <p:nvPr>
            <p:custDataLst>
              <p:tags r:id="rId15"/>
            </p:custDataLst>
          </p:nvPr>
        </p:nvCxnSpPr>
        <p:spPr bwMode="auto">
          <a:xfrm flipH="1">
            <a:off x="71675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78962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659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659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659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4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307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820025" y="2716213"/>
            <a:ext cx="152400" cy="550862"/>
            <a:chOff x="4272" y="2400"/>
            <a:chExt cx="192" cy="192"/>
          </a:xfrm>
        </p:grpSpPr>
        <p:sp>
          <p:nvSpPr>
            <p:cNvPr id="22746" name="Rectangle 30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4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48" name="Line 310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9" name="Line 311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0" name="Line 312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1" name="Line 313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2" name="Line 314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3" name="Line 315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4" name="Line 316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5" name="Line 317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24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319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8488363" y="2716213"/>
            <a:ext cx="152400" cy="550862"/>
            <a:chOff x="4272" y="2400"/>
            <a:chExt cx="192" cy="192"/>
          </a:xfrm>
        </p:grpSpPr>
        <p:sp>
          <p:nvSpPr>
            <p:cNvPr id="22736" name="Rectangle 320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3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38" name="Line 322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9" name="Line 32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0" name="Line 32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1" name="Line 325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2" name="Line 326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3" name="Line 327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4" name="Line 32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5" name="Line 32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2" name="Group 33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151688" y="2716213"/>
            <a:ext cx="152400" cy="550862"/>
            <a:chOff x="4272" y="2400"/>
            <a:chExt cx="192" cy="192"/>
          </a:xfrm>
        </p:grpSpPr>
        <p:sp>
          <p:nvSpPr>
            <p:cNvPr id="22726" name="Rectangle 331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27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28" name="Line 33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9" name="Line 33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0" name="Line 33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1" name="Line 33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2" name="Line 33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3" name="Line 338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4" name="Line 33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5" name="Line 34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94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94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94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2703" idx="1"/>
            <a:endCxn id="22785" idx="1"/>
          </p:cNvCxnSpPr>
          <p:nvPr>
            <p:custDataLst>
              <p:tags r:id="rId28"/>
            </p:custDataLst>
          </p:nvPr>
        </p:nvCxnSpPr>
        <p:spPr bwMode="auto">
          <a:xfrm flipH="1">
            <a:off x="58991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77" name="AutoShape 345"/>
          <p:cNvCxnSpPr>
            <a:cxnSpLocks noChangeShapeType="1"/>
            <a:stCxn id="22722" idx="0"/>
            <a:endCxn id="22755" idx="1"/>
          </p:cNvCxnSpPr>
          <p:nvPr>
            <p:custDataLst>
              <p:tags r:id="rId29"/>
            </p:custDataLst>
          </p:nvPr>
        </p:nvCxnSpPr>
        <p:spPr bwMode="auto">
          <a:xfrm>
            <a:off x="71882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960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34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12000" y="1720850"/>
            <a:ext cx="152400" cy="550863"/>
            <a:chOff x="4272" y="2400"/>
            <a:chExt cx="192" cy="192"/>
          </a:xfrm>
        </p:grpSpPr>
        <p:sp>
          <p:nvSpPr>
            <p:cNvPr id="22716" name="Rectangle 348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17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18" name="Line 35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9" name="Line 35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0" name="Line 35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1" name="Line 35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2" name="Line 35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3" name="Line 355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4" name="Line 35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5" name="Line 35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644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" name="Group 359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780338" y="1720850"/>
            <a:ext cx="152400" cy="550863"/>
            <a:chOff x="4272" y="2400"/>
            <a:chExt cx="192" cy="192"/>
          </a:xfrm>
        </p:grpSpPr>
        <p:sp>
          <p:nvSpPr>
            <p:cNvPr id="22706" name="Rectangle 360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0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08" name="Line 362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9" name="Line 363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0" name="Line 364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1" name="Line 365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2" name="Line 366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3" name="Line 367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4" name="Line 368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5" name="Line 369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" name="Group 37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443663" y="1720850"/>
            <a:ext cx="152400" cy="550863"/>
            <a:chOff x="4272" y="2400"/>
            <a:chExt cx="192" cy="192"/>
          </a:xfrm>
        </p:grpSpPr>
        <p:sp>
          <p:nvSpPr>
            <p:cNvPr id="22696" name="Rectangle 371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9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98" name="Line 37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9" name="Line 374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0" name="Line 375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1" name="Line 376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2" name="Line 377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3" name="Line 378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4" name="Line 379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5" name="Line 380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645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645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645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2742" idx="0"/>
            <a:endCxn id="454013" idx="0"/>
          </p:cNvCxnSpPr>
          <p:nvPr>
            <p:custDataLst>
              <p:tags r:id="rId38"/>
            </p:custDataLst>
          </p:nvPr>
        </p:nvCxnSpPr>
        <p:spPr bwMode="auto">
          <a:xfrm>
            <a:off x="85645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AutoShape 258"/>
          <p:cNvCxnSpPr>
            <a:cxnSpLocks noChangeShapeType="1"/>
            <a:endCxn id="22571" idx="0"/>
          </p:cNvCxnSpPr>
          <p:nvPr>
            <p:custDataLst>
              <p:tags r:id="rId39"/>
            </p:custDataLst>
          </p:nvPr>
        </p:nvCxnSpPr>
        <p:spPr bwMode="auto">
          <a:xfrm flipH="1">
            <a:off x="5222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0" name="AutoShape 259"/>
          <p:cNvCxnSpPr>
            <a:cxnSpLocks noChangeShapeType="1"/>
            <a:endCxn id="22574" idx="0"/>
          </p:cNvCxnSpPr>
          <p:nvPr>
            <p:custDataLst>
              <p:tags r:id="rId40"/>
            </p:custDataLst>
          </p:nvPr>
        </p:nvCxnSpPr>
        <p:spPr bwMode="auto">
          <a:xfrm>
            <a:off x="12509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1" name="Rectangle 26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60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2572" name="Rectangle 26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60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2573" name="Rectangle 26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60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2574" name="Rectangle 26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90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2575" name="Rectangle 26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90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2576" name="Rectangle 26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90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2577" name="Rectangle 26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8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2578" name="Group 26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174750" y="2716213"/>
            <a:ext cx="152400" cy="550862"/>
            <a:chOff x="4272" y="2400"/>
            <a:chExt cx="192" cy="192"/>
          </a:xfrm>
        </p:grpSpPr>
        <p:sp>
          <p:nvSpPr>
            <p:cNvPr id="22686" name="Rectangle 26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87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88" name="Line 27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9" name="Line 27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0" name="Line 27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1" name="Line 27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2" name="Line 27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3" name="Line 275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4" name="Line 27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5" name="Line 27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79" name="Rectangle 2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3271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580" name="Group 27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1843088" y="2716213"/>
            <a:ext cx="152400" cy="550862"/>
            <a:chOff x="4272" y="2400"/>
            <a:chExt cx="192" cy="192"/>
          </a:xfrm>
        </p:grpSpPr>
        <p:sp>
          <p:nvSpPr>
            <p:cNvPr id="22676" name="Rectangle 28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77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78" name="Line 28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9" name="Line 28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0" name="Line 28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1" name="Line 28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2" name="Line 28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3" name="Line 28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4" name="Line 28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5" name="Line 28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581" name="Group 290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506413" y="2716213"/>
            <a:ext cx="152400" cy="550862"/>
            <a:chOff x="4272" y="2400"/>
            <a:chExt cx="192" cy="192"/>
          </a:xfrm>
        </p:grpSpPr>
        <p:sp>
          <p:nvSpPr>
            <p:cNvPr id="22666" name="Rectangle 29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6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68" name="Line 2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9" name="Line 2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0" name="Line 2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1" name="Line 2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2" name="Line 2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3" name="Line 2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4" name="Line 2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5" name="Line 3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2582" name="AutoShape 301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 flipH="1">
            <a:off x="25193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3" name="AutoShape 302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>
            <a:off x="32480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84" name="Rectangle 30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217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2585" name="Rectangle 30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217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2586" name="Rectangle 30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217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2587" name="Rectangle 30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6558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2588" name="Group 30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171825" y="2716213"/>
            <a:ext cx="152400" cy="550862"/>
            <a:chOff x="4272" y="2400"/>
            <a:chExt cx="192" cy="192"/>
          </a:xfrm>
        </p:grpSpPr>
        <p:sp>
          <p:nvSpPr>
            <p:cNvPr id="22656" name="Rectangle 30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5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58" name="Line 31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9" name="Line 31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0" name="Line 31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1" name="Line 31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2" name="Line 314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3" name="Line 315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4" name="Line 316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5" name="Line 31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89" name="Rectangle 31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3242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2590" name="Group 319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3840163" y="2716213"/>
            <a:ext cx="152400" cy="550862"/>
            <a:chOff x="4272" y="2400"/>
            <a:chExt cx="192" cy="192"/>
          </a:xfrm>
        </p:grpSpPr>
        <p:sp>
          <p:nvSpPr>
            <p:cNvPr id="22646" name="Rectangle 320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4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48" name="Line 32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9" name="Line 32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0" name="Line 32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1" name="Line 32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2" name="Line 32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3" name="Line 32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4" name="Line 32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5" name="Line 32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591" name="Group 330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2503488" y="2716213"/>
            <a:ext cx="152400" cy="550862"/>
            <a:chOff x="4272" y="2400"/>
            <a:chExt cx="192" cy="192"/>
          </a:xfrm>
        </p:grpSpPr>
        <p:sp>
          <p:nvSpPr>
            <p:cNvPr id="22636" name="Rectangle 331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37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38" name="Line 33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9" name="Line 33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0" name="Line 33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1" name="Line 33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2" name="Line 33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3" name="Line 33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4" name="Line 33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5" name="Line 34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92" name="Rectangle 341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946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2593" name="Rectangle 342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946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2594" name="Rectangle 34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46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2595" name="AutoShape 344"/>
          <p:cNvCxnSpPr>
            <a:cxnSpLocks noChangeShapeType="1"/>
          </p:cNvCxnSpPr>
          <p:nvPr>
            <p:custDataLst>
              <p:tags r:id="rId65"/>
            </p:custDataLst>
          </p:nvPr>
        </p:nvCxnSpPr>
        <p:spPr bwMode="auto">
          <a:xfrm flipH="1">
            <a:off x="12509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6" name="AutoShape 345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>
            <a:off x="25400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7" name="Rectangle 34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9478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2598" name="Group 347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463800" y="1720850"/>
            <a:ext cx="152400" cy="550863"/>
            <a:chOff x="4272" y="2400"/>
            <a:chExt cx="192" cy="192"/>
          </a:xfrm>
        </p:grpSpPr>
        <p:sp>
          <p:nvSpPr>
            <p:cNvPr id="22626" name="Rectangle 34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27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28" name="Line 350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9" name="Line 351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0" name="Line 35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1" name="Line 35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2" name="Line 35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3" name="Line 35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4" name="Line 35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5" name="Line 35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99" name="Rectangle 35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6162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600" name="Group 359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3132138" y="1720850"/>
            <a:ext cx="152400" cy="550863"/>
            <a:chOff x="4272" y="2400"/>
            <a:chExt cx="192" cy="192"/>
          </a:xfrm>
        </p:grpSpPr>
        <p:sp>
          <p:nvSpPr>
            <p:cNvPr id="22616" name="Rectangle 36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1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18" name="Line 362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9" name="Line 363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0" name="Line 364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1" name="Line 365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2" name="Line 36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3" name="Line 36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4" name="Line 368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5" name="Line 36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601" name="Group 370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1795463" y="1720850"/>
            <a:ext cx="152400" cy="550863"/>
            <a:chOff x="4272" y="2400"/>
            <a:chExt cx="192" cy="192"/>
          </a:xfrm>
        </p:grpSpPr>
        <p:sp>
          <p:nvSpPr>
            <p:cNvPr id="22606" name="Rectangle 37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0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08" name="Line 37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09" name="Line 37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0" name="Line 37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1" name="Line 37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2" name="Line 37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3" name="Line 37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4" name="Line 37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5" name="Line 38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602" name="Rectangle 381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7163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2603" name="Rectangle 382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7163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2604" name="Rectangle 38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7163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2605" name="AutoShape 384"/>
          <p:cNvCxnSpPr>
            <a:cxnSpLocks noChangeShapeType="1"/>
            <a:endCxn id="22602" idx="0"/>
          </p:cNvCxnSpPr>
          <p:nvPr>
            <p:custDataLst>
              <p:tags r:id="rId75"/>
            </p:custDataLst>
          </p:nvPr>
        </p:nvCxnSpPr>
        <p:spPr bwMode="auto">
          <a:xfrm>
            <a:off x="39163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  <p:sp>
        <p:nvSpPr>
          <p:cNvPr id="261" name="Text Box 224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74653" y="1731963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elete(</a:t>
            </a:r>
            <a:r>
              <a:rPr lang="en-US" dirty="0" smtClean="0">
                <a:latin typeface="+mj-lt"/>
              </a:rPr>
              <a:t>16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5568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3556" name="AutoShape 4"/>
          <p:cNvCxnSpPr>
            <a:cxnSpLocks noChangeShapeType="1"/>
            <a:stCxn id="23790" idx="1"/>
            <a:endCxn id="23558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AutoShape 5"/>
          <p:cNvCxnSpPr>
            <a:cxnSpLocks noChangeShapeType="1"/>
            <a:stCxn id="23809" idx="0"/>
            <a:endCxn id="23561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35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3565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3803" name="Rectangle 14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804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805" name="Line 16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6" name="Line 17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7" name="Line 18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8" name="Line 19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9" name="Line 20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10" name="Line 21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11" name="Line 22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12" name="Line 23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66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3567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3793" name="Rectangle 2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94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95" name="Line 2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6" name="Line 2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7" name="Line 3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8" name="Line 3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9" name="Line 3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0" name="Line 3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1" name="Line 3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2" name="Line 3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3568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3783" name="Rectangle 37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84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85" name="Line 39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6" name="Line 40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7" name="Line 41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8" name="Line 42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9" name="Line 43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0" name="Line 44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1" name="Line 45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2" name="Line 4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3569" name="AutoShape 47"/>
          <p:cNvCxnSpPr>
            <a:cxnSpLocks noChangeShapeType="1"/>
            <a:stCxn id="2376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1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3572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3573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3574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3575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3773" name="Rectangle 54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74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75" name="Line 5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6" name="Line 5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7" name="Line 5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8" name="Line 5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9" name="Line 6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0" name="Line 6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1" name="Line 6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2" name="Line 63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76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3577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3763" name="Rectangle 66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64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65" name="Line 6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6" name="Line 6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7" name="Line 7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8" name="Line 7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9" name="Line 7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0" name="Line 7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1" name="Line 7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2" name="Line 75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3578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3753" name="Rectangle 7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54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55" name="Line 7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6" name="Line 8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7" name="Line 8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8" name="Line 8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9" name="Line 8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0" name="Line 8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1" name="Line 8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2" name="Line 8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79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3580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3581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3582" name="AutoShape 90"/>
          <p:cNvCxnSpPr>
            <a:cxnSpLocks noChangeShapeType="1"/>
            <a:stCxn id="23730" idx="1"/>
            <a:endCxn id="2381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AutoShape 91"/>
          <p:cNvCxnSpPr>
            <a:cxnSpLocks noChangeShapeType="1"/>
            <a:stCxn id="23749" idx="0"/>
            <a:endCxn id="2378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4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3585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3743" name="Rectangle 94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44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45" name="Line 9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6" name="Line 9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7" name="Line 9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8" name="Line 9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9" name="Line 10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0" name="Line 10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1" name="Line 10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2" name="Line 103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86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3587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3733" name="Rectangle 10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34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35" name="Line 10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6" name="Line 10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7" name="Line 11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8" name="Line 11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9" name="Line 11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0" name="Line 11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1" name="Line 11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2" name="Line 11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358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3723" name="Rectangle 11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24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25" name="Line 11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6" name="Line 12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7" name="Line 12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8" name="Line 12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9" name="Line 12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0" name="Line 12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1" name="Line 12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2" name="Line 12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89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3590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3591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3592" name="AutoShape 130"/>
          <p:cNvCxnSpPr>
            <a:cxnSpLocks noChangeShapeType="1"/>
            <a:stCxn id="23769" idx="0"/>
            <a:endCxn id="23589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5946" name="Rectangle 2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57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5873750" y="2727325"/>
            <a:ext cx="152400" cy="550863"/>
            <a:chOff x="4272" y="2400"/>
            <a:chExt cx="192" cy="192"/>
          </a:xfrm>
        </p:grpSpPr>
        <p:sp>
          <p:nvSpPr>
            <p:cNvPr id="23713" name="Rectangle 26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14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15" name="Line 27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6" name="Line 27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7" name="Line 27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8" name="Line 27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9" name="Line 27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0" name="Line 27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1" name="Line 27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2" name="Line 27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5958" name="Rectangle 27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2615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542088" y="2727325"/>
            <a:ext cx="152400" cy="550863"/>
            <a:chOff x="4272" y="2400"/>
            <a:chExt cx="192" cy="192"/>
          </a:xfrm>
        </p:grpSpPr>
        <p:sp>
          <p:nvSpPr>
            <p:cNvPr id="23703" name="Rectangle 280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04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05" name="Line 28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6" name="Line 28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7" name="Line 28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8" name="Line 28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9" name="Line 286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0" name="Line 28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1" name="Line 28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2" name="Line 28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205413" y="2727325"/>
            <a:ext cx="152400" cy="550863"/>
            <a:chOff x="4272" y="2400"/>
            <a:chExt cx="192" cy="192"/>
          </a:xfrm>
        </p:grpSpPr>
        <p:sp>
          <p:nvSpPr>
            <p:cNvPr id="23693" name="Rectangle 291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94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95" name="Line 2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6" name="Line 2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7" name="Line 29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8" name="Line 29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9" name="Line 29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0" name="Line 29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1" name="Line 29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2" name="Line 30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5981" name="AutoShape 301"/>
          <p:cNvCxnSpPr>
            <a:cxnSpLocks noChangeShapeType="1"/>
            <a:stCxn id="23670" idx="1"/>
          </p:cNvCxnSpPr>
          <p:nvPr>
            <p:custDataLst>
              <p:tags r:id="rId45"/>
            </p:custDataLst>
          </p:nvPr>
        </p:nvCxnSpPr>
        <p:spPr bwMode="auto">
          <a:xfrm flipH="1">
            <a:off x="7218363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5982" name="AutoShape 302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7947025" y="3278188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5983" name="Rectangle 3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91673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5984" name="Rectangle 3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91673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5985" name="Rectangle 3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1673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5986" name="Rectangle 3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35488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870825" y="2727325"/>
            <a:ext cx="152400" cy="550863"/>
            <a:chOff x="4272" y="2400"/>
            <a:chExt cx="192" cy="192"/>
          </a:xfrm>
        </p:grpSpPr>
        <p:sp>
          <p:nvSpPr>
            <p:cNvPr id="23683" name="Rectangle 30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84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85" name="Line 310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6" name="Line 311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7" name="Line 312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8" name="Line 313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9" name="Line 314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0" name="Line 31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1" name="Line 31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2" name="Line 31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5998" name="Rectangle 31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02322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8539163" y="2727325"/>
            <a:ext cx="152400" cy="550863"/>
            <a:chOff x="4272" y="2400"/>
            <a:chExt cx="192" cy="192"/>
          </a:xfrm>
        </p:grpSpPr>
        <p:sp>
          <p:nvSpPr>
            <p:cNvPr id="23673" name="Rectangle 32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74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75" name="Line 322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6" name="Line 323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7" name="Line 324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8" name="Line 325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9" name="Line 326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0" name="Line 327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1" name="Line 328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2" name="Line 329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202488" y="2727325"/>
            <a:ext cx="152400" cy="550863"/>
            <a:chOff x="4272" y="2400"/>
            <a:chExt cx="192" cy="192"/>
          </a:xfrm>
        </p:grpSpPr>
        <p:sp>
          <p:nvSpPr>
            <p:cNvPr id="23663" name="Rectangle 33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64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65" name="Line 33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6" name="Line 33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7" name="Line 33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8" name="Line 33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9" name="Line 33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0" name="Line 338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1" name="Line 339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2" name="Line 340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6021" name="Rectangle 34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45400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6022" name="Rectangle 34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645400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6023" name="Rectangle 34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645400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6024" name="AutoShape 344"/>
          <p:cNvCxnSpPr>
            <a:cxnSpLocks noChangeShapeType="1"/>
            <a:stCxn id="23640" idx="1"/>
            <a:endCxn id="23722" idx="1"/>
          </p:cNvCxnSpPr>
          <p:nvPr>
            <p:custDataLst>
              <p:tags r:id="rId58"/>
            </p:custDataLst>
          </p:nvPr>
        </p:nvCxnSpPr>
        <p:spPr bwMode="auto">
          <a:xfrm flipH="1">
            <a:off x="5949950" y="2282825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6025" name="AutoShape 345"/>
          <p:cNvCxnSpPr>
            <a:cxnSpLocks noChangeShapeType="1"/>
            <a:stCxn id="23659" idx="0"/>
            <a:endCxn id="23692" idx="1"/>
          </p:cNvCxnSpPr>
          <p:nvPr>
            <p:custDataLst>
              <p:tags r:id="rId59"/>
            </p:custDataLst>
          </p:nvPr>
        </p:nvCxnSpPr>
        <p:spPr bwMode="auto">
          <a:xfrm>
            <a:off x="7239000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6026" name="Rectangle 34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646863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5680" name="Group 347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162800" y="1731963"/>
            <a:ext cx="152400" cy="550862"/>
            <a:chOff x="4272" y="2400"/>
            <a:chExt cx="192" cy="192"/>
          </a:xfrm>
        </p:grpSpPr>
        <p:sp>
          <p:nvSpPr>
            <p:cNvPr id="23653" name="Rectangle 34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54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55" name="Line 35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6" name="Line 35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7" name="Line 352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8" name="Line 35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9" name="Line 35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0" name="Line 35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1" name="Line 35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2" name="Line 35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6038" name="Rectangle 35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31520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5693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7831138" y="1731963"/>
            <a:ext cx="152400" cy="550862"/>
            <a:chOff x="4272" y="2400"/>
            <a:chExt cx="192" cy="192"/>
          </a:xfrm>
        </p:grpSpPr>
        <p:sp>
          <p:nvSpPr>
            <p:cNvPr id="23643" name="Rectangle 36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44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45" name="Line 36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6" name="Line 36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7" name="Line 36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8" name="Line 365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9" name="Line 366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0" name="Line 367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1" name="Line 368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2" name="Line 369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55705" name="Group 370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494463" y="1731963"/>
            <a:ext cx="152400" cy="550862"/>
            <a:chOff x="4272" y="2400"/>
            <a:chExt cx="192" cy="192"/>
          </a:xfrm>
        </p:grpSpPr>
        <p:sp>
          <p:nvSpPr>
            <p:cNvPr id="23633" name="Rectangle 37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34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35" name="Line 37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6" name="Line 37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7" name="Line 37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8" name="Line 37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9" name="Line 37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0" name="Line 37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1" name="Line 37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2" name="Line 38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6061" name="Rectangle 38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415338" y="3687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6062" name="Rectangle 38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8415338" y="4238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6063" name="Rectangle 38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415338" y="4789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6064" name="AutoShape 384"/>
          <p:cNvCxnSpPr>
            <a:cxnSpLocks noChangeShapeType="1"/>
            <a:stCxn id="23679" idx="0"/>
            <a:endCxn id="456061" idx="0"/>
          </p:cNvCxnSpPr>
          <p:nvPr>
            <p:custDataLst>
              <p:tags r:id="rId68"/>
            </p:custDataLst>
          </p:nvPr>
        </p:nvCxnSpPr>
        <p:spPr bwMode="auto">
          <a:xfrm>
            <a:off x="8615363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AutoShape 4"/>
          <p:cNvCxnSpPr>
            <a:cxnSpLocks noChangeShapeType="1"/>
            <a:endCxn id="254" idx="0"/>
          </p:cNvCxnSpPr>
          <p:nvPr>
            <p:custDataLst>
              <p:tags r:id="rId69"/>
            </p:custDataLst>
          </p:nvPr>
        </p:nvCxnSpPr>
        <p:spPr bwMode="auto">
          <a:xfrm flipH="1">
            <a:off x="55340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AutoShape 5"/>
          <p:cNvCxnSpPr>
            <a:cxnSpLocks noChangeShapeType="1"/>
            <a:endCxn id="257" idx="0"/>
          </p:cNvCxnSpPr>
          <p:nvPr>
            <p:custDataLst>
              <p:tags r:id="rId70"/>
            </p:custDataLst>
          </p:nvPr>
        </p:nvCxnSpPr>
        <p:spPr bwMode="auto">
          <a:xfrm>
            <a:off x="62626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Rectangle 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257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5" name="Rectangle 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57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" name="Rectangle 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257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7" name="Rectangle 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0023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8" name="Rectangle 1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0023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9" name="Rectangle 1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0023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60" name="Text Box 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180792" y="5499054"/>
            <a:ext cx="3635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12</a:t>
            </a:r>
            <a:r>
              <a:rPr lang="en-US" dirty="0" smtClean="0">
                <a:latin typeface="+mj-lt"/>
              </a:rPr>
              <a:t>? Yes</a:t>
            </a:r>
            <a:endParaRPr lang="en-US" dirty="0">
              <a:latin typeface="+mj-lt"/>
            </a:endParaRPr>
          </a:p>
        </p:txBody>
      </p:sp>
      <p:sp>
        <p:nvSpPr>
          <p:cNvPr id="261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180792" y="5954830"/>
            <a:ext cx="3635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18</a:t>
            </a:r>
            <a:r>
              <a:rPr lang="en-US" dirty="0" smtClean="0">
                <a:latin typeface="+mj-lt"/>
              </a:rPr>
              <a:t>? Yes</a:t>
            </a:r>
            <a:endParaRPr lang="en-US" dirty="0">
              <a:latin typeface="+mj-lt"/>
            </a:endParaRPr>
          </a:p>
        </p:txBody>
      </p:sp>
      <p:sp>
        <p:nvSpPr>
          <p:cNvPr id="26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31</a:t>
            </a:fld>
            <a:endParaRPr lang="en-US"/>
          </a:p>
        </p:txBody>
      </p:sp>
      <p:sp>
        <p:nvSpPr>
          <p:cNvPr id="265" name="Text Box 224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58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946" grpId="0" animBg="1"/>
      <p:bldP spid="455958" grpId="0" animBg="1"/>
      <p:bldP spid="455983" grpId="0" animBg="1"/>
      <p:bldP spid="455984" grpId="0" animBg="1"/>
      <p:bldP spid="455985" grpId="0" animBg="1"/>
      <p:bldP spid="455986" grpId="0" animBg="1"/>
      <p:bldP spid="455998" grpId="0" animBg="1"/>
      <p:bldP spid="456021" grpId="0" animBg="1"/>
      <p:bldP spid="456022" grpId="0" animBg="1"/>
      <p:bldP spid="456023" grpId="0" animBg="1"/>
      <p:bldP spid="456026" grpId="0" animBg="1"/>
      <p:bldP spid="456038" grpId="0" animBg="1"/>
      <p:bldP spid="456061" grpId="0" animBg="1"/>
      <p:bldP spid="456062" grpId="0" animBg="1"/>
      <p:bldP spid="45606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/>
      <p:bldP spid="2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1731962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457732" name="AutoShape 4"/>
          <p:cNvCxnSpPr>
            <a:cxnSpLocks noChangeShapeType="1"/>
            <a:endCxn id="457734" idx="0"/>
          </p:cNvCxnSpPr>
          <p:nvPr>
            <p:custDataLst>
              <p:tags r:id="rId2"/>
            </p:custDataLst>
          </p:nvPr>
        </p:nvCxnSpPr>
        <p:spPr bwMode="auto">
          <a:xfrm flipH="1">
            <a:off x="5153025" y="2740024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77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31543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77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37052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773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42560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774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9550" y="2189162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05488" y="2189162"/>
            <a:ext cx="152400" cy="550862"/>
            <a:chOff x="4272" y="2400"/>
            <a:chExt cx="192" cy="192"/>
          </a:xfrm>
        </p:grpSpPr>
        <p:sp>
          <p:nvSpPr>
            <p:cNvPr id="24821" name="Rectangle 14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822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23" name="Line 1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4" name="Line 1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5" name="Line 1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6" name="Line 1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7" name="Line 20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8" name="Line 21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9" name="Line 22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30" name="Line 23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752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7888" y="2189162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73825" y="2189162"/>
            <a:ext cx="152400" cy="550862"/>
            <a:chOff x="4272" y="2400"/>
            <a:chExt cx="192" cy="192"/>
          </a:xfrm>
        </p:grpSpPr>
        <p:sp>
          <p:nvSpPr>
            <p:cNvPr id="24811" name="Rectangle 2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812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13" name="Line 2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4" name="Line 2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5" name="Line 3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6" name="Line 3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7" name="Line 3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8" name="Line 3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9" name="Line 3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0" name="Line 3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137150" y="2189162"/>
            <a:ext cx="152400" cy="550862"/>
            <a:chOff x="4272" y="2400"/>
            <a:chExt cx="192" cy="192"/>
          </a:xfrm>
        </p:grpSpPr>
        <p:sp>
          <p:nvSpPr>
            <p:cNvPr id="24801" name="Rectangle 3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802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03" name="Line 3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4" name="Line 4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5" name="Line 4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6" name="Line 4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7" name="Line 4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8" name="Line 4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9" name="Line 4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0" name="Line 4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7775" name="AutoShape 4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7150100" y="2740024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7776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7878763" y="2740024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7777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48475" y="31543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7778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8475" y="37052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7779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8475" y="42560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7780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86625" y="2189162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802563" y="2189162"/>
            <a:ext cx="152400" cy="550862"/>
            <a:chOff x="4272" y="2400"/>
            <a:chExt cx="192" cy="192"/>
          </a:xfrm>
        </p:grpSpPr>
        <p:sp>
          <p:nvSpPr>
            <p:cNvPr id="24791" name="Rectangle 54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92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93" name="Line 5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4" name="Line 5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5" name="Line 5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6" name="Line 5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7" name="Line 6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8" name="Line 6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9" name="Line 6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0" name="Line 6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792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54963" y="2189162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8470900" y="2189162"/>
            <a:ext cx="152400" cy="550862"/>
            <a:chOff x="4272" y="2400"/>
            <a:chExt cx="192" cy="192"/>
          </a:xfrm>
        </p:grpSpPr>
        <p:sp>
          <p:nvSpPr>
            <p:cNvPr id="24781" name="Rectangle 66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82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83" name="Line 68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4" name="Line 69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5" name="Line 70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6" name="Line 71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7" name="Line 72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8" name="Line 73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9" name="Line 74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0" name="Line 75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134225" y="2189162"/>
            <a:ext cx="152400" cy="550862"/>
            <a:chOff x="4272" y="2400"/>
            <a:chExt cx="192" cy="192"/>
          </a:xfrm>
        </p:grpSpPr>
        <p:sp>
          <p:nvSpPr>
            <p:cNvPr id="24771" name="Rectangle 77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72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73" name="Line 79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4" name="Line 80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5" name="Line 81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6" name="Line 82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7" name="Line 83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8" name="Line 84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9" name="Line 85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0" name="Line 86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815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315436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7816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77138" y="370522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7817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77138" y="425608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7818" name="AutoShape 90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881688" y="1744662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7819" name="AutoShape 91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7170738" y="1744662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7820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78600" y="1193799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094538" y="1193799"/>
            <a:ext cx="152400" cy="550863"/>
            <a:chOff x="4272" y="2400"/>
            <a:chExt cx="192" cy="192"/>
          </a:xfrm>
        </p:grpSpPr>
        <p:sp>
          <p:nvSpPr>
            <p:cNvPr id="24761" name="Rectangle 94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62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63" name="Line 96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4" name="Line 9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5" name="Line 9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6" name="Line 9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7" name="Line 10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8" name="Line 10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9" name="Line 10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0" name="Line 10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832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46938" y="1193799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7762875" y="1193799"/>
            <a:ext cx="152400" cy="550863"/>
            <a:chOff x="4272" y="2400"/>
            <a:chExt cx="192" cy="192"/>
          </a:xfrm>
        </p:grpSpPr>
        <p:sp>
          <p:nvSpPr>
            <p:cNvPr id="24751" name="Rectangle 106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52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53" name="Line 108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4" name="Line 109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5" name="Line 110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6" name="Line 111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7" name="Line 112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8" name="Line 113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9" name="Line 114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0" name="Line 115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426200" y="1193799"/>
            <a:ext cx="152400" cy="550863"/>
            <a:chOff x="4272" y="2400"/>
            <a:chExt cx="192" cy="192"/>
          </a:xfrm>
        </p:grpSpPr>
        <p:sp>
          <p:nvSpPr>
            <p:cNvPr id="24741" name="Rectangle 117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42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43" name="Line 119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4" name="Line 120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5" name="Line 121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6" name="Line 122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7" name="Line 123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8" name="Line 124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9" name="Line 125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0" name="Line 126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855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47075" y="314959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7856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347075" y="37004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7857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47075" y="42513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7858" name="AutoShape 130"/>
          <p:cNvCxnSpPr>
            <a:cxnSpLocks noChangeShapeType="1"/>
            <a:endCxn id="457855" idx="0"/>
          </p:cNvCxnSpPr>
          <p:nvPr>
            <p:custDataLst>
              <p:tags r:id="rId34"/>
            </p:custDataLst>
          </p:nvPr>
        </p:nvCxnSpPr>
        <p:spPr bwMode="auto">
          <a:xfrm>
            <a:off x="8547100" y="2740024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3" name="Rectangle 26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3400" y="2232024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4614" name="Group 26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1049338" y="2232024"/>
            <a:ext cx="152400" cy="550863"/>
            <a:chOff x="4272" y="2400"/>
            <a:chExt cx="192" cy="192"/>
          </a:xfrm>
        </p:grpSpPr>
        <p:sp>
          <p:nvSpPr>
            <p:cNvPr id="24731" name="Rectangle 268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32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33" name="Line 27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4" name="Line 27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5" name="Line 27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6" name="Line 27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7" name="Line 27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8" name="Line 27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9" name="Line 27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0" name="Line 277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15" name="Rectangle 27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01738" y="2232024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616" name="Group 27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1717675" y="2232024"/>
            <a:ext cx="152400" cy="550863"/>
            <a:chOff x="4272" y="2400"/>
            <a:chExt cx="192" cy="192"/>
          </a:xfrm>
        </p:grpSpPr>
        <p:sp>
          <p:nvSpPr>
            <p:cNvPr id="24721" name="Rectangle 280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22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23" name="Line 282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4" name="Line 283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5" name="Line 284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6" name="Line 285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7" name="Line 286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8" name="Line 287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9" name="Line 288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0" name="Line 289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617" name="Group 29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81000" y="2232024"/>
            <a:ext cx="152400" cy="550863"/>
            <a:chOff x="4272" y="2400"/>
            <a:chExt cx="192" cy="192"/>
          </a:xfrm>
        </p:grpSpPr>
        <p:sp>
          <p:nvSpPr>
            <p:cNvPr id="24711" name="Rectangle 29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12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13" name="Line 293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4" name="Line 294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5" name="Line 295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6" name="Line 296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7" name="Line 297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8" name="Line 298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9" name="Line 299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0" name="Line 300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4618" name="AutoShape 301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flipH="1">
            <a:off x="2393950" y="2782887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AutoShape 30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3122613" y="2782887"/>
            <a:ext cx="23812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0" name="Rectangle 30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92325" y="31972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4621" name="Rectangle 30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092325" y="37480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4622" name="Rectangle 30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92325" y="429894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4623" name="Rectangle 30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30475" y="2232024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4624" name="Group 30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046413" y="2232024"/>
            <a:ext cx="152400" cy="550863"/>
            <a:chOff x="4272" y="2400"/>
            <a:chExt cx="192" cy="192"/>
          </a:xfrm>
        </p:grpSpPr>
        <p:sp>
          <p:nvSpPr>
            <p:cNvPr id="24701" name="Rectangle 30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02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03" name="Line 31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4" name="Line 31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5" name="Line 31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6" name="Line 31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7" name="Line 31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8" name="Line 31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9" name="Line 31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0" name="Line 317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25" name="Rectangle 31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198813" y="2232024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4626" name="Group 319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714750" y="2232024"/>
            <a:ext cx="152400" cy="550863"/>
            <a:chOff x="4272" y="2400"/>
            <a:chExt cx="192" cy="192"/>
          </a:xfrm>
        </p:grpSpPr>
        <p:sp>
          <p:nvSpPr>
            <p:cNvPr id="24691" name="Rectangle 32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92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93" name="Line 322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4" name="Line 323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5" name="Line 324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6" name="Line 325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7" name="Line 326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8" name="Line 327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9" name="Line 32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0" name="Line 329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627" name="Group 330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378075" y="2232024"/>
            <a:ext cx="152400" cy="550863"/>
            <a:chOff x="4272" y="2400"/>
            <a:chExt cx="192" cy="192"/>
          </a:xfrm>
        </p:grpSpPr>
        <p:sp>
          <p:nvSpPr>
            <p:cNvPr id="24681" name="Rectangle 33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82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83" name="Line 333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4" name="Line 334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5" name="Line 335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6" name="Line 336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7" name="Line 337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8" name="Line 338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9" name="Line 339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0" name="Line 340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28" name="Rectangle 34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820988" y="319722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4629" name="Rectangle 34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820988" y="374808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4630" name="Rectangle 34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820988" y="4298949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4631" name="AutoShape 344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H="1">
            <a:off x="1125538" y="1787524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2" name="AutoShape 345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2414588" y="1787524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33" name="Rectangle 3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822450" y="1236662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4634" name="Group 347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2338388" y="1236662"/>
            <a:ext cx="152400" cy="550862"/>
            <a:chOff x="4272" y="2400"/>
            <a:chExt cx="192" cy="192"/>
          </a:xfrm>
        </p:grpSpPr>
        <p:sp>
          <p:nvSpPr>
            <p:cNvPr id="24671" name="Rectangle 348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72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73" name="Line 350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4" name="Line 351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5" name="Line 352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6" name="Line 353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7" name="Line 354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8" name="Line 355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9" name="Line 356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0" name="Line 357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35" name="Rectangle 3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490788" y="1236662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636" name="Group 359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006725" y="1236662"/>
            <a:ext cx="152400" cy="550862"/>
            <a:chOff x="4272" y="2400"/>
            <a:chExt cx="192" cy="192"/>
          </a:xfrm>
        </p:grpSpPr>
        <p:sp>
          <p:nvSpPr>
            <p:cNvPr id="24661" name="Rectangle 36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62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63" name="Line 362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4" name="Line 363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5" name="Line 364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6" name="Line 365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7" name="Line 366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8" name="Line 367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9" name="Line 368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0" name="Line 369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637" name="Group 370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1670050" y="1236662"/>
            <a:ext cx="152400" cy="550862"/>
            <a:chOff x="4272" y="2400"/>
            <a:chExt cx="192" cy="192"/>
          </a:xfrm>
        </p:grpSpPr>
        <p:sp>
          <p:nvSpPr>
            <p:cNvPr id="24651" name="Rectangle 37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52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53" name="Line 37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4" name="Line 37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5" name="Line 37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6" name="Line 37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7" name="Line 37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8" name="Line 378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9" name="Line 37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0" name="Line 380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38" name="Rectangle 38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590925" y="31924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4639" name="Rectangle 38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590925" y="37433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4640" name="Rectangle 38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590925" y="42941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4641" name="AutoShape 384"/>
          <p:cNvCxnSpPr>
            <a:cxnSpLocks noChangeShapeType="1"/>
            <a:endCxn id="24638" idx="0"/>
          </p:cNvCxnSpPr>
          <p:nvPr>
            <p:custDataLst>
              <p:tags r:id="rId63"/>
            </p:custDataLst>
          </p:nvPr>
        </p:nvCxnSpPr>
        <p:spPr bwMode="auto">
          <a:xfrm>
            <a:off x="3790950" y="2782887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42" name="AutoShape 4"/>
          <p:cNvCxnSpPr>
            <a:cxnSpLocks noChangeShapeType="1"/>
            <a:endCxn id="24644" idx="0"/>
          </p:cNvCxnSpPr>
          <p:nvPr>
            <p:custDataLst>
              <p:tags r:id="rId64"/>
            </p:custDataLst>
          </p:nvPr>
        </p:nvCxnSpPr>
        <p:spPr bwMode="auto">
          <a:xfrm flipH="1">
            <a:off x="709613" y="2771774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43" name="AutoShape 5"/>
          <p:cNvCxnSpPr>
            <a:cxnSpLocks noChangeShapeType="1"/>
            <a:endCxn id="24647" idx="0"/>
          </p:cNvCxnSpPr>
          <p:nvPr>
            <p:custDataLst>
              <p:tags r:id="rId65"/>
            </p:custDataLst>
          </p:nvPr>
        </p:nvCxnSpPr>
        <p:spPr bwMode="auto">
          <a:xfrm>
            <a:off x="1438275" y="2771774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4" name="Rectangle 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33388" y="318611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4645" name="Rectangle 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33388" y="373697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4646" name="Rectangle 8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33388" y="428783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4647" name="Rectangle 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177925" y="318611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4648" name="Rectangle 10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177925" y="373697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4649" name="Rectangle 11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177925" y="428783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379" name="Text Box 8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13350" y="5002948"/>
            <a:ext cx="3410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Oops. Not enough leaves</a:t>
            </a:r>
            <a:endParaRPr lang="en-US" dirty="0">
              <a:latin typeface="+mj-lt"/>
            </a:endParaRPr>
          </a:p>
        </p:txBody>
      </p:sp>
      <p:sp>
        <p:nvSpPr>
          <p:cNvPr id="25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32</a:t>
            </a:fld>
            <a:endParaRPr lang="en-US"/>
          </a:p>
        </p:txBody>
      </p:sp>
      <p:sp>
        <p:nvSpPr>
          <p:cNvPr id="258" name="Text Box 224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220" y="5002948"/>
            <a:ext cx="4152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solidFill>
                  <a:srgbClr val="FF0000"/>
                </a:solidFill>
                <a:latin typeface="+mj-lt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Well, let's just consolidate our leaves since we have the room</a:t>
            </a:r>
          </a:p>
        </p:txBody>
      </p:sp>
      <p:sp>
        <p:nvSpPr>
          <p:cNvPr id="262" name="Text Box 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213350" y="5567434"/>
            <a:ext cx="3563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18/30?</a:t>
            </a:r>
          </a:p>
        </p:txBody>
      </p:sp>
    </p:spTree>
    <p:extLst>
      <p:ext uri="{BB962C8B-B14F-4D97-AF65-F5344CB8AC3E}">
        <p14:creationId xmlns:p14="http://schemas.microsoft.com/office/powerpoint/2010/main" val="22368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nimBg="1"/>
      <p:bldP spid="457735" grpId="0" animBg="1"/>
      <p:bldP spid="457737" grpId="0" animBg="1"/>
      <p:bldP spid="457740" grpId="0" animBg="1"/>
      <p:bldP spid="457752" grpId="0" animBg="1"/>
      <p:bldP spid="457777" grpId="0" animBg="1"/>
      <p:bldP spid="457778" grpId="0" animBg="1"/>
      <p:bldP spid="457779" grpId="0" animBg="1"/>
      <p:bldP spid="457780" grpId="0" animBg="1"/>
      <p:bldP spid="457792" grpId="0" animBg="1"/>
      <p:bldP spid="457815" grpId="0" animBg="1"/>
      <p:bldP spid="457816" grpId="0" animBg="1"/>
      <p:bldP spid="457817" grpId="0" animBg="1"/>
      <p:bldP spid="457820" grpId="0" animBg="1"/>
      <p:bldP spid="457832" grpId="0" animBg="1"/>
      <p:bldP spid="457855" grpId="0" animBg="1"/>
      <p:bldP spid="457856" grpId="0" animBg="1"/>
      <p:bldP spid="457857" grpId="0" animBg="1"/>
      <p:bldP spid="379" grpId="0"/>
      <p:bldP spid="2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908424" y="1814116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5603" name="AutoShape 4"/>
          <p:cNvCxnSpPr>
            <a:cxnSpLocks noChangeShapeType="1"/>
            <a:stCxn id="25827" idx="1"/>
            <a:endCxn id="25604" idx="0"/>
          </p:cNvCxnSpPr>
          <p:nvPr>
            <p:custDataLst>
              <p:tags r:id="rId2"/>
            </p:custDataLst>
          </p:nvPr>
        </p:nvCxnSpPr>
        <p:spPr bwMode="auto">
          <a:xfrm flipH="1">
            <a:off x="438149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924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6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24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0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4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60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4674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08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90612" y="2271316"/>
            <a:ext cx="152400" cy="550862"/>
            <a:chOff x="4272" y="2400"/>
            <a:chExt cx="192" cy="192"/>
          </a:xfrm>
        </p:grpSpPr>
        <p:sp>
          <p:nvSpPr>
            <p:cNvPr id="25840" name="Rectangle 14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41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42" name="Line 1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3" name="Line 17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4" name="Line 1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5" name="Line 1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6" name="Line 2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7" name="Line 2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8" name="Line 2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9" name="Line 2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09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43012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10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58949" y="2271316"/>
            <a:ext cx="152400" cy="550862"/>
            <a:chOff x="4272" y="2400"/>
            <a:chExt cx="192" cy="192"/>
          </a:xfrm>
        </p:grpSpPr>
        <p:sp>
          <p:nvSpPr>
            <p:cNvPr id="25830" name="Rectangle 26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31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32" name="Line 2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3" name="Line 2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4" name="Line 3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5" name="Line 3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6" name="Line 3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7" name="Line 3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8" name="Line 3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9" name="Line 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611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22274" y="2271316"/>
            <a:ext cx="152400" cy="550862"/>
            <a:chOff x="4272" y="2400"/>
            <a:chExt cx="192" cy="192"/>
          </a:xfrm>
        </p:grpSpPr>
        <p:sp>
          <p:nvSpPr>
            <p:cNvPr id="25820" name="Rectangle 37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21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22" name="Line 3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3" name="Line 4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4" name="Line 4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5" name="Line 4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6" name="Line 4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7" name="Line 4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8" name="Line 4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9" name="Line 4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5612" name="AutoShape 47"/>
          <p:cNvCxnSpPr>
            <a:cxnSpLocks noChangeShapeType="1"/>
            <a:stCxn id="25797" idx="1"/>
          </p:cNvCxnSpPr>
          <p:nvPr>
            <p:custDataLst>
              <p:tags r:id="rId11"/>
            </p:custDataLst>
          </p:nvPr>
        </p:nvCxnSpPr>
        <p:spPr bwMode="auto">
          <a:xfrm flipH="1">
            <a:off x="2435224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63887" y="2822178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599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5615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599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5616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599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617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71749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561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87687" y="2271316"/>
            <a:ext cx="152400" cy="550862"/>
            <a:chOff x="4272" y="2400"/>
            <a:chExt cx="192" cy="192"/>
          </a:xfrm>
        </p:grpSpPr>
        <p:sp>
          <p:nvSpPr>
            <p:cNvPr id="25810" name="Rectangle 54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11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12" name="Line 5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3" name="Line 5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4" name="Line 5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5" name="Line 5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6" name="Line 6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7" name="Line 6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8" name="Line 6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9" name="Line 6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19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40087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562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56024" y="2271316"/>
            <a:ext cx="152400" cy="550862"/>
            <a:chOff x="4272" y="2400"/>
            <a:chExt cx="192" cy="192"/>
          </a:xfrm>
        </p:grpSpPr>
        <p:sp>
          <p:nvSpPr>
            <p:cNvPr id="25800" name="Rectangle 66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0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02" name="Line 68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3" name="Line 6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4" name="Line 7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5" name="Line 7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6" name="Line 7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7" name="Line 7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8" name="Line 7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9" name="Line 7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621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19349" y="2271316"/>
            <a:ext cx="152400" cy="550862"/>
            <a:chOff x="4272" y="2400"/>
            <a:chExt cx="192" cy="192"/>
          </a:xfrm>
        </p:grpSpPr>
        <p:sp>
          <p:nvSpPr>
            <p:cNvPr id="25790" name="Rectangle 77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91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92" name="Line 7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3" name="Line 8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4" name="Line 8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5" name="Line 8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6" name="Line 8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7" name="Line 8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8" name="Line 85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9" name="Line 8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22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62262" y="323651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5623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62262" y="378737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5624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62262" y="433824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5625" name="AutoShape 90"/>
          <p:cNvCxnSpPr>
            <a:cxnSpLocks noChangeShapeType="1"/>
            <a:stCxn id="25767" idx="1"/>
            <a:endCxn id="25849" idx="1"/>
          </p:cNvCxnSpPr>
          <p:nvPr>
            <p:custDataLst>
              <p:tags r:id="rId24"/>
            </p:custDataLst>
          </p:nvPr>
        </p:nvCxnSpPr>
        <p:spPr bwMode="auto">
          <a:xfrm flipH="1">
            <a:off x="1166812" y="1826816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AutoShape 91"/>
          <p:cNvCxnSpPr>
            <a:cxnSpLocks noChangeShapeType="1"/>
            <a:stCxn id="25786" idx="0"/>
            <a:endCxn id="25819" idx="1"/>
          </p:cNvCxnSpPr>
          <p:nvPr>
            <p:custDataLst>
              <p:tags r:id="rId25"/>
            </p:custDataLst>
          </p:nvPr>
        </p:nvCxnSpPr>
        <p:spPr bwMode="auto">
          <a:xfrm>
            <a:off x="2455862" y="182681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7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63724" y="127595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5628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9662" y="1275953"/>
            <a:ext cx="152400" cy="550863"/>
            <a:chOff x="4272" y="2400"/>
            <a:chExt cx="192" cy="192"/>
          </a:xfrm>
        </p:grpSpPr>
        <p:sp>
          <p:nvSpPr>
            <p:cNvPr id="25780" name="Rectangle 94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81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82" name="Line 9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3" name="Line 9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4" name="Line 9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5" name="Line 9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6" name="Line 10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7" name="Line 10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8" name="Line 10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9" name="Line 10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29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32062" y="127595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30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47999" y="1275953"/>
            <a:ext cx="152400" cy="550863"/>
            <a:chOff x="4272" y="2400"/>
            <a:chExt cx="192" cy="192"/>
          </a:xfrm>
        </p:grpSpPr>
        <p:sp>
          <p:nvSpPr>
            <p:cNvPr id="25770" name="Rectangle 10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71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72" name="Line 10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3" name="Line 10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4" name="Line 11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5" name="Line 11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6" name="Line 11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7" name="Line 11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8" name="Line 11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9" name="Line 11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631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11324" y="1275953"/>
            <a:ext cx="152400" cy="550863"/>
            <a:chOff x="4272" y="2400"/>
            <a:chExt cx="192" cy="192"/>
          </a:xfrm>
        </p:grpSpPr>
        <p:sp>
          <p:nvSpPr>
            <p:cNvPr id="25760" name="Rectangle 117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61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62" name="Line 11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3" name="Line 12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4" name="Line 12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5" name="Line 12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6" name="Line 12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7" name="Line 12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8" name="Line 12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9" name="Line 12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32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32199" y="323175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5633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32199" y="37826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5634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32199" y="43334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5635" name="AutoShape 130"/>
          <p:cNvCxnSpPr>
            <a:cxnSpLocks noChangeShapeType="1"/>
            <a:stCxn id="25806" idx="0"/>
            <a:endCxn id="25632" idx="0"/>
          </p:cNvCxnSpPr>
          <p:nvPr>
            <p:custDataLst>
              <p:tags r:id="rId34"/>
            </p:custDataLst>
          </p:nvPr>
        </p:nvCxnSpPr>
        <p:spPr bwMode="auto">
          <a:xfrm>
            <a:off x="3832224" y="282217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AutoShape 4"/>
          <p:cNvCxnSpPr>
            <a:cxnSpLocks noChangeShapeType="1"/>
            <a:endCxn id="252" idx="0"/>
          </p:cNvCxnSpPr>
          <p:nvPr>
            <p:custDataLst>
              <p:tags r:id="rId35"/>
            </p:custDataLst>
          </p:nvPr>
        </p:nvCxnSpPr>
        <p:spPr bwMode="auto">
          <a:xfrm flipH="1">
            <a:off x="5454649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2" name="Rectangle 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78424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3" name="Rectangle 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78424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4" name="Rectangle 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78424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5" name="Rectangle 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591174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9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6107112" y="2271316"/>
            <a:ext cx="152400" cy="550862"/>
            <a:chOff x="4272" y="2400"/>
            <a:chExt cx="192" cy="192"/>
          </a:xfrm>
        </p:grpSpPr>
        <p:sp>
          <p:nvSpPr>
            <p:cNvPr id="25750" name="Rectangle 1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51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52" name="Line 1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3" name="Line 1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4" name="Line 1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5" name="Line 1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6" name="Line 1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7" name="Line 1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8" name="Line 1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9" name="Line 1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7" name="Rectangle 2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59512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775449" y="2271316"/>
            <a:ext cx="152400" cy="550862"/>
            <a:chOff x="4272" y="2400"/>
            <a:chExt cx="192" cy="192"/>
          </a:xfrm>
        </p:grpSpPr>
        <p:sp>
          <p:nvSpPr>
            <p:cNvPr id="25740" name="Rectangle 2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41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42" name="Line 2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3" name="Line 2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4" name="Line 2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5" name="Line 2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6" name="Line 2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7" name="Line 2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8" name="Line 3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9" name="Line 3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32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5438774" y="2271316"/>
            <a:ext cx="152400" cy="550862"/>
            <a:chOff x="4272" y="2400"/>
            <a:chExt cx="192" cy="192"/>
          </a:xfrm>
        </p:grpSpPr>
        <p:sp>
          <p:nvSpPr>
            <p:cNvPr id="25730" name="Rectangle 3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31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32" name="Line 3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3" name="Line 3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4" name="Line 3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5" name="Line 3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6" name="Line 3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7" name="Line 4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8" name="Line 4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9" name="Line 4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90" name="AutoShape 43"/>
          <p:cNvCxnSpPr>
            <a:cxnSpLocks noChangeShapeType="1"/>
            <a:endCxn id="291" idx="0"/>
          </p:cNvCxnSpPr>
          <p:nvPr>
            <p:custDataLst>
              <p:tags r:id="rId44"/>
            </p:custDataLst>
          </p:nvPr>
        </p:nvCxnSpPr>
        <p:spPr bwMode="auto">
          <a:xfrm>
            <a:off x="6183312" y="282217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1" name="Rectangl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22962" y="323651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92" name="Rectangle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22962" y="378737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3" name="Rectangle 4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22962" y="433824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9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588249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49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8104187" y="2271316"/>
            <a:ext cx="152400" cy="550862"/>
            <a:chOff x="4272" y="2400"/>
            <a:chExt cx="192" cy="192"/>
          </a:xfrm>
        </p:grpSpPr>
        <p:sp>
          <p:nvSpPr>
            <p:cNvPr id="25720" name="Rectangle 50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21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22" name="Line 5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3" name="Line 5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4" name="Line 5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5" name="Line 5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6" name="Line 5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7" name="Line 5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8" name="Line 5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9" name="Line 5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6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256587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61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8772524" y="2271316"/>
            <a:ext cx="152400" cy="550862"/>
            <a:chOff x="4272" y="2400"/>
            <a:chExt cx="192" cy="192"/>
          </a:xfrm>
        </p:grpSpPr>
        <p:sp>
          <p:nvSpPr>
            <p:cNvPr id="25710" name="Rectangle 62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11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12" name="Line 6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3" name="Line 6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4" name="Line 6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5" name="Line 6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6" name="Line 6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7" name="Line 6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8" name="Line 7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9" name="Line 7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72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435849" y="2271316"/>
            <a:ext cx="152400" cy="550862"/>
            <a:chOff x="4272" y="2400"/>
            <a:chExt cx="192" cy="192"/>
          </a:xfrm>
        </p:grpSpPr>
        <p:sp>
          <p:nvSpPr>
            <p:cNvPr id="25700" name="Rectangle 73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01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02" name="Line 7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3" name="Line 7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4" name="Line 7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5" name="Line 7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6" name="Line 7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7" name="Line 8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8" name="Line 8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9" name="Line 8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29" name="Rectangle 8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159624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30" name="Rectangle 8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59624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31" name="Rectangle 8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59624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32" name="AutoShape 86"/>
          <p:cNvCxnSpPr>
            <a:cxnSpLocks noChangeShapeType="1"/>
          </p:cNvCxnSpPr>
          <p:nvPr>
            <p:custDataLst>
              <p:tags r:id="rId56"/>
            </p:custDataLst>
          </p:nvPr>
        </p:nvCxnSpPr>
        <p:spPr bwMode="auto">
          <a:xfrm flipH="1">
            <a:off x="6183312" y="1826816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AutoShape 87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>
            <a:off x="7472362" y="182681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" name="Rectangle 8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80224" y="127595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457793" name="Group 89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396162" y="1275953"/>
            <a:ext cx="152400" cy="550863"/>
            <a:chOff x="4272" y="2400"/>
            <a:chExt cx="192" cy="192"/>
          </a:xfrm>
        </p:grpSpPr>
        <p:sp>
          <p:nvSpPr>
            <p:cNvPr id="25690" name="Rectangle 90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691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92" name="Line 9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3" name="Line 9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4" name="Line 9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5" name="Line 9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6" name="Line 9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7" name="Line 97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8" name="Line 98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9" name="Line 99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46" name="Rectangle 10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548562" y="127595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7804" name="Group 101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064499" y="1275953"/>
            <a:ext cx="152400" cy="550863"/>
            <a:chOff x="4272" y="2400"/>
            <a:chExt cx="192" cy="192"/>
          </a:xfrm>
        </p:grpSpPr>
        <p:sp>
          <p:nvSpPr>
            <p:cNvPr id="25680" name="Rectangle 10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681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82" name="Line 10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3" name="Line 10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4" name="Line 10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5" name="Line 10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6" name="Line 10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7" name="Line 10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8" name="Line 11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9" name="Line 111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57821" name="Group 112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6727824" y="1275953"/>
            <a:ext cx="152400" cy="550863"/>
            <a:chOff x="4272" y="2400"/>
            <a:chExt cx="192" cy="192"/>
          </a:xfrm>
        </p:grpSpPr>
        <p:sp>
          <p:nvSpPr>
            <p:cNvPr id="25670" name="Rectangle 11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671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72" name="Line 11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3" name="Line 1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4" name="Line 1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5" name="Line 11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6" name="Line 11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7" name="Line 12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8" name="Line 12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9" name="Line 12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69" name="Rectangle 12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904162" y="323175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70" name="Rectangle 12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904162" y="378261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71" name="Rectangle 12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904162" y="433347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72" name="AutoShape 250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 flipH="1">
            <a:off x="7451724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" name="AutoShape 251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>
            <a:off x="8180387" y="282217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33</a:t>
            </a:fld>
            <a:endParaRPr lang="en-US"/>
          </a:p>
        </p:txBody>
      </p:sp>
      <p:sp>
        <p:nvSpPr>
          <p:cNvPr id="258" name="Text Box 224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6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3" grpId="0" animBg="1"/>
      <p:bldP spid="254" grpId="0" animBg="1"/>
      <p:bldP spid="255" grpId="0" animBg="1"/>
      <p:bldP spid="267" grpId="0" animBg="1"/>
      <p:bldP spid="291" grpId="0" animBg="1"/>
      <p:bldP spid="292" grpId="0" animBg="1"/>
      <p:bldP spid="293" grpId="0" animBg="1"/>
      <p:bldP spid="294" grpId="0" animBg="1"/>
      <p:bldP spid="306" grpId="0" animBg="1"/>
      <p:bldP spid="329" grpId="0" animBg="1"/>
      <p:bldP spid="330" grpId="0" animBg="1"/>
      <p:bldP spid="331" grpId="0" animBg="1"/>
      <p:bldP spid="334" grpId="0" animBg="1"/>
      <p:bldP spid="346" grpId="0" animBg="1"/>
      <p:bldP spid="369" grpId="0" animBg="1"/>
      <p:bldP spid="370" grpId="0" animBg="1"/>
      <p:bldP spid="3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15688" y="1251773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delete(</a:t>
            </a:r>
            <a:r>
              <a:rPr lang="en-US" dirty="0" smtClean="0">
                <a:latin typeface="+mn-lt"/>
              </a:rPr>
              <a:t>14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662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174707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6628" name="AutoShape 4"/>
          <p:cNvCxnSpPr>
            <a:cxnSpLocks noChangeShapeType="1"/>
            <a:stCxn id="26853" idx="1"/>
            <a:endCxn id="26629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296309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37743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92829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47916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150" y="241223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6633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081088" y="2412236"/>
            <a:ext cx="152400" cy="550862"/>
            <a:chOff x="4272" y="2400"/>
            <a:chExt cx="192" cy="192"/>
          </a:xfrm>
        </p:grpSpPr>
        <p:sp>
          <p:nvSpPr>
            <p:cNvPr id="26866" name="Rectangle 1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67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68" name="Line 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9" name="Line 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0" name="Line 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1" name="Line 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2" name="Line 1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3" name="Line 1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4" name="Line 1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5" name="Line 1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34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3488" y="241223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6635" name="Group 2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749425" y="2412236"/>
            <a:ext cx="152400" cy="550862"/>
            <a:chOff x="4272" y="2400"/>
            <a:chExt cx="192" cy="192"/>
          </a:xfrm>
        </p:grpSpPr>
        <p:sp>
          <p:nvSpPr>
            <p:cNvPr id="26856" name="Rectangle 22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57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58" name="Line 24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9" name="Line 25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0" name="Line 26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1" name="Line 27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2" name="Line 28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3" name="Line 29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4" name="Line 30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5" name="Line 31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636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12750" y="2412236"/>
            <a:ext cx="152400" cy="550862"/>
            <a:chOff x="4272" y="2400"/>
            <a:chExt cx="192" cy="192"/>
          </a:xfrm>
        </p:grpSpPr>
        <p:sp>
          <p:nvSpPr>
            <p:cNvPr id="26846" name="Rectangle 33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4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48" name="Line 3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9" name="Line 3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0" name="Line 3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1" name="Line 3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2" name="Line 3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3" name="Line 4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4" name="Line 4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5" name="Line 4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6637" name="AutoShape 43"/>
          <p:cNvCxnSpPr>
            <a:cxnSpLocks noChangeShapeType="1"/>
            <a:stCxn id="26872" idx="0"/>
            <a:endCxn id="26638" idx="0"/>
          </p:cNvCxnSpPr>
          <p:nvPr>
            <p:custDataLst>
              <p:tags r:id="rId12"/>
            </p:custDataLst>
          </p:nvPr>
        </p:nvCxnSpPr>
        <p:spPr bwMode="auto">
          <a:xfrm>
            <a:off x="1157288" y="296309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6938" y="337743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6639" name="Rectangle 4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938" y="392829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6640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6938" y="447916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6641" name="Rectangle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41223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642" name="Group 4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412236"/>
            <a:ext cx="152400" cy="550862"/>
            <a:chOff x="4272" y="2400"/>
            <a:chExt cx="192" cy="192"/>
          </a:xfrm>
        </p:grpSpPr>
        <p:sp>
          <p:nvSpPr>
            <p:cNvPr id="26836" name="Rectangle 50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37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38" name="Line 52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9" name="Line 53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0" name="Line 54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1" name="Line 55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2" name="Line 56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3" name="Line 57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4" name="Line 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5" name="Line 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43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41223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6644" name="Group 6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412236"/>
            <a:ext cx="152400" cy="550862"/>
            <a:chOff x="4272" y="2400"/>
            <a:chExt cx="192" cy="192"/>
          </a:xfrm>
        </p:grpSpPr>
        <p:sp>
          <p:nvSpPr>
            <p:cNvPr id="26826" name="Rectangle 62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27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28" name="Line 64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9" name="Line 6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0" name="Line 6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1" name="Line 67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2" name="Line 68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3" name="Line 69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4" name="Line 70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5" name="Line 71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645" name="Group 72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412236"/>
            <a:ext cx="152400" cy="550862"/>
            <a:chOff x="4272" y="2400"/>
            <a:chExt cx="192" cy="192"/>
          </a:xfrm>
        </p:grpSpPr>
        <p:sp>
          <p:nvSpPr>
            <p:cNvPr id="26816" name="Rectangle 73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17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18" name="Line 7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9" name="Line 7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0" name="Line 7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1" name="Line 7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2" name="Line 7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3" name="Line 8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4" name="Line 8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5" name="Line 8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46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37743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647" name="Rectangle 8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33600" y="392829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648" name="Rectangle 8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447916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6649" name="AutoShape 86"/>
          <p:cNvCxnSpPr>
            <a:cxnSpLocks noChangeShapeType="1"/>
            <a:stCxn id="26793" idx="1"/>
            <a:endCxn id="26875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1967736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AutoShape 87"/>
          <p:cNvCxnSpPr>
            <a:cxnSpLocks noChangeShapeType="1"/>
            <a:stCxn id="26812" idx="0"/>
            <a:endCxn id="26845" idx="1"/>
          </p:cNvCxnSpPr>
          <p:nvPr>
            <p:custDataLst>
              <p:tags r:id="rId25"/>
            </p:custDataLst>
          </p:nvPr>
        </p:nvCxnSpPr>
        <p:spPr bwMode="auto">
          <a:xfrm>
            <a:off x="2446338" y="196773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1" name="Rectangle 8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41687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652" name="Group 8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416873"/>
            <a:ext cx="152400" cy="550863"/>
            <a:chOff x="4272" y="2400"/>
            <a:chExt cx="192" cy="192"/>
          </a:xfrm>
        </p:grpSpPr>
        <p:sp>
          <p:nvSpPr>
            <p:cNvPr id="26806" name="Rectangle 90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07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08" name="Line 92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9" name="Line 93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0" name="Line 94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1" name="Line 95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2" name="Line 96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3" name="Line 97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4" name="Line 98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5" name="Line 99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53" name="Rectangle 10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41687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6654" name="Group 10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416873"/>
            <a:ext cx="152400" cy="550863"/>
            <a:chOff x="4272" y="2400"/>
            <a:chExt cx="192" cy="192"/>
          </a:xfrm>
        </p:grpSpPr>
        <p:sp>
          <p:nvSpPr>
            <p:cNvPr id="26796" name="Rectangle 102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97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98" name="Line 10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9" name="Line 10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0" name="Line 10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1" name="Line 107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2" name="Line 10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3" name="Line 10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4" name="Line 11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5" name="Line 11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655" name="Group 11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416873"/>
            <a:ext cx="152400" cy="550863"/>
            <a:chOff x="4272" y="2400"/>
            <a:chExt cx="192" cy="192"/>
          </a:xfrm>
        </p:grpSpPr>
        <p:sp>
          <p:nvSpPr>
            <p:cNvPr id="26786" name="Rectangle 113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87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88" name="Line 115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9" name="Line 116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0" name="Line 117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1" name="Line 118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2" name="Line 119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3" name="Line 120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4" name="Line 121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5" name="Line 122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56" name="Rectangle 1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8138" y="337267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6657" name="Rectangle 1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78138" y="392353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6658" name="Rectangle 12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8138" y="447439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6659" name="AutoShape 250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425700" y="296309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0" name="AutoShape 251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154363" y="296309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028" name="AutoShape 252"/>
          <p:cNvCxnSpPr>
            <a:cxnSpLocks noChangeShapeType="1"/>
            <a:stCxn id="26763" idx="1"/>
            <a:endCxn id="460029" idx="0"/>
          </p:cNvCxnSpPr>
          <p:nvPr>
            <p:custDataLst>
              <p:tags r:id="rId36"/>
            </p:custDataLst>
          </p:nvPr>
        </p:nvCxnSpPr>
        <p:spPr bwMode="auto">
          <a:xfrm flipH="1">
            <a:off x="5373688" y="299484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029" name="Rectangle 25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97463" y="340918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0030" name="Rectangle 2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7463" y="396004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0031" name="Rectangle 25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097463" y="451091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60032" name="Rectangle 25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10213" y="244398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26150" y="2443986"/>
            <a:ext cx="152400" cy="550862"/>
            <a:chOff x="4272" y="2400"/>
            <a:chExt cx="192" cy="192"/>
          </a:xfrm>
        </p:grpSpPr>
        <p:sp>
          <p:nvSpPr>
            <p:cNvPr id="26776" name="Rectangle 258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77" name="Group 2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78" name="Line 26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9" name="Line 261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0" name="Line 26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1" name="Line 26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2" name="Line 26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3" name="Line 26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4" name="Line 26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5" name="Line 26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044" name="Rectangle 2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8550" y="244398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6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694488" y="2443986"/>
            <a:ext cx="152400" cy="550862"/>
            <a:chOff x="4272" y="2400"/>
            <a:chExt cx="192" cy="192"/>
          </a:xfrm>
        </p:grpSpPr>
        <p:sp>
          <p:nvSpPr>
            <p:cNvPr id="26766" name="Rectangle 270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67" name="Group 27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68" name="Line 27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9" name="Line 27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0" name="Line 27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1" name="Line 27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2" name="Line 27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3" name="Line 27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4" name="Line 27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5" name="Line 27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8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357813" y="2443986"/>
            <a:ext cx="152400" cy="550862"/>
            <a:chOff x="4272" y="2400"/>
            <a:chExt cx="192" cy="192"/>
          </a:xfrm>
        </p:grpSpPr>
        <p:sp>
          <p:nvSpPr>
            <p:cNvPr id="26756" name="Rectangle 281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57" name="Group 28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58" name="Line 28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9" name="Line 28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0" name="Line 28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1" name="Line 28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2" name="Line 2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3" name="Line 2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4" name="Line 2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5" name="Line 2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60067" name="AutoShape 291"/>
          <p:cNvCxnSpPr>
            <a:cxnSpLocks noChangeShapeType="1"/>
            <a:stCxn id="26782" idx="0"/>
            <a:endCxn id="460068" idx="0"/>
          </p:cNvCxnSpPr>
          <p:nvPr>
            <p:custDataLst>
              <p:tags r:id="rId45"/>
            </p:custDataLst>
          </p:nvPr>
        </p:nvCxnSpPr>
        <p:spPr bwMode="auto">
          <a:xfrm>
            <a:off x="6102350" y="299484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068" name="Rectangle 29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2000" y="340918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60069" name="Rectangle 29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2000" y="396004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0070" name="Rectangle 29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2000" y="451091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60071" name="Rectangle 29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07288" y="244398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6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23225" y="2443986"/>
            <a:ext cx="152400" cy="550862"/>
            <a:chOff x="4272" y="2400"/>
            <a:chExt cx="192" cy="192"/>
          </a:xfrm>
        </p:grpSpPr>
        <p:sp>
          <p:nvSpPr>
            <p:cNvPr id="26746" name="Rectangle 29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47" name="Group 2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48" name="Line 299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9" name="Line 300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0" name="Line 301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1" name="Line 302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2" name="Line 303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3" name="Line 304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4" name="Line 305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5" name="Line 306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083" name="Rectangle 3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75625" y="244398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30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691563" y="2443986"/>
            <a:ext cx="152400" cy="550862"/>
            <a:chOff x="4272" y="2400"/>
            <a:chExt cx="192" cy="192"/>
          </a:xfrm>
        </p:grpSpPr>
        <p:sp>
          <p:nvSpPr>
            <p:cNvPr id="26736" name="Rectangle 30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37" name="Group 31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38" name="Line 311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9" name="Line 312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0" name="Line 31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1" name="Line 31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2" name="Line 31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3" name="Line 31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4" name="Line 31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5" name="Line 31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354888" y="2443986"/>
            <a:ext cx="152400" cy="550862"/>
            <a:chOff x="4272" y="2400"/>
            <a:chExt cx="192" cy="192"/>
          </a:xfrm>
        </p:grpSpPr>
        <p:sp>
          <p:nvSpPr>
            <p:cNvPr id="26726" name="Rectangle 32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2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28" name="Line 32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9" name="Line 32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0" name="Line 32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1" name="Line 32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2" name="Line 32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3" name="Line 32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4" name="Line 32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5" name="Line 32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106" name="Rectangle 33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078663" y="340918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0107" name="Rectangle 33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78663" y="396004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0108" name="Rectangle 33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78663" y="451091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0109" name="AutoShape 333"/>
          <p:cNvCxnSpPr>
            <a:cxnSpLocks noChangeShapeType="1"/>
            <a:stCxn id="26703" idx="1"/>
            <a:endCxn id="26785" idx="1"/>
          </p:cNvCxnSpPr>
          <p:nvPr>
            <p:custDataLst>
              <p:tags r:id="rId57"/>
            </p:custDataLst>
          </p:nvPr>
        </p:nvCxnSpPr>
        <p:spPr bwMode="auto">
          <a:xfrm flipH="1">
            <a:off x="6102350" y="1999486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110" name="AutoShape 334"/>
          <p:cNvCxnSpPr>
            <a:cxnSpLocks noChangeShapeType="1"/>
            <a:stCxn id="26722" idx="0"/>
            <a:endCxn id="26755" idx="1"/>
          </p:cNvCxnSpPr>
          <p:nvPr>
            <p:custDataLst>
              <p:tags r:id="rId58"/>
            </p:custDataLst>
          </p:nvPr>
        </p:nvCxnSpPr>
        <p:spPr bwMode="auto">
          <a:xfrm>
            <a:off x="7391400" y="199948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111" name="Rectangle 33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799263" y="144862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460000" name="Group 336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15200" y="1448623"/>
            <a:ext cx="152400" cy="550863"/>
            <a:chOff x="4272" y="2400"/>
            <a:chExt cx="192" cy="192"/>
          </a:xfrm>
        </p:grpSpPr>
        <p:sp>
          <p:nvSpPr>
            <p:cNvPr id="26716" name="Rectangle 33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17" name="Group 3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18" name="Line 33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9" name="Line 34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0" name="Line 34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1" name="Line 34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2" name="Line 34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3" name="Line 34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4" name="Line 34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5" name="Line 34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123" name="Rectangle 34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67600" y="144862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60002" name="Group 348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983538" y="1448623"/>
            <a:ext cx="152400" cy="550863"/>
            <a:chOff x="4272" y="2400"/>
            <a:chExt cx="192" cy="192"/>
          </a:xfrm>
        </p:grpSpPr>
        <p:sp>
          <p:nvSpPr>
            <p:cNvPr id="26706" name="Rectangle 34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07" name="Group 3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08" name="Line 351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9" name="Line 352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0" name="Line 35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1" name="Line 35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2" name="Line 35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3" name="Line 35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4" name="Line 35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5" name="Line 35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60004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646863" y="1448623"/>
            <a:ext cx="152400" cy="550863"/>
            <a:chOff x="4272" y="2400"/>
            <a:chExt cx="192" cy="192"/>
          </a:xfrm>
        </p:grpSpPr>
        <p:sp>
          <p:nvSpPr>
            <p:cNvPr id="26696" name="Rectangle 36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69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698" name="Line 36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699" name="Line 36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0" name="Line 36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1" name="Line 36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2" name="Line 36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3" name="Line 36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4" name="Line 36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5" name="Line 36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146" name="Rectangle 37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23200" y="340442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0147" name="Rectangle 37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23200" y="395528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0148" name="Rectangle 3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23200" y="450614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0149" name="AutoShape 373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370763" y="299484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150" name="AutoShape 374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099425" y="299484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3" name="Picture 2"/>
          <p:cNvPicPr>
            <a:picLocks noChangeAspect="1" noChangeArrowheads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30" y="5189205"/>
            <a:ext cx="1161584" cy="11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34</a:t>
            </a:fld>
            <a:endParaRPr lang="en-US"/>
          </a:p>
        </p:txBody>
      </p:sp>
      <p:sp>
        <p:nvSpPr>
          <p:cNvPr id="256" name="Text Box 22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029" grpId="0" animBg="1"/>
      <p:bldP spid="460030" grpId="0" animBg="1"/>
      <p:bldP spid="460031" grpId="0" animBg="1"/>
      <p:bldP spid="460032" grpId="0" animBg="1"/>
      <p:bldP spid="460044" grpId="0" animBg="1"/>
      <p:bldP spid="460068" grpId="0" animBg="1"/>
      <p:bldP spid="460069" grpId="0" animBg="1"/>
      <p:bldP spid="460070" grpId="0" animBg="1"/>
      <p:bldP spid="460071" grpId="0" animBg="1"/>
      <p:bldP spid="460083" grpId="0" animBg="1"/>
      <p:bldP spid="460106" grpId="0" animBg="1"/>
      <p:bldP spid="460107" grpId="0" animBg="1"/>
      <p:bldP spid="460108" grpId="0" animBg="1"/>
      <p:bldP spid="460111" grpId="0" animBg="1"/>
      <p:bldP spid="460123" grpId="0" animBg="1"/>
      <p:bldP spid="460146" grpId="0" animBg="1"/>
      <p:bldP spid="460147" grpId="0" animBg="1"/>
      <p:bldP spid="4601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76253" y="1123890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elete(</a:t>
            </a:r>
            <a:r>
              <a:rPr lang="en-US" dirty="0" smtClean="0">
                <a:latin typeface="+mn-lt"/>
              </a:rPr>
              <a:t>18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161919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7652" name="AutoShape 250"/>
          <p:cNvCxnSpPr>
            <a:cxnSpLocks noChangeShapeType="1"/>
            <a:stCxn id="27876" idx="1"/>
            <a:endCxn id="27653" idx="0"/>
          </p:cNvCxnSpPr>
          <p:nvPr>
            <p:custDataLst>
              <p:tags r:id="rId3"/>
            </p:custDataLst>
          </p:nvPr>
        </p:nvCxnSpPr>
        <p:spPr bwMode="auto">
          <a:xfrm flipH="1">
            <a:off x="530225" y="286696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4000" y="328130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7654" name="Rectangle 2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383216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7655" name="Rectangle 2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438302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7656" name="Rectangle 2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0" y="231610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7657" name="Group 2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82688" y="2316103"/>
            <a:ext cx="152400" cy="550862"/>
            <a:chOff x="4272" y="2400"/>
            <a:chExt cx="192" cy="192"/>
          </a:xfrm>
        </p:grpSpPr>
        <p:sp>
          <p:nvSpPr>
            <p:cNvPr id="27889" name="Rectangle 25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90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91" name="Line 25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2" name="Line 25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3" name="Line 26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4" name="Line 26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5" name="Line 26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6" name="Line 26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7" name="Line 26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8" name="Line 26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58" name="Rectangle 26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5088" y="231610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7659" name="Group 2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51025" y="2316103"/>
            <a:ext cx="152400" cy="550862"/>
            <a:chOff x="4272" y="2400"/>
            <a:chExt cx="192" cy="192"/>
          </a:xfrm>
        </p:grpSpPr>
        <p:sp>
          <p:nvSpPr>
            <p:cNvPr id="27879" name="Rectangle 268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80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81" name="Line 27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2" name="Line 27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3" name="Line 27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4" name="Line 27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5" name="Line 27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6" name="Line 27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7" name="Line 27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8" name="Line 27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660" name="Group 2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4350" y="2316103"/>
            <a:ext cx="152400" cy="550862"/>
            <a:chOff x="4272" y="2400"/>
            <a:chExt cx="192" cy="192"/>
          </a:xfrm>
        </p:grpSpPr>
        <p:sp>
          <p:nvSpPr>
            <p:cNvPr id="27869" name="Rectangle 279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70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71" name="Line 28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2" name="Line 28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3" name="Line 28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4" name="Line 28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5" name="Line 28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6" name="Line 28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7" name="Line 287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8" name="Line 28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7661" name="AutoShape 289"/>
          <p:cNvCxnSpPr>
            <a:cxnSpLocks noChangeShapeType="1"/>
            <a:stCxn id="27895" idx="0"/>
            <a:endCxn id="27662" idx="0"/>
          </p:cNvCxnSpPr>
          <p:nvPr>
            <p:custDataLst>
              <p:tags r:id="rId12"/>
            </p:custDataLst>
          </p:nvPr>
        </p:nvCxnSpPr>
        <p:spPr bwMode="auto">
          <a:xfrm>
            <a:off x="1258888" y="286696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Rectangle 29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8538" y="328130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7663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538" y="383216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7664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8538" y="438302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7665" name="Rectangle 2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3825" y="231610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7666" name="Group 2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179763" y="2316103"/>
            <a:ext cx="152400" cy="550862"/>
            <a:chOff x="4272" y="2400"/>
            <a:chExt cx="192" cy="192"/>
          </a:xfrm>
        </p:grpSpPr>
        <p:sp>
          <p:nvSpPr>
            <p:cNvPr id="27859" name="Rectangle 295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60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61" name="Line 297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2" name="Line 298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3" name="Line 299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4" name="Line 30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5" name="Line 30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6" name="Line 30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7" name="Line 30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8" name="Line 304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67" name="Rectangle 30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32163" y="231610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7668" name="Group 3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848100" y="2316103"/>
            <a:ext cx="152400" cy="550862"/>
            <a:chOff x="4272" y="2400"/>
            <a:chExt cx="192" cy="192"/>
          </a:xfrm>
        </p:grpSpPr>
        <p:sp>
          <p:nvSpPr>
            <p:cNvPr id="27849" name="Rectangle 30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50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51" name="Line 30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2" name="Line 31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3" name="Line 31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4" name="Line 31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5" name="Line 31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6" name="Line 31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7" name="Line 31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8" name="Line 31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669" name="Group 31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511425" y="2316103"/>
            <a:ext cx="152400" cy="550862"/>
            <a:chOff x="4272" y="2400"/>
            <a:chExt cx="192" cy="192"/>
          </a:xfrm>
        </p:grpSpPr>
        <p:sp>
          <p:nvSpPr>
            <p:cNvPr id="27839" name="Rectangle 318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40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41" name="Line 32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2" name="Line 32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3" name="Line 32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4" name="Line 32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5" name="Line 32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6" name="Line 32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7" name="Line 32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8" name="Line 327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70" name="Rectangle 3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5200" y="328130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7671" name="Rectangle 3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5200" y="383216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7672" name="Rectangle 3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5200" y="438302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7673" name="AutoShape 331"/>
          <p:cNvCxnSpPr>
            <a:cxnSpLocks noChangeShapeType="1"/>
            <a:stCxn id="27816" idx="1"/>
            <a:endCxn id="27898" idx="1"/>
          </p:cNvCxnSpPr>
          <p:nvPr>
            <p:custDataLst>
              <p:tags r:id="rId24"/>
            </p:custDataLst>
          </p:nvPr>
        </p:nvCxnSpPr>
        <p:spPr bwMode="auto">
          <a:xfrm flipH="1">
            <a:off x="1258888" y="187160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332"/>
          <p:cNvCxnSpPr>
            <a:cxnSpLocks noChangeShapeType="1"/>
            <a:stCxn id="27835" idx="0"/>
            <a:endCxn id="27868" idx="1"/>
          </p:cNvCxnSpPr>
          <p:nvPr>
            <p:custDataLst>
              <p:tags r:id="rId25"/>
            </p:custDataLst>
          </p:nvPr>
        </p:nvCxnSpPr>
        <p:spPr bwMode="auto">
          <a:xfrm>
            <a:off x="2547938" y="187160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5" name="Rectangle 3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55800" y="132074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7676" name="Group 33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471738" y="1320740"/>
            <a:ext cx="152400" cy="550863"/>
            <a:chOff x="4272" y="2400"/>
            <a:chExt cx="192" cy="192"/>
          </a:xfrm>
        </p:grpSpPr>
        <p:sp>
          <p:nvSpPr>
            <p:cNvPr id="27829" name="Rectangle 335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30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31" name="Line 337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2" name="Line 33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3" name="Line 339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4" name="Line 34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5" name="Line 34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6" name="Line 34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7" name="Line 34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8" name="Line 344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77" name="Rectangle 3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24138" y="132074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7678" name="Group 3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140075" y="1320740"/>
            <a:ext cx="152400" cy="550863"/>
            <a:chOff x="4272" y="2400"/>
            <a:chExt cx="192" cy="192"/>
          </a:xfrm>
        </p:grpSpPr>
        <p:sp>
          <p:nvSpPr>
            <p:cNvPr id="27819" name="Rectangle 34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20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21" name="Line 34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2" name="Line 35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3" name="Line 35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4" name="Line 35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5" name="Line 35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6" name="Line 35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7" name="Line 35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8" name="Line 35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679" name="Group 35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803400" y="1320740"/>
            <a:ext cx="152400" cy="550863"/>
            <a:chOff x="4272" y="2400"/>
            <a:chExt cx="192" cy="192"/>
          </a:xfrm>
        </p:grpSpPr>
        <p:sp>
          <p:nvSpPr>
            <p:cNvPr id="27809" name="Rectangle 35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10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11" name="Line 36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2" name="Line 36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3" name="Line 36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4" name="Line 36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5" name="Line 36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6" name="Line 36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7" name="Line 36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8" name="Line 36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80" name="Rectangle 3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79738" y="327654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7681" name="Rectangle 3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79738" y="382740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7682" name="Rectangle 3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79738" y="437826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7683" name="AutoShape 371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527300" y="286696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AutoShape 37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255963" y="286696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AutoShape 250"/>
          <p:cNvCxnSpPr>
            <a:cxnSpLocks noChangeShapeType="1"/>
            <a:endCxn id="249" idx="0"/>
          </p:cNvCxnSpPr>
          <p:nvPr>
            <p:custDataLst>
              <p:tags r:id="rId36"/>
            </p:custDataLst>
          </p:nvPr>
        </p:nvCxnSpPr>
        <p:spPr bwMode="auto">
          <a:xfrm flipH="1">
            <a:off x="5381625" y="282251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05400" y="323685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0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05400" y="378771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1" name="Rectangle 25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433857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2" name="Rectangle 2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18150" y="227165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34088" y="2271653"/>
            <a:ext cx="152400" cy="550862"/>
            <a:chOff x="4272" y="2400"/>
            <a:chExt cx="192" cy="192"/>
          </a:xfrm>
        </p:grpSpPr>
        <p:sp>
          <p:nvSpPr>
            <p:cNvPr id="27799" name="Rectangle 256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00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01" name="Line 258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2" name="Line 259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3" name="Line 260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4" name="Line 261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5" name="Line 262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6" name="Line 263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7" name="Line 264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8" name="Line 265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4" name="Rectangle 26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86488" y="227165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702425" y="2271653"/>
            <a:ext cx="152400" cy="550862"/>
            <a:chOff x="4272" y="2400"/>
            <a:chExt cx="192" cy="192"/>
          </a:xfrm>
        </p:grpSpPr>
        <p:sp>
          <p:nvSpPr>
            <p:cNvPr id="27789" name="Rectangle 268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90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91" name="Line 270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2" name="Line 271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3" name="Line 272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4" name="Line 273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5" name="Line 274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6" name="Line 275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7" name="Line 276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8" name="Line 277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365750" y="2271653"/>
            <a:ext cx="152400" cy="550862"/>
            <a:chOff x="4272" y="2400"/>
            <a:chExt cx="192" cy="192"/>
          </a:xfrm>
        </p:grpSpPr>
        <p:sp>
          <p:nvSpPr>
            <p:cNvPr id="27779" name="Rectangle 279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80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81" name="Line 281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2" name="Line 282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3" name="Line 283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4" name="Line 284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5" name="Line 285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6" name="Line 286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7" name="Line 287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8" name="Line 288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87" name="AutoShape 289"/>
          <p:cNvCxnSpPr>
            <a:cxnSpLocks noChangeShapeType="1"/>
            <a:endCxn id="288" idx="0"/>
          </p:cNvCxnSpPr>
          <p:nvPr>
            <p:custDataLst>
              <p:tags r:id="rId45"/>
            </p:custDataLst>
          </p:nvPr>
        </p:nvCxnSpPr>
        <p:spPr bwMode="auto">
          <a:xfrm>
            <a:off x="6110288" y="282251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8" name="Rectangle 29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9938" y="323685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9" name="Rectangle 29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9938" y="378771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90" name="Rectangle 29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9938" y="433857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91" name="Rectangle 29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15225" y="227165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31163" y="2271653"/>
            <a:ext cx="152400" cy="550862"/>
            <a:chOff x="4272" y="2400"/>
            <a:chExt cx="192" cy="192"/>
          </a:xfrm>
        </p:grpSpPr>
        <p:sp>
          <p:nvSpPr>
            <p:cNvPr id="27769" name="Rectangle 29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70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71" name="Line 297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2" name="Line 29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3" name="Line 299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4" name="Line 300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5" name="Line 301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6" name="Line 302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7" name="Line 303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8" name="Line 304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3" name="Rectangle 30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83563" y="227165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699500" y="2271653"/>
            <a:ext cx="152400" cy="550862"/>
            <a:chOff x="4272" y="2400"/>
            <a:chExt cx="192" cy="192"/>
          </a:xfrm>
        </p:grpSpPr>
        <p:sp>
          <p:nvSpPr>
            <p:cNvPr id="27759" name="Rectangle 30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60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61" name="Line 30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2" name="Line 310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3" name="Line 311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4" name="Line 312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5" name="Line 313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6" name="Line 314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7" name="Line 315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8" name="Line 316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362825" y="2271653"/>
            <a:ext cx="152400" cy="550862"/>
            <a:chOff x="4272" y="2400"/>
            <a:chExt cx="192" cy="192"/>
          </a:xfrm>
        </p:grpSpPr>
        <p:sp>
          <p:nvSpPr>
            <p:cNvPr id="27749" name="Rectangle 3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50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51" name="Line 32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2" name="Line 32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3" name="Line 322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4" name="Line 32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5" name="Line 32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6" name="Line 32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7" name="Line 32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8" name="Line 32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26" name="Rectangle 32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086600" y="323685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27" name="Rectangle 32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78771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28" name="Rectangle 33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86600" y="433857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29" name="AutoShape 331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H="1">
            <a:off x="6110288" y="182715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0" name="AutoShape 332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>
            <a:off x="7399338" y="182715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1" name="Rectangle 33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07200" y="127629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24" name="Group 334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23138" y="1276290"/>
            <a:ext cx="152400" cy="550863"/>
            <a:chOff x="4272" y="2400"/>
            <a:chExt cx="192" cy="192"/>
          </a:xfrm>
        </p:grpSpPr>
        <p:sp>
          <p:nvSpPr>
            <p:cNvPr id="27739" name="Rectangle 335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40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41" name="Line 337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2" name="Line 338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3" name="Line 339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4" name="Line 34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5" name="Line 341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6" name="Line 342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7" name="Line 343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8" name="Line 344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43" name="Rectangle 34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75538" y="127629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6" name="Group 34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991475" y="1276290"/>
            <a:ext cx="152400" cy="550863"/>
            <a:chOff x="4272" y="2400"/>
            <a:chExt cx="192" cy="192"/>
          </a:xfrm>
        </p:grpSpPr>
        <p:sp>
          <p:nvSpPr>
            <p:cNvPr id="27729" name="Rectangle 34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30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31" name="Line 34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2" name="Line 35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3" name="Line 351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4" name="Line 35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5" name="Line 35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6" name="Line 35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7" name="Line 35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8" name="Line 35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8" name="Group 357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654800" y="1276290"/>
            <a:ext cx="152400" cy="550863"/>
            <a:chOff x="4272" y="2400"/>
            <a:chExt cx="192" cy="192"/>
          </a:xfrm>
        </p:grpSpPr>
        <p:sp>
          <p:nvSpPr>
            <p:cNvPr id="27719" name="Rectangle 358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20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21" name="Line 36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2" name="Line 36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3" name="Line 36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4" name="Line 36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5" name="Line 36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6" name="Line 36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7" name="Line 36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8" name="Line 36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66" name="Rectangle 368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31138" y="323209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67" name="Rectangle 36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31138" y="378295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68" name="Rectangle 37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31138" y="433381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69" name="AutoShape 371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378700" y="282251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0" name="AutoShape 372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107363" y="282251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35</a:t>
            </a:fld>
            <a:endParaRPr lang="en-US"/>
          </a:p>
        </p:txBody>
      </p:sp>
      <p:sp>
        <p:nvSpPr>
          <p:cNvPr id="256" name="Text Box 22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257" name="Text Box 8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213350" y="5403058"/>
            <a:ext cx="35221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Oops. Not enough </a:t>
            </a:r>
            <a:r>
              <a:rPr lang="en-US" dirty="0" smtClean="0">
                <a:latin typeface="+mj-lt"/>
              </a:rPr>
              <a:t>in leaf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6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  <p:bldP spid="264" grpId="0" animBg="1"/>
      <p:bldP spid="288" grpId="0" animBg="1"/>
      <p:bldP spid="289" grpId="0" animBg="1"/>
      <p:bldP spid="290" grpId="0" animBg="1"/>
      <p:bldP spid="291" grpId="0" animBg="1"/>
      <p:bldP spid="303" grpId="0" animBg="1"/>
      <p:bldP spid="326" grpId="0" animBg="1"/>
      <p:bldP spid="327" grpId="0" animBg="1"/>
      <p:bldP spid="328" grpId="0" animBg="1"/>
      <p:bldP spid="331" grpId="0" animBg="1"/>
      <p:bldP spid="343" grpId="0" animBg="1"/>
      <p:bldP spid="366" grpId="0" animBg="1"/>
      <p:bldP spid="367" grpId="0" animBg="1"/>
      <p:bldP spid="368" grpId="0" animBg="1"/>
      <p:bldP spid="2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00500" y="145746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461951" name="AutoShape 127"/>
          <p:cNvCxnSpPr>
            <a:cxnSpLocks noChangeShapeType="1"/>
            <a:endCxn id="461952" idx="0"/>
          </p:cNvCxnSpPr>
          <p:nvPr>
            <p:custDataLst>
              <p:tags r:id="rId2"/>
            </p:custDataLst>
          </p:nvPr>
        </p:nvCxnSpPr>
        <p:spPr bwMode="auto">
          <a:xfrm flipH="1">
            <a:off x="4924425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952" name="Rectangle 1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1953" name="Rectangle 1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1954" name="Rectangle 1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1955" name="Rectangle 1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0950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576888" y="2154373"/>
            <a:ext cx="152400" cy="550862"/>
            <a:chOff x="4272" y="2400"/>
            <a:chExt cx="192" cy="192"/>
          </a:xfrm>
        </p:grpSpPr>
        <p:sp>
          <p:nvSpPr>
            <p:cNvPr id="28908" name="Rectangle 133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909" name="Group 1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10" name="Line 1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1" name="Line 13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2" name="Line 13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3" name="Line 13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4" name="Line 13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5" name="Line 14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6" name="Line 14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7" name="Line 14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1967" name="Rectangle 1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29288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" name="Group 1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45225" y="2154373"/>
            <a:ext cx="152400" cy="550862"/>
            <a:chOff x="4272" y="2400"/>
            <a:chExt cx="192" cy="192"/>
          </a:xfrm>
        </p:grpSpPr>
        <p:sp>
          <p:nvSpPr>
            <p:cNvPr id="28898" name="Rectangle 145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99" name="Group 1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00" name="Line 147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1" name="Line 148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2" name="Line 149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3" name="Line 150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4" name="Line 151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5" name="Line 152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6" name="Line 153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7" name="Line 154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15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908550" y="2154373"/>
            <a:ext cx="152400" cy="550862"/>
            <a:chOff x="4272" y="2400"/>
            <a:chExt cx="192" cy="192"/>
          </a:xfrm>
        </p:grpSpPr>
        <p:sp>
          <p:nvSpPr>
            <p:cNvPr id="28888" name="Rectangle 156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89" name="Group 1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90" name="Line 1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1" name="Line 1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2" name="Line 160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3" name="Line 161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4" name="Line 162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5" name="Line 163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6" name="Line 164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7" name="Line 165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1994" name="Rectangle 17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8025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1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573963" y="2154373"/>
            <a:ext cx="152400" cy="550862"/>
            <a:chOff x="4272" y="2400"/>
            <a:chExt cx="192" cy="192"/>
          </a:xfrm>
        </p:grpSpPr>
        <p:sp>
          <p:nvSpPr>
            <p:cNvPr id="28878" name="Rectangle 172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79" name="Group 17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80" name="Line 17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1" name="Line 17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2" name="Line 17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3" name="Line 17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4" name="Line 17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5" name="Line 17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6" name="Line 18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7" name="Line 18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06" name="Rectangle 1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26363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0" name="Group 18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242300" y="2154373"/>
            <a:ext cx="152400" cy="550862"/>
            <a:chOff x="4272" y="2400"/>
            <a:chExt cx="192" cy="192"/>
          </a:xfrm>
        </p:grpSpPr>
        <p:sp>
          <p:nvSpPr>
            <p:cNvPr id="28868" name="Rectangle 184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69" name="Group 18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70" name="Line 18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1" name="Line 187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2" name="Line 188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3" name="Line 18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4" name="Line 19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5" name="Line 19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6" name="Line 19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7" name="Line 19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2" name="Group 19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905625" y="2154373"/>
            <a:ext cx="152400" cy="550862"/>
            <a:chOff x="4272" y="2400"/>
            <a:chExt cx="192" cy="192"/>
          </a:xfrm>
        </p:grpSpPr>
        <p:sp>
          <p:nvSpPr>
            <p:cNvPr id="28858" name="Rectangle 195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59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60" name="Line 19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1" name="Line 19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2" name="Line 19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3" name="Line 20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4" name="Line 20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5" name="Line 20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6" name="Line 20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7" name="Line 20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29" name="Rectangle 20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294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2030" name="Rectangle 20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4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2031" name="Rectangle 20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294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2032" name="AutoShape 20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5653088" y="170987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33" name="AutoShape 20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6942138" y="170987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2034" name="Rectangle 2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50000" y="115901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2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865938" y="1159010"/>
            <a:ext cx="152400" cy="550863"/>
            <a:chOff x="4272" y="2400"/>
            <a:chExt cx="192" cy="192"/>
          </a:xfrm>
        </p:grpSpPr>
        <p:sp>
          <p:nvSpPr>
            <p:cNvPr id="28848" name="Rectangle 212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49" name="Group 21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50" name="Line 21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1" name="Line 21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2" name="Line 21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3" name="Line 21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4" name="Line 21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5" name="Line 21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6" name="Line 22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7" name="Line 22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46" name="Rectangle 2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18338" y="115901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" name="Group 2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534275" y="1159010"/>
            <a:ext cx="152400" cy="550863"/>
            <a:chOff x="4272" y="2400"/>
            <a:chExt cx="192" cy="192"/>
          </a:xfrm>
        </p:grpSpPr>
        <p:sp>
          <p:nvSpPr>
            <p:cNvPr id="28838" name="Rectangle 22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39" name="Group 22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40" name="Line 22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1" name="Line 227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2" name="Line 22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3" name="Line 22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4" name="Line 23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5" name="Line 23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6" name="Line 23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7" name="Line 23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" name="Group 23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197600" y="1159010"/>
            <a:ext cx="152400" cy="550863"/>
            <a:chOff x="4272" y="2400"/>
            <a:chExt cx="192" cy="192"/>
          </a:xfrm>
        </p:grpSpPr>
        <p:sp>
          <p:nvSpPr>
            <p:cNvPr id="28828" name="Rectangle 235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29" name="Group 2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30" name="Line 23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1" name="Line 23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2" name="Line 23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3" name="Line 24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4" name="Line 24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5" name="Line 24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6" name="Line 24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7" name="Line 24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69" name="Rectangle 2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73938" y="311481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2070" name="Rectangle 24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73938" y="36656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2071" name="Rectangle 24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73938" y="42165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2072" name="AutoShape 248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6921500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73" name="AutoShape 249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7650163" y="27052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5" name="AutoShape 250"/>
          <p:cNvCxnSpPr>
            <a:cxnSpLocks noChangeShapeType="1"/>
            <a:endCxn id="28706" idx="0"/>
          </p:cNvCxnSpPr>
          <p:nvPr>
            <p:custDataLst>
              <p:tags r:id="rId31"/>
            </p:custDataLst>
          </p:nvPr>
        </p:nvCxnSpPr>
        <p:spPr bwMode="auto">
          <a:xfrm flipH="1">
            <a:off x="657225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6" name="Rectangle 25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10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8707" name="Rectangle 25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0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8708" name="Rectangle 25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8709" name="Rectangle 25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3750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8710" name="Group 255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1309688" y="2154373"/>
            <a:ext cx="152400" cy="550862"/>
            <a:chOff x="4272" y="2400"/>
            <a:chExt cx="192" cy="192"/>
          </a:xfrm>
        </p:grpSpPr>
        <p:sp>
          <p:nvSpPr>
            <p:cNvPr id="28818" name="Rectangle 256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19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20" name="Line 25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1" name="Line 25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2" name="Line 26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3" name="Line 261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4" name="Line 26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5" name="Line 26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6" name="Line 26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7" name="Line 26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11" name="Rectangle 26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62088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712" name="Group 267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1978025" y="2154373"/>
            <a:ext cx="152400" cy="550862"/>
            <a:chOff x="4272" y="2400"/>
            <a:chExt cx="192" cy="192"/>
          </a:xfrm>
        </p:grpSpPr>
        <p:sp>
          <p:nvSpPr>
            <p:cNvPr id="28808" name="Rectangle 2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09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10" name="Line 270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1" name="Line 271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2" name="Line 272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3" name="Line 273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4" name="Line 274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5" name="Line 275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6" name="Line 276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7" name="Line 277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713" name="Group 278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641350" y="2154373"/>
            <a:ext cx="152400" cy="550862"/>
            <a:chOff x="4272" y="2400"/>
            <a:chExt cx="192" cy="192"/>
          </a:xfrm>
        </p:grpSpPr>
        <p:sp>
          <p:nvSpPr>
            <p:cNvPr id="28798" name="Rectangle 27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99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00" name="Line 28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1" name="Line 28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2" name="Line 28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3" name="Line 28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4" name="Line 28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5" name="Line 28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6" name="Line 287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7" name="Line 288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8714" name="AutoShape 289"/>
          <p:cNvCxnSpPr>
            <a:cxnSpLocks noChangeShapeType="1"/>
            <a:endCxn id="28715" idx="0"/>
          </p:cNvCxnSpPr>
          <p:nvPr>
            <p:custDataLst>
              <p:tags r:id="rId40"/>
            </p:custDataLst>
          </p:nvPr>
        </p:nvCxnSpPr>
        <p:spPr bwMode="auto">
          <a:xfrm>
            <a:off x="1385888" y="27052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5" name="Rectangle 29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25538" y="31195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716" name="Rectangle 29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25538" y="36704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8717" name="Rectangle 29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25538" y="42212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8718" name="Rectangle 29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90825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719" name="Group 29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306763" y="2154373"/>
            <a:ext cx="152400" cy="550862"/>
            <a:chOff x="4272" y="2400"/>
            <a:chExt cx="192" cy="192"/>
          </a:xfrm>
        </p:grpSpPr>
        <p:sp>
          <p:nvSpPr>
            <p:cNvPr id="28788" name="Rectangle 295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89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90" name="Line 29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1" name="Line 29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2" name="Line 29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3" name="Line 30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4" name="Line 301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5" name="Line 302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6" name="Line 303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7" name="Line 304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20" name="Rectangle 30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459163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721" name="Group 306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975100" y="2154373"/>
            <a:ext cx="152400" cy="550862"/>
            <a:chOff x="4272" y="2400"/>
            <a:chExt cx="192" cy="192"/>
          </a:xfrm>
        </p:grpSpPr>
        <p:sp>
          <p:nvSpPr>
            <p:cNvPr id="28778" name="Rectangle 307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7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80" name="Line 30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1" name="Line 31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2" name="Line 311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3" name="Line 312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4" name="Line 31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5" name="Line 31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6" name="Line 31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7" name="Line 31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722" name="Group 31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2638425" y="2154373"/>
            <a:ext cx="152400" cy="550862"/>
            <a:chOff x="4272" y="2400"/>
            <a:chExt cx="192" cy="192"/>
          </a:xfrm>
        </p:grpSpPr>
        <p:sp>
          <p:nvSpPr>
            <p:cNvPr id="28768" name="Rectangle 31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69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70" name="Line 320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1" name="Line 321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2" name="Line 322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3" name="Line 323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4" name="Line 324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5" name="Line 325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6" name="Line 32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7" name="Line 32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23" name="Rectangle 32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3622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8724" name="Rectangle 32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622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8725" name="Rectangle 33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3622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8726" name="AutoShape 331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 flipH="1">
            <a:off x="1385888" y="170987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AutoShape 332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>
            <a:off x="2674938" y="170987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8" name="Rectangle 33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082800" y="115901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8729" name="Group 334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2598738" y="1159010"/>
            <a:ext cx="152400" cy="550863"/>
            <a:chOff x="4272" y="2400"/>
            <a:chExt cx="192" cy="192"/>
          </a:xfrm>
        </p:grpSpPr>
        <p:sp>
          <p:nvSpPr>
            <p:cNvPr id="28758" name="Rectangle 33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59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60" name="Line 33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1" name="Line 33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2" name="Line 33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3" name="Line 340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4" name="Line 341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5" name="Line 34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6" name="Line 34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7" name="Line 34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30" name="Rectangle 34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751138" y="115901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731" name="Group 34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3267075" y="1159010"/>
            <a:ext cx="152400" cy="550863"/>
            <a:chOff x="4272" y="2400"/>
            <a:chExt cx="192" cy="192"/>
          </a:xfrm>
        </p:grpSpPr>
        <p:sp>
          <p:nvSpPr>
            <p:cNvPr id="28748" name="Rectangle 34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49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50" name="Line 34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1" name="Line 35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2" name="Line 35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3" name="Line 35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4" name="Line 35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5" name="Line 35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6" name="Line 35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7" name="Line 35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732" name="Group 35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1930400" y="1159010"/>
            <a:ext cx="152400" cy="550863"/>
            <a:chOff x="4272" y="2400"/>
            <a:chExt cx="192" cy="192"/>
          </a:xfrm>
        </p:grpSpPr>
        <p:sp>
          <p:nvSpPr>
            <p:cNvPr id="28738" name="Rectangle 35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3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40" name="Line 36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1" name="Line 36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2" name="Line 36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3" name="Line 36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4" name="Line 36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5" name="Line 36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6" name="Line 36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7" name="Line 36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33" name="Rectangle 36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106738" y="311481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8734" name="Rectangle 36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106738" y="36656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8735" name="Rectangle 37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106738" y="42165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8736" name="AutoShape 371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 flipH="1">
            <a:off x="2654300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7" name="AutoShape 372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3382963" y="27052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36</a:t>
            </a:fld>
            <a:endParaRPr lang="en-US"/>
          </a:p>
        </p:txBody>
      </p:sp>
      <p:sp>
        <p:nvSpPr>
          <p:cNvPr id="249" name="Text Box 22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250" name="Text Box 8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10454" y="5033944"/>
            <a:ext cx="3363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We will borrow as before</a:t>
            </a:r>
            <a:endParaRPr lang="en-US" dirty="0">
              <a:latin typeface="+mj-lt"/>
            </a:endParaRPr>
          </a:p>
        </p:txBody>
      </p:sp>
      <p:sp>
        <p:nvSpPr>
          <p:cNvPr id="251" name="Text Box 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582539" y="5033944"/>
            <a:ext cx="3688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+mj-lt"/>
              </a:rPr>
              <a:t>Oh no. Not enough leaves and we cannot borrow!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8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52" grpId="0" animBg="1"/>
      <p:bldP spid="461953" grpId="0" animBg="1"/>
      <p:bldP spid="461954" grpId="0" animBg="1"/>
      <p:bldP spid="461955" grpId="0" animBg="1"/>
      <p:bldP spid="461967" grpId="0" animBg="1"/>
      <p:bldP spid="461994" grpId="0" animBg="1"/>
      <p:bldP spid="462006" grpId="0" animBg="1"/>
      <p:bldP spid="462029" grpId="0" animBg="1"/>
      <p:bldP spid="462030" grpId="0" animBg="1"/>
      <p:bldP spid="462031" grpId="0" animBg="1"/>
      <p:bldP spid="462034" grpId="0" animBg="1"/>
      <p:bldP spid="462046" grpId="0" animBg="1"/>
      <p:bldP spid="462069" grpId="0" animBg="1"/>
      <p:bldP spid="462070" grpId="0" animBg="1"/>
      <p:bldP spid="4620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68275" y="13255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cxnSp>
        <p:nvCxnSpPr>
          <p:cNvPr id="29699" name="AutoShape 4"/>
          <p:cNvCxnSpPr>
            <a:cxnSpLocks noChangeShapeType="1"/>
            <a:stCxn id="29880" idx="1"/>
            <a:endCxn id="29700" idx="0"/>
          </p:cNvCxnSpPr>
          <p:nvPr>
            <p:custDataLst>
              <p:tags r:id="rId2"/>
            </p:custDataLst>
          </p:nvPr>
        </p:nvCxnSpPr>
        <p:spPr bwMode="auto">
          <a:xfrm flipH="1">
            <a:off x="852488" y="2595563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263" y="300990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970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356076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970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411162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013" y="2044701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04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04950" y="2044701"/>
            <a:ext cx="152400" cy="550862"/>
            <a:chOff x="4272" y="2400"/>
            <a:chExt cx="192" cy="192"/>
          </a:xfrm>
        </p:grpSpPr>
        <p:sp>
          <p:nvSpPr>
            <p:cNvPr id="29893" name="Rectangle 10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94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95" name="Line 12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6" name="Line 13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7" name="Line 14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8" name="Line 15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9" name="Line 16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900" name="Line 17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901" name="Line 18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902" name="Line 19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05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57350" y="2044701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06" name="Group 2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3288" y="2044701"/>
            <a:ext cx="152400" cy="550862"/>
            <a:chOff x="4272" y="2400"/>
            <a:chExt cx="192" cy="192"/>
          </a:xfrm>
        </p:grpSpPr>
        <p:sp>
          <p:nvSpPr>
            <p:cNvPr id="29883" name="Rectangle 2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84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85" name="Line 24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6" name="Line 25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7" name="Line 26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8" name="Line 27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9" name="Line 28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0" name="Line 29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1" name="Line 30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2" name="Line 31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9707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36613" y="2044701"/>
            <a:ext cx="152400" cy="550862"/>
            <a:chOff x="4272" y="2400"/>
            <a:chExt cx="192" cy="192"/>
          </a:xfrm>
        </p:grpSpPr>
        <p:sp>
          <p:nvSpPr>
            <p:cNvPr id="29873" name="Rectangle 33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74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75" name="Line 35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6" name="Line 36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7" name="Line 37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8" name="Line 38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9" name="Line 39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0" name="Line 40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1" name="Line 41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2" name="Line 42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08" name="Rectangle 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86088" y="2044701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9709" name="Group 4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2025" y="2044701"/>
            <a:ext cx="152400" cy="550862"/>
            <a:chOff x="4272" y="2400"/>
            <a:chExt cx="192" cy="192"/>
          </a:xfrm>
        </p:grpSpPr>
        <p:sp>
          <p:nvSpPr>
            <p:cNvPr id="29863" name="Rectangle 4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64" name="Group 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65" name="Line 4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6" name="Line 4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7" name="Line 4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8" name="Line 5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9" name="Line 5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0" name="Line 5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1" name="Line 5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2" name="Line 54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10" name="Rectangle 5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4425" y="2044701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11" name="Group 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170363" y="2044701"/>
            <a:ext cx="152400" cy="550862"/>
            <a:chOff x="4272" y="2400"/>
            <a:chExt cx="192" cy="192"/>
          </a:xfrm>
        </p:grpSpPr>
        <p:sp>
          <p:nvSpPr>
            <p:cNvPr id="29853" name="Rectangle 57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54" name="Group 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55" name="Line 5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6" name="Line 6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7" name="Line 6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8" name="Line 6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9" name="Line 6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0" name="Line 6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1" name="Line 6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2" name="Line 66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9712" name="Group 6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833688" y="2044701"/>
            <a:ext cx="152400" cy="550862"/>
            <a:chOff x="4272" y="2400"/>
            <a:chExt cx="192" cy="192"/>
          </a:xfrm>
        </p:grpSpPr>
        <p:sp>
          <p:nvSpPr>
            <p:cNvPr id="29843" name="Rectangle 6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44" name="Group 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45" name="Line 7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6" name="Line 7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7" name="Line 7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8" name="Line 7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9" name="Line 7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0" name="Line 7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1" name="Line 7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2" name="Line 7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13" name="Rectangle 7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57463" y="300990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9714" name="Rectangle 7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57463" y="356076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9715" name="Rectangle 8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57463" y="411162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9716" name="AutoShape 81"/>
          <p:cNvCxnSpPr>
            <a:cxnSpLocks noChangeShapeType="1"/>
            <a:stCxn id="29820" idx="1"/>
            <a:endCxn id="29902" idx="1"/>
          </p:cNvCxnSpPr>
          <p:nvPr>
            <p:custDataLst>
              <p:tags r:id="rId19"/>
            </p:custDataLst>
          </p:nvPr>
        </p:nvCxnSpPr>
        <p:spPr bwMode="auto">
          <a:xfrm flipH="1">
            <a:off x="1581150" y="1600201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82"/>
          <p:cNvCxnSpPr>
            <a:cxnSpLocks noChangeShapeType="1"/>
            <a:stCxn id="29839" idx="0"/>
            <a:endCxn id="29872" idx="1"/>
          </p:cNvCxnSpPr>
          <p:nvPr>
            <p:custDataLst>
              <p:tags r:id="rId20"/>
            </p:custDataLst>
          </p:nvPr>
        </p:nvCxnSpPr>
        <p:spPr bwMode="auto">
          <a:xfrm>
            <a:off x="2870200" y="1600201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8063" y="1049338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9719" name="Group 8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94000" y="1049338"/>
            <a:ext cx="152400" cy="550863"/>
            <a:chOff x="4272" y="2400"/>
            <a:chExt cx="192" cy="192"/>
          </a:xfrm>
        </p:grpSpPr>
        <p:sp>
          <p:nvSpPr>
            <p:cNvPr id="29833" name="Rectangle 85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34" name="Group 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35" name="Line 8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6" name="Line 88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7" name="Line 89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8" name="Line 90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9" name="Line 91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0" name="Line 92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1" name="Line 93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2" name="Line 94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20" name="Rectangle 9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6400" y="1049338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21" name="Group 96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462338" y="1049338"/>
            <a:ext cx="152400" cy="550863"/>
            <a:chOff x="4272" y="2400"/>
            <a:chExt cx="192" cy="192"/>
          </a:xfrm>
        </p:grpSpPr>
        <p:sp>
          <p:nvSpPr>
            <p:cNvPr id="29823" name="Rectangle 9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24" name="Group 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25" name="Line 9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6" name="Line 100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7" name="Line 101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8" name="Line 102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9" name="Line 10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0" name="Line 10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1" name="Line 10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2" name="Line 10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9722" name="Group 107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125663" y="1049338"/>
            <a:ext cx="152400" cy="550863"/>
            <a:chOff x="4272" y="2400"/>
            <a:chExt cx="192" cy="192"/>
          </a:xfrm>
        </p:grpSpPr>
        <p:sp>
          <p:nvSpPr>
            <p:cNvPr id="29813" name="Rectangle 10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14" name="Group 1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15" name="Line 11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6" name="Line 11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7" name="Line 11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8" name="Line 11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9" name="Line 11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0" name="Line 11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1" name="Line 11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2" name="Line 11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23" name="Rectangle 1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02000" y="300513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9724" name="Rectangle 1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02000" y="355600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9725" name="Rectangle 1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02000" y="410686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9726" name="AutoShape 121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2849563" y="2595563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AutoShape 12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3578225" y="2595563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Line 2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475163" y="1301751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88188" y="2044701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0" name="Group 287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604125" y="2044701"/>
            <a:ext cx="152400" cy="550862"/>
            <a:chOff x="4272" y="2400"/>
            <a:chExt cx="192" cy="192"/>
          </a:xfrm>
        </p:grpSpPr>
        <p:sp>
          <p:nvSpPr>
            <p:cNvPr id="29803" name="Rectangle 288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04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05" name="Line 29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6" name="Line 29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7" name="Line 29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8" name="Line 29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9" name="Line 29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0" name="Line 295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1" name="Line 296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2" name="Line 297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756525" y="2044701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2" name="Group 29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8272463" y="2044701"/>
            <a:ext cx="152400" cy="550862"/>
            <a:chOff x="4272" y="2400"/>
            <a:chExt cx="192" cy="192"/>
          </a:xfrm>
        </p:grpSpPr>
        <p:sp>
          <p:nvSpPr>
            <p:cNvPr id="29793" name="Rectangle 300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94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95" name="Line 30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6" name="Line 30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7" name="Line 30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8" name="Line 30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9" name="Line 30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0" name="Line 30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1" name="Line 30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2" name="Line 30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31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6935788" y="2044701"/>
            <a:ext cx="152400" cy="550862"/>
            <a:chOff x="4272" y="2400"/>
            <a:chExt cx="192" cy="192"/>
          </a:xfrm>
        </p:grpSpPr>
        <p:sp>
          <p:nvSpPr>
            <p:cNvPr id="29783" name="Rectangle 31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84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85" name="Line 31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6" name="Line 31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7" name="Line 31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8" name="Line 31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9" name="Line 31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0" name="Line 31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1" name="Line 31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2" name="Line 32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59563" y="300990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659563" y="356076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659563" y="411162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464197" name="AutoShape 325"/>
          <p:cNvCxnSpPr>
            <a:cxnSpLocks noChangeShapeType="1"/>
            <a:stCxn id="29779" idx="0"/>
            <a:endCxn id="29812" idx="1"/>
          </p:cNvCxnSpPr>
          <p:nvPr>
            <p:custDataLst>
              <p:tags r:id="rId40"/>
            </p:custDataLst>
          </p:nvPr>
        </p:nvCxnSpPr>
        <p:spPr bwMode="auto">
          <a:xfrm>
            <a:off x="6972300" y="1600201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198" name="Rectangle 32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380163" y="1049338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26" name="Group 32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896100" y="1049338"/>
            <a:ext cx="152400" cy="550863"/>
            <a:chOff x="4272" y="2400"/>
            <a:chExt cx="192" cy="192"/>
          </a:xfrm>
        </p:grpSpPr>
        <p:sp>
          <p:nvSpPr>
            <p:cNvPr id="29773" name="Rectangle 32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74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75" name="Line 33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6" name="Line 33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7" name="Line 33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8" name="Line 33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9" name="Line 33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0" name="Line 33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1" name="Line 33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2" name="Line 33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210" name="Rectangle 33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048500" y="1049338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339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7564438" y="1049338"/>
            <a:ext cx="152400" cy="550863"/>
            <a:chOff x="4272" y="2400"/>
            <a:chExt cx="192" cy="192"/>
          </a:xfrm>
        </p:grpSpPr>
        <p:sp>
          <p:nvSpPr>
            <p:cNvPr id="29763" name="Rectangle 34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64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65" name="Line 34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6" name="Line 34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7" name="Line 34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8" name="Line 34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9" name="Line 34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0" name="Line 34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1" name="Line 34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2" name="Line 34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50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227763" y="1049338"/>
            <a:ext cx="152400" cy="550863"/>
            <a:chOff x="4272" y="2400"/>
            <a:chExt cx="192" cy="192"/>
          </a:xfrm>
        </p:grpSpPr>
        <p:sp>
          <p:nvSpPr>
            <p:cNvPr id="29753" name="Rectangle 35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54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55" name="Line 35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6" name="Line 35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7" name="Line 35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8" name="Line 35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9" name="Line 35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0" name="Line 35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1" name="Line 35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2" name="Line 36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233" name="Rectangle 36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404100" y="300513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404100" y="355600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404100" y="410686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 flipH="1">
            <a:off x="6951663" y="2595563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7680325" y="2595563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91500" y="299402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91500" y="354488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191500" y="409575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54"/>
            </p:custDataLst>
          </p:nvPr>
        </p:nvCxnSpPr>
        <p:spPr bwMode="auto">
          <a:xfrm>
            <a:off x="8337550" y="2579688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37</a:t>
            </a:fld>
            <a:endParaRPr lang="en-US"/>
          </a:p>
        </p:txBody>
      </p:sp>
      <p:sp>
        <p:nvSpPr>
          <p:cNvPr id="210" name="Text Box 22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211" name="Text Box 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10454" y="5033944"/>
            <a:ext cx="762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We have to move up a node and collapse into a new root.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3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198" grpId="0" animBg="1"/>
      <p:bldP spid="464210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4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475163" y="1332748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1825" y="130893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" name="Group 28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497763" y="1308935"/>
            <a:ext cx="152400" cy="550863"/>
            <a:chOff x="4272" y="2400"/>
            <a:chExt cx="192" cy="192"/>
          </a:xfrm>
        </p:grpSpPr>
        <p:sp>
          <p:nvSpPr>
            <p:cNvPr id="30844" name="Rectangle 288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45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46" name="Line 290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7" name="Line 291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8" name="Line 292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9" name="Line 293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0" name="Line 294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1" name="Line 295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2" name="Line 296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3" name="Line 29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50163" y="130893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4" name="Group 29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166100" y="1308935"/>
            <a:ext cx="152400" cy="550863"/>
            <a:chOff x="4272" y="2400"/>
            <a:chExt cx="192" cy="192"/>
          </a:xfrm>
        </p:grpSpPr>
        <p:sp>
          <p:nvSpPr>
            <p:cNvPr id="30834" name="Rectangle 300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35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36" name="Line 302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7" name="Line 30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8" name="Line 30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9" name="Line 30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0" name="Line 30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1" name="Line 30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2" name="Line 30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3" name="Line 30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3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829425" y="1308935"/>
            <a:ext cx="152400" cy="550863"/>
            <a:chOff x="4272" y="2400"/>
            <a:chExt cx="192" cy="192"/>
          </a:xfrm>
        </p:grpSpPr>
        <p:sp>
          <p:nvSpPr>
            <p:cNvPr id="30824" name="Rectangle 311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25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26" name="Line 31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7" name="Line 31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8" name="Line 31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9" name="Line 31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0" name="Line 31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1" name="Line 31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2" name="Line 31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3" name="Line 320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22741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28249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337586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4233" name="Rectangle 3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97738" y="22693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7738" y="28202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97738" y="33710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6845300" y="185979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7573963" y="185979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85138" y="225826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85138" y="28091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85138" y="33599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18"/>
            </p:custDataLst>
          </p:nvPr>
        </p:nvCxnSpPr>
        <p:spPr bwMode="auto">
          <a:xfrm>
            <a:off x="8231188" y="1843923"/>
            <a:ext cx="1301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8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55825" y="2075698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30742" name="Group 28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671763" y="2075698"/>
            <a:ext cx="152400" cy="550862"/>
            <a:chOff x="4272" y="2400"/>
            <a:chExt cx="192" cy="192"/>
          </a:xfrm>
        </p:grpSpPr>
        <p:sp>
          <p:nvSpPr>
            <p:cNvPr id="30814" name="Rectangle 28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15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16" name="Line 29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7" name="Line 29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8" name="Line 29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9" name="Line 29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0" name="Line 29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1" name="Line 29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2" name="Line 29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3" name="Line 297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43" name="Rectangle 29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24163" y="2075698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30744" name="Group 29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340100" y="2075698"/>
            <a:ext cx="152400" cy="550862"/>
            <a:chOff x="4272" y="2400"/>
            <a:chExt cx="192" cy="192"/>
          </a:xfrm>
        </p:grpSpPr>
        <p:sp>
          <p:nvSpPr>
            <p:cNvPr id="30804" name="Rectangle 30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05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06" name="Line 302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7" name="Line 30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8" name="Line 30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9" name="Line 30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0" name="Line 30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1" name="Line 30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2" name="Line 30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3" name="Line 30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745" name="Group 310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003425" y="2075698"/>
            <a:ext cx="152400" cy="550862"/>
            <a:chOff x="4272" y="2400"/>
            <a:chExt cx="192" cy="192"/>
          </a:xfrm>
        </p:grpSpPr>
        <p:sp>
          <p:nvSpPr>
            <p:cNvPr id="30794" name="Rectangle 3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95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96" name="Line 31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7" name="Line 31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8" name="Line 31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9" name="Line 31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0" name="Line 31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1" name="Line 31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2" name="Line 31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3" name="Line 320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46" name="Rectangle 3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27200" y="30408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30747" name="Rectangle 3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27200" y="359176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0748" name="Rectangle 3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27200" y="414262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30749" name="AutoShape 325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2039938" y="1631198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0" name="Rectangle 32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47800" y="108033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0751" name="Group 327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963738" y="1080335"/>
            <a:ext cx="152400" cy="550863"/>
            <a:chOff x="4272" y="2400"/>
            <a:chExt cx="192" cy="192"/>
          </a:xfrm>
        </p:grpSpPr>
        <p:sp>
          <p:nvSpPr>
            <p:cNvPr id="30784" name="Rectangle 32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85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86" name="Line 33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7" name="Line 33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8" name="Line 33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9" name="Line 33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0" name="Line 33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1" name="Line 33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2" name="Line 336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3" name="Line 33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52" name="Rectangle 3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116138" y="108033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30753" name="Group 33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632075" y="1080335"/>
            <a:ext cx="152400" cy="550863"/>
            <a:chOff x="4272" y="2400"/>
            <a:chExt cx="192" cy="192"/>
          </a:xfrm>
        </p:grpSpPr>
        <p:sp>
          <p:nvSpPr>
            <p:cNvPr id="30774" name="Rectangle 34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75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76" name="Line 34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7" name="Line 34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8" name="Line 34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9" name="Line 34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0" name="Line 34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1" name="Line 34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2" name="Line 34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3" name="Line 34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754" name="Group 35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295400" y="1080335"/>
            <a:ext cx="152400" cy="550863"/>
            <a:chOff x="4272" y="2400"/>
            <a:chExt cx="192" cy="192"/>
          </a:xfrm>
        </p:grpSpPr>
        <p:sp>
          <p:nvSpPr>
            <p:cNvPr id="30764" name="Rectangle 35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65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66" name="Line 353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67" name="Line 354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68" name="Line 355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69" name="Line 356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0" name="Line 35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1" name="Line 35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2" name="Line 35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3" name="Line 36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55" name="Rectangle 36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471738" y="30361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0756" name="Rectangle 36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71738" y="35869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0757" name="Rectangle 36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71738" y="413786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0758" name="AutoShape 364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 flipH="1">
            <a:off x="2019300" y="2626560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9" name="AutoShape 365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2747963" y="2626560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0" name="Rectangle 36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59138" y="30250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0761" name="Rectangle 36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59138" y="35758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0762" name="Rectangle 36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59138" y="412674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0763" name="AutoShape 369"/>
          <p:cNvCxnSpPr>
            <a:cxnSpLocks noChangeShapeType="1"/>
            <a:endCxn id="30760" idx="0"/>
          </p:cNvCxnSpPr>
          <p:nvPr>
            <p:custDataLst>
              <p:tags r:id="rId41"/>
            </p:custDataLst>
          </p:nvPr>
        </p:nvCxnSpPr>
        <p:spPr bwMode="auto">
          <a:xfrm>
            <a:off x="3405188" y="2610685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38</a:t>
            </a:fld>
            <a:endParaRPr lang="en-US"/>
          </a:p>
        </p:txBody>
      </p:sp>
      <p:sp>
        <p:nvSpPr>
          <p:cNvPr id="137" name="Text Box 22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138" name="Text Box 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10454" y="5274643"/>
            <a:ext cx="7876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Huh, the root is pretty small. Let's reduce the tree's height.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4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Algorithm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the data from its leaf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leaf now has </a:t>
            </a: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L/2</a:t>
            </a:r>
            <a:r>
              <a:rPr lang="en-US" dirty="0" smtClean="0">
                <a:sym typeface="Symbol" pitchFamily="18" charset="2"/>
              </a:rPr>
              <a:t> - 1,</a:t>
            </a:r>
            <a:r>
              <a:rPr lang="en-US" dirty="0" smtClean="0"/>
              <a:t> underflow!</a:t>
            </a:r>
          </a:p>
          <a:p>
            <a:pPr lvl="1"/>
            <a:r>
              <a:rPr lang="en-US" dirty="0" smtClean="0"/>
              <a:t>If a neighbor has &gt;</a:t>
            </a: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L/2</a:t>
            </a:r>
            <a:r>
              <a:rPr lang="en-US" dirty="0" smtClean="0">
                <a:sym typeface="Symbol" pitchFamily="18" charset="2"/>
              </a:rPr>
              <a:t> items, 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/>
              <a:t>adopt and update parent</a:t>
            </a:r>
          </a:p>
          <a:p>
            <a:pPr lvl="1"/>
            <a:r>
              <a:rPr lang="en-US" dirty="0" smtClean="0"/>
              <a:t>Else merge node with neighbor</a:t>
            </a:r>
          </a:p>
          <a:p>
            <a:pPr lvl="2"/>
            <a:r>
              <a:rPr lang="en-US" dirty="0" smtClean="0"/>
              <a:t>Guaranteed to have a legal number of items</a:t>
            </a:r>
            <a:br>
              <a:rPr lang="en-US" dirty="0" smtClean="0"/>
            </a:br>
            <a:r>
              <a:rPr lang="en-US" dirty="0" smtClean="0">
                <a:sym typeface="Symbol" pitchFamily="18" charset="2"/>
              </a:rPr>
              <a:t></a:t>
            </a:r>
            <a:r>
              <a:rPr lang="en-US" dirty="0" smtClean="0"/>
              <a:t>L/2</a:t>
            </a:r>
            <a:r>
              <a:rPr lang="en-US" dirty="0">
                <a:sym typeface="Symbol" pitchFamily="18" charset="2"/>
              </a:rPr>
              <a:t> </a:t>
            </a:r>
            <a:r>
              <a:rPr lang="en-US" dirty="0" smtClean="0">
                <a:sym typeface="Symbol" pitchFamily="18" charset="2"/>
              </a:rPr>
              <a:t> + </a:t>
            </a:r>
            <a:r>
              <a:rPr lang="en-US" dirty="0">
                <a:sym typeface="Symbol" pitchFamily="18" charset="2"/>
              </a:rPr>
              <a:t></a:t>
            </a:r>
            <a:r>
              <a:rPr lang="en-US" dirty="0"/>
              <a:t>L/2</a:t>
            </a:r>
            <a:r>
              <a:rPr lang="en-US" dirty="0"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 = L </a:t>
            </a:r>
            <a:endParaRPr lang="en-US" dirty="0" smtClean="0"/>
          </a:p>
          <a:p>
            <a:pPr lvl="2"/>
            <a:r>
              <a:rPr lang="en-US" dirty="0" smtClean="0"/>
              <a:t>Parent now has one less node</a:t>
            </a:r>
          </a:p>
          <a:p>
            <a:pPr marL="0" indent="0">
              <a:buNone/>
            </a:pPr>
            <a:endParaRPr lang="en-US" sz="1000" dirty="0" smtClean="0"/>
          </a:p>
          <a:p>
            <a:pPr marL="514350" indent="-514350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If Step 2 caused parent to have </a:t>
            </a:r>
            <a:br>
              <a:rPr lang="en-US" dirty="0" smtClean="0"/>
            </a:b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M/2</a:t>
            </a:r>
            <a:r>
              <a:rPr lang="en-US" dirty="0" smtClean="0">
                <a:sym typeface="Symbol" pitchFamily="18" charset="2"/>
              </a:rPr>
              <a:t> - 1</a:t>
            </a:r>
            <a:r>
              <a:rPr lang="en-US" dirty="0" smtClean="0"/>
              <a:t> children, underflow!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Technically, they are called B+ trees but their name was lowered due to concerns of grade inflation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Algorithm</a:t>
            </a:r>
            <a:endParaRPr lang="en-US" dirty="0" smtClean="0"/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If an internal node has </a:t>
            </a:r>
            <a:r>
              <a:rPr lang="en-US" sz="2800" dirty="0" smtClean="0">
                <a:sym typeface="Symbol" pitchFamily="18" charset="2"/>
              </a:rPr>
              <a:t></a:t>
            </a:r>
            <a:r>
              <a:rPr lang="en-US" sz="2800" dirty="0" smtClean="0"/>
              <a:t>M/2</a:t>
            </a:r>
            <a:r>
              <a:rPr lang="en-US" sz="2800" dirty="0" smtClean="0">
                <a:sym typeface="Symbol" pitchFamily="18" charset="2"/>
              </a:rPr>
              <a:t> - 1</a:t>
            </a:r>
            <a:r>
              <a:rPr lang="en-US" sz="2800" dirty="0" smtClean="0"/>
              <a:t> children</a:t>
            </a:r>
          </a:p>
          <a:p>
            <a:pPr lvl="1"/>
            <a:r>
              <a:rPr lang="en-US" dirty="0" smtClean="0"/>
              <a:t>If a neighbor has &gt;</a:t>
            </a: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M/2</a:t>
            </a:r>
            <a:r>
              <a:rPr lang="en-US" dirty="0" smtClean="0">
                <a:sym typeface="Symbol" pitchFamily="18" charset="2"/>
              </a:rPr>
              <a:t> items, </a:t>
            </a:r>
            <a:r>
              <a:rPr lang="en-US" dirty="0" smtClean="0"/>
              <a:t>adopt and update parent</a:t>
            </a:r>
          </a:p>
          <a:p>
            <a:pPr lvl="1"/>
            <a:r>
              <a:rPr lang="en-US" dirty="0" smtClean="0"/>
              <a:t>Else merge node with neighbor</a:t>
            </a:r>
          </a:p>
          <a:p>
            <a:pPr lvl="2"/>
            <a:r>
              <a:rPr lang="en-US" dirty="0" smtClean="0"/>
              <a:t>Guaranteed to have a legal number of items</a:t>
            </a:r>
          </a:p>
          <a:p>
            <a:pPr lvl="2"/>
            <a:r>
              <a:rPr lang="en-US" dirty="0" smtClean="0"/>
              <a:t>Parent now has one less node, may need to continue </a:t>
            </a:r>
            <a:r>
              <a:rPr lang="en-US" dirty="0" err="1" smtClean="0"/>
              <a:t>underflowing</a:t>
            </a:r>
            <a:r>
              <a:rPr lang="en-US" dirty="0" smtClean="0"/>
              <a:t> up the tree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Fine if we merge all the way up to the root</a:t>
            </a:r>
          </a:p>
          <a:p>
            <a:r>
              <a:rPr lang="en-US" sz="2600" dirty="0" smtClean="0"/>
              <a:t>If </a:t>
            </a:r>
            <a:r>
              <a:rPr lang="en-US" sz="2600" dirty="0"/>
              <a:t>the root went from 2 children to </a:t>
            </a:r>
            <a:r>
              <a:rPr lang="en-US" sz="2600" dirty="0" smtClean="0"/>
              <a:t>1, delete the root and make child the root</a:t>
            </a:r>
          </a:p>
          <a:p>
            <a:r>
              <a:rPr lang="en-US" sz="2600" dirty="0" smtClean="0"/>
              <a:t>This is the only case that decreases tree height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Efficiency of </a:t>
            </a:r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582283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Find correct leaf:</a:t>
            </a:r>
          </a:p>
          <a:p>
            <a:pPr marL="0" indent="0">
              <a:buNone/>
            </a:pPr>
            <a:r>
              <a:rPr lang="en-US" sz="2400" dirty="0"/>
              <a:t>Insert in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parents all the </a:t>
            </a:r>
            <a:r>
              <a:rPr lang="en-US" sz="2400" dirty="0" smtClean="0"/>
              <a:t>way </a:t>
            </a:r>
            <a:r>
              <a:rPr lang="en-US" sz="2400" dirty="0"/>
              <a:t>to root: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Total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55744" y="914400"/>
            <a:ext cx="2928668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dirty="0">
                <a:cs typeface="Courier New" pitchFamily="49" charset="0"/>
              </a:rPr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M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dirty="0"/>
              <a:t>O(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 +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41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3312543"/>
            <a:ext cx="8305800" cy="304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sz="2400" dirty="0" smtClean="0"/>
              <a:t>But it’s not that bad: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Merges are not that common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After a merge, a node will be over half full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Reducing disk accesses is name of the game: </a:t>
            </a:r>
            <a:br>
              <a:rPr lang="en-US" sz="2000" dirty="0"/>
            </a:br>
            <a:r>
              <a:rPr lang="en-US" sz="2000" dirty="0" smtClean="0"/>
              <a:t>deletions </a:t>
            </a:r>
            <a:r>
              <a:rPr lang="en-US" sz="2000" dirty="0"/>
              <a:t>are thus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="1" i="1" baseline="-25000" dirty="0" err="1"/>
              <a:t>M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) on </a:t>
            </a:r>
            <a:r>
              <a:rPr lang="en-US" sz="2000" dirty="0" smtClean="0"/>
              <a:t>average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056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B Trees in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1000"/>
              </a:lnSpc>
              <a:buNone/>
            </a:pPr>
            <a:r>
              <a:rPr lang="en-US" sz="2600" dirty="0"/>
              <a:t>Assuming our goal is efficient number of disk </a:t>
            </a:r>
            <a:r>
              <a:rPr lang="en-US" sz="2600" dirty="0" smtClean="0"/>
              <a:t>accesses, Java was not </a:t>
            </a:r>
            <a:r>
              <a:rPr lang="en-US" sz="2600" dirty="0"/>
              <a:t>designed for this</a:t>
            </a:r>
          </a:p>
          <a:p>
            <a:pPr marL="0" indent="0">
              <a:lnSpc>
                <a:spcPct val="111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1000"/>
              </a:lnSpc>
              <a:buNone/>
            </a:pPr>
            <a:r>
              <a:rPr lang="en-US" sz="2600" dirty="0" smtClean="0"/>
              <a:t>This is not a programming languages course</a:t>
            </a:r>
          </a:p>
          <a:p>
            <a:pPr marL="0" indent="0">
              <a:lnSpc>
                <a:spcPct val="111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1000"/>
              </a:lnSpc>
              <a:buNone/>
            </a:pPr>
            <a:r>
              <a:rPr lang="en-US" sz="2600" dirty="0" smtClean="0"/>
              <a:t>Still, it is worthwhile to know enough about </a:t>
            </a:r>
            <a:r>
              <a:rPr lang="en-US" sz="2600" dirty="0" smtClean="0"/>
              <a:t>"how </a:t>
            </a:r>
            <a:r>
              <a:rPr lang="en-US" sz="2600" dirty="0" smtClean="0"/>
              <a:t>Java </a:t>
            </a:r>
            <a:r>
              <a:rPr lang="en-US" sz="2600" dirty="0" smtClean="0"/>
              <a:t>works" </a:t>
            </a:r>
            <a:r>
              <a:rPr lang="en-US" sz="2600" dirty="0" smtClean="0"/>
              <a:t>and why this is probably a bad idea for B trees</a:t>
            </a:r>
          </a:p>
          <a:p>
            <a:pPr marL="0" indent="0">
              <a:lnSpc>
                <a:spcPct val="111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1000"/>
              </a:lnSpc>
              <a:buNone/>
            </a:pPr>
            <a:r>
              <a:rPr lang="en-US" sz="2600" dirty="0" smtClean="0"/>
              <a:t>The key issue is extra levels of indirection…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Even if we assume data items have </a:t>
            </a:r>
            <a:r>
              <a:rPr lang="en-US" sz="2600" dirty="0" err="1" smtClean="0"/>
              <a:t>int</a:t>
            </a:r>
            <a:r>
              <a:rPr lang="en-US" sz="2600" dirty="0" smtClean="0"/>
              <a:t> keys, you cannot get the data representation you want for </a:t>
            </a:r>
            <a:r>
              <a:rPr lang="en-US" sz="2600" dirty="0" smtClean="0"/>
              <a:t>"really </a:t>
            </a:r>
            <a:r>
              <a:rPr lang="en-US" sz="2600" dirty="0" smtClean="0"/>
              <a:t>big </a:t>
            </a:r>
            <a:r>
              <a:rPr lang="en-US" sz="2600" dirty="0" smtClean="0"/>
              <a:t>data" </a:t>
            </a:r>
            <a:endParaRPr lang="en-US" sz="26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118102"/>
            <a:ext cx="7848600" cy="42062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interface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Keyed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&lt;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&gt;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kern="0" dirty="0" smtClean="0">
                <a:latin typeface="Courier New" pitchFamily="49" charset="0"/>
              </a:rPr>
              <a:t>(E);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119F33"/>
                </a:solidFill>
                <a:latin typeface="Courier New" pitchFamily="49" charset="0"/>
              </a:rPr>
              <a:t>BTreeNode</a:t>
            </a:r>
            <a:r>
              <a:rPr lang="en-US" kern="0" dirty="0" smtClean="0">
                <a:latin typeface="Courier New" pitchFamily="49" charset="0"/>
              </a:rPr>
              <a:t>&lt;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implements</a:t>
            </a:r>
            <a:r>
              <a:rPr lang="en-US" kern="0" dirty="0" smtClean="0">
                <a:latin typeface="Courier New" pitchFamily="49" charset="0"/>
              </a:rPr>
              <a:t> Keyed&lt;E&gt;&gt;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static final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M</a:t>
            </a:r>
            <a:r>
              <a:rPr lang="en-US" kern="0" dirty="0" smtClean="0">
                <a:latin typeface="Courier New" pitchFamily="49" charset="0"/>
              </a:rPr>
              <a:t> = 128;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[]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keys</a:t>
            </a:r>
            <a:r>
              <a:rPr lang="en-US" kern="0" dirty="0" smtClean="0">
                <a:latin typeface="Courier New" pitchFamily="49" charset="0"/>
              </a:rPr>
              <a:t> =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[M-1];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BTreeNode</a:t>
            </a:r>
            <a:r>
              <a:rPr lang="en-US" kern="0" dirty="0" smtClean="0">
                <a:latin typeface="Courier New" pitchFamily="49" charset="0"/>
              </a:rPr>
              <a:t>&lt;E&gt;[]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children</a:t>
            </a:r>
            <a:r>
              <a:rPr lang="en-US" kern="0" dirty="0" smtClean="0">
                <a:latin typeface="Courier New" pitchFamily="49" charset="0"/>
              </a:rPr>
              <a:t> =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BTreeNode</a:t>
            </a:r>
            <a:r>
              <a:rPr lang="en-US" kern="0" dirty="0" smtClean="0">
                <a:latin typeface="Courier New" pitchFamily="49" charset="0"/>
              </a:rPr>
              <a:t>[M];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119F33"/>
                </a:solidFill>
                <a:latin typeface="Courier New" pitchFamily="49" charset="0"/>
              </a:rPr>
              <a:t>numChildren</a:t>
            </a:r>
            <a:r>
              <a:rPr lang="en-US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119F33"/>
                </a:solidFill>
                <a:latin typeface="Courier New" pitchFamily="49" charset="0"/>
              </a:rPr>
              <a:t>BTreeLeaf</a:t>
            </a:r>
            <a:r>
              <a:rPr lang="en-US" kern="0" dirty="0" smtClean="0">
                <a:latin typeface="Courier New" pitchFamily="49" charset="0"/>
              </a:rPr>
              <a:t>&lt;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kern="0" dirty="0" smtClean="0">
                <a:latin typeface="Courier New" pitchFamily="49" charset="0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static final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32;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E[]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data</a:t>
            </a:r>
            <a:r>
              <a:rPr lang="en-US" kern="0" dirty="0" smtClean="0">
                <a:latin typeface="Courier New" pitchFamily="49" charset="0"/>
              </a:rPr>
              <a:t> = (E[])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kern="0" dirty="0" smtClean="0">
                <a:latin typeface="Courier New" pitchFamily="49" charset="0"/>
              </a:rPr>
              <a:t> Object[L];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numItems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…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125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that looks like</a:t>
            </a:r>
            <a:endParaRPr lang="en-US" dirty="0"/>
          </a:p>
        </p:txBody>
      </p:sp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0307" y="142145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9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707" y="873203"/>
            <a:ext cx="57658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err="1" smtClean="0"/>
              <a:t>BTreeNode</a:t>
            </a:r>
            <a:r>
              <a:rPr lang="en-US" sz="2000" dirty="0" smtClean="0"/>
              <a:t> (3 objects with </a:t>
            </a:r>
            <a:r>
              <a:rPr lang="en-US" sz="2000" dirty="0" smtClean="0"/>
              <a:t>"header words")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31907" y="2321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31907" y="1940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31907" y="2702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31907" y="3083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6200000" flipH="1">
            <a:off x="1812807" y="1368503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0" idx="1"/>
          </p:cNvCxnSpPr>
          <p:nvPr/>
        </p:nvCxnSpPr>
        <p:spPr bwMode="auto">
          <a:xfrm flipV="1">
            <a:off x="2841507" y="1558613"/>
            <a:ext cx="1828800" cy="91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73" idx="2"/>
          </p:cNvCxnSpPr>
          <p:nvPr/>
        </p:nvCxnSpPr>
        <p:spPr bwMode="auto">
          <a:xfrm flipH="1">
            <a:off x="5127507" y="2410313"/>
            <a:ext cx="228600" cy="596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74" idx="2"/>
          </p:cNvCxnSpPr>
          <p:nvPr/>
        </p:nvCxnSpPr>
        <p:spPr bwMode="auto">
          <a:xfrm>
            <a:off x="5813307" y="2410313"/>
            <a:ext cx="0" cy="596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75" idx="2"/>
          </p:cNvCxnSpPr>
          <p:nvPr/>
        </p:nvCxnSpPr>
        <p:spPr bwMode="auto">
          <a:xfrm>
            <a:off x="6270507" y="2410703"/>
            <a:ext cx="228600" cy="596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536707" y="306389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70</a:t>
            </a:r>
          </a:p>
        </p:txBody>
      </p:sp>
      <p:sp>
        <p:nvSpPr>
          <p:cNvPr id="79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907" y="3899860"/>
            <a:ext cx="6818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err="1" smtClean="0"/>
              <a:t>BTreeLeaf</a:t>
            </a:r>
            <a:r>
              <a:rPr lang="en-US" sz="2000" dirty="0" smtClean="0"/>
              <a:t> (data objects not in contiguous memory)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endCxn id="71" idx="1"/>
          </p:cNvCxnSpPr>
          <p:nvPr/>
        </p:nvCxnSpPr>
        <p:spPr bwMode="auto">
          <a:xfrm flipV="1">
            <a:off x="2841507" y="2273153"/>
            <a:ext cx="1828800" cy="657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08107" y="489046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08107" y="450946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308107" y="527146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1698507" y="443326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612907" y="52523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62835" y="135894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99107" y="2073293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cxnSp>
        <p:nvCxnSpPr>
          <p:cNvPr id="92" name="Straight Arrow Connector 91"/>
          <p:cNvCxnSpPr>
            <a:endCxn id="94" idx="1"/>
          </p:cNvCxnSpPr>
          <p:nvPr/>
        </p:nvCxnSpPr>
        <p:spPr bwMode="auto">
          <a:xfrm flipV="1">
            <a:off x="2841507" y="4566550"/>
            <a:ext cx="17526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89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41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81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882041" y="43664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</a:t>
            </a:r>
          </a:p>
        </p:txBody>
      </p:sp>
      <p:cxnSp>
        <p:nvCxnSpPr>
          <p:cNvPr id="100" name="Straight Arrow Connector 99"/>
          <p:cNvCxnSpPr>
            <a:stCxn id="95" idx="2"/>
          </p:cNvCxnSpPr>
          <p:nvPr/>
        </p:nvCxnSpPr>
        <p:spPr bwMode="auto">
          <a:xfrm flipH="1">
            <a:off x="5127507" y="4718950"/>
            <a:ext cx="2286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6" idx="2"/>
          </p:cNvCxnSpPr>
          <p:nvPr/>
        </p:nvCxnSpPr>
        <p:spPr bwMode="auto">
          <a:xfrm flipH="1">
            <a:off x="5584707" y="4718950"/>
            <a:ext cx="762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7" idx="2"/>
          </p:cNvCxnSpPr>
          <p:nvPr/>
        </p:nvCxnSpPr>
        <p:spPr bwMode="auto">
          <a:xfrm>
            <a:off x="5965707" y="4718950"/>
            <a:ext cx="762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6200000" flipH="1">
            <a:off x="6080007" y="485236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99107" y="433795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4746507" y="51952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432307" y="52714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65707" y="52714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499107" y="51952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27507" y="142145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r>
              <a:rPr lang="en-US" sz="1400" dirty="0" smtClean="0"/>
              <a:t>M-1</a:t>
            </a:r>
            <a:endParaRPr lang="en-US" sz="1400" dirty="0"/>
          </a:p>
        </p:txBody>
      </p:sp>
      <p:sp>
        <p:nvSpPr>
          <p:cNvPr id="68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84707" y="142145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>
            <a:noAutofit/>
          </a:bodyPr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41907" y="142184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>
            <a:noAutofit/>
          </a:bodyPr>
          <a:lstStyle/>
          <a:p>
            <a:pPr algn="ctr"/>
            <a:r>
              <a:rPr lang="en-US" sz="1400" dirty="0" smtClean="0"/>
              <a:t>40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0307" y="2135993"/>
            <a:ext cx="1828800" cy="274710"/>
            <a:chOff x="4588508" y="1848173"/>
            <a:chExt cx="1828800" cy="274710"/>
          </a:xfrm>
        </p:grpSpPr>
        <p:sp>
          <p:nvSpPr>
            <p:cNvPr id="71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8508" y="184817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3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45708" y="184817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>
              <a:spAutoFit/>
            </a:bodyPr>
            <a:lstStyle/>
            <a:p>
              <a:pPr algn="ctr"/>
              <a:r>
                <a:rPr lang="en-US" sz="1400" dirty="0" smtClean="0"/>
                <a:t>M-1</a:t>
              </a:r>
              <a:endParaRPr lang="en-US" sz="1400" dirty="0"/>
            </a:p>
          </p:txBody>
        </p:sp>
        <p:sp>
          <p:nvSpPr>
            <p:cNvPr id="74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02908" y="184817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>
              <a:noAutofit/>
            </a:bodyPr>
            <a:lstStyle/>
            <a:p>
              <a:pPr algn="ctr"/>
              <a:r>
                <a:rPr lang="en-US" sz="1400" dirty="0" smtClean="0"/>
                <a:t>12</a:t>
              </a:r>
              <a:endParaRPr lang="en-US" sz="1400" dirty="0"/>
            </a:p>
          </p:txBody>
        </p:sp>
        <p:sp>
          <p:nvSpPr>
            <p:cNvPr id="75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960108" y="184856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>
              <a:noAutofit/>
            </a:bodyPr>
            <a:lstStyle/>
            <a:p>
              <a:pPr algn="ctr"/>
              <a:r>
                <a:rPr lang="en-US" sz="1400" dirty="0" smtClean="0"/>
                <a:t>40</a:t>
              </a:r>
              <a:endParaRPr lang="en-US" sz="1400" dirty="0"/>
            </a:p>
          </p:txBody>
        </p:sp>
      </p:grpSp>
      <p:sp>
        <p:nvSpPr>
          <p:cNvPr id="95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037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085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33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point of B trees is to keep related data in contiguous memory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All the red references on the previous slide are inappropriate</a:t>
            </a:r>
          </a:p>
          <a:p>
            <a:r>
              <a:rPr lang="en-US" sz="2400" dirty="0" smtClean="0"/>
              <a:t>As minor point, beware the extra </a:t>
            </a:r>
            <a:r>
              <a:rPr lang="en-US" sz="2400" dirty="0" smtClean="0"/>
              <a:t>"header words"</a:t>
            </a: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But that is </a:t>
            </a:r>
            <a:r>
              <a:rPr lang="en-US" sz="2400" dirty="0" smtClean="0"/>
              <a:t>"the </a:t>
            </a:r>
            <a:r>
              <a:rPr lang="en-US" sz="2400" dirty="0" smtClean="0"/>
              <a:t>best you can </a:t>
            </a:r>
            <a:r>
              <a:rPr lang="en-US" sz="2400" dirty="0" smtClean="0"/>
              <a:t>do" </a:t>
            </a:r>
            <a:r>
              <a:rPr lang="en-US" sz="2400" dirty="0" smtClean="0"/>
              <a:t>in Java</a:t>
            </a:r>
          </a:p>
          <a:p>
            <a:r>
              <a:rPr lang="en-US" sz="2400" dirty="0" smtClean="0"/>
              <a:t>Again, the advantage is generic, reusable code</a:t>
            </a:r>
          </a:p>
          <a:p>
            <a:r>
              <a:rPr lang="en-US" sz="2400" dirty="0" smtClean="0"/>
              <a:t>But for your performance-critical web-index, </a:t>
            </a:r>
            <a:br>
              <a:rPr lang="en-US" sz="2400" dirty="0" smtClean="0"/>
            </a:br>
            <a:r>
              <a:rPr lang="en-US" sz="2400" dirty="0" smtClean="0"/>
              <a:t>not the way to implement your B-Tree for terabytes of data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Other languages better support </a:t>
            </a:r>
            <a:r>
              <a:rPr lang="en-US" sz="2400" dirty="0" smtClean="0"/>
              <a:t>"flattening </a:t>
            </a:r>
            <a:r>
              <a:rPr lang="en-US" sz="2400" dirty="0" smtClean="0"/>
              <a:t>objects into </a:t>
            </a:r>
            <a:r>
              <a:rPr lang="en-US" sz="2400" dirty="0" smtClean="0"/>
              <a:t>arrays"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national data structure of the Netherlands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With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800" dirty="0"/>
              <a:t>For dictionary with </a:t>
            </a:r>
            <a:r>
              <a:rPr lang="en-US" sz="2800" i="1" dirty="0"/>
              <a:t>n</a:t>
            </a:r>
            <a:r>
              <a:rPr lang="en-US" sz="2800" dirty="0"/>
              <a:t> key/value </a:t>
            </a:r>
            <a:r>
              <a:rPr lang="en-US" sz="2800" dirty="0" smtClean="0"/>
              <a:t>pairs</a:t>
            </a:r>
          </a:p>
          <a:p>
            <a:pPr>
              <a:buNone/>
              <a:tabLst>
                <a:tab pos="3319463" algn="l"/>
                <a:tab pos="5148263" algn="l"/>
                <a:tab pos="7027863" algn="l"/>
              </a:tabLst>
            </a:pPr>
            <a:endParaRPr lang="en-US" sz="1800" dirty="0" smtClean="0"/>
          </a:p>
          <a:p>
            <a:pPr lvl="4"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1400" dirty="0" smtClean="0"/>
              <a:t>		</a:t>
            </a:r>
            <a:r>
              <a:rPr lang="en-US" b="1" dirty="0" smtClean="0">
                <a:cs typeface="Courier New" pitchFamily="49" charset="0"/>
              </a:rPr>
              <a:t>insert	find	delete</a:t>
            </a:r>
            <a:endParaRPr lang="en-US" sz="1400" b="1" dirty="0" smtClean="0">
              <a:cs typeface="Courier New" pitchFamily="49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/>
              <a:t>Unsorted linked-list	O(1)	O(n)	O(1)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/>
              <a:t>Unsorted array	O(1)	O(n)	O(1)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/>
              <a:t>Sorted </a:t>
            </a:r>
            <a:r>
              <a:rPr lang="en-US" sz="2400" dirty="0"/>
              <a:t>linked </a:t>
            </a:r>
            <a:r>
              <a:rPr lang="en-US" sz="2400" dirty="0" smtClean="0"/>
              <a:t>list	O(n)	O(n)	O(1)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/>
              <a:t>Sorted array	O(n)	O(log n)	O(n)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/>
              <a:t>Balanced tree	O(log n)	O(log n)	O(log n)</a:t>
            </a:r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Hash Table</a:t>
            </a:r>
            <a:r>
              <a:rPr lang="en-US" sz="2400" dirty="0" smtClean="0"/>
              <a:t>	O(1)	O(1)	O(1)</a:t>
            </a:r>
          </a:p>
          <a:p>
            <a:pPr marL="0" indent="0">
              <a:spcBef>
                <a:spcPts val="1200"/>
              </a:spcBef>
              <a:buNone/>
              <a:tabLst>
                <a:tab pos="3319463" algn="l"/>
                <a:tab pos="5148263" algn="l"/>
                <a:tab pos="7027863" algn="l"/>
              </a:tabLst>
            </a:pP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"A magical array"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  <p:pic>
        <p:nvPicPr>
          <p:cNvPr id="4098" name="Picture 2" descr="C:\Users\deibel\AppData\Local\Microsoft\Windows\Temporary Internet Files\Content.IE5\M3QGERMW\MC900412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1238816" cy="14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Balanced trees </a:t>
            </a:r>
            <a:r>
              <a:rPr lang="en-US" dirty="0" smtClean="0"/>
              <a:t>give O(log </a:t>
            </a:r>
            <a:r>
              <a:rPr lang="en-US" dirty="0"/>
              <a:t>n) worst-case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ash tables give O(1</a:t>
            </a:r>
            <a:r>
              <a:rPr lang="en-US" dirty="0"/>
              <a:t>) on </a:t>
            </a:r>
            <a:r>
              <a:rPr lang="en-US" dirty="0" smtClean="0"/>
              <a:t>average</a:t>
            </a:r>
          </a:p>
          <a:p>
            <a:pPr marL="0" indent="0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Constant time is better! 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So why did we learn about balanced trees?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of 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Hashing is difficult to achieve</a:t>
            </a:r>
          </a:p>
          <a:p>
            <a:r>
              <a:rPr lang="en-US" dirty="0" smtClean="0"/>
              <a:t>A hash function must be fast to calculate </a:t>
            </a:r>
          </a:p>
          <a:p>
            <a:r>
              <a:rPr lang="en-US" dirty="0" smtClean="0"/>
              <a:t>Average O(1) requires minimal collisions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Hash tables are slow for some operations as compared to balanced trees</a:t>
            </a:r>
          </a:p>
          <a:p>
            <a:r>
              <a:rPr lang="en-US" dirty="0" err="1" smtClean="0"/>
              <a:t>FindMin</a:t>
            </a:r>
            <a:r>
              <a:rPr lang="en-US" dirty="0" smtClean="0"/>
              <a:t>, </a:t>
            </a:r>
            <a:r>
              <a:rPr lang="en-US" dirty="0" err="1" smtClean="0"/>
              <a:t>FindMax</a:t>
            </a:r>
            <a:r>
              <a:rPr lang="en-US" dirty="0" smtClean="0"/>
              <a:t>, Predecessor, and Successor go from O(log n) to  O(n)</a:t>
            </a:r>
          </a:p>
          <a:p>
            <a:r>
              <a:rPr lang="en-US" dirty="0" err="1" smtClean="0"/>
              <a:t>printSorted</a:t>
            </a:r>
            <a:r>
              <a:rPr lang="en-US" dirty="0" smtClean="0"/>
              <a:t> goes from </a:t>
            </a:r>
            <a:r>
              <a:rPr lang="en-US" dirty="0" smtClean="0"/>
              <a:t>O(n) to O(n log n)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2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Bites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Despite our best efforts, AVL trees and splay trees can perform poorly on very large inputs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Why? It's the fault of hardware!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If you need to frequently use operations based on sort order, 		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</a:t>
            </a:r>
            <a:r>
              <a:rPr lang="en-US" dirty="0" smtClean="0"/>
              <a:t>hen you may prefer a balanced BST 	instead</a:t>
            </a:r>
            <a:r>
              <a:rPr lang="en-US" dirty="0"/>
              <a:t> </a:t>
            </a:r>
            <a:r>
              <a:rPr lang="en-US" dirty="0" smtClean="0"/>
              <a:t>of a hash table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If the emphasis is on fast lookups,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	Then a hash table is probably better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1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A hash table is an array of some fixed size</a:t>
            </a:r>
          </a:p>
          <a:p>
            <a:pPr marL="0" indent="0">
              <a:buNone/>
            </a:pPr>
            <a:r>
              <a:rPr lang="en-US" sz="2600" dirty="0" smtClean="0"/>
              <a:t>Basic idea: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600" dirty="0" smtClean="0"/>
              <a:t>The goal:</a:t>
            </a:r>
          </a:p>
          <a:p>
            <a:pPr marL="0" indent="0"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2600" dirty="0" smtClean="0"/>
              <a:t>Aim </a:t>
            </a:r>
            <a:r>
              <a:rPr lang="en-US" sz="2600" dirty="0"/>
              <a:t>for constant-time find, insert, and </a:t>
            </a:r>
            <a:r>
              <a:rPr lang="en-US" sz="2600" dirty="0" smtClean="0"/>
              <a:t>delete "on average" </a:t>
            </a:r>
            <a:r>
              <a:rPr lang="en-US" sz="2600" dirty="0"/>
              <a:t>under </a:t>
            </a:r>
            <a:r>
              <a:rPr lang="en-US" sz="2600" dirty="0" smtClean="0"/>
              <a:t>reasonable assumptions</a:t>
            </a:r>
            <a:endParaRPr lang="en-US" sz="2600" dirty="0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71633"/>
              </p:ext>
            </p:extLst>
          </p:nvPr>
        </p:nvGraphicFramePr>
        <p:xfrm>
          <a:off x="7052791" y="1676987"/>
          <a:ext cx="1478281" cy="3505200"/>
        </p:xfrm>
        <a:graphic>
          <a:graphicData uri="http://schemas.openxmlformats.org/drawingml/2006/table">
            <a:tbl>
              <a:tblPr/>
              <a:tblGrid>
                <a:gridCol w="868680"/>
                <a:gridCol w="6096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a:t>⁞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size -1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57800" y="2946350"/>
            <a:ext cx="2130713" cy="966475"/>
            <a:chOff x="4294043" y="2479047"/>
            <a:chExt cx="2130713" cy="966475"/>
          </a:xfrm>
        </p:grpSpPr>
        <p:sp>
          <p:nvSpPr>
            <p:cNvPr id="8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597399" y="3445522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8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94043" y="2479047"/>
              <a:ext cx="2130713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/>
                <a:t>hash function:</a:t>
              </a:r>
            </a:p>
            <a:p>
              <a:pPr algn="ctr">
                <a:spcBef>
                  <a:spcPts val="6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index = </a:t>
              </a:r>
              <a:r>
                <a:rPr lang="en-US" b="1" dirty="0" smtClean="0">
                  <a:solidFill>
                    <a:srgbClr val="FF0000"/>
                  </a:solidFill>
                </a:rPr>
                <a:t>h(key)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 Box 8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1307655"/>
            <a:ext cx="1391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hash table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5900" y="2283246"/>
            <a:ext cx="4631899" cy="2292683"/>
            <a:chOff x="625900" y="2441949"/>
            <a:chExt cx="4631899" cy="2292683"/>
          </a:xfrm>
        </p:grpSpPr>
        <p:sp>
          <p:nvSpPr>
            <p:cNvPr id="7" name="Freeform 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98750" y="2441949"/>
              <a:ext cx="3886199" cy="1705083"/>
            </a:xfrm>
            <a:custGeom>
              <a:avLst/>
              <a:gdLst>
                <a:gd name="connsiteX0" fmla="*/ 6438 w 9993"/>
                <a:gd name="connsiteY0" fmla="*/ 191 h 9829"/>
                <a:gd name="connsiteX1" fmla="*/ 4053 w 9993"/>
                <a:gd name="connsiteY1" fmla="*/ 191 h 9829"/>
                <a:gd name="connsiteX2" fmla="*/ 3618 w 9993"/>
                <a:gd name="connsiteY2" fmla="*/ 303 h 9829"/>
                <a:gd name="connsiteX3" fmla="*/ 3401 w 9993"/>
                <a:gd name="connsiteY3" fmla="*/ 354 h 9829"/>
                <a:gd name="connsiteX4" fmla="*/ 2389 w 9993"/>
                <a:gd name="connsiteY4" fmla="*/ 737 h 9829"/>
                <a:gd name="connsiteX5" fmla="*/ 1229 w 9993"/>
                <a:gd name="connsiteY5" fmla="*/ 1391 h 9829"/>
                <a:gd name="connsiteX6" fmla="*/ 869 w 9993"/>
                <a:gd name="connsiteY6" fmla="*/ 1717 h 9829"/>
                <a:gd name="connsiteX7" fmla="*/ 509 w 9993"/>
                <a:gd name="connsiteY7" fmla="*/ 2207 h 9829"/>
                <a:gd name="connsiteX8" fmla="*/ 0 w 9993"/>
                <a:gd name="connsiteY8" fmla="*/ 3514 h 9829"/>
                <a:gd name="connsiteX9" fmla="*/ 74 w 9993"/>
                <a:gd name="connsiteY9" fmla="*/ 4111 h 9829"/>
                <a:gd name="connsiteX10" fmla="*/ 577 w 9993"/>
                <a:gd name="connsiteY10" fmla="*/ 4224 h 9829"/>
                <a:gd name="connsiteX11" fmla="*/ 2172 w 9993"/>
                <a:gd name="connsiteY11" fmla="*/ 4331 h 9829"/>
                <a:gd name="connsiteX12" fmla="*/ 2389 w 9993"/>
                <a:gd name="connsiteY12" fmla="*/ 4438 h 9829"/>
                <a:gd name="connsiteX13" fmla="*/ 2532 w 9993"/>
                <a:gd name="connsiteY13" fmla="*/ 4765 h 9829"/>
                <a:gd name="connsiteX14" fmla="*/ 2389 w 9993"/>
                <a:gd name="connsiteY14" fmla="*/ 5311 h 9829"/>
                <a:gd name="connsiteX15" fmla="*/ 1738 w 9993"/>
                <a:gd name="connsiteY15" fmla="*/ 6128 h 9829"/>
                <a:gd name="connsiteX16" fmla="*/ 1378 w 9993"/>
                <a:gd name="connsiteY16" fmla="*/ 6725 h 9829"/>
                <a:gd name="connsiteX17" fmla="*/ 2247 w 9993"/>
                <a:gd name="connsiteY17" fmla="*/ 8032 h 9829"/>
                <a:gd name="connsiteX18" fmla="*/ 3116 w 9993"/>
                <a:gd name="connsiteY18" fmla="*/ 7981 h 9829"/>
                <a:gd name="connsiteX19" fmla="*/ 3985 w 9993"/>
                <a:gd name="connsiteY19" fmla="*/ 7654 h 9829"/>
                <a:gd name="connsiteX20" fmla="*/ 4854 w 9993"/>
                <a:gd name="connsiteY20" fmla="*/ 7271 h 9829"/>
                <a:gd name="connsiteX21" fmla="*/ 5723 w 9993"/>
                <a:gd name="connsiteY21" fmla="*/ 7491 h 9829"/>
                <a:gd name="connsiteX22" fmla="*/ 6008 w 9993"/>
                <a:gd name="connsiteY22" fmla="*/ 7981 h 9829"/>
                <a:gd name="connsiteX23" fmla="*/ 6734 w 9993"/>
                <a:gd name="connsiteY23" fmla="*/ 9829 h 9829"/>
                <a:gd name="connsiteX24" fmla="*/ 8472 w 9993"/>
                <a:gd name="connsiteY24" fmla="*/ 9614 h 9829"/>
                <a:gd name="connsiteX25" fmla="*/ 8832 w 9993"/>
                <a:gd name="connsiteY25" fmla="*/ 9395 h 9829"/>
                <a:gd name="connsiteX26" fmla="*/ 8981 w 9993"/>
                <a:gd name="connsiteY26" fmla="*/ 9231 h 9829"/>
                <a:gd name="connsiteX27" fmla="*/ 9199 w 9993"/>
                <a:gd name="connsiteY27" fmla="*/ 9124 h 9829"/>
                <a:gd name="connsiteX28" fmla="*/ 9993 w 9993"/>
                <a:gd name="connsiteY28" fmla="*/ 6511 h 9829"/>
                <a:gd name="connsiteX29" fmla="*/ 9484 w 9993"/>
                <a:gd name="connsiteY29" fmla="*/ 4494 h 9829"/>
                <a:gd name="connsiteX30" fmla="*/ 9124 w 9993"/>
                <a:gd name="connsiteY30" fmla="*/ 4111 h 9829"/>
                <a:gd name="connsiteX31" fmla="*/ 8832 w 9993"/>
                <a:gd name="connsiteY31" fmla="*/ 3678 h 9829"/>
                <a:gd name="connsiteX32" fmla="*/ 8615 w 9993"/>
                <a:gd name="connsiteY32" fmla="*/ 3080 h 9829"/>
                <a:gd name="connsiteX33" fmla="*/ 9124 w 9993"/>
                <a:gd name="connsiteY33" fmla="*/ 1661 h 9829"/>
                <a:gd name="connsiteX34" fmla="*/ 9124 w 9993"/>
                <a:gd name="connsiteY34" fmla="*/ 574 h 9829"/>
                <a:gd name="connsiteX35" fmla="*/ 8255 w 9993"/>
                <a:gd name="connsiteY35" fmla="*/ 140 h 9829"/>
                <a:gd name="connsiteX36" fmla="*/ 7821 w 9993"/>
                <a:gd name="connsiteY36" fmla="*/ 28 h 9829"/>
                <a:gd name="connsiteX37" fmla="*/ 6438 w 9993"/>
                <a:gd name="connsiteY37" fmla="*/ 191 h 9829"/>
                <a:gd name="connsiteX0" fmla="*/ 6443 w 10000"/>
                <a:gd name="connsiteY0" fmla="*/ 220 h 10026"/>
                <a:gd name="connsiteX1" fmla="*/ 4056 w 10000"/>
                <a:gd name="connsiteY1" fmla="*/ 220 h 10026"/>
                <a:gd name="connsiteX2" fmla="*/ 3621 w 10000"/>
                <a:gd name="connsiteY2" fmla="*/ 334 h 10026"/>
                <a:gd name="connsiteX3" fmla="*/ 3403 w 10000"/>
                <a:gd name="connsiteY3" fmla="*/ 386 h 10026"/>
                <a:gd name="connsiteX4" fmla="*/ 2391 w 10000"/>
                <a:gd name="connsiteY4" fmla="*/ 776 h 10026"/>
                <a:gd name="connsiteX5" fmla="*/ 1230 w 10000"/>
                <a:gd name="connsiteY5" fmla="*/ 1441 h 10026"/>
                <a:gd name="connsiteX6" fmla="*/ 870 w 10000"/>
                <a:gd name="connsiteY6" fmla="*/ 1773 h 10026"/>
                <a:gd name="connsiteX7" fmla="*/ 509 w 10000"/>
                <a:gd name="connsiteY7" fmla="*/ 2271 h 10026"/>
                <a:gd name="connsiteX8" fmla="*/ 0 w 10000"/>
                <a:gd name="connsiteY8" fmla="*/ 3601 h 10026"/>
                <a:gd name="connsiteX9" fmla="*/ 74 w 10000"/>
                <a:gd name="connsiteY9" fmla="*/ 4209 h 10026"/>
                <a:gd name="connsiteX10" fmla="*/ 577 w 10000"/>
                <a:gd name="connsiteY10" fmla="*/ 4323 h 10026"/>
                <a:gd name="connsiteX11" fmla="*/ 2174 w 10000"/>
                <a:gd name="connsiteY11" fmla="*/ 4432 h 10026"/>
                <a:gd name="connsiteX12" fmla="*/ 2391 w 10000"/>
                <a:gd name="connsiteY12" fmla="*/ 4541 h 10026"/>
                <a:gd name="connsiteX13" fmla="*/ 2534 w 10000"/>
                <a:gd name="connsiteY13" fmla="*/ 4874 h 10026"/>
                <a:gd name="connsiteX14" fmla="*/ 2391 w 10000"/>
                <a:gd name="connsiteY14" fmla="*/ 5429 h 10026"/>
                <a:gd name="connsiteX15" fmla="*/ 1739 w 10000"/>
                <a:gd name="connsiteY15" fmla="*/ 6261 h 10026"/>
                <a:gd name="connsiteX16" fmla="*/ 1379 w 10000"/>
                <a:gd name="connsiteY16" fmla="*/ 6868 h 10026"/>
                <a:gd name="connsiteX17" fmla="*/ 2249 w 10000"/>
                <a:gd name="connsiteY17" fmla="*/ 8198 h 10026"/>
                <a:gd name="connsiteX18" fmla="*/ 3118 w 10000"/>
                <a:gd name="connsiteY18" fmla="*/ 8146 h 10026"/>
                <a:gd name="connsiteX19" fmla="*/ 3988 w 10000"/>
                <a:gd name="connsiteY19" fmla="*/ 7813 h 10026"/>
                <a:gd name="connsiteX20" fmla="*/ 4857 w 10000"/>
                <a:gd name="connsiteY20" fmla="*/ 7423 h 10026"/>
                <a:gd name="connsiteX21" fmla="*/ 5727 w 10000"/>
                <a:gd name="connsiteY21" fmla="*/ 7647 h 10026"/>
                <a:gd name="connsiteX22" fmla="*/ 6012 w 10000"/>
                <a:gd name="connsiteY22" fmla="*/ 8146 h 10026"/>
                <a:gd name="connsiteX23" fmla="*/ 6739 w 10000"/>
                <a:gd name="connsiteY23" fmla="*/ 10026 h 10026"/>
                <a:gd name="connsiteX24" fmla="*/ 8478 w 10000"/>
                <a:gd name="connsiteY24" fmla="*/ 9807 h 10026"/>
                <a:gd name="connsiteX25" fmla="*/ 8838 w 10000"/>
                <a:gd name="connsiteY25" fmla="*/ 9584 h 10026"/>
                <a:gd name="connsiteX26" fmla="*/ 8987 w 10000"/>
                <a:gd name="connsiteY26" fmla="*/ 9418 h 10026"/>
                <a:gd name="connsiteX27" fmla="*/ 9205 w 10000"/>
                <a:gd name="connsiteY27" fmla="*/ 9309 h 10026"/>
                <a:gd name="connsiteX28" fmla="*/ 10000 w 10000"/>
                <a:gd name="connsiteY28" fmla="*/ 6650 h 10026"/>
                <a:gd name="connsiteX29" fmla="*/ 9491 w 10000"/>
                <a:gd name="connsiteY29" fmla="*/ 4598 h 10026"/>
                <a:gd name="connsiteX30" fmla="*/ 9130 w 10000"/>
                <a:gd name="connsiteY30" fmla="*/ 4209 h 10026"/>
                <a:gd name="connsiteX31" fmla="*/ 8838 w 10000"/>
                <a:gd name="connsiteY31" fmla="*/ 3768 h 10026"/>
                <a:gd name="connsiteX32" fmla="*/ 8621 w 10000"/>
                <a:gd name="connsiteY32" fmla="*/ 3160 h 10026"/>
                <a:gd name="connsiteX33" fmla="*/ 9130 w 10000"/>
                <a:gd name="connsiteY33" fmla="*/ 1716 h 10026"/>
                <a:gd name="connsiteX34" fmla="*/ 9130 w 10000"/>
                <a:gd name="connsiteY34" fmla="*/ 610 h 10026"/>
                <a:gd name="connsiteX35" fmla="*/ 8261 w 10000"/>
                <a:gd name="connsiteY35" fmla="*/ 168 h 10026"/>
                <a:gd name="connsiteX36" fmla="*/ 7826 w 10000"/>
                <a:gd name="connsiteY36" fmla="*/ 54 h 10026"/>
                <a:gd name="connsiteX37" fmla="*/ 6443 w 10000"/>
                <a:gd name="connsiteY37" fmla="*/ 220 h 10026"/>
                <a:gd name="connsiteX0" fmla="*/ 6443 w 10000"/>
                <a:gd name="connsiteY0" fmla="*/ 166 h 9972"/>
                <a:gd name="connsiteX1" fmla="*/ 4056 w 10000"/>
                <a:gd name="connsiteY1" fmla="*/ 166 h 9972"/>
                <a:gd name="connsiteX2" fmla="*/ 3621 w 10000"/>
                <a:gd name="connsiteY2" fmla="*/ 280 h 9972"/>
                <a:gd name="connsiteX3" fmla="*/ 3403 w 10000"/>
                <a:gd name="connsiteY3" fmla="*/ 332 h 9972"/>
                <a:gd name="connsiteX4" fmla="*/ 2391 w 10000"/>
                <a:gd name="connsiteY4" fmla="*/ 722 h 9972"/>
                <a:gd name="connsiteX5" fmla="*/ 1230 w 10000"/>
                <a:gd name="connsiteY5" fmla="*/ 1387 h 9972"/>
                <a:gd name="connsiteX6" fmla="*/ 870 w 10000"/>
                <a:gd name="connsiteY6" fmla="*/ 1719 h 9972"/>
                <a:gd name="connsiteX7" fmla="*/ 509 w 10000"/>
                <a:gd name="connsiteY7" fmla="*/ 2217 h 9972"/>
                <a:gd name="connsiteX8" fmla="*/ 0 w 10000"/>
                <a:gd name="connsiteY8" fmla="*/ 3547 h 9972"/>
                <a:gd name="connsiteX9" fmla="*/ 74 w 10000"/>
                <a:gd name="connsiteY9" fmla="*/ 4155 h 9972"/>
                <a:gd name="connsiteX10" fmla="*/ 577 w 10000"/>
                <a:gd name="connsiteY10" fmla="*/ 4269 h 9972"/>
                <a:gd name="connsiteX11" fmla="*/ 2174 w 10000"/>
                <a:gd name="connsiteY11" fmla="*/ 4378 h 9972"/>
                <a:gd name="connsiteX12" fmla="*/ 2391 w 10000"/>
                <a:gd name="connsiteY12" fmla="*/ 4487 h 9972"/>
                <a:gd name="connsiteX13" fmla="*/ 2534 w 10000"/>
                <a:gd name="connsiteY13" fmla="*/ 4820 h 9972"/>
                <a:gd name="connsiteX14" fmla="*/ 2391 w 10000"/>
                <a:gd name="connsiteY14" fmla="*/ 5375 h 9972"/>
                <a:gd name="connsiteX15" fmla="*/ 1739 w 10000"/>
                <a:gd name="connsiteY15" fmla="*/ 6207 h 9972"/>
                <a:gd name="connsiteX16" fmla="*/ 1379 w 10000"/>
                <a:gd name="connsiteY16" fmla="*/ 6814 h 9972"/>
                <a:gd name="connsiteX17" fmla="*/ 2249 w 10000"/>
                <a:gd name="connsiteY17" fmla="*/ 8144 h 9972"/>
                <a:gd name="connsiteX18" fmla="*/ 3118 w 10000"/>
                <a:gd name="connsiteY18" fmla="*/ 8092 h 9972"/>
                <a:gd name="connsiteX19" fmla="*/ 3988 w 10000"/>
                <a:gd name="connsiteY19" fmla="*/ 7759 h 9972"/>
                <a:gd name="connsiteX20" fmla="*/ 4857 w 10000"/>
                <a:gd name="connsiteY20" fmla="*/ 7369 h 9972"/>
                <a:gd name="connsiteX21" fmla="*/ 5727 w 10000"/>
                <a:gd name="connsiteY21" fmla="*/ 7593 h 9972"/>
                <a:gd name="connsiteX22" fmla="*/ 6012 w 10000"/>
                <a:gd name="connsiteY22" fmla="*/ 8092 h 9972"/>
                <a:gd name="connsiteX23" fmla="*/ 6739 w 10000"/>
                <a:gd name="connsiteY23" fmla="*/ 9972 h 9972"/>
                <a:gd name="connsiteX24" fmla="*/ 8478 w 10000"/>
                <a:gd name="connsiteY24" fmla="*/ 9753 h 9972"/>
                <a:gd name="connsiteX25" fmla="*/ 8838 w 10000"/>
                <a:gd name="connsiteY25" fmla="*/ 9530 h 9972"/>
                <a:gd name="connsiteX26" fmla="*/ 8987 w 10000"/>
                <a:gd name="connsiteY26" fmla="*/ 9364 h 9972"/>
                <a:gd name="connsiteX27" fmla="*/ 9205 w 10000"/>
                <a:gd name="connsiteY27" fmla="*/ 9255 h 9972"/>
                <a:gd name="connsiteX28" fmla="*/ 10000 w 10000"/>
                <a:gd name="connsiteY28" fmla="*/ 6596 h 9972"/>
                <a:gd name="connsiteX29" fmla="*/ 9491 w 10000"/>
                <a:gd name="connsiteY29" fmla="*/ 4544 h 9972"/>
                <a:gd name="connsiteX30" fmla="*/ 9130 w 10000"/>
                <a:gd name="connsiteY30" fmla="*/ 4155 h 9972"/>
                <a:gd name="connsiteX31" fmla="*/ 8838 w 10000"/>
                <a:gd name="connsiteY31" fmla="*/ 3714 h 9972"/>
                <a:gd name="connsiteX32" fmla="*/ 8621 w 10000"/>
                <a:gd name="connsiteY32" fmla="*/ 3106 h 9972"/>
                <a:gd name="connsiteX33" fmla="*/ 9130 w 10000"/>
                <a:gd name="connsiteY33" fmla="*/ 1662 h 9972"/>
                <a:gd name="connsiteX34" fmla="*/ 9130 w 10000"/>
                <a:gd name="connsiteY34" fmla="*/ 556 h 9972"/>
                <a:gd name="connsiteX35" fmla="*/ 8261 w 10000"/>
                <a:gd name="connsiteY35" fmla="*/ 114 h 9972"/>
                <a:gd name="connsiteX36" fmla="*/ 7826 w 10000"/>
                <a:gd name="connsiteY36" fmla="*/ 0 h 9972"/>
                <a:gd name="connsiteX37" fmla="*/ 6443 w 10000"/>
                <a:gd name="connsiteY37" fmla="*/ 166 h 9972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88 h 10022"/>
                <a:gd name="connsiteX1" fmla="*/ 4056 w 10000"/>
                <a:gd name="connsiteY1" fmla="*/ 188 h 10022"/>
                <a:gd name="connsiteX2" fmla="*/ 3621 w 10000"/>
                <a:gd name="connsiteY2" fmla="*/ 303 h 10022"/>
                <a:gd name="connsiteX3" fmla="*/ 3403 w 10000"/>
                <a:gd name="connsiteY3" fmla="*/ 355 h 10022"/>
                <a:gd name="connsiteX4" fmla="*/ 2391 w 10000"/>
                <a:gd name="connsiteY4" fmla="*/ 746 h 10022"/>
                <a:gd name="connsiteX5" fmla="*/ 1230 w 10000"/>
                <a:gd name="connsiteY5" fmla="*/ 1413 h 10022"/>
                <a:gd name="connsiteX6" fmla="*/ 870 w 10000"/>
                <a:gd name="connsiteY6" fmla="*/ 1746 h 10022"/>
                <a:gd name="connsiteX7" fmla="*/ 509 w 10000"/>
                <a:gd name="connsiteY7" fmla="*/ 2245 h 10022"/>
                <a:gd name="connsiteX8" fmla="*/ 0 w 10000"/>
                <a:gd name="connsiteY8" fmla="*/ 3579 h 10022"/>
                <a:gd name="connsiteX9" fmla="*/ 74 w 10000"/>
                <a:gd name="connsiteY9" fmla="*/ 4189 h 10022"/>
                <a:gd name="connsiteX10" fmla="*/ 577 w 10000"/>
                <a:gd name="connsiteY10" fmla="*/ 4303 h 10022"/>
                <a:gd name="connsiteX11" fmla="*/ 2174 w 10000"/>
                <a:gd name="connsiteY11" fmla="*/ 4412 h 10022"/>
                <a:gd name="connsiteX12" fmla="*/ 2391 w 10000"/>
                <a:gd name="connsiteY12" fmla="*/ 4522 h 10022"/>
                <a:gd name="connsiteX13" fmla="*/ 2534 w 10000"/>
                <a:gd name="connsiteY13" fmla="*/ 4856 h 10022"/>
                <a:gd name="connsiteX14" fmla="*/ 2391 w 10000"/>
                <a:gd name="connsiteY14" fmla="*/ 5412 h 10022"/>
                <a:gd name="connsiteX15" fmla="*/ 1739 w 10000"/>
                <a:gd name="connsiteY15" fmla="*/ 6246 h 10022"/>
                <a:gd name="connsiteX16" fmla="*/ 1379 w 10000"/>
                <a:gd name="connsiteY16" fmla="*/ 6855 h 10022"/>
                <a:gd name="connsiteX17" fmla="*/ 2249 w 10000"/>
                <a:gd name="connsiteY17" fmla="*/ 8189 h 10022"/>
                <a:gd name="connsiteX18" fmla="*/ 3118 w 10000"/>
                <a:gd name="connsiteY18" fmla="*/ 8137 h 10022"/>
                <a:gd name="connsiteX19" fmla="*/ 3988 w 10000"/>
                <a:gd name="connsiteY19" fmla="*/ 7803 h 10022"/>
                <a:gd name="connsiteX20" fmla="*/ 4857 w 10000"/>
                <a:gd name="connsiteY20" fmla="*/ 7412 h 10022"/>
                <a:gd name="connsiteX21" fmla="*/ 5727 w 10000"/>
                <a:gd name="connsiteY21" fmla="*/ 7636 h 10022"/>
                <a:gd name="connsiteX22" fmla="*/ 6012 w 10000"/>
                <a:gd name="connsiteY22" fmla="*/ 8137 h 10022"/>
                <a:gd name="connsiteX23" fmla="*/ 6739 w 10000"/>
                <a:gd name="connsiteY23" fmla="*/ 10022 h 10022"/>
                <a:gd name="connsiteX24" fmla="*/ 8478 w 10000"/>
                <a:gd name="connsiteY24" fmla="*/ 9802 h 10022"/>
                <a:gd name="connsiteX25" fmla="*/ 8838 w 10000"/>
                <a:gd name="connsiteY25" fmla="*/ 9579 h 10022"/>
                <a:gd name="connsiteX26" fmla="*/ 8987 w 10000"/>
                <a:gd name="connsiteY26" fmla="*/ 9412 h 10022"/>
                <a:gd name="connsiteX27" fmla="*/ 9205 w 10000"/>
                <a:gd name="connsiteY27" fmla="*/ 9303 h 10022"/>
                <a:gd name="connsiteX28" fmla="*/ 10000 w 10000"/>
                <a:gd name="connsiteY28" fmla="*/ 6637 h 10022"/>
                <a:gd name="connsiteX29" fmla="*/ 9491 w 10000"/>
                <a:gd name="connsiteY29" fmla="*/ 4579 h 10022"/>
                <a:gd name="connsiteX30" fmla="*/ 9130 w 10000"/>
                <a:gd name="connsiteY30" fmla="*/ 4189 h 10022"/>
                <a:gd name="connsiteX31" fmla="*/ 8838 w 10000"/>
                <a:gd name="connsiteY31" fmla="*/ 3746 h 10022"/>
                <a:gd name="connsiteX32" fmla="*/ 8621 w 10000"/>
                <a:gd name="connsiteY32" fmla="*/ 3137 h 10022"/>
                <a:gd name="connsiteX33" fmla="*/ 9130 w 10000"/>
                <a:gd name="connsiteY33" fmla="*/ 1689 h 10022"/>
                <a:gd name="connsiteX34" fmla="*/ 9130 w 10000"/>
                <a:gd name="connsiteY34" fmla="*/ 580 h 10022"/>
                <a:gd name="connsiteX35" fmla="*/ 8261 w 10000"/>
                <a:gd name="connsiteY35" fmla="*/ 136 h 10022"/>
                <a:gd name="connsiteX36" fmla="*/ 7826 w 10000"/>
                <a:gd name="connsiteY36" fmla="*/ 22 h 10022"/>
                <a:gd name="connsiteX37" fmla="*/ 6443 w 10000"/>
                <a:gd name="connsiteY37" fmla="*/ 188 h 10022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004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396 w 9953"/>
                <a:gd name="connsiteY0" fmla="*/ 166 h 10000"/>
                <a:gd name="connsiteX1" fmla="*/ 4268 w 9953"/>
                <a:gd name="connsiteY1" fmla="*/ 529 h 10000"/>
                <a:gd name="connsiteX2" fmla="*/ 3808 w 9953"/>
                <a:gd name="connsiteY2" fmla="*/ 281 h 10000"/>
                <a:gd name="connsiteX3" fmla="*/ 3356 w 9953"/>
                <a:gd name="connsiteY3" fmla="*/ 333 h 10000"/>
                <a:gd name="connsiteX4" fmla="*/ 2369 w 9953"/>
                <a:gd name="connsiteY4" fmla="*/ 980 h 10000"/>
                <a:gd name="connsiteX5" fmla="*/ 1183 w 9953"/>
                <a:gd name="connsiteY5" fmla="*/ 1391 h 10000"/>
                <a:gd name="connsiteX6" fmla="*/ 823 w 9953"/>
                <a:gd name="connsiteY6" fmla="*/ 1724 h 10000"/>
                <a:gd name="connsiteX7" fmla="*/ 462 w 9953"/>
                <a:gd name="connsiteY7" fmla="*/ 2223 h 10000"/>
                <a:gd name="connsiteX8" fmla="*/ 52 w 9953"/>
                <a:gd name="connsiteY8" fmla="*/ 3151 h 10000"/>
                <a:gd name="connsiteX9" fmla="*/ 27 w 9953"/>
                <a:gd name="connsiteY9" fmla="*/ 4167 h 10000"/>
                <a:gd name="connsiteX10" fmla="*/ 530 w 9953"/>
                <a:gd name="connsiteY10" fmla="*/ 4281 h 10000"/>
                <a:gd name="connsiteX11" fmla="*/ 2127 w 9953"/>
                <a:gd name="connsiteY11" fmla="*/ 4390 h 10000"/>
                <a:gd name="connsiteX12" fmla="*/ 2344 w 9953"/>
                <a:gd name="connsiteY12" fmla="*/ 4500 h 10000"/>
                <a:gd name="connsiteX13" fmla="*/ 2487 w 9953"/>
                <a:gd name="connsiteY13" fmla="*/ 4834 h 10000"/>
                <a:gd name="connsiteX14" fmla="*/ 2344 w 9953"/>
                <a:gd name="connsiteY14" fmla="*/ 5390 h 10000"/>
                <a:gd name="connsiteX15" fmla="*/ 1692 w 9953"/>
                <a:gd name="connsiteY15" fmla="*/ 6224 h 10000"/>
                <a:gd name="connsiteX16" fmla="*/ 1492 w 9953"/>
                <a:gd name="connsiteY16" fmla="*/ 7196 h 10000"/>
                <a:gd name="connsiteX17" fmla="*/ 2202 w 9953"/>
                <a:gd name="connsiteY17" fmla="*/ 8167 h 10000"/>
                <a:gd name="connsiteX18" fmla="*/ 3071 w 9953"/>
                <a:gd name="connsiteY18" fmla="*/ 8115 h 10000"/>
                <a:gd name="connsiteX19" fmla="*/ 3941 w 9953"/>
                <a:gd name="connsiteY19" fmla="*/ 7781 h 10000"/>
                <a:gd name="connsiteX20" fmla="*/ 4810 w 9953"/>
                <a:gd name="connsiteY20" fmla="*/ 7390 h 10000"/>
                <a:gd name="connsiteX21" fmla="*/ 5963 w 9953"/>
                <a:gd name="connsiteY21" fmla="*/ 7529 h 10000"/>
                <a:gd name="connsiteX22" fmla="*/ 5829 w 9953"/>
                <a:gd name="connsiteY22" fmla="*/ 8585 h 10000"/>
                <a:gd name="connsiteX23" fmla="*/ 6692 w 9953"/>
                <a:gd name="connsiteY23" fmla="*/ 10000 h 10000"/>
                <a:gd name="connsiteX24" fmla="*/ 8431 w 9953"/>
                <a:gd name="connsiteY24" fmla="*/ 9780 h 10000"/>
                <a:gd name="connsiteX25" fmla="*/ 8791 w 9953"/>
                <a:gd name="connsiteY25" fmla="*/ 9557 h 10000"/>
                <a:gd name="connsiteX26" fmla="*/ 8940 w 9953"/>
                <a:gd name="connsiteY26" fmla="*/ 9390 h 10000"/>
                <a:gd name="connsiteX27" fmla="*/ 9158 w 9953"/>
                <a:gd name="connsiteY27" fmla="*/ 9281 h 10000"/>
                <a:gd name="connsiteX28" fmla="*/ 9953 w 9953"/>
                <a:gd name="connsiteY28" fmla="*/ 6615 h 10000"/>
                <a:gd name="connsiteX29" fmla="*/ 9444 w 9953"/>
                <a:gd name="connsiteY29" fmla="*/ 4557 h 10000"/>
                <a:gd name="connsiteX30" fmla="*/ 9083 w 9953"/>
                <a:gd name="connsiteY30" fmla="*/ 4167 h 10000"/>
                <a:gd name="connsiteX31" fmla="*/ 8791 w 9953"/>
                <a:gd name="connsiteY31" fmla="*/ 3724 h 10000"/>
                <a:gd name="connsiteX32" fmla="*/ 8574 w 9953"/>
                <a:gd name="connsiteY32" fmla="*/ 3115 h 10000"/>
                <a:gd name="connsiteX33" fmla="*/ 9083 w 9953"/>
                <a:gd name="connsiteY33" fmla="*/ 1667 h 10000"/>
                <a:gd name="connsiteX34" fmla="*/ 9083 w 9953"/>
                <a:gd name="connsiteY34" fmla="*/ 558 h 10000"/>
                <a:gd name="connsiteX35" fmla="*/ 8214 w 9953"/>
                <a:gd name="connsiteY35" fmla="*/ 114 h 10000"/>
                <a:gd name="connsiteX36" fmla="*/ 7779 w 9953"/>
                <a:gd name="connsiteY36" fmla="*/ 0 h 10000"/>
                <a:gd name="connsiteX37" fmla="*/ 6396 w 9953"/>
                <a:gd name="connsiteY37" fmla="*/ 166 h 10000"/>
                <a:gd name="connsiteX0" fmla="*/ 6426 w 10000"/>
                <a:gd name="connsiteY0" fmla="*/ 166 h 10000"/>
                <a:gd name="connsiteX1" fmla="*/ 4288 w 10000"/>
                <a:gd name="connsiteY1" fmla="*/ 529 h 10000"/>
                <a:gd name="connsiteX2" fmla="*/ 3826 w 10000"/>
                <a:gd name="connsiteY2" fmla="*/ 281 h 10000"/>
                <a:gd name="connsiteX3" fmla="*/ 3372 w 10000"/>
                <a:gd name="connsiteY3" fmla="*/ 333 h 10000"/>
                <a:gd name="connsiteX4" fmla="*/ 2380 w 10000"/>
                <a:gd name="connsiteY4" fmla="*/ 980 h 10000"/>
                <a:gd name="connsiteX5" fmla="*/ 1189 w 10000"/>
                <a:gd name="connsiteY5" fmla="*/ 1391 h 10000"/>
                <a:gd name="connsiteX6" fmla="*/ 827 w 10000"/>
                <a:gd name="connsiteY6" fmla="*/ 1724 h 10000"/>
                <a:gd name="connsiteX7" fmla="*/ 464 w 10000"/>
                <a:gd name="connsiteY7" fmla="*/ 2223 h 10000"/>
                <a:gd name="connsiteX8" fmla="*/ 52 w 10000"/>
                <a:gd name="connsiteY8" fmla="*/ 3151 h 10000"/>
                <a:gd name="connsiteX9" fmla="*/ 27 w 10000"/>
                <a:gd name="connsiteY9" fmla="*/ 4167 h 10000"/>
                <a:gd name="connsiteX10" fmla="*/ 533 w 10000"/>
                <a:gd name="connsiteY10" fmla="*/ 4281 h 10000"/>
                <a:gd name="connsiteX11" fmla="*/ 2137 w 10000"/>
                <a:gd name="connsiteY11" fmla="*/ 4390 h 10000"/>
                <a:gd name="connsiteX12" fmla="*/ 2355 w 10000"/>
                <a:gd name="connsiteY12" fmla="*/ 4500 h 10000"/>
                <a:gd name="connsiteX13" fmla="*/ 2499 w 10000"/>
                <a:gd name="connsiteY13" fmla="*/ 4834 h 10000"/>
                <a:gd name="connsiteX14" fmla="*/ 2355 w 10000"/>
                <a:gd name="connsiteY14" fmla="*/ 5390 h 10000"/>
                <a:gd name="connsiteX15" fmla="*/ 1700 w 10000"/>
                <a:gd name="connsiteY15" fmla="*/ 6224 h 10000"/>
                <a:gd name="connsiteX16" fmla="*/ 1499 w 10000"/>
                <a:gd name="connsiteY16" fmla="*/ 7196 h 10000"/>
                <a:gd name="connsiteX17" fmla="*/ 2212 w 10000"/>
                <a:gd name="connsiteY17" fmla="*/ 8167 h 10000"/>
                <a:gd name="connsiteX18" fmla="*/ 3086 w 10000"/>
                <a:gd name="connsiteY18" fmla="*/ 8115 h 10000"/>
                <a:gd name="connsiteX19" fmla="*/ 3960 w 10000"/>
                <a:gd name="connsiteY19" fmla="*/ 7781 h 10000"/>
                <a:gd name="connsiteX20" fmla="*/ 4833 w 10000"/>
                <a:gd name="connsiteY20" fmla="*/ 7390 h 10000"/>
                <a:gd name="connsiteX21" fmla="*/ 5991 w 10000"/>
                <a:gd name="connsiteY21" fmla="*/ 7529 h 10000"/>
                <a:gd name="connsiteX22" fmla="*/ 5857 w 10000"/>
                <a:gd name="connsiteY22" fmla="*/ 8585 h 10000"/>
                <a:gd name="connsiteX23" fmla="*/ 6724 w 10000"/>
                <a:gd name="connsiteY23" fmla="*/ 10000 h 10000"/>
                <a:gd name="connsiteX24" fmla="*/ 8471 w 10000"/>
                <a:gd name="connsiteY24" fmla="*/ 9780 h 10000"/>
                <a:gd name="connsiteX25" fmla="*/ 8833 w 10000"/>
                <a:gd name="connsiteY25" fmla="*/ 9557 h 10000"/>
                <a:gd name="connsiteX26" fmla="*/ 8982 w 10000"/>
                <a:gd name="connsiteY26" fmla="*/ 9390 h 10000"/>
                <a:gd name="connsiteX27" fmla="*/ 9201 w 10000"/>
                <a:gd name="connsiteY27" fmla="*/ 9281 h 10000"/>
                <a:gd name="connsiteX28" fmla="*/ 10000 w 10000"/>
                <a:gd name="connsiteY28" fmla="*/ 6615 h 10000"/>
                <a:gd name="connsiteX29" fmla="*/ 9489 w 10000"/>
                <a:gd name="connsiteY29" fmla="*/ 4557 h 10000"/>
                <a:gd name="connsiteX30" fmla="*/ 9126 w 10000"/>
                <a:gd name="connsiteY30" fmla="*/ 4167 h 10000"/>
                <a:gd name="connsiteX31" fmla="*/ 8833 w 10000"/>
                <a:gd name="connsiteY31" fmla="*/ 3724 h 10000"/>
                <a:gd name="connsiteX32" fmla="*/ 8614 w 10000"/>
                <a:gd name="connsiteY32" fmla="*/ 3115 h 10000"/>
                <a:gd name="connsiteX33" fmla="*/ 9126 w 10000"/>
                <a:gd name="connsiteY33" fmla="*/ 1667 h 10000"/>
                <a:gd name="connsiteX34" fmla="*/ 9126 w 10000"/>
                <a:gd name="connsiteY34" fmla="*/ 558 h 10000"/>
                <a:gd name="connsiteX35" fmla="*/ 8253 w 10000"/>
                <a:gd name="connsiteY35" fmla="*/ 114 h 10000"/>
                <a:gd name="connsiteX36" fmla="*/ 7816 w 10000"/>
                <a:gd name="connsiteY36" fmla="*/ 0 h 10000"/>
                <a:gd name="connsiteX37" fmla="*/ 6426 w 1000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603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856 w 10070"/>
                <a:gd name="connsiteY30" fmla="*/ 5070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9883"/>
                <a:gd name="connsiteY0" fmla="*/ 166 h 10000"/>
                <a:gd name="connsiteX1" fmla="*/ 4358 w 9883"/>
                <a:gd name="connsiteY1" fmla="*/ 529 h 10000"/>
                <a:gd name="connsiteX2" fmla="*/ 3896 w 9883"/>
                <a:gd name="connsiteY2" fmla="*/ 281 h 10000"/>
                <a:gd name="connsiteX3" fmla="*/ 3442 w 9883"/>
                <a:gd name="connsiteY3" fmla="*/ 333 h 10000"/>
                <a:gd name="connsiteX4" fmla="*/ 2450 w 9883"/>
                <a:gd name="connsiteY4" fmla="*/ 980 h 10000"/>
                <a:gd name="connsiteX5" fmla="*/ 1556 w 9883"/>
                <a:gd name="connsiteY5" fmla="*/ 943 h 10000"/>
                <a:gd name="connsiteX6" fmla="*/ 835 w 9883"/>
                <a:gd name="connsiteY6" fmla="*/ 1553 h 10000"/>
                <a:gd name="connsiteX7" fmla="*/ 559 w 9883"/>
                <a:gd name="connsiteY7" fmla="*/ 2501 h 10000"/>
                <a:gd name="connsiteX8" fmla="*/ 122 w 9883"/>
                <a:gd name="connsiteY8" fmla="*/ 3151 h 10000"/>
                <a:gd name="connsiteX9" fmla="*/ 97 w 9883"/>
                <a:gd name="connsiteY9" fmla="*/ 4167 h 10000"/>
                <a:gd name="connsiteX10" fmla="*/ 702 w 9883"/>
                <a:gd name="connsiteY10" fmla="*/ 4666 h 10000"/>
                <a:gd name="connsiteX11" fmla="*/ 1484 w 9883"/>
                <a:gd name="connsiteY11" fmla="*/ 3938 h 10000"/>
                <a:gd name="connsiteX12" fmla="*/ 1798 w 9883"/>
                <a:gd name="connsiteY12" fmla="*/ 4497 h 10000"/>
                <a:gd name="connsiteX13" fmla="*/ 2425 w 9883"/>
                <a:gd name="connsiteY13" fmla="*/ 4500 h 10000"/>
                <a:gd name="connsiteX14" fmla="*/ 2569 w 9883"/>
                <a:gd name="connsiteY14" fmla="*/ 4834 h 10000"/>
                <a:gd name="connsiteX15" fmla="*/ 2425 w 9883"/>
                <a:gd name="connsiteY15" fmla="*/ 5390 h 10000"/>
                <a:gd name="connsiteX16" fmla="*/ 1770 w 9883"/>
                <a:gd name="connsiteY16" fmla="*/ 6224 h 10000"/>
                <a:gd name="connsiteX17" fmla="*/ 1569 w 9883"/>
                <a:gd name="connsiteY17" fmla="*/ 7196 h 10000"/>
                <a:gd name="connsiteX18" fmla="*/ 2282 w 9883"/>
                <a:gd name="connsiteY18" fmla="*/ 8167 h 10000"/>
                <a:gd name="connsiteX19" fmla="*/ 3156 w 9883"/>
                <a:gd name="connsiteY19" fmla="*/ 8115 h 10000"/>
                <a:gd name="connsiteX20" fmla="*/ 4030 w 9883"/>
                <a:gd name="connsiteY20" fmla="*/ 7781 h 10000"/>
                <a:gd name="connsiteX21" fmla="*/ 4903 w 9883"/>
                <a:gd name="connsiteY21" fmla="*/ 7390 h 10000"/>
                <a:gd name="connsiteX22" fmla="*/ 6061 w 9883"/>
                <a:gd name="connsiteY22" fmla="*/ 7529 h 10000"/>
                <a:gd name="connsiteX23" fmla="*/ 5927 w 9883"/>
                <a:gd name="connsiteY23" fmla="*/ 8585 h 10000"/>
                <a:gd name="connsiteX24" fmla="*/ 6794 w 9883"/>
                <a:gd name="connsiteY24" fmla="*/ 10000 h 10000"/>
                <a:gd name="connsiteX25" fmla="*/ 7885 w 9883"/>
                <a:gd name="connsiteY25" fmla="*/ 9374 h 10000"/>
                <a:gd name="connsiteX26" fmla="*/ 8804 w 9883"/>
                <a:gd name="connsiteY26" fmla="*/ 9129 h 10000"/>
                <a:gd name="connsiteX27" fmla="*/ 9300 w 9883"/>
                <a:gd name="connsiteY27" fmla="*/ 9112 h 10000"/>
                <a:gd name="connsiteX28" fmla="*/ 9531 w 9883"/>
                <a:gd name="connsiteY28" fmla="*/ 8448 h 10000"/>
                <a:gd name="connsiteX29" fmla="*/ 9661 w 9883"/>
                <a:gd name="connsiteY29" fmla="*/ 6636 h 10000"/>
                <a:gd name="connsiteX30" fmla="*/ 9856 w 9883"/>
                <a:gd name="connsiteY30" fmla="*/ 5070 h 10000"/>
                <a:gd name="connsiteX31" fmla="*/ 8874 w 9883"/>
                <a:gd name="connsiteY31" fmla="*/ 4829 h 10000"/>
                <a:gd name="connsiteX32" fmla="*/ 8903 w 9883"/>
                <a:gd name="connsiteY32" fmla="*/ 3724 h 10000"/>
                <a:gd name="connsiteX33" fmla="*/ 8684 w 9883"/>
                <a:gd name="connsiteY33" fmla="*/ 3115 h 10000"/>
                <a:gd name="connsiteX34" fmla="*/ 9196 w 9883"/>
                <a:gd name="connsiteY34" fmla="*/ 1667 h 10000"/>
                <a:gd name="connsiteX35" fmla="*/ 9196 w 9883"/>
                <a:gd name="connsiteY35" fmla="*/ 558 h 10000"/>
                <a:gd name="connsiteX36" fmla="*/ 8323 w 9883"/>
                <a:gd name="connsiteY36" fmla="*/ 114 h 10000"/>
                <a:gd name="connsiteX37" fmla="*/ 7886 w 9883"/>
                <a:gd name="connsiteY37" fmla="*/ 0 h 10000"/>
                <a:gd name="connsiteX38" fmla="*/ 6496 w 9883"/>
                <a:gd name="connsiteY38" fmla="*/ 166 h 10000"/>
                <a:gd name="connsiteX0" fmla="*/ 6573 w 10232"/>
                <a:gd name="connsiteY0" fmla="*/ 166 h 10000"/>
                <a:gd name="connsiteX1" fmla="*/ 4410 w 10232"/>
                <a:gd name="connsiteY1" fmla="*/ 529 h 10000"/>
                <a:gd name="connsiteX2" fmla="*/ 3942 w 10232"/>
                <a:gd name="connsiteY2" fmla="*/ 281 h 10000"/>
                <a:gd name="connsiteX3" fmla="*/ 3483 w 10232"/>
                <a:gd name="connsiteY3" fmla="*/ 333 h 10000"/>
                <a:gd name="connsiteX4" fmla="*/ 2479 w 10232"/>
                <a:gd name="connsiteY4" fmla="*/ 980 h 10000"/>
                <a:gd name="connsiteX5" fmla="*/ 1574 w 10232"/>
                <a:gd name="connsiteY5" fmla="*/ 943 h 10000"/>
                <a:gd name="connsiteX6" fmla="*/ 845 w 10232"/>
                <a:gd name="connsiteY6" fmla="*/ 1553 h 10000"/>
                <a:gd name="connsiteX7" fmla="*/ 566 w 10232"/>
                <a:gd name="connsiteY7" fmla="*/ 2501 h 10000"/>
                <a:gd name="connsiteX8" fmla="*/ 123 w 10232"/>
                <a:gd name="connsiteY8" fmla="*/ 3151 h 10000"/>
                <a:gd name="connsiteX9" fmla="*/ 98 w 10232"/>
                <a:gd name="connsiteY9" fmla="*/ 4167 h 10000"/>
                <a:gd name="connsiteX10" fmla="*/ 710 w 10232"/>
                <a:gd name="connsiteY10" fmla="*/ 4666 h 10000"/>
                <a:gd name="connsiteX11" fmla="*/ 1502 w 10232"/>
                <a:gd name="connsiteY11" fmla="*/ 3938 h 10000"/>
                <a:gd name="connsiteX12" fmla="*/ 1819 w 10232"/>
                <a:gd name="connsiteY12" fmla="*/ 4497 h 10000"/>
                <a:gd name="connsiteX13" fmla="*/ 2454 w 10232"/>
                <a:gd name="connsiteY13" fmla="*/ 4500 h 10000"/>
                <a:gd name="connsiteX14" fmla="*/ 2599 w 10232"/>
                <a:gd name="connsiteY14" fmla="*/ 4834 h 10000"/>
                <a:gd name="connsiteX15" fmla="*/ 2454 w 10232"/>
                <a:gd name="connsiteY15" fmla="*/ 5390 h 10000"/>
                <a:gd name="connsiteX16" fmla="*/ 1791 w 10232"/>
                <a:gd name="connsiteY16" fmla="*/ 6224 h 10000"/>
                <a:gd name="connsiteX17" fmla="*/ 1588 w 10232"/>
                <a:gd name="connsiteY17" fmla="*/ 7196 h 10000"/>
                <a:gd name="connsiteX18" fmla="*/ 2309 w 10232"/>
                <a:gd name="connsiteY18" fmla="*/ 8167 h 10000"/>
                <a:gd name="connsiteX19" fmla="*/ 3193 w 10232"/>
                <a:gd name="connsiteY19" fmla="*/ 8115 h 10000"/>
                <a:gd name="connsiteX20" fmla="*/ 4078 w 10232"/>
                <a:gd name="connsiteY20" fmla="*/ 7781 h 10000"/>
                <a:gd name="connsiteX21" fmla="*/ 4961 w 10232"/>
                <a:gd name="connsiteY21" fmla="*/ 7390 h 10000"/>
                <a:gd name="connsiteX22" fmla="*/ 6133 w 10232"/>
                <a:gd name="connsiteY22" fmla="*/ 7529 h 10000"/>
                <a:gd name="connsiteX23" fmla="*/ 5997 w 10232"/>
                <a:gd name="connsiteY23" fmla="*/ 8585 h 10000"/>
                <a:gd name="connsiteX24" fmla="*/ 6874 w 10232"/>
                <a:gd name="connsiteY24" fmla="*/ 10000 h 10000"/>
                <a:gd name="connsiteX25" fmla="*/ 7978 w 10232"/>
                <a:gd name="connsiteY25" fmla="*/ 9374 h 10000"/>
                <a:gd name="connsiteX26" fmla="*/ 8908 w 10232"/>
                <a:gd name="connsiteY26" fmla="*/ 9129 h 10000"/>
                <a:gd name="connsiteX27" fmla="*/ 9410 w 10232"/>
                <a:gd name="connsiteY27" fmla="*/ 9112 h 10000"/>
                <a:gd name="connsiteX28" fmla="*/ 10108 w 10232"/>
                <a:gd name="connsiteY28" fmla="*/ 8085 h 10000"/>
                <a:gd name="connsiteX29" fmla="*/ 9775 w 10232"/>
                <a:gd name="connsiteY29" fmla="*/ 6636 h 10000"/>
                <a:gd name="connsiteX30" fmla="*/ 9973 w 10232"/>
                <a:gd name="connsiteY30" fmla="*/ 5070 h 10000"/>
                <a:gd name="connsiteX31" fmla="*/ 8979 w 10232"/>
                <a:gd name="connsiteY31" fmla="*/ 4829 h 10000"/>
                <a:gd name="connsiteX32" fmla="*/ 9008 w 10232"/>
                <a:gd name="connsiteY32" fmla="*/ 3724 h 10000"/>
                <a:gd name="connsiteX33" fmla="*/ 8787 w 10232"/>
                <a:gd name="connsiteY33" fmla="*/ 3115 h 10000"/>
                <a:gd name="connsiteX34" fmla="*/ 9305 w 10232"/>
                <a:gd name="connsiteY34" fmla="*/ 1667 h 10000"/>
                <a:gd name="connsiteX35" fmla="*/ 9305 w 10232"/>
                <a:gd name="connsiteY35" fmla="*/ 558 h 10000"/>
                <a:gd name="connsiteX36" fmla="*/ 8422 w 10232"/>
                <a:gd name="connsiteY36" fmla="*/ 114 h 10000"/>
                <a:gd name="connsiteX37" fmla="*/ 7979 w 10232"/>
                <a:gd name="connsiteY37" fmla="*/ 0 h 10000"/>
                <a:gd name="connsiteX38" fmla="*/ 6573 w 10232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61 w 10108"/>
                <a:gd name="connsiteY21" fmla="*/ 742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08" h="10035">
                  <a:moveTo>
                    <a:pt x="6573" y="201"/>
                  </a:moveTo>
                  <a:cubicBezTo>
                    <a:pt x="5677" y="-201"/>
                    <a:pt x="5217" y="523"/>
                    <a:pt x="4410" y="564"/>
                  </a:cubicBezTo>
                  <a:lnTo>
                    <a:pt x="3942" y="316"/>
                  </a:lnTo>
                  <a:cubicBezTo>
                    <a:pt x="3866" y="338"/>
                    <a:pt x="3727" y="251"/>
                    <a:pt x="3483" y="368"/>
                  </a:cubicBezTo>
                  <a:cubicBezTo>
                    <a:pt x="3239" y="485"/>
                    <a:pt x="2797" y="913"/>
                    <a:pt x="2479" y="1015"/>
                  </a:cubicBezTo>
                  <a:cubicBezTo>
                    <a:pt x="2161" y="1117"/>
                    <a:pt x="1829" y="818"/>
                    <a:pt x="1574" y="978"/>
                  </a:cubicBezTo>
                  <a:cubicBezTo>
                    <a:pt x="1303" y="1518"/>
                    <a:pt x="1013" y="1328"/>
                    <a:pt x="845" y="1588"/>
                  </a:cubicBezTo>
                  <a:cubicBezTo>
                    <a:pt x="677" y="1848"/>
                    <a:pt x="448" y="1863"/>
                    <a:pt x="566" y="2536"/>
                  </a:cubicBezTo>
                  <a:cubicBezTo>
                    <a:pt x="414" y="2990"/>
                    <a:pt x="528" y="3017"/>
                    <a:pt x="123" y="3186"/>
                  </a:cubicBezTo>
                  <a:cubicBezTo>
                    <a:pt x="-87" y="3411"/>
                    <a:pt x="16" y="4009"/>
                    <a:pt x="98" y="4202"/>
                  </a:cubicBezTo>
                  <a:cubicBezTo>
                    <a:pt x="105" y="4223"/>
                    <a:pt x="477" y="4739"/>
                    <a:pt x="710" y="4701"/>
                  </a:cubicBezTo>
                  <a:cubicBezTo>
                    <a:pt x="944" y="4663"/>
                    <a:pt x="1296" y="3841"/>
                    <a:pt x="1502" y="3973"/>
                  </a:cubicBezTo>
                  <a:cubicBezTo>
                    <a:pt x="1758" y="4126"/>
                    <a:pt x="1660" y="4513"/>
                    <a:pt x="1819" y="4532"/>
                  </a:cubicBezTo>
                  <a:cubicBezTo>
                    <a:pt x="1895" y="4569"/>
                    <a:pt x="2324" y="4479"/>
                    <a:pt x="2454" y="4535"/>
                  </a:cubicBezTo>
                  <a:cubicBezTo>
                    <a:pt x="2583" y="4591"/>
                    <a:pt x="2599" y="4869"/>
                    <a:pt x="2599" y="4869"/>
                  </a:cubicBezTo>
                  <a:cubicBezTo>
                    <a:pt x="2579" y="4988"/>
                    <a:pt x="2558" y="5285"/>
                    <a:pt x="2454" y="5425"/>
                  </a:cubicBezTo>
                  <a:cubicBezTo>
                    <a:pt x="2240" y="5712"/>
                    <a:pt x="1948" y="5615"/>
                    <a:pt x="1791" y="6259"/>
                  </a:cubicBezTo>
                  <a:cubicBezTo>
                    <a:pt x="1638" y="6467"/>
                    <a:pt x="1372" y="6991"/>
                    <a:pt x="1588" y="7231"/>
                  </a:cubicBezTo>
                  <a:cubicBezTo>
                    <a:pt x="1404" y="7901"/>
                    <a:pt x="1460" y="8776"/>
                    <a:pt x="2309" y="8202"/>
                  </a:cubicBezTo>
                  <a:cubicBezTo>
                    <a:pt x="2606" y="8186"/>
                    <a:pt x="2903" y="8180"/>
                    <a:pt x="3193" y="8150"/>
                  </a:cubicBezTo>
                  <a:cubicBezTo>
                    <a:pt x="3524" y="8118"/>
                    <a:pt x="3753" y="7895"/>
                    <a:pt x="4078" y="7816"/>
                  </a:cubicBezTo>
                  <a:cubicBezTo>
                    <a:pt x="4319" y="7633"/>
                    <a:pt x="4492" y="6142"/>
                    <a:pt x="4849" y="6805"/>
                  </a:cubicBezTo>
                  <a:cubicBezTo>
                    <a:pt x="5060" y="7808"/>
                    <a:pt x="5946" y="6982"/>
                    <a:pt x="6133" y="7564"/>
                  </a:cubicBezTo>
                  <a:cubicBezTo>
                    <a:pt x="6158" y="8216"/>
                    <a:pt x="6083" y="8202"/>
                    <a:pt x="5997" y="8620"/>
                  </a:cubicBezTo>
                  <a:cubicBezTo>
                    <a:pt x="6052" y="9318"/>
                    <a:pt x="6032" y="9618"/>
                    <a:pt x="6874" y="10035"/>
                  </a:cubicBezTo>
                  <a:cubicBezTo>
                    <a:pt x="8891" y="9957"/>
                    <a:pt x="7666" y="9559"/>
                    <a:pt x="7978" y="9409"/>
                  </a:cubicBezTo>
                  <a:cubicBezTo>
                    <a:pt x="8379" y="8946"/>
                    <a:pt x="8669" y="9208"/>
                    <a:pt x="8908" y="9164"/>
                  </a:cubicBezTo>
                  <a:cubicBezTo>
                    <a:pt x="9147" y="9120"/>
                    <a:pt x="9210" y="9321"/>
                    <a:pt x="9410" y="9147"/>
                  </a:cubicBezTo>
                  <a:cubicBezTo>
                    <a:pt x="9610" y="8973"/>
                    <a:pt x="9844" y="8711"/>
                    <a:pt x="10108" y="8120"/>
                  </a:cubicBezTo>
                  <a:cubicBezTo>
                    <a:pt x="10129" y="7160"/>
                    <a:pt x="9430" y="7675"/>
                    <a:pt x="9775" y="6671"/>
                  </a:cubicBezTo>
                  <a:cubicBezTo>
                    <a:pt x="9727" y="5889"/>
                    <a:pt x="9854" y="5705"/>
                    <a:pt x="9722" y="5404"/>
                  </a:cubicBezTo>
                  <a:cubicBezTo>
                    <a:pt x="9589" y="5103"/>
                    <a:pt x="9353" y="5379"/>
                    <a:pt x="8979" y="4864"/>
                  </a:cubicBezTo>
                  <a:cubicBezTo>
                    <a:pt x="8875" y="4718"/>
                    <a:pt x="9041" y="4045"/>
                    <a:pt x="9008" y="3759"/>
                  </a:cubicBezTo>
                  <a:cubicBezTo>
                    <a:pt x="8976" y="3473"/>
                    <a:pt x="8857" y="3352"/>
                    <a:pt x="8787" y="3150"/>
                  </a:cubicBezTo>
                  <a:cubicBezTo>
                    <a:pt x="8850" y="2644"/>
                    <a:pt x="8925" y="2134"/>
                    <a:pt x="9305" y="1702"/>
                  </a:cubicBezTo>
                  <a:cubicBezTo>
                    <a:pt x="9381" y="1333"/>
                    <a:pt x="9477" y="787"/>
                    <a:pt x="9305" y="593"/>
                  </a:cubicBezTo>
                  <a:cubicBezTo>
                    <a:pt x="8736" y="-50"/>
                    <a:pt x="8791" y="495"/>
                    <a:pt x="8447" y="405"/>
                  </a:cubicBezTo>
                  <a:cubicBezTo>
                    <a:pt x="8291" y="282"/>
                    <a:pt x="8198" y="-120"/>
                    <a:pt x="7979" y="35"/>
                  </a:cubicBezTo>
                  <a:cubicBezTo>
                    <a:pt x="7445" y="55"/>
                    <a:pt x="7259" y="829"/>
                    <a:pt x="6573" y="20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900" y="4334522"/>
              <a:ext cx="46318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key space (e.g., integers, </a:t>
              </a:r>
              <a:r>
                <a:rPr lang="en-US" sz="2000" dirty="0" smtClean="0"/>
                <a:t>strings)</a:t>
              </a:r>
              <a:endParaRPr lang="en-US" sz="2000" dirty="0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600" dirty="0" smtClean="0"/>
              <a:t>Basic Structure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m</a:t>
            </a:r>
            <a:r>
              <a:rPr lang="en-US" sz="2400" dirty="0" smtClean="0"/>
              <a:t> possible keys (m typically large, even infinite)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Table is expected to have only </a:t>
            </a:r>
            <a:r>
              <a:rPr lang="en-US" sz="2400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 items 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 is much less than </a:t>
            </a:r>
            <a:r>
              <a:rPr lang="en-US" sz="2400" dirty="0" smtClean="0">
                <a:solidFill>
                  <a:schemeClr val="accent2"/>
                </a:solidFill>
              </a:rPr>
              <a:t>m</a:t>
            </a:r>
            <a:r>
              <a:rPr lang="en-US" sz="2400" dirty="0" smtClean="0"/>
              <a:t> (often written </a:t>
            </a:r>
            <a:r>
              <a:rPr lang="en-US" sz="2400" dirty="0" smtClean="0">
                <a:solidFill>
                  <a:schemeClr val="accent2"/>
                </a:solidFill>
              </a:rPr>
              <a:t>n &lt;&lt; m</a:t>
            </a:r>
            <a:r>
              <a:rPr lang="en-US" sz="2400" dirty="0" smtClean="0"/>
              <a:t>)</a:t>
            </a:r>
          </a:p>
          <a:p>
            <a:pPr>
              <a:spcBef>
                <a:spcPts val="400"/>
              </a:spcBef>
            </a:pPr>
            <a:endParaRPr lang="en-US" sz="4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2600" dirty="0" smtClean="0"/>
              <a:t>Many dictionaries have this property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Compiler: </a:t>
            </a:r>
            <a:br>
              <a:rPr lang="en-US" sz="2400" dirty="0" smtClean="0"/>
            </a:br>
            <a:r>
              <a:rPr lang="en-US" sz="2400" dirty="0" smtClean="0"/>
              <a:t>All possible identifiers allowed by the language</a:t>
            </a:r>
            <a:br>
              <a:rPr lang="en-US" sz="2400" dirty="0" smtClean="0"/>
            </a:br>
            <a:r>
              <a:rPr lang="en-US" sz="2400" dirty="0" smtClean="0"/>
              <a:t>vs. those used in some file of one program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Database: </a:t>
            </a:r>
            <a:br>
              <a:rPr lang="en-US" sz="2400" dirty="0" smtClean="0"/>
            </a:br>
            <a:r>
              <a:rPr lang="en-US" sz="2400" dirty="0" smtClean="0"/>
              <a:t>All possible student names vs. students enrolled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Artificial Intelligence: </a:t>
            </a:r>
            <a:br>
              <a:rPr lang="en-US" sz="2400" dirty="0" smtClean="0"/>
            </a:br>
            <a:r>
              <a:rPr lang="en-US" sz="2400" dirty="0" smtClean="0"/>
              <a:t>All possible chess-board configurations vs. </a:t>
            </a:r>
            <a:br>
              <a:rPr lang="en-US" sz="2400" dirty="0" smtClean="0"/>
            </a:br>
            <a:r>
              <a:rPr lang="en-US" sz="2400" dirty="0" smtClean="0"/>
              <a:t>those considered by the current player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4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Ideal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fast to compute</a:t>
            </a:r>
          </a:p>
          <a:p>
            <a:r>
              <a:rPr lang="en-US" sz="2800" dirty="0" smtClean="0"/>
              <a:t>Rarely hashes two keys to the same index</a:t>
            </a:r>
          </a:p>
          <a:p>
            <a:pPr lvl="1"/>
            <a:r>
              <a:rPr lang="en-US" sz="2400" dirty="0" smtClean="0"/>
              <a:t>Known as </a:t>
            </a:r>
            <a:r>
              <a:rPr lang="en-US" sz="2400" i="1" dirty="0" smtClean="0">
                <a:solidFill>
                  <a:schemeClr val="accent6"/>
                </a:solidFill>
              </a:rPr>
              <a:t>collisions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/>
              <a:t>Zero collisions often impossible in theory but reasonably achievable in practice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4" name="Group 8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330"/>
              </p:ext>
            </p:extLst>
          </p:nvPr>
        </p:nvGraphicFramePr>
        <p:xfrm>
          <a:off x="7056119" y="2987040"/>
          <a:ext cx="1478281" cy="3108960"/>
        </p:xfrm>
        <a:graphic>
          <a:graphicData uri="http://schemas.openxmlformats.org/drawingml/2006/table">
            <a:tbl>
              <a:tblPr/>
              <a:tblGrid>
                <a:gridCol w="868680"/>
                <a:gridCol w="6096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a:t>⁞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size -1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57800" y="4320704"/>
            <a:ext cx="2130713" cy="966475"/>
            <a:chOff x="4294043" y="2479047"/>
            <a:chExt cx="2130713" cy="966475"/>
          </a:xfrm>
        </p:grpSpPr>
        <p:sp>
          <p:nvSpPr>
            <p:cNvPr id="16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97399" y="3445522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94043" y="2479047"/>
              <a:ext cx="2130713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dirty="0"/>
                <a:t>hash function:</a:t>
              </a:r>
            </a:p>
            <a:p>
              <a:pPr algn="ctr">
                <a:spcBef>
                  <a:spcPts val="6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index = </a:t>
              </a:r>
              <a:r>
                <a:rPr lang="en-US" b="1" dirty="0" smtClean="0">
                  <a:solidFill>
                    <a:srgbClr val="FF0000"/>
                  </a:solidFill>
                </a:rPr>
                <a:t>h(key)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5900" y="3657600"/>
            <a:ext cx="4631899" cy="2292683"/>
            <a:chOff x="625900" y="2441949"/>
            <a:chExt cx="4631899" cy="2292683"/>
          </a:xfrm>
        </p:grpSpPr>
        <p:sp>
          <p:nvSpPr>
            <p:cNvPr id="19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998750" y="2441949"/>
              <a:ext cx="3886199" cy="1705083"/>
            </a:xfrm>
            <a:custGeom>
              <a:avLst/>
              <a:gdLst>
                <a:gd name="connsiteX0" fmla="*/ 6438 w 9993"/>
                <a:gd name="connsiteY0" fmla="*/ 191 h 9829"/>
                <a:gd name="connsiteX1" fmla="*/ 4053 w 9993"/>
                <a:gd name="connsiteY1" fmla="*/ 191 h 9829"/>
                <a:gd name="connsiteX2" fmla="*/ 3618 w 9993"/>
                <a:gd name="connsiteY2" fmla="*/ 303 h 9829"/>
                <a:gd name="connsiteX3" fmla="*/ 3401 w 9993"/>
                <a:gd name="connsiteY3" fmla="*/ 354 h 9829"/>
                <a:gd name="connsiteX4" fmla="*/ 2389 w 9993"/>
                <a:gd name="connsiteY4" fmla="*/ 737 h 9829"/>
                <a:gd name="connsiteX5" fmla="*/ 1229 w 9993"/>
                <a:gd name="connsiteY5" fmla="*/ 1391 h 9829"/>
                <a:gd name="connsiteX6" fmla="*/ 869 w 9993"/>
                <a:gd name="connsiteY6" fmla="*/ 1717 h 9829"/>
                <a:gd name="connsiteX7" fmla="*/ 509 w 9993"/>
                <a:gd name="connsiteY7" fmla="*/ 2207 h 9829"/>
                <a:gd name="connsiteX8" fmla="*/ 0 w 9993"/>
                <a:gd name="connsiteY8" fmla="*/ 3514 h 9829"/>
                <a:gd name="connsiteX9" fmla="*/ 74 w 9993"/>
                <a:gd name="connsiteY9" fmla="*/ 4111 h 9829"/>
                <a:gd name="connsiteX10" fmla="*/ 577 w 9993"/>
                <a:gd name="connsiteY10" fmla="*/ 4224 h 9829"/>
                <a:gd name="connsiteX11" fmla="*/ 2172 w 9993"/>
                <a:gd name="connsiteY11" fmla="*/ 4331 h 9829"/>
                <a:gd name="connsiteX12" fmla="*/ 2389 w 9993"/>
                <a:gd name="connsiteY12" fmla="*/ 4438 h 9829"/>
                <a:gd name="connsiteX13" fmla="*/ 2532 w 9993"/>
                <a:gd name="connsiteY13" fmla="*/ 4765 h 9829"/>
                <a:gd name="connsiteX14" fmla="*/ 2389 w 9993"/>
                <a:gd name="connsiteY14" fmla="*/ 5311 h 9829"/>
                <a:gd name="connsiteX15" fmla="*/ 1738 w 9993"/>
                <a:gd name="connsiteY15" fmla="*/ 6128 h 9829"/>
                <a:gd name="connsiteX16" fmla="*/ 1378 w 9993"/>
                <a:gd name="connsiteY16" fmla="*/ 6725 h 9829"/>
                <a:gd name="connsiteX17" fmla="*/ 2247 w 9993"/>
                <a:gd name="connsiteY17" fmla="*/ 8032 h 9829"/>
                <a:gd name="connsiteX18" fmla="*/ 3116 w 9993"/>
                <a:gd name="connsiteY18" fmla="*/ 7981 h 9829"/>
                <a:gd name="connsiteX19" fmla="*/ 3985 w 9993"/>
                <a:gd name="connsiteY19" fmla="*/ 7654 h 9829"/>
                <a:gd name="connsiteX20" fmla="*/ 4854 w 9993"/>
                <a:gd name="connsiteY20" fmla="*/ 7271 h 9829"/>
                <a:gd name="connsiteX21" fmla="*/ 5723 w 9993"/>
                <a:gd name="connsiteY21" fmla="*/ 7491 h 9829"/>
                <a:gd name="connsiteX22" fmla="*/ 6008 w 9993"/>
                <a:gd name="connsiteY22" fmla="*/ 7981 h 9829"/>
                <a:gd name="connsiteX23" fmla="*/ 6734 w 9993"/>
                <a:gd name="connsiteY23" fmla="*/ 9829 h 9829"/>
                <a:gd name="connsiteX24" fmla="*/ 8472 w 9993"/>
                <a:gd name="connsiteY24" fmla="*/ 9614 h 9829"/>
                <a:gd name="connsiteX25" fmla="*/ 8832 w 9993"/>
                <a:gd name="connsiteY25" fmla="*/ 9395 h 9829"/>
                <a:gd name="connsiteX26" fmla="*/ 8981 w 9993"/>
                <a:gd name="connsiteY26" fmla="*/ 9231 h 9829"/>
                <a:gd name="connsiteX27" fmla="*/ 9199 w 9993"/>
                <a:gd name="connsiteY27" fmla="*/ 9124 h 9829"/>
                <a:gd name="connsiteX28" fmla="*/ 9993 w 9993"/>
                <a:gd name="connsiteY28" fmla="*/ 6511 h 9829"/>
                <a:gd name="connsiteX29" fmla="*/ 9484 w 9993"/>
                <a:gd name="connsiteY29" fmla="*/ 4494 h 9829"/>
                <a:gd name="connsiteX30" fmla="*/ 9124 w 9993"/>
                <a:gd name="connsiteY30" fmla="*/ 4111 h 9829"/>
                <a:gd name="connsiteX31" fmla="*/ 8832 w 9993"/>
                <a:gd name="connsiteY31" fmla="*/ 3678 h 9829"/>
                <a:gd name="connsiteX32" fmla="*/ 8615 w 9993"/>
                <a:gd name="connsiteY32" fmla="*/ 3080 h 9829"/>
                <a:gd name="connsiteX33" fmla="*/ 9124 w 9993"/>
                <a:gd name="connsiteY33" fmla="*/ 1661 h 9829"/>
                <a:gd name="connsiteX34" fmla="*/ 9124 w 9993"/>
                <a:gd name="connsiteY34" fmla="*/ 574 h 9829"/>
                <a:gd name="connsiteX35" fmla="*/ 8255 w 9993"/>
                <a:gd name="connsiteY35" fmla="*/ 140 h 9829"/>
                <a:gd name="connsiteX36" fmla="*/ 7821 w 9993"/>
                <a:gd name="connsiteY36" fmla="*/ 28 h 9829"/>
                <a:gd name="connsiteX37" fmla="*/ 6438 w 9993"/>
                <a:gd name="connsiteY37" fmla="*/ 191 h 9829"/>
                <a:gd name="connsiteX0" fmla="*/ 6443 w 10000"/>
                <a:gd name="connsiteY0" fmla="*/ 220 h 10026"/>
                <a:gd name="connsiteX1" fmla="*/ 4056 w 10000"/>
                <a:gd name="connsiteY1" fmla="*/ 220 h 10026"/>
                <a:gd name="connsiteX2" fmla="*/ 3621 w 10000"/>
                <a:gd name="connsiteY2" fmla="*/ 334 h 10026"/>
                <a:gd name="connsiteX3" fmla="*/ 3403 w 10000"/>
                <a:gd name="connsiteY3" fmla="*/ 386 h 10026"/>
                <a:gd name="connsiteX4" fmla="*/ 2391 w 10000"/>
                <a:gd name="connsiteY4" fmla="*/ 776 h 10026"/>
                <a:gd name="connsiteX5" fmla="*/ 1230 w 10000"/>
                <a:gd name="connsiteY5" fmla="*/ 1441 h 10026"/>
                <a:gd name="connsiteX6" fmla="*/ 870 w 10000"/>
                <a:gd name="connsiteY6" fmla="*/ 1773 h 10026"/>
                <a:gd name="connsiteX7" fmla="*/ 509 w 10000"/>
                <a:gd name="connsiteY7" fmla="*/ 2271 h 10026"/>
                <a:gd name="connsiteX8" fmla="*/ 0 w 10000"/>
                <a:gd name="connsiteY8" fmla="*/ 3601 h 10026"/>
                <a:gd name="connsiteX9" fmla="*/ 74 w 10000"/>
                <a:gd name="connsiteY9" fmla="*/ 4209 h 10026"/>
                <a:gd name="connsiteX10" fmla="*/ 577 w 10000"/>
                <a:gd name="connsiteY10" fmla="*/ 4323 h 10026"/>
                <a:gd name="connsiteX11" fmla="*/ 2174 w 10000"/>
                <a:gd name="connsiteY11" fmla="*/ 4432 h 10026"/>
                <a:gd name="connsiteX12" fmla="*/ 2391 w 10000"/>
                <a:gd name="connsiteY12" fmla="*/ 4541 h 10026"/>
                <a:gd name="connsiteX13" fmla="*/ 2534 w 10000"/>
                <a:gd name="connsiteY13" fmla="*/ 4874 h 10026"/>
                <a:gd name="connsiteX14" fmla="*/ 2391 w 10000"/>
                <a:gd name="connsiteY14" fmla="*/ 5429 h 10026"/>
                <a:gd name="connsiteX15" fmla="*/ 1739 w 10000"/>
                <a:gd name="connsiteY15" fmla="*/ 6261 h 10026"/>
                <a:gd name="connsiteX16" fmla="*/ 1379 w 10000"/>
                <a:gd name="connsiteY16" fmla="*/ 6868 h 10026"/>
                <a:gd name="connsiteX17" fmla="*/ 2249 w 10000"/>
                <a:gd name="connsiteY17" fmla="*/ 8198 h 10026"/>
                <a:gd name="connsiteX18" fmla="*/ 3118 w 10000"/>
                <a:gd name="connsiteY18" fmla="*/ 8146 h 10026"/>
                <a:gd name="connsiteX19" fmla="*/ 3988 w 10000"/>
                <a:gd name="connsiteY19" fmla="*/ 7813 h 10026"/>
                <a:gd name="connsiteX20" fmla="*/ 4857 w 10000"/>
                <a:gd name="connsiteY20" fmla="*/ 7423 h 10026"/>
                <a:gd name="connsiteX21" fmla="*/ 5727 w 10000"/>
                <a:gd name="connsiteY21" fmla="*/ 7647 h 10026"/>
                <a:gd name="connsiteX22" fmla="*/ 6012 w 10000"/>
                <a:gd name="connsiteY22" fmla="*/ 8146 h 10026"/>
                <a:gd name="connsiteX23" fmla="*/ 6739 w 10000"/>
                <a:gd name="connsiteY23" fmla="*/ 10026 h 10026"/>
                <a:gd name="connsiteX24" fmla="*/ 8478 w 10000"/>
                <a:gd name="connsiteY24" fmla="*/ 9807 h 10026"/>
                <a:gd name="connsiteX25" fmla="*/ 8838 w 10000"/>
                <a:gd name="connsiteY25" fmla="*/ 9584 h 10026"/>
                <a:gd name="connsiteX26" fmla="*/ 8987 w 10000"/>
                <a:gd name="connsiteY26" fmla="*/ 9418 h 10026"/>
                <a:gd name="connsiteX27" fmla="*/ 9205 w 10000"/>
                <a:gd name="connsiteY27" fmla="*/ 9309 h 10026"/>
                <a:gd name="connsiteX28" fmla="*/ 10000 w 10000"/>
                <a:gd name="connsiteY28" fmla="*/ 6650 h 10026"/>
                <a:gd name="connsiteX29" fmla="*/ 9491 w 10000"/>
                <a:gd name="connsiteY29" fmla="*/ 4598 h 10026"/>
                <a:gd name="connsiteX30" fmla="*/ 9130 w 10000"/>
                <a:gd name="connsiteY30" fmla="*/ 4209 h 10026"/>
                <a:gd name="connsiteX31" fmla="*/ 8838 w 10000"/>
                <a:gd name="connsiteY31" fmla="*/ 3768 h 10026"/>
                <a:gd name="connsiteX32" fmla="*/ 8621 w 10000"/>
                <a:gd name="connsiteY32" fmla="*/ 3160 h 10026"/>
                <a:gd name="connsiteX33" fmla="*/ 9130 w 10000"/>
                <a:gd name="connsiteY33" fmla="*/ 1716 h 10026"/>
                <a:gd name="connsiteX34" fmla="*/ 9130 w 10000"/>
                <a:gd name="connsiteY34" fmla="*/ 610 h 10026"/>
                <a:gd name="connsiteX35" fmla="*/ 8261 w 10000"/>
                <a:gd name="connsiteY35" fmla="*/ 168 h 10026"/>
                <a:gd name="connsiteX36" fmla="*/ 7826 w 10000"/>
                <a:gd name="connsiteY36" fmla="*/ 54 h 10026"/>
                <a:gd name="connsiteX37" fmla="*/ 6443 w 10000"/>
                <a:gd name="connsiteY37" fmla="*/ 220 h 10026"/>
                <a:gd name="connsiteX0" fmla="*/ 6443 w 10000"/>
                <a:gd name="connsiteY0" fmla="*/ 166 h 9972"/>
                <a:gd name="connsiteX1" fmla="*/ 4056 w 10000"/>
                <a:gd name="connsiteY1" fmla="*/ 166 h 9972"/>
                <a:gd name="connsiteX2" fmla="*/ 3621 w 10000"/>
                <a:gd name="connsiteY2" fmla="*/ 280 h 9972"/>
                <a:gd name="connsiteX3" fmla="*/ 3403 w 10000"/>
                <a:gd name="connsiteY3" fmla="*/ 332 h 9972"/>
                <a:gd name="connsiteX4" fmla="*/ 2391 w 10000"/>
                <a:gd name="connsiteY4" fmla="*/ 722 h 9972"/>
                <a:gd name="connsiteX5" fmla="*/ 1230 w 10000"/>
                <a:gd name="connsiteY5" fmla="*/ 1387 h 9972"/>
                <a:gd name="connsiteX6" fmla="*/ 870 w 10000"/>
                <a:gd name="connsiteY6" fmla="*/ 1719 h 9972"/>
                <a:gd name="connsiteX7" fmla="*/ 509 w 10000"/>
                <a:gd name="connsiteY7" fmla="*/ 2217 h 9972"/>
                <a:gd name="connsiteX8" fmla="*/ 0 w 10000"/>
                <a:gd name="connsiteY8" fmla="*/ 3547 h 9972"/>
                <a:gd name="connsiteX9" fmla="*/ 74 w 10000"/>
                <a:gd name="connsiteY9" fmla="*/ 4155 h 9972"/>
                <a:gd name="connsiteX10" fmla="*/ 577 w 10000"/>
                <a:gd name="connsiteY10" fmla="*/ 4269 h 9972"/>
                <a:gd name="connsiteX11" fmla="*/ 2174 w 10000"/>
                <a:gd name="connsiteY11" fmla="*/ 4378 h 9972"/>
                <a:gd name="connsiteX12" fmla="*/ 2391 w 10000"/>
                <a:gd name="connsiteY12" fmla="*/ 4487 h 9972"/>
                <a:gd name="connsiteX13" fmla="*/ 2534 w 10000"/>
                <a:gd name="connsiteY13" fmla="*/ 4820 h 9972"/>
                <a:gd name="connsiteX14" fmla="*/ 2391 w 10000"/>
                <a:gd name="connsiteY14" fmla="*/ 5375 h 9972"/>
                <a:gd name="connsiteX15" fmla="*/ 1739 w 10000"/>
                <a:gd name="connsiteY15" fmla="*/ 6207 h 9972"/>
                <a:gd name="connsiteX16" fmla="*/ 1379 w 10000"/>
                <a:gd name="connsiteY16" fmla="*/ 6814 h 9972"/>
                <a:gd name="connsiteX17" fmla="*/ 2249 w 10000"/>
                <a:gd name="connsiteY17" fmla="*/ 8144 h 9972"/>
                <a:gd name="connsiteX18" fmla="*/ 3118 w 10000"/>
                <a:gd name="connsiteY18" fmla="*/ 8092 h 9972"/>
                <a:gd name="connsiteX19" fmla="*/ 3988 w 10000"/>
                <a:gd name="connsiteY19" fmla="*/ 7759 h 9972"/>
                <a:gd name="connsiteX20" fmla="*/ 4857 w 10000"/>
                <a:gd name="connsiteY20" fmla="*/ 7369 h 9972"/>
                <a:gd name="connsiteX21" fmla="*/ 5727 w 10000"/>
                <a:gd name="connsiteY21" fmla="*/ 7593 h 9972"/>
                <a:gd name="connsiteX22" fmla="*/ 6012 w 10000"/>
                <a:gd name="connsiteY22" fmla="*/ 8092 h 9972"/>
                <a:gd name="connsiteX23" fmla="*/ 6739 w 10000"/>
                <a:gd name="connsiteY23" fmla="*/ 9972 h 9972"/>
                <a:gd name="connsiteX24" fmla="*/ 8478 w 10000"/>
                <a:gd name="connsiteY24" fmla="*/ 9753 h 9972"/>
                <a:gd name="connsiteX25" fmla="*/ 8838 w 10000"/>
                <a:gd name="connsiteY25" fmla="*/ 9530 h 9972"/>
                <a:gd name="connsiteX26" fmla="*/ 8987 w 10000"/>
                <a:gd name="connsiteY26" fmla="*/ 9364 h 9972"/>
                <a:gd name="connsiteX27" fmla="*/ 9205 w 10000"/>
                <a:gd name="connsiteY27" fmla="*/ 9255 h 9972"/>
                <a:gd name="connsiteX28" fmla="*/ 10000 w 10000"/>
                <a:gd name="connsiteY28" fmla="*/ 6596 h 9972"/>
                <a:gd name="connsiteX29" fmla="*/ 9491 w 10000"/>
                <a:gd name="connsiteY29" fmla="*/ 4544 h 9972"/>
                <a:gd name="connsiteX30" fmla="*/ 9130 w 10000"/>
                <a:gd name="connsiteY30" fmla="*/ 4155 h 9972"/>
                <a:gd name="connsiteX31" fmla="*/ 8838 w 10000"/>
                <a:gd name="connsiteY31" fmla="*/ 3714 h 9972"/>
                <a:gd name="connsiteX32" fmla="*/ 8621 w 10000"/>
                <a:gd name="connsiteY32" fmla="*/ 3106 h 9972"/>
                <a:gd name="connsiteX33" fmla="*/ 9130 w 10000"/>
                <a:gd name="connsiteY33" fmla="*/ 1662 h 9972"/>
                <a:gd name="connsiteX34" fmla="*/ 9130 w 10000"/>
                <a:gd name="connsiteY34" fmla="*/ 556 h 9972"/>
                <a:gd name="connsiteX35" fmla="*/ 8261 w 10000"/>
                <a:gd name="connsiteY35" fmla="*/ 114 h 9972"/>
                <a:gd name="connsiteX36" fmla="*/ 7826 w 10000"/>
                <a:gd name="connsiteY36" fmla="*/ 0 h 9972"/>
                <a:gd name="connsiteX37" fmla="*/ 6443 w 10000"/>
                <a:gd name="connsiteY37" fmla="*/ 166 h 9972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056 w 10000"/>
                <a:gd name="connsiteY1" fmla="*/ 166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88 h 10022"/>
                <a:gd name="connsiteX1" fmla="*/ 4056 w 10000"/>
                <a:gd name="connsiteY1" fmla="*/ 188 h 10022"/>
                <a:gd name="connsiteX2" fmla="*/ 3621 w 10000"/>
                <a:gd name="connsiteY2" fmla="*/ 303 h 10022"/>
                <a:gd name="connsiteX3" fmla="*/ 3403 w 10000"/>
                <a:gd name="connsiteY3" fmla="*/ 355 h 10022"/>
                <a:gd name="connsiteX4" fmla="*/ 2391 w 10000"/>
                <a:gd name="connsiteY4" fmla="*/ 746 h 10022"/>
                <a:gd name="connsiteX5" fmla="*/ 1230 w 10000"/>
                <a:gd name="connsiteY5" fmla="*/ 1413 h 10022"/>
                <a:gd name="connsiteX6" fmla="*/ 870 w 10000"/>
                <a:gd name="connsiteY6" fmla="*/ 1746 h 10022"/>
                <a:gd name="connsiteX7" fmla="*/ 509 w 10000"/>
                <a:gd name="connsiteY7" fmla="*/ 2245 h 10022"/>
                <a:gd name="connsiteX8" fmla="*/ 0 w 10000"/>
                <a:gd name="connsiteY8" fmla="*/ 3579 h 10022"/>
                <a:gd name="connsiteX9" fmla="*/ 74 w 10000"/>
                <a:gd name="connsiteY9" fmla="*/ 4189 h 10022"/>
                <a:gd name="connsiteX10" fmla="*/ 577 w 10000"/>
                <a:gd name="connsiteY10" fmla="*/ 4303 h 10022"/>
                <a:gd name="connsiteX11" fmla="*/ 2174 w 10000"/>
                <a:gd name="connsiteY11" fmla="*/ 4412 h 10022"/>
                <a:gd name="connsiteX12" fmla="*/ 2391 w 10000"/>
                <a:gd name="connsiteY12" fmla="*/ 4522 h 10022"/>
                <a:gd name="connsiteX13" fmla="*/ 2534 w 10000"/>
                <a:gd name="connsiteY13" fmla="*/ 4856 h 10022"/>
                <a:gd name="connsiteX14" fmla="*/ 2391 w 10000"/>
                <a:gd name="connsiteY14" fmla="*/ 5412 h 10022"/>
                <a:gd name="connsiteX15" fmla="*/ 1739 w 10000"/>
                <a:gd name="connsiteY15" fmla="*/ 6246 h 10022"/>
                <a:gd name="connsiteX16" fmla="*/ 1379 w 10000"/>
                <a:gd name="connsiteY16" fmla="*/ 6855 h 10022"/>
                <a:gd name="connsiteX17" fmla="*/ 2249 w 10000"/>
                <a:gd name="connsiteY17" fmla="*/ 8189 h 10022"/>
                <a:gd name="connsiteX18" fmla="*/ 3118 w 10000"/>
                <a:gd name="connsiteY18" fmla="*/ 8137 h 10022"/>
                <a:gd name="connsiteX19" fmla="*/ 3988 w 10000"/>
                <a:gd name="connsiteY19" fmla="*/ 7803 h 10022"/>
                <a:gd name="connsiteX20" fmla="*/ 4857 w 10000"/>
                <a:gd name="connsiteY20" fmla="*/ 7412 h 10022"/>
                <a:gd name="connsiteX21" fmla="*/ 5727 w 10000"/>
                <a:gd name="connsiteY21" fmla="*/ 7636 h 10022"/>
                <a:gd name="connsiteX22" fmla="*/ 6012 w 10000"/>
                <a:gd name="connsiteY22" fmla="*/ 8137 h 10022"/>
                <a:gd name="connsiteX23" fmla="*/ 6739 w 10000"/>
                <a:gd name="connsiteY23" fmla="*/ 10022 h 10022"/>
                <a:gd name="connsiteX24" fmla="*/ 8478 w 10000"/>
                <a:gd name="connsiteY24" fmla="*/ 9802 h 10022"/>
                <a:gd name="connsiteX25" fmla="*/ 8838 w 10000"/>
                <a:gd name="connsiteY25" fmla="*/ 9579 h 10022"/>
                <a:gd name="connsiteX26" fmla="*/ 8987 w 10000"/>
                <a:gd name="connsiteY26" fmla="*/ 9412 h 10022"/>
                <a:gd name="connsiteX27" fmla="*/ 9205 w 10000"/>
                <a:gd name="connsiteY27" fmla="*/ 9303 h 10022"/>
                <a:gd name="connsiteX28" fmla="*/ 10000 w 10000"/>
                <a:gd name="connsiteY28" fmla="*/ 6637 h 10022"/>
                <a:gd name="connsiteX29" fmla="*/ 9491 w 10000"/>
                <a:gd name="connsiteY29" fmla="*/ 4579 h 10022"/>
                <a:gd name="connsiteX30" fmla="*/ 9130 w 10000"/>
                <a:gd name="connsiteY30" fmla="*/ 4189 h 10022"/>
                <a:gd name="connsiteX31" fmla="*/ 8838 w 10000"/>
                <a:gd name="connsiteY31" fmla="*/ 3746 h 10022"/>
                <a:gd name="connsiteX32" fmla="*/ 8621 w 10000"/>
                <a:gd name="connsiteY32" fmla="*/ 3137 h 10022"/>
                <a:gd name="connsiteX33" fmla="*/ 9130 w 10000"/>
                <a:gd name="connsiteY33" fmla="*/ 1689 h 10022"/>
                <a:gd name="connsiteX34" fmla="*/ 9130 w 10000"/>
                <a:gd name="connsiteY34" fmla="*/ 580 h 10022"/>
                <a:gd name="connsiteX35" fmla="*/ 8261 w 10000"/>
                <a:gd name="connsiteY35" fmla="*/ 136 h 10022"/>
                <a:gd name="connsiteX36" fmla="*/ 7826 w 10000"/>
                <a:gd name="connsiteY36" fmla="*/ 22 h 10022"/>
                <a:gd name="connsiteX37" fmla="*/ 6443 w 10000"/>
                <a:gd name="connsiteY37" fmla="*/ 188 h 10022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621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391 w 10000"/>
                <a:gd name="connsiteY4" fmla="*/ 724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6012 w 10000"/>
                <a:gd name="connsiteY22" fmla="*/ 811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5727 w 10000"/>
                <a:gd name="connsiteY21" fmla="*/ 7614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64 w 10000"/>
                <a:gd name="connsiteY22" fmla="*/ 8243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379 w 10000"/>
                <a:gd name="connsiteY16" fmla="*/ 6833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004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443 w 10000"/>
                <a:gd name="connsiteY0" fmla="*/ 166 h 10000"/>
                <a:gd name="connsiteX1" fmla="*/ 4315 w 10000"/>
                <a:gd name="connsiteY1" fmla="*/ 529 h 10000"/>
                <a:gd name="connsiteX2" fmla="*/ 3855 w 10000"/>
                <a:gd name="connsiteY2" fmla="*/ 281 h 10000"/>
                <a:gd name="connsiteX3" fmla="*/ 3403 w 10000"/>
                <a:gd name="connsiteY3" fmla="*/ 333 h 10000"/>
                <a:gd name="connsiteX4" fmla="*/ 2416 w 10000"/>
                <a:gd name="connsiteY4" fmla="*/ 980 h 10000"/>
                <a:gd name="connsiteX5" fmla="*/ 1230 w 10000"/>
                <a:gd name="connsiteY5" fmla="*/ 1391 h 10000"/>
                <a:gd name="connsiteX6" fmla="*/ 870 w 10000"/>
                <a:gd name="connsiteY6" fmla="*/ 1724 h 10000"/>
                <a:gd name="connsiteX7" fmla="*/ 509 w 10000"/>
                <a:gd name="connsiteY7" fmla="*/ 2223 h 10000"/>
                <a:gd name="connsiteX8" fmla="*/ 0 w 10000"/>
                <a:gd name="connsiteY8" fmla="*/ 3557 h 10000"/>
                <a:gd name="connsiteX9" fmla="*/ 74 w 10000"/>
                <a:gd name="connsiteY9" fmla="*/ 4167 h 10000"/>
                <a:gd name="connsiteX10" fmla="*/ 577 w 10000"/>
                <a:gd name="connsiteY10" fmla="*/ 4281 h 10000"/>
                <a:gd name="connsiteX11" fmla="*/ 2174 w 10000"/>
                <a:gd name="connsiteY11" fmla="*/ 4390 h 10000"/>
                <a:gd name="connsiteX12" fmla="*/ 2391 w 10000"/>
                <a:gd name="connsiteY12" fmla="*/ 4500 h 10000"/>
                <a:gd name="connsiteX13" fmla="*/ 2534 w 10000"/>
                <a:gd name="connsiteY13" fmla="*/ 4834 h 10000"/>
                <a:gd name="connsiteX14" fmla="*/ 2391 w 10000"/>
                <a:gd name="connsiteY14" fmla="*/ 5390 h 10000"/>
                <a:gd name="connsiteX15" fmla="*/ 1739 w 10000"/>
                <a:gd name="connsiteY15" fmla="*/ 6224 h 10000"/>
                <a:gd name="connsiteX16" fmla="*/ 1539 w 10000"/>
                <a:gd name="connsiteY16" fmla="*/ 7196 h 10000"/>
                <a:gd name="connsiteX17" fmla="*/ 2249 w 10000"/>
                <a:gd name="connsiteY17" fmla="*/ 8167 h 10000"/>
                <a:gd name="connsiteX18" fmla="*/ 3118 w 10000"/>
                <a:gd name="connsiteY18" fmla="*/ 8115 h 10000"/>
                <a:gd name="connsiteX19" fmla="*/ 3988 w 10000"/>
                <a:gd name="connsiteY19" fmla="*/ 7781 h 10000"/>
                <a:gd name="connsiteX20" fmla="*/ 4857 w 10000"/>
                <a:gd name="connsiteY20" fmla="*/ 7390 h 10000"/>
                <a:gd name="connsiteX21" fmla="*/ 6010 w 10000"/>
                <a:gd name="connsiteY21" fmla="*/ 7529 h 10000"/>
                <a:gd name="connsiteX22" fmla="*/ 5876 w 10000"/>
                <a:gd name="connsiteY22" fmla="*/ 8585 h 10000"/>
                <a:gd name="connsiteX23" fmla="*/ 6739 w 10000"/>
                <a:gd name="connsiteY23" fmla="*/ 10000 h 10000"/>
                <a:gd name="connsiteX24" fmla="*/ 8478 w 10000"/>
                <a:gd name="connsiteY24" fmla="*/ 9780 h 10000"/>
                <a:gd name="connsiteX25" fmla="*/ 8838 w 10000"/>
                <a:gd name="connsiteY25" fmla="*/ 9557 h 10000"/>
                <a:gd name="connsiteX26" fmla="*/ 8987 w 10000"/>
                <a:gd name="connsiteY26" fmla="*/ 9390 h 10000"/>
                <a:gd name="connsiteX27" fmla="*/ 9205 w 10000"/>
                <a:gd name="connsiteY27" fmla="*/ 9281 h 10000"/>
                <a:gd name="connsiteX28" fmla="*/ 10000 w 10000"/>
                <a:gd name="connsiteY28" fmla="*/ 6615 h 10000"/>
                <a:gd name="connsiteX29" fmla="*/ 9491 w 10000"/>
                <a:gd name="connsiteY29" fmla="*/ 4557 h 10000"/>
                <a:gd name="connsiteX30" fmla="*/ 9130 w 10000"/>
                <a:gd name="connsiteY30" fmla="*/ 4167 h 10000"/>
                <a:gd name="connsiteX31" fmla="*/ 8838 w 10000"/>
                <a:gd name="connsiteY31" fmla="*/ 3724 h 10000"/>
                <a:gd name="connsiteX32" fmla="*/ 8621 w 10000"/>
                <a:gd name="connsiteY32" fmla="*/ 3115 h 10000"/>
                <a:gd name="connsiteX33" fmla="*/ 9130 w 10000"/>
                <a:gd name="connsiteY33" fmla="*/ 1667 h 10000"/>
                <a:gd name="connsiteX34" fmla="*/ 9130 w 10000"/>
                <a:gd name="connsiteY34" fmla="*/ 558 h 10000"/>
                <a:gd name="connsiteX35" fmla="*/ 8261 w 10000"/>
                <a:gd name="connsiteY35" fmla="*/ 114 h 10000"/>
                <a:gd name="connsiteX36" fmla="*/ 7826 w 10000"/>
                <a:gd name="connsiteY36" fmla="*/ 0 h 10000"/>
                <a:gd name="connsiteX37" fmla="*/ 6443 w 10000"/>
                <a:gd name="connsiteY37" fmla="*/ 166 h 10000"/>
                <a:gd name="connsiteX0" fmla="*/ 6396 w 9953"/>
                <a:gd name="connsiteY0" fmla="*/ 166 h 10000"/>
                <a:gd name="connsiteX1" fmla="*/ 4268 w 9953"/>
                <a:gd name="connsiteY1" fmla="*/ 529 h 10000"/>
                <a:gd name="connsiteX2" fmla="*/ 3808 w 9953"/>
                <a:gd name="connsiteY2" fmla="*/ 281 h 10000"/>
                <a:gd name="connsiteX3" fmla="*/ 3356 w 9953"/>
                <a:gd name="connsiteY3" fmla="*/ 333 h 10000"/>
                <a:gd name="connsiteX4" fmla="*/ 2369 w 9953"/>
                <a:gd name="connsiteY4" fmla="*/ 980 h 10000"/>
                <a:gd name="connsiteX5" fmla="*/ 1183 w 9953"/>
                <a:gd name="connsiteY5" fmla="*/ 1391 h 10000"/>
                <a:gd name="connsiteX6" fmla="*/ 823 w 9953"/>
                <a:gd name="connsiteY6" fmla="*/ 1724 h 10000"/>
                <a:gd name="connsiteX7" fmla="*/ 462 w 9953"/>
                <a:gd name="connsiteY7" fmla="*/ 2223 h 10000"/>
                <a:gd name="connsiteX8" fmla="*/ 52 w 9953"/>
                <a:gd name="connsiteY8" fmla="*/ 3151 h 10000"/>
                <a:gd name="connsiteX9" fmla="*/ 27 w 9953"/>
                <a:gd name="connsiteY9" fmla="*/ 4167 h 10000"/>
                <a:gd name="connsiteX10" fmla="*/ 530 w 9953"/>
                <a:gd name="connsiteY10" fmla="*/ 4281 h 10000"/>
                <a:gd name="connsiteX11" fmla="*/ 2127 w 9953"/>
                <a:gd name="connsiteY11" fmla="*/ 4390 h 10000"/>
                <a:gd name="connsiteX12" fmla="*/ 2344 w 9953"/>
                <a:gd name="connsiteY12" fmla="*/ 4500 h 10000"/>
                <a:gd name="connsiteX13" fmla="*/ 2487 w 9953"/>
                <a:gd name="connsiteY13" fmla="*/ 4834 h 10000"/>
                <a:gd name="connsiteX14" fmla="*/ 2344 w 9953"/>
                <a:gd name="connsiteY14" fmla="*/ 5390 h 10000"/>
                <a:gd name="connsiteX15" fmla="*/ 1692 w 9953"/>
                <a:gd name="connsiteY15" fmla="*/ 6224 h 10000"/>
                <a:gd name="connsiteX16" fmla="*/ 1492 w 9953"/>
                <a:gd name="connsiteY16" fmla="*/ 7196 h 10000"/>
                <a:gd name="connsiteX17" fmla="*/ 2202 w 9953"/>
                <a:gd name="connsiteY17" fmla="*/ 8167 h 10000"/>
                <a:gd name="connsiteX18" fmla="*/ 3071 w 9953"/>
                <a:gd name="connsiteY18" fmla="*/ 8115 h 10000"/>
                <a:gd name="connsiteX19" fmla="*/ 3941 w 9953"/>
                <a:gd name="connsiteY19" fmla="*/ 7781 h 10000"/>
                <a:gd name="connsiteX20" fmla="*/ 4810 w 9953"/>
                <a:gd name="connsiteY20" fmla="*/ 7390 h 10000"/>
                <a:gd name="connsiteX21" fmla="*/ 5963 w 9953"/>
                <a:gd name="connsiteY21" fmla="*/ 7529 h 10000"/>
                <a:gd name="connsiteX22" fmla="*/ 5829 w 9953"/>
                <a:gd name="connsiteY22" fmla="*/ 8585 h 10000"/>
                <a:gd name="connsiteX23" fmla="*/ 6692 w 9953"/>
                <a:gd name="connsiteY23" fmla="*/ 10000 h 10000"/>
                <a:gd name="connsiteX24" fmla="*/ 8431 w 9953"/>
                <a:gd name="connsiteY24" fmla="*/ 9780 h 10000"/>
                <a:gd name="connsiteX25" fmla="*/ 8791 w 9953"/>
                <a:gd name="connsiteY25" fmla="*/ 9557 h 10000"/>
                <a:gd name="connsiteX26" fmla="*/ 8940 w 9953"/>
                <a:gd name="connsiteY26" fmla="*/ 9390 h 10000"/>
                <a:gd name="connsiteX27" fmla="*/ 9158 w 9953"/>
                <a:gd name="connsiteY27" fmla="*/ 9281 h 10000"/>
                <a:gd name="connsiteX28" fmla="*/ 9953 w 9953"/>
                <a:gd name="connsiteY28" fmla="*/ 6615 h 10000"/>
                <a:gd name="connsiteX29" fmla="*/ 9444 w 9953"/>
                <a:gd name="connsiteY29" fmla="*/ 4557 h 10000"/>
                <a:gd name="connsiteX30" fmla="*/ 9083 w 9953"/>
                <a:gd name="connsiteY30" fmla="*/ 4167 h 10000"/>
                <a:gd name="connsiteX31" fmla="*/ 8791 w 9953"/>
                <a:gd name="connsiteY31" fmla="*/ 3724 h 10000"/>
                <a:gd name="connsiteX32" fmla="*/ 8574 w 9953"/>
                <a:gd name="connsiteY32" fmla="*/ 3115 h 10000"/>
                <a:gd name="connsiteX33" fmla="*/ 9083 w 9953"/>
                <a:gd name="connsiteY33" fmla="*/ 1667 h 10000"/>
                <a:gd name="connsiteX34" fmla="*/ 9083 w 9953"/>
                <a:gd name="connsiteY34" fmla="*/ 558 h 10000"/>
                <a:gd name="connsiteX35" fmla="*/ 8214 w 9953"/>
                <a:gd name="connsiteY35" fmla="*/ 114 h 10000"/>
                <a:gd name="connsiteX36" fmla="*/ 7779 w 9953"/>
                <a:gd name="connsiteY36" fmla="*/ 0 h 10000"/>
                <a:gd name="connsiteX37" fmla="*/ 6396 w 9953"/>
                <a:gd name="connsiteY37" fmla="*/ 166 h 10000"/>
                <a:gd name="connsiteX0" fmla="*/ 6426 w 10000"/>
                <a:gd name="connsiteY0" fmla="*/ 166 h 10000"/>
                <a:gd name="connsiteX1" fmla="*/ 4288 w 10000"/>
                <a:gd name="connsiteY1" fmla="*/ 529 h 10000"/>
                <a:gd name="connsiteX2" fmla="*/ 3826 w 10000"/>
                <a:gd name="connsiteY2" fmla="*/ 281 h 10000"/>
                <a:gd name="connsiteX3" fmla="*/ 3372 w 10000"/>
                <a:gd name="connsiteY3" fmla="*/ 333 h 10000"/>
                <a:gd name="connsiteX4" fmla="*/ 2380 w 10000"/>
                <a:gd name="connsiteY4" fmla="*/ 980 h 10000"/>
                <a:gd name="connsiteX5" fmla="*/ 1189 w 10000"/>
                <a:gd name="connsiteY5" fmla="*/ 1391 h 10000"/>
                <a:gd name="connsiteX6" fmla="*/ 827 w 10000"/>
                <a:gd name="connsiteY6" fmla="*/ 1724 h 10000"/>
                <a:gd name="connsiteX7" fmla="*/ 464 w 10000"/>
                <a:gd name="connsiteY7" fmla="*/ 2223 h 10000"/>
                <a:gd name="connsiteX8" fmla="*/ 52 w 10000"/>
                <a:gd name="connsiteY8" fmla="*/ 3151 h 10000"/>
                <a:gd name="connsiteX9" fmla="*/ 27 w 10000"/>
                <a:gd name="connsiteY9" fmla="*/ 4167 h 10000"/>
                <a:gd name="connsiteX10" fmla="*/ 533 w 10000"/>
                <a:gd name="connsiteY10" fmla="*/ 4281 h 10000"/>
                <a:gd name="connsiteX11" fmla="*/ 2137 w 10000"/>
                <a:gd name="connsiteY11" fmla="*/ 4390 h 10000"/>
                <a:gd name="connsiteX12" fmla="*/ 2355 w 10000"/>
                <a:gd name="connsiteY12" fmla="*/ 4500 h 10000"/>
                <a:gd name="connsiteX13" fmla="*/ 2499 w 10000"/>
                <a:gd name="connsiteY13" fmla="*/ 4834 h 10000"/>
                <a:gd name="connsiteX14" fmla="*/ 2355 w 10000"/>
                <a:gd name="connsiteY14" fmla="*/ 5390 h 10000"/>
                <a:gd name="connsiteX15" fmla="*/ 1700 w 10000"/>
                <a:gd name="connsiteY15" fmla="*/ 6224 h 10000"/>
                <a:gd name="connsiteX16" fmla="*/ 1499 w 10000"/>
                <a:gd name="connsiteY16" fmla="*/ 7196 h 10000"/>
                <a:gd name="connsiteX17" fmla="*/ 2212 w 10000"/>
                <a:gd name="connsiteY17" fmla="*/ 8167 h 10000"/>
                <a:gd name="connsiteX18" fmla="*/ 3086 w 10000"/>
                <a:gd name="connsiteY18" fmla="*/ 8115 h 10000"/>
                <a:gd name="connsiteX19" fmla="*/ 3960 w 10000"/>
                <a:gd name="connsiteY19" fmla="*/ 7781 h 10000"/>
                <a:gd name="connsiteX20" fmla="*/ 4833 w 10000"/>
                <a:gd name="connsiteY20" fmla="*/ 7390 h 10000"/>
                <a:gd name="connsiteX21" fmla="*/ 5991 w 10000"/>
                <a:gd name="connsiteY21" fmla="*/ 7529 h 10000"/>
                <a:gd name="connsiteX22" fmla="*/ 5857 w 10000"/>
                <a:gd name="connsiteY22" fmla="*/ 8585 h 10000"/>
                <a:gd name="connsiteX23" fmla="*/ 6724 w 10000"/>
                <a:gd name="connsiteY23" fmla="*/ 10000 h 10000"/>
                <a:gd name="connsiteX24" fmla="*/ 8471 w 10000"/>
                <a:gd name="connsiteY24" fmla="*/ 9780 h 10000"/>
                <a:gd name="connsiteX25" fmla="*/ 8833 w 10000"/>
                <a:gd name="connsiteY25" fmla="*/ 9557 h 10000"/>
                <a:gd name="connsiteX26" fmla="*/ 8982 w 10000"/>
                <a:gd name="connsiteY26" fmla="*/ 9390 h 10000"/>
                <a:gd name="connsiteX27" fmla="*/ 9201 w 10000"/>
                <a:gd name="connsiteY27" fmla="*/ 9281 h 10000"/>
                <a:gd name="connsiteX28" fmla="*/ 10000 w 10000"/>
                <a:gd name="connsiteY28" fmla="*/ 6615 h 10000"/>
                <a:gd name="connsiteX29" fmla="*/ 9489 w 10000"/>
                <a:gd name="connsiteY29" fmla="*/ 4557 h 10000"/>
                <a:gd name="connsiteX30" fmla="*/ 9126 w 10000"/>
                <a:gd name="connsiteY30" fmla="*/ 4167 h 10000"/>
                <a:gd name="connsiteX31" fmla="*/ 8833 w 10000"/>
                <a:gd name="connsiteY31" fmla="*/ 3724 h 10000"/>
                <a:gd name="connsiteX32" fmla="*/ 8614 w 10000"/>
                <a:gd name="connsiteY32" fmla="*/ 3115 h 10000"/>
                <a:gd name="connsiteX33" fmla="*/ 9126 w 10000"/>
                <a:gd name="connsiteY33" fmla="*/ 1667 h 10000"/>
                <a:gd name="connsiteX34" fmla="*/ 9126 w 10000"/>
                <a:gd name="connsiteY34" fmla="*/ 558 h 10000"/>
                <a:gd name="connsiteX35" fmla="*/ 8253 w 10000"/>
                <a:gd name="connsiteY35" fmla="*/ 114 h 10000"/>
                <a:gd name="connsiteX36" fmla="*/ 7816 w 10000"/>
                <a:gd name="connsiteY36" fmla="*/ 0 h 10000"/>
                <a:gd name="connsiteX37" fmla="*/ 6426 w 1000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603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210 w 10070"/>
                <a:gd name="connsiteY10" fmla="*/ 4281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2207 w 10070"/>
                <a:gd name="connsiteY11" fmla="*/ 4390 h 10000"/>
                <a:gd name="connsiteX12" fmla="*/ 2425 w 10070"/>
                <a:gd name="connsiteY12" fmla="*/ 4500 h 10000"/>
                <a:gd name="connsiteX13" fmla="*/ 2569 w 10070"/>
                <a:gd name="connsiteY13" fmla="*/ 4834 h 10000"/>
                <a:gd name="connsiteX14" fmla="*/ 2425 w 10070"/>
                <a:gd name="connsiteY14" fmla="*/ 5390 h 10000"/>
                <a:gd name="connsiteX15" fmla="*/ 1770 w 10070"/>
                <a:gd name="connsiteY15" fmla="*/ 6224 h 10000"/>
                <a:gd name="connsiteX16" fmla="*/ 1569 w 10070"/>
                <a:gd name="connsiteY16" fmla="*/ 7196 h 10000"/>
                <a:gd name="connsiteX17" fmla="*/ 2282 w 10070"/>
                <a:gd name="connsiteY17" fmla="*/ 8167 h 10000"/>
                <a:gd name="connsiteX18" fmla="*/ 3156 w 10070"/>
                <a:gd name="connsiteY18" fmla="*/ 8115 h 10000"/>
                <a:gd name="connsiteX19" fmla="*/ 4030 w 10070"/>
                <a:gd name="connsiteY19" fmla="*/ 7781 h 10000"/>
                <a:gd name="connsiteX20" fmla="*/ 4903 w 10070"/>
                <a:gd name="connsiteY20" fmla="*/ 7390 h 10000"/>
                <a:gd name="connsiteX21" fmla="*/ 6061 w 10070"/>
                <a:gd name="connsiteY21" fmla="*/ 7529 h 10000"/>
                <a:gd name="connsiteX22" fmla="*/ 5927 w 10070"/>
                <a:gd name="connsiteY22" fmla="*/ 8585 h 10000"/>
                <a:gd name="connsiteX23" fmla="*/ 6794 w 10070"/>
                <a:gd name="connsiteY23" fmla="*/ 10000 h 10000"/>
                <a:gd name="connsiteX24" fmla="*/ 8541 w 10070"/>
                <a:gd name="connsiteY24" fmla="*/ 9780 h 10000"/>
                <a:gd name="connsiteX25" fmla="*/ 8903 w 10070"/>
                <a:gd name="connsiteY25" fmla="*/ 9557 h 10000"/>
                <a:gd name="connsiteX26" fmla="*/ 9052 w 10070"/>
                <a:gd name="connsiteY26" fmla="*/ 9390 h 10000"/>
                <a:gd name="connsiteX27" fmla="*/ 9271 w 10070"/>
                <a:gd name="connsiteY27" fmla="*/ 9281 h 10000"/>
                <a:gd name="connsiteX28" fmla="*/ 10070 w 10070"/>
                <a:gd name="connsiteY28" fmla="*/ 6615 h 10000"/>
                <a:gd name="connsiteX29" fmla="*/ 9559 w 10070"/>
                <a:gd name="connsiteY29" fmla="*/ 4557 h 10000"/>
                <a:gd name="connsiteX30" fmla="*/ 9196 w 10070"/>
                <a:gd name="connsiteY30" fmla="*/ 4167 h 10000"/>
                <a:gd name="connsiteX31" fmla="*/ 8903 w 10070"/>
                <a:gd name="connsiteY31" fmla="*/ 3724 h 10000"/>
                <a:gd name="connsiteX32" fmla="*/ 8684 w 10070"/>
                <a:gd name="connsiteY32" fmla="*/ 3115 h 10000"/>
                <a:gd name="connsiteX33" fmla="*/ 9196 w 10070"/>
                <a:gd name="connsiteY33" fmla="*/ 1667 h 10000"/>
                <a:gd name="connsiteX34" fmla="*/ 9196 w 10070"/>
                <a:gd name="connsiteY34" fmla="*/ 558 h 10000"/>
                <a:gd name="connsiteX35" fmla="*/ 8323 w 10070"/>
                <a:gd name="connsiteY35" fmla="*/ 114 h 10000"/>
                <a:gd name="connsiteX36" fmla="*/ 7886 w 10070"/>
                <a:gd name="connsiteY36" fmla="*/ 0 h 10000"/>
                <a:gd name="connsiteX37" fmla="*/ 6496 w 10070"/>
                <a:gd name="connsiteY37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1061 w 10070"/>
                <a:gd name="connsiteY10" fmla="*/ 4623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4386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2207 w 10070"/>
                <a:gd name="connsiteY12" fmla="*/ 4390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259 w 10070"/>
                <a:gd name="connsiteY5" fmla="*/ 1391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97 w 10070"/>
                <a:gd name="connsiteY6" fmla="*/ 1724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34 w 10070"/>
                <a:gd name="connsiteY7" fmla="*/ 2223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903 w 10070"/>
                <a:gd name="connsiteY26" fmla="*/ 9557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271 w 10070"/>
                <a:gd name="connsiteY28" fmla="*/ 9281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052 w 10070"/>
                <a:gd name="connsiteY27" fmla="*/ 9390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66 w 10070"/>
                <a:gd name="connsiteY26" fmla="*/ 8745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8541 w 10070"/>
                <a:gd name="connsiteY25" fmla="*/ 9780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9196 w 10070"/>
                <a:gd name="connsiteY31" fmla="*/ 4167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559 w 10070"/>
                <a:gd name="connsiteY30" fmla="*/ 4557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10070"/>
                <a:gd name="connsiteY0" fmla="*/ 166 h 10000"/>
                <a:gd name="connsiteX1" fmla="*/ 4358 w 10070"/>
                <a:gd name="connsiteY1" fmla="*/ 529 h 10000"/>
                <a:gd name="connsiteX2" fmla="*/ 3896 w 10070"/>
                <a:gd name="connsiteY2" fmla="*/ 281 h 10000"/>
                <a:gd name="connsiteX3" fmla="*/ 3442 w 10070"/>
                <a:gd name="connsiteY3" fmla="*/ 333 h 10000"/>
                <a:gd name="connsiteX4" fmla="*/ 2450 w 10070"/>
                <a:gd name="connsiteY4" fmla="*/ 980 h 10000"/>
                <a:gd name="connsiteX5" fmla="*/ 1556 w 10070"/>
                <a:gd name="connsiteY5" fmla="*/ 943 h 10000"/>
                <a:gd name="connsiteX6" fmla="*/ 835 w 10070"/>
                <a:gd name="connsiteY6" fmla="*/ 1553 h 10000"/>
                <a:gd name="connsiteX7" fmla="*/ 559 w 10070"/>
                <a:gd name="connsiteY7" fmla="*/ 2501 h 10000"/>
                <a:gd name="connsiteX8" fmla="*/ 122 w 10070"/>
                <a:gd name="connsiteY8" fmla="*/ 3151 h 10000"/>
                <a:gd name="connsiteX9" fmla="*/ 97 w 10070"/>
                <a:gd name="connsiteY9" fmla="*/ 4167 h 10000"/>
                <a:gd name="connsiteX10" fmla="*/ 702 w 10070"/>
                <a:gd name="connsiteY10" fmla="*/ 4666 h 10000"/>
                <a:gd name="connsiteX11" fmla="*/ 1484 w 10070"/>
                <a:gd name="connsiteY11" fmla="*/ 3938 h 10000"/>
                <a:gd name="connsiteX12" fmla="*/ 1798 w 10070"/>
                <a:gd name="connsiteY12" fmla="*/ 4497 h 10000"/>
                <a:gd name="connsiteX13" fmla="*/ 2425 w 10070"/>
                <a:gd name="connsiteY13" fmla="*/ 4500 h 10000"/>
                <a:gd name="connsiteX14" fmla="*/ 2569 w 10070"/>
                <a:gd name="connsiteY14" fmla="*/ 4834 h 10000"/>
                <a:gd name="connsiteX15" fmla="*/ 2425 w 10070"/>
                <a:gd name="connsiteY15" fmla="*/ 5390 h 10000"/>
                <a:gd name="connsiteX16" fmla="*/ 1770 w 10070"/>
                <a:gd name="connsiteY16" fmla="*/ 6224 h 10000"/>
                <a:gd name="connsiteX17" fmla="*/ 1569 w 10070"/>
                <a:gd name="connsiteY17" fmla="*/ 7196 h 10000"/>
                <a:gd name="connsiteX18" fmla="*/ 2282 w 10070"/>
                <a:gd name="connsiteY18" fmla="*/ 8167 h 10000"/>
                <a:gd name="connsiteX19" fmla="*/ 3156 w 10070"/>
                <a:gd name="connsiteY19" fmla="*/ 8115 h 10000"/>
                <a:gd name="connsiteX20" fmla="*/ 4030 w 10070"/>
                <a:gd name="connsiteY20" fmla="*/ 7781 h 10000"/>
                <a:gd name="connsiteX21" fmla="*/ 4903 w 10070"/>
                <a:gd name="connsiteY21" fmla="*/ 7390 h 10000"/>
                <a:gd name="connsiteX22" fmla="*/ 6061 w 10070"/>
                <a:gd name="connsiteY22" fmla="*/ 7529 h 10000"/>
                <a:gd name="connsiteX23" fmla="*/ 5927 w 10070"/>
                <a:gd name="connsiteY23" fmla="*/ 8585 h 10000"/>
                <a:gd name="connsiteX24" fmla="*/ 6794 w 10070"/>
                <a:gd name="connsiteY24" fmla="*/ 10000 h 10000"/>
                <a:gd name="connsiteX25" fmla="*/ 7885 w 10070"/>
                <a:gd name="connsiteY25" fmla="*/ 9374 h 10000"/>
                <a:gd name="connsiteX26" fmla="*/ 8804 w 10070"/>
                <a:gd name="connsiteY26" fmla="*/ 9129 h 10000"/>
                <a:gd name="connsiteX27" fmla="*/ 9300 w 10070"/>
                <a:gd name="connsiteY27" fmla="*/ 9112 h 10000"/>
                <a:gd name="connsiteX28" fmla="*/ 9531 w 10070"/>
                <a:gd name="connsiteY28" fmla="*/ 8448 h 10000"/>
                <a:gd name="connsiteX29" fmla="*/ 10070 w 10070"/>
                <a:gd name="connsiteY29" fmla="*/ 6615 h 10000"/>
                <a:gd name="connsiteX30" fmla="*/ 9856 w 10070"/>
                <a:gd name="connsiteY30" fmla="*/ 5070 h 10000"/>
                <a:gd name="connsiteX31" fmla="*/ 8874 w 10070"/>
                <a:gd name="connsiteY31" fmla="*/ 4829 h 10000"/>
                <a:gd name="connsiteX32" fmla="*/ 8903 w 10070"/>
                <a:gd name="connsiteY32" fmla="*/ 3724 h 10000"/>
                <a:gd name="connsiteX33" fmla="*/ 8684 w 10070"/>
                <a:gd name="connsiteY33" fmla="*/ 3115 h 10000"/>
                <a:gd name="connsiteX34" fmla="*/ 9196 w 10070"/>
                <a:gd name="connsiteY34" fmla="*/ 1667 h 10000"/>
                <a:gd name="connsiteX35" fmla="*/ 9196 w 10070"/>
                <a:gd name="connsiteY35" fmla="*/ 558 h 10000"/>
                <a:gd name="connsiteX36" fmla="*/ 8323 w 10070"/>
                <a:gd name="connsiteY36" fmla="*/ 114 h 10000"/>
                <a:gd name="connsiteX37" fmla="*/ 7886 w 10070"/>
                <a:gd name="connsiteY37" fmla="*/ 0 h 10000"/>
                <a:gd name="connsiteX38" fmla="*/ 6496 w 10070"/>
                <a:gd name="connsiteY38" fmla="*/ 166 h 10000"/>
                <a:gd name="connsiteX0" fmla="*/ 6496 w 9883"/>
                <a:gd name="connsiteY0" fmla="*/ 166 h 10000"/>
                <a:gd name="connsiteX1" fmla="*/ 4358 w 9883"/>
                <a:gd name="connsiteY1" fmla="*/ 529 h 10000"/>
                <a:gd name="connsiteX2" fmla="*/ 3896 w 9883"/>
                <a:gd name="connsiteY2" fmla="*/ 281 h 10000"/>
                <a:gd name="connsiteX3" fmla="*/ 3442 w 9883"/>
                <a:gd name="connsiteY3" fmla="*/ 333 h 10000"/>
                <a:gd name="connsiteX4" fmla="*/ 2450 w 9883"/>
                <a:gd name="connsiteY4" fmla="*/ 980 h 10000"/>
                <a:gd name="connsiteX5" fmla="*/ 1556 w 9883"/>
                <a:gd name="connsiteY5" fmla="*/ 943 h 10000"/>
                <a:gd name="connsiteX6" fmla="*/ 835 w 9883"/>
                <a:gd name="connsiteY6" fmla="*/ 1553 h 10000"/>
                <a:gd name="connsiteX7" fmla="*/ 559 w 9883"/>
                <a:gd name="connsiteY7" fmla="*/ 2501 h 10000"/>
                <a:gd name="connsiteX8" fmla="*/ 122 w 9883"/>
                <a:gd name="connsiteY8" fmla="*/ 3151 h 10000"/>
                <a:gd name="connsiteX9" fmla="*/ 97 w 9883"/>
                <a:gd name="connsiteY9" fmla="*/ 4167 h 10000"/>
                <a:gd name="connsiteX10" fmla="*/ 702 w 9883"/>
                <a:gd name="connsiteY10" fmla="*/ 4666 h 10000"/>
                <a:gd name="connsiteX11" fmla="*/ 1484 w 9883"/>
                <a:gd name="connsiteY11" fmla="*/ 3938 h 10000"/>
                <a:gd name="connsiteX12" fmla="*/ 1798 w 9883"/>
                <a:gd name="connsiteY12" fmla="*/ 4497 h 10000"/>
                <a:gd name="connsiteX13" fmla="*/ 2425 w 9883"/>
                <a:gd name="connsiteY13" fmla="*/ 4500 h 10000"/>
                <a:gd name="connsiteX14" fmla="*/ 2569 w 9883"/>
                <a:gd name="connsiteY14" fmla="*/ 4834 h 10000"/>
                <a:gd name="connsiteX15" fmla="*/ 2425 w 9883"/>
                <a:gd name="connsiteY15" fmla="*/ 5390 h 10000"/>
                <a:gd name="connsiteX16" fmla="*/ 1770 w 9883"/>
                <a:gd name="connsiteY16" fmla="*/ 6224 h 10000"/>
                <a:gd name="connsiteX17" fmla="*/ 1569 w 9883"/>
                <a:gd name="connsiteY17" fmla="*/ 7196 h 10000"/>
                <a:gd name="connsiteX18" fmla="*/ 2282 w 9883"/>
                <a:gd name="connsiteY18" fmla="*/ 8167 h 10000"/>
                <a:gd name="connsiteX19" fmla="*/ 3156 w 9883"/>
                <a:gd name="connsiteY19" fmla="*/ 8115 h 10000"/>
                <a:gd name="connsiteX20" fmla="*/ 4030 w 9883"/>
                <a:gd name="connsiteY20" fmla="*/ 7781 h 10000"/>
                <a:gd name="connsiteX21" fmla="*/ 4903 w 9883"/>
                <a:gd name="connsiteY21" fmla="*/ 7390 h 10000"/>
                <a:gd name="connsiteX22" fmla="*/ 6061 w 9883"/>
                <a:gd name="connsiteY22" fmla="*/ 7529 h 10000"/>
                <a:gd name="connsiteX23" fmla="*/ 5927 w 9883"/>
                <a:gd name="connsiteY23" fmla="*/ 8585 h 10000"/>
                <a:gd name="connsiteX24" fmla="*/ 6794 w 9883"/>
                <a:gd name="connsiteY24" fmla="*/ 10000 h 10000"/>
                <a:gd name="connsiteX25" fmla="*/ 7885 w 9883"/>
                <a:gd name="connsiteY25" fmla="*/ 9374 h 10000"/>
                <a:gd name="connsiteX26" fmla="*/ 8804 w 9883"/>
                <a:gd name="connsiteY26" fmla="*/ 9129 h 10000"/>
                <a:gd name="connsiteX27" fmla="*/ 9300 w 9883"/>
                <a:gd name="connsiteY27" fmla="*/ 9112 h 10000"/>
                <a:gd name="connsiteX28" fmla="*/ 9531 w 9883"/>
                <a:gd name="connsiteY28" fmla="*/ 8448 h 10000"/>
                <a:gd name="connsiteX29" fmla="*/ 9661 w 9883"/>
                <a:gd name="connsiteY29" fmla="*/ 6636 h 10000"/>
                <a:gd name="connsiteX30" fmla="*/ 9856 w 9883"/>
                <a:gd name="connsiteY30" fmla="*/ 5070 h 10000"/>
                <a:gd name="connsiteX31" fmla="*/ 8874 w 9883"/>
                <a:gd name="connsiteY31" fmla="*/ 4829 h 10000"/>
                <a:gd name="connsiteX32" fmla="*/ 8903 w 9883"/>
                <a:gd name="connsiteY32" fmla="*/ 3724 h 10000"/>
                <a:gd name="connsiteX33" fmla="*/ 8684 w 9883"/>
                <a:gd name="connsiteY33" fmla="*/ 3115 h 10000"/>
                <a:gd name="connsiteX34" fmla="*/ 9196 w 9883"/>
                <a:gd name="connsiteY34" fmla="*/ 1667 h 10000"/>
                <a:gd name="connsiteX35" fmla="*/ 9196 w 9883"/>
                <a:gd name="connsiteY35" fmla="*/ 558 h 10000"/>
                <a:gd name="connsiteX36" fmla="*/ 8323 w 9883"/>
                <a:gd name="connsiteY36" fmla="*/ 114 h 10000"/>
                <a:gd name="connsiteX37" fmla="*/ 7886 w 9883"/>
                <a:gd name="connsiteY37" fmla="*/ 0 h 10000"/>
                <a:gd name="connsiteX38" fmla="*/ 6496 w 9883"/>
                <a:gd name="connsiteY38" fmla="*/ 166 h 10000"/>
                <a:gd name="connsiteX0" fmla="*/ 6573 w 10232"/>
                <a:gd name="connsiteY0" fmla="*/ 166 h 10000"/>
                <a:gd name="connsiteX1" fmla="*/ 4410 w 10232"/>
                <a:gd name="connsiteY1" fmla="*/ 529 h 10000"/>
                <a:gd name="connsiteX2" fmla="*/ 3942 w 10232"/>
                <a:gd name="connsiteY2" fmla="*/ 281 h 10000"/>
                <a:gd name="connsiteX3" fmla="*/ 3483 w 10232"/>
                <a:gd name="connsiteY3" fmla="*/ 333 h 10000"/>
                <a:gd name="connsiteX4" fmla="*/ 2479 w 10232"/>
                <a:gd name="connsiteY4" fmla="*/ 980 h 10000"/>
                <a:gd name="connsiteX5" fmla="*/ 1574 w 10232"/>
                <a:gd name="connsiteY5" fmla="*/ 943 h 10000"/>
                <a:gd name="connsiteX6" fmla="*/ 845 w 10232"/>
                <a:gd name="connsiteY6" fmla="*/ 1553 h 10000"/>
                <a:gd name="connsiteX7" fmla="*/ 566 w 10232"/>
                <a:gd name="connsiteY7" fmla="*/ 2501 h 10000"/>
                <a:gd name="connsiteX8" fmla="*/ 123 w 10232"/>
                <a:gd name="connsiteY8" fmla="*/ 3151 h 10000"/>
                <a:gd name="connsiteX9" fmla="*/ 98 w 10232"/>
                <a:gd name="connsiteY9" fmla="*/ 4167 h 10000"/>
                <a:gd name="connsiteX10" fmla="*/ 710 w 10232"/>
                <a:gd name="connsiteY10" fmla="*/ 4666 h 10000"/>
                <a:gd name="connsiteX11" fmla="*/ 1502 w 10232"/>
                <a:gd name="connsiteY11" fmla="*/ 3938 h 10000"/>
                <a:gd name="connsiteX12" fmla="*/ 1819 w 10232"/>
                <a:gd name="connsiteY12" fmla="*/ 4497 h 10000"/>
                <a:gd name="connsiteX13" fmla="*/ 2454 w 10232"/>
                <a:gd name="connsiteY13" fmla="*/ 4500 h 10000"/>
                <a:gd name="connsiteX14" fmla="*/ 2599 w 10232"/>
                <a:gd name="connsiteY14" fmla="*/ 4834 h 10000"/>
                <a:gd name="connsiteX15" fmla="*/ 2454 w 10232"/>
                <a:gd name="connsiteY15" fmla="*/ 5390 h 10000"/>
                <a:gd name="connsiteX16" fmla="*/ 1791 w 10232"/>
                <a:gd name="connsiteY16" fmla="*/ 6224 h 10000"/>
                <a:gd name="connsiteX17" fmla="*/ 1588 w 10232"/>
                <a:gd name="connsiteY17" fmla="*/ 7196 h 10000"/>
                <a:gd name="connsiteX18" fmla="*/ 2309 w 10232"/>
                <a:gd name="connsiteY18" fmla="*/ 8167 h 10000"/>
                <a:gd name="connsiteX19" fmla="*/ 3193 w 10232"/>
                <a:gd name="connsiteY19" fmla="*/ 8115 h 10000"/>
                <a:gd name="connsiteX20" fmla="*/ 4078 w 10232"/>
                <a:gd name="connsiteY20" fmla="*/ 7781 h 10000"/>
                <a:gd name="connsiteX21" fmla="*/ 4961 w 10232"/>
                <a:gd name="connsiteY21" fmla="*/ 7390 h 10000"/>
                <a:gd name="connsiteX22" fmla="*/ 6133 w 10232"/>
                <a:gd name="connsiteY22" fmla="*/ 7529 h 10000"/>
                <a:gd name="connsiteX23" fmla="*/ 5997 w 10232"/>
                <a:gd name="connsiteY23" fmla="*/ 8585 h 10000"/>
                <a:gd name="connsiteX24" fmla="*/ 6874 w 10232"/>
                <a:gd name="connsiteY24" fmla="*/ 10000 h 10000"/>
                <a:gd name="connsiteX25" fmla="*/ 7978 w 10232"/>
                <a:gd name="connsiteY25" fmla="*/ 9374 h 10000"/>
                <a:gd name="connsiteX26" fmla="*/ 8908 w 10232"/>
                <a:gd name="connsiteY26" fmla="*/ 9129 h 10000"/>
                <a:gd name="connsiteX27" fmla="*/ 9410 w 10232"/>
                <a:gd name="connsiteY27" fmla="*/ 9112 h 10000"/>
                <a:gd name="connsiteX28" fmla="*/ 10108 w 10232"/>
                <a:gd name="connsiteY28" fmla="*/ 8085 h 10000"/>
                <a:gd name="connsiteX29" fmla="*/ 9775 w 10232"/>
                <a:gd name="connsiteY29" fmla="*/ 6636 h 10000"/>
                <a:gd name="connsiteX30" fmla="*/ 9973 w 10232"/>
                <a:gd name="connsiteY30" fmla="*/ 5070 h 10000"/>
                <a:gd name="connsiteX31" fmla="*/ 8979 w 10232"/>
                <a:gd name="connsiteY31" fmla="*/ 4829 h 10000"/>
                <a:gd name="connsiteX32" fmla="*/ 9008 w 10232"/>
                <a:gd name="connsiteY32" fmla="*/ 3724 h 10000"/>
                <a:gd name="connsiteX33" fmla="*/ 8787 w 10232"/>
                <a:gd name="connsiteY33" fmla="*/ 3115 h 10000"/>
                <a:gd name="connsiteX34" fmla="*/ 9305 w 10232"/>
                <a:gd name="connsiteY34" fmla="*/ 1667 h 10000"/>
                <a:gd name="connsiteX35" fmla="*/ 9305 w 10232"/>
                <a:gd name="connsiteY35" fmla="*/ 558 h 10000"/>
                <a:gd name="connsiteX36" fmla="*/ 8422 w 10232"/>
                <a:gd name="connsiteY36" fmla="*/ 114 h 10000"/>
                <a:gd name="connsiteX37" fmla="*/ 7979 w 10232"/>
                <a:gd name="connsiteY37" fmla="*/ 0 h 10000"/>
                <a:gd name="connsiteX38" fmla="*/ 6573 w 10232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973 w 10108"/>
                <a:gd name="connsiteY30" fmla="*/ 5070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22 w 10108"/>
                <a:gd name="connsiteY36" fmla="*/ 114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166 h 10000"/>
                <a:gd name="connsiteX1" fmla="*/ 4410 w 10108"/>
                <a:gd name="connsiteY1" fmla="*/ 529 h 10000"/>
                <a:gd name="connsiteX2" fmla="*/ 3942 w 10108"/>
                <a:gd name="connsiteY2" fmla="*/ 281 h 10000"/>
                <a:gd name="connsiteX3" fmla="*/ 3483 w 10108"/>
                <a:gd name="connsiteY3" fmla="*/ 333 h 10000"/>
                <a:gd name="connsiteX4" fmla="*/ 2479 w 10108"/>
                <a:gd name="connsiteY4" fmla="*/ 980 h 10000"/>
                <a:gd name="connsiteX5" fmla="*/ 1574 w 10108"/>
                <a:gd name="connsiteY5" fmla="*/ 943 h 10000"/>
                <a:gd name="connsiteX6" fmla="*/ 845 w 10108"/>
                <a:gd name="connsiteY6" fmla="*/ 1553 h 10000"/>
                <a:gd name="connsiteX7" fmla="*/ 566 w 10108"/>
                <a:gd name="connsiteY7" fmla="*/ 2501 h 10000"/>
                <a:gd name="connsiteX8" fmla="*/ 123 w 10108"/>
                <a:gd name="connsiteY8" fmla="*/ 3151 h 10000"/>
                <a:gd name="connsiteX9" fmla="*/ 98 w 10108"/>
                <a:gd name="connsiteY9" fmla="*/ 4167 h 10000"/>
                <a:gd name="connsiteX10" fmla="*/ 710 w 10108"/>
                <a:gd name="connsiteY10" fmla="*/ 4666 h 10000"/>
                <a:gd name="connsiteX11" fmla="*/ 1502 w 10108"/>
                <a:gd name="connsiteY11" fmla="*/ 3938 h 10000"/>
                <a:gd name="connsiteX12" fmla="*/ 1819 w 10108"/>
                <a:gd name="connsiteY12" fmla="*/ 4497 h 10000"/>
                <a:gd name="connsiteX13" fmla="*/ 2454 w 10108"/>
                <a:gd name="connsiteY13" fmla="*/ 4500 h 10000"/>
                <a:gd name="connsiteX14" fmla="*/ 2599 w 10108"/>
                <a:gd name="connsiteY14" fmla="*/ 4834 h 10000"/>
                <a:gd name="connsiteX15" fmla="*/ 2454 w 10108"/>
                <a:gd name="connsiteY15" fmla="*/ 5390 h 10000"/>
                <a:gd name="connsiteX16" fmla="*/ 1791 w 10108"/>
                <a:gd name="connsiteY16" fmla="*/ 6224 h 10000"/>
                <a:gd name="connsiteX17" fmla="*/ 1588 w 10108"/>
                <a:gd name="connsiteY17" fmla="*/ 7196 h 10000"/>
                <a:gd name="connsiteX18" fmla="*/ 2309 w 10108"/>
                <a:gd name="connsiteY18" fmla="*/ 8167 h 10000"/>
                <a:gd name="connsiteX19" fmla="*/ 3193 w 10108"/>
                <a:gd name="connsiteY19" fmla="*/ 8115 h 10000"/>
                <a:gd name="connsiteX20" fmla="*/ 4078 w 10108"/>
                <a:gd name="connsiteY20" fmla="*/ 7781 h 10000"/>
                <a:gd name="connsiteX21" fmla="*/ 4961 w 10108"/>
                <a:gd name="connsiteY21" fmla="*/ 7390 h 10000"/>
                <a:gd name="connsiteX22" fmla="*/ 6133 w 10108"/>
                <a:gd name="connsiteY22" fmla="*/ 7529 h 10000"/>
                <a:gd name="connsiteX23" fmla="*/ 5997 w 10108"/>
                <a:gd name="connsiteY23" fmla="*/ 8585 h 10000"/>
                <a:gd name="connsiteX24" fmla="*/ 6874 w 10108"/>
                <a:gd name="connsiteY24" fmla="*/ 10000 h 10000"/>
                <a:gd name="connsiteX25" fmla="*/ 7978 w 10108"/>
                <a:gd name="connsiteY25" fmla="*/ 9374 h 10000"/>
                <a:gd name="connsiteX26" fmla="*/ 8908 w 10108"/>
                <a:gd name="connsiteY26" fmla="*/ 9129 h 10000"/>
                <a:gd name="connsiteX27" fmla="*/ 9410 w 10108"/>
                <a:gd name="connsiteY27" fmla="*/ 9112 h 10000"/>
                <a:gd name="connsiteX28" fmla="*/ 10108 w 10108"/>
                <a:gd name="connsiteY28" fmla="*/ 8085 h 10000"/>
                <a:gd name="connsiteX29" fmla="*/ 9775 w 10108"/>
                <a:gd name="connsiteY29" fmla="*/ 6636 h 10000"/>
                <a:gd name="connsiteX30" fmla="*/ 9722 w 10108"/>
                <a:gd name="connsiteY30" fmla="*/ 5369 h 10000"/>
                <a:gd name="connsiteX31" fmla="*/ 8979 w 10108"/>
                <a:gd name="connsiteY31" fmla="*/ 4829 h 10000"/>
                <a:gd name="connsiteX32" fmla="*/ 9008 w 10108"/>
                <a:gd name="connsiteY32" fmla="*/ 3724 h 10000"/>
                <a:gd name="connsiteX33" fmla="*/ 8787 w 10108"/>
                <a:gd name="connsiteY33" fmla="*/ 3115 h 10000"/>
                <a:gd name="connsiteX34" fmla="*/ 9305 w 10108"/>
                <a:gd name="connsiteY34" fmla="*/ 1667 h 10000"/>
                <a:gd name="connsiteX35" fmla="*/ 9305 w 10108"/>
                <a:gd name="connsiteY35" fmla="*/ 558 h 10000"/>
                <a:gd name="connsiteX36" fmla="*/ 8447 w 10108"/>
                <a:gd name="connsiteY36" fmla="*/ 370 h 10000"/>
                <a:gd name="connsiteX37" fmla="*/ 7979 w 10108"/>
                <a:gd name="connsiteY37" fmla="*/ 0 h 10000"/>
                <a:gd name="connsiteX38" fmla="*/ 6573 w 10108"/>
                <a:gd name="connsiteY38" fmla="*/ 166 h 10000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61 w 10108"/>
                <a:gd name="connsiteY21" fmla="*/ 742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974 w 10108"/>
                <a:gd name="connsiteY21" fmla="*/ 6720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  <a:gd name="connsiteX0" fmla="*/ 6573 w 10108"/>
                <a:gd name="connsiteY0" fmla="*/ 201 h 10035"/>
                <a:gd name="connsiteX1" fmla="*/ 4410 w 10108"/>
                <a:gd name="connsiteY1" fmla="*/ 564 h 10035"/>
                <a:gd name="connsiteX2" fmla="*/ 3942 w 10108"/>
                <a:gd name="connsiteY2" fmla="*/ 316 h 10035"/>
                <a:gd name="connsiteX3" fmla="*/ 3483 w 10108"/>
                <a:gd name="connsiteY3" fmla="*/ 368 h 10035"/>
                <a:gd name="connsiteX4" fmla="*/ 2479 w 10108"/>
                <a:gd name="connsiteY4" fmla="*/ 1015 h 10035"/>
                <a:gd name="connsiteX5" fmla="*/ 1574 w 10108"/>
                <a:gd name="connsiteY5" fmla="*/ 978 h 10035"/>
                <a:gd name="connsiteX6" fmla="*/ 845 w 10108"/>
                <a:gd name="connsiteY6" fmla="*/ 1588 h 10035"/>
                <a:gd name="connsiteX7" fmla="*/ 566 w 10108"/>
                <a:gd name="connsiteY7" fmla="*/ 2536 h 10035"/>
                <a:gd name="connsiteX8" fmla="*/ 123 w 10108"/>
                <a:gd name="connsiteY8" fmla="*/ 3186 h 10035"/>
                <a:gd name="connsiteX9" fmla="*/ 98 w 10108"/>
                <a:gd name="connsiteY9" fmla="*/ 4202 h 10035"/>
                <a:gd name="connsiteX10" fmla="*/ 710 w 10108"/>
                <a:gd name="connsiteY10" fmla="*/ 4701 h 10035"/>
                <a:gd name="connsiteX11" fmla="*/ 1502 w 10108"/>
                <a:gd name="connsiteY11" fmla="*/ 3973 h 10035"/>
                <a:gd name="connsiteX12" fmla="*/ 1819 w 10108"/>
                <a:gd name="connsiteY12" fmla="*/ 4532 h 10035"/>
                <a:gd name="connsiteX13" fmla="*/ 2454 w 10108"/>
                <a:gd name="connsiteY13" fmla="*/ 4535 h 10035"/>
                <a:gd name="connsiteX14" fmla="*/ 2599 w 10108"/>
                <a:gd name="connsiteY14" fmla="*/ 4869 h 10035"/>
                <a:gd name="connsiteX15" fmla="*/ 2454 w 10108"/>
                <a:gd name="connsiteY15" fmla="*/ 5425 h 10035"/>
                <a:gd name="connsiteX16" fmla="*/ 1791 w 10108"/>
                <a:gd name="connsiteY16" fmla="*/ 6259 h 10035"/>
                <a:gd name="connsiteX17" fmla="*/ 1588 w 10108"/>
                <a:gd name="connsiteY17" fmla="*/ 7231 h 10035"/>
                <a:gd name="connsiteX18" fmla="*/ 2309 w 10108"/>
                <a:gd name="connsiteY18" fmla="*/ 8202 h 10035"/>
                <a:gd name="connsiteX19" fmla="*/ 3193 w 10108"/>
                <a:gd name="connsiteY19" fmla="*/ 8150 h 10035"/>
                <a:gd name="connsiteX20" fmla="*/ 4078 w 10108"/>
                <a:gd name="connsiteY20" fmla="*/ 7816 h 10035"/>
                <a:gd name="connsiteX21" fmla="*/ 4849 w 10108"/>
                <a:gd name="connsiteY21" fmla="*/ 6805 h 10035"/>
                <a:gd name="connsiteX22" fmla="*/ 6133 w 10108"/>
                <a:gd name="connsiteY22" fmla="*/ 7564 h 10035"/>
                <a:gd name="connsiteX23" fmla="*/ 5997 w 10108"/>
                <a:gd name="connsiteY23" fmla="*/ 8620 h 10035"/>
                <a:gd name="connsiteX24" fmla="*/ 6874 w 10108"/>
                <a:gd name="connsiteY24" fmla="*/ 10035 h 10035"/>
                <a:gd name="connsiteX25" fmla="*/ 7978 w 10108"/>
                <a:gd name="connsiteY25" fmla="*/ 9409 h 10035"/>
                <a:gd name="connsiteX26" fmla="*/ 8908 w 10108"/>
                <a:gd name="connsiteY26" fmla="*/ 9164 h 10035"/>
                <a:gd name="connsiteX27" fmla="*/ 9410 w 10108"/>
                <a:gd name="connsiteY27" fmla="*/ 9147 h 10035"/>
                <a:gd name="connsiteX28" fmla="*/ 10108 w 10108"/>
                <a:gd name="connsiteY28" fmla="*/ 8120 h 10035"/>
                <a:gd name="connsiteX29" fmla="*/ 9775 w 10108"/>
                <a:gd name="connsiteY29" fmla="*/ 6671 h 10035"/>
                <a:gd name="connsiteX30" fmla="*/ 9722 w 10108"/>
                <a:gd name="connsiteY30" fmla="*/ 5404 h 10035"/>
                <a:gd name="connsiteX31" fmla="*/ 8979 w 10108"/>
                <a:gd name="connsiteY31" fmla="*/ 4864 h 10035"/>
                <a:gd name="connsiteX32" fmla="*/ 9008 w 10108"/>
                <a:gd name="connsiteY32" fmla="*/ 3759 h 10035"/>
                <a:gd name="connsiteX33" fmla="*/ 8787 w 10108"/>
                <a:gd name="connsiteY33" fmla="*/ 3150 h 10035"/>
                <a:gd name="connsiteX34" fmla="*/ 9305 w 10108"/>
                <a:gd name="connsiteY34" fmla="*/ 1702 h 10035"/>
                <a:gd name="connsiteX35" fmla="*/ 9305 w 10108"/>
                <a:gd name="connsiteY35" fmla="*/ 593 h 10035"/>
                <a:gd name="connsiteX36" fmla="*/ 8447 w 10108"/>
                <a:gd name="connsiteY36" fmla="*/ 405 h 10035"/>
                <a:gd name="connsiteX37" fmla="*/ 7979 w 10108"/>
                <a:gd name="connsiteY37" fmla="*/ 35 h 10035"/>
                <a:gd name="connsiteX38" fmla="*/ 6573 w 10108"/>
                <a:gd name="connsiteY38" fmla="*/ 201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08" h="10035">
                  <a:moveTo>
                    <a:pt x="6573" y="201"/>
                  </a:moveTo>
                  <a:cubicBezTo>
                    <a:pt x="5677" y="-201"/>
                    <a:pt x="5217" y="523"/>
                    <a:pt x="4410" y="564"/>
                  </a:cubicBezTo>
                  <a:lnTo>
                    <a:pt x="3942" y="316"/>
                  </a:lnTo>
                  <a:cubicBezTo>
                    <a:pt x="3866" y="338"/>
                    <a:pt x="3727" y="251"/>
                    <a:pt x="3483" y="368"/>
                  </a:cubicBezTo>
                  <a:cubicBezTo>
                    <a:pt x="3239" y="485"/>
                    <a:pt x="2797" y="913"/>
                    <a:pt x="2479" y="1015"/>
                  </a:cubicBezTo>
                  <a:cubicBezTo>
                    <a:pt x="2161" y="1117"/>
                    <a:pt x="1829" y="818"/>
                    <a:pt x="1574" y="978"/>
                  </a:cubicBezTo>
                  <a:cubicBezTo>
                    <a:pt x="1303" y="1518"/>
                    <a:pt x="1013" y="1328"/>
                    <a:pt x="845" y="1588"/>
                  </a:cubicBezTo>
                  <a:cubicBezTo>
                    <a:pt x="677" y="1848"/>
                    <a:pt x="448" y="1863"/>
                    <a:pt x="566" y="2536"/>
                  </a:cubicBezTo>
                  <a:cubicBezTo>
                    <a:pt x="414" y="2990"/>
                    <a:pt x="528" y="3017"/>
                    <a:pt x="123" y="3186"/>
                  </a:cubicBezTo>
                  <a:cubicBezTo>
                    <a:pt x="-87" y="3411"/>
                    <a:pt x="16" y="4009"/>
                    <a:pt x="98" y="4202"/>
                  </a:cubicBezTo>
                  <a:cubicBezTo>
                    <a:pt x="105" y="4223"/>
                    <a:pt x="477" y="4739"/>
                    <a:pt x="710" y="4701"/>
                  </a:cubicBezTo>
                  <a:cubicBezTo>
                    <a:pt x="944" y="4663"/>
                    <a:pt x="1296" y="3841"/>
                    <a:pt x="1502" y="3973"/>
                  </a:cubicBezTo>
                  <a:cubicBezTo>
                    <a:pt x="1758" y="4126"/>
                    <a:pt x="1660" y="4513"/>
                    <a:pt x="1819" y="4532"/>
                  </a:cubicBezTo>
                  <a:cubicBezTo>
                    <a:pt x="1895" y="4569"/>
                    <a:pt x="2324" y="4479"/>
                    <a:pt x="2454" y="4535"/>
                  </a:cubicBezTo>
                  <a:cubicBezTo>
                    <a:pt x="2583" y="4591"/>
                    <a:pt x="2599" y="4869"/>
                    <a:pt x="2599" y="4869"/>
                  </a:cubicBezTo>
                  <a:cubicBezTo>
                    <a:pt x="2579" y="4988"/>
                    <a:pt x="2558" y="5285"/>
                    <a:pt x="2454" y="5425"/>
                  </a:cubicBezTo>
                  <a:cubicBezTo>
                    <a:pt x="2240" y="5712"/>
                    <a:pt x="1948" y="5615"/>
                    <a:pt x="1791" y="6259"/>
                  </a:cubicBezTo>
                  <a:cubicBezTo>
                    <a:pt x="1638" y="6467"/>
                    <a:pt x="1372" y="6991"/>
                    <a:pt x="1588" y="7231"/>
                  </a:cubicBezTo>
                  <a:cubicBezTo>
                    <a:pt x="1404" y="7901"/>
                    <a:pt x="1460" y="8776"/>
                    <a:pt x="2309" y="8202"/>
                  </a:cubicBezTo>
                  <a:cubicBezTo>
                    <a:pt x="2606" y="8186"/>
                    <a:pt x="2903" y="8180"/>
                    <a:pt x="3193" y="8150"/>
                  </a:cubicBezTo>
                  <a:cubicBezTo>
                    <a:pt x="3524" y="8118"/>
                    <a:pt x="3753" y="7895"/>
                    <a:pt x="4078" y="7816"/>
                  </a:cubicBezTo>
                  <a:cubicBezTo>
                    <a:pt x="4319" y="7633"/>
                    <a:pt x="4492" y="6142"/>
                    <a:pt x="4849" y="6805"/>
                  </a:cubicBezTo>
                  <a:cubicBezTo>
                    <a:pt x="5060" y="7808"/>
                    <a:pt x="5946" y="6982"/>
                    <a:pt x="6133" y="7564"/>
                  </a:cubicBezTo>
                  <a:cubicBezTo>
                    <a:pt x="6158" y="8216"/>
                    <a:pt x="6083" y="8202"/>
                    <a:pt x="5997" y="8620"/>
                  </a:cubicBezTo>
                  <a:cubicBezTo>
                    <a:pt x="6052" y="9318"/>
                    <a:pt x="6032" y="9618"/>
                    <a:pt x="6874" y="10035"/>
                  </a:cubicBezTo>
                  <a:cubicBezTo>
                    <a:pt x="8891" y="9957"/>
                    <a:pt x="7666" y="9559"/>
                    <a:pt x="7978" y="9409"/>
                  </a:cubicBezTo>
                  <a:cubicBezTo>
                    <a:pt x="8379" y="8946"/>
                    <a:pt x="8669" y="9208"/>
                    <a:pt x="8908" y="9164"/>
                  </a:cubicBezTo>
                  <a:cubicBezTo>
                    <a:pt x="9147" y="9120"/>
                    <a:pt x="9210" y="9321"/>
                    <a:pt x="9410" y="9147"/>
                  </a:cubicBezTo>
                  <a:cubicBezTo>
                    <a:pt x="9610" y="8973"/>
                    <a:pt x="9844" y="8711"/>
                    <a:pt x="10108" y="8120"/>
                  </a:cubicBezTo>
                  <a:cubicBezTo>
                    <a:pt x="10129" y="7160"/>
                    <a:pt x="9430" y="7675"/>
                    <a:pt x="9775" y="6671"/>
                  </a:cubicBezTo>
                  <a:cubicBezTo>
                    <a:pt x="9727" y="5889"/>
                    <a:pt x="9854" y="5705"/>
                    <a:pt x="9722" y="5404"/>
                  </a:cubicBezTo>
                  <a:cubicBezTo>
                    <a:pt x="9589" y="5103"/>
                    <a:pt x="9353" y="5379"/>
                    <a:pt x="8979" y="4864"/>
                  </a:cubicBezTo>
                  <a:cubicBezTo>
                    <a:pt x="8875" y="4718"/>
                    <a:pt x="9041" y="4045"/>
                    <a:pt x="9008" y="3759"/>
                  </a:cubicBezTo>
                  <a:cubicBezTo>
                    <a:pt x="8976" y="3473"/>
                    <a:pt x="8857" y="3352"/>
                    <a:pt x="8787" y="3150"/>
                  </a:cubicBezTo>
                  <a:cubicBezTo>
                    <a:pt x="8850" y="2644"/>
                    <a:pt x="8925" y="2134"/>
                    <a:pt x="9305" y="1702"/>
                  </a:cubicBezTo>
                  <a:cubicBezTo>
                    <a:pt x="9381" y="1333"/>
                    <a:pt x="9477" y="787"/>
                    <a:pt x="9305" y="593"/>
                  </a:cubicBezTo>
                  <a:cubicBezTo>
                    <a:pt x="8736" y="-50"/>
                    <a:pt x="8791" y="495"/>
                    <a:pt x="8447" y="405"/>
                  </a:cubicBezTo>
                  <a:cubicBezTo>
                    <a:pt x="8291" y="282"/>
                    <a:pt x="8198" y="-120"/>
                    <a:pt x="7979" y="35"/>
                  </a:cubicBezTo>
                  <a:cubicBezTo>
                    <a:pt x="7445" y="55"/>
                    <a:pt x="7259" y="829"/>
                    <a:pt x="6573" y="20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25900" y="4334522"/>
              <a:ext cx="46318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key space (e.g., integers, </a:t>
              </a:r>
              <a:r>
                <a:rPr lang="en-US" sz="2000" dirty="0" smtClean="0"/>
                <a:t>strings)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66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Hashes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a hash table to be generic (store elements of type E), we need E to be:</a:t>
            </a:r>
          </a:p>
          <a:p>
            <a:r>
              <a:rPr lang="en-US" sz="2400" dirty="0" smtClean="0"/>
              <a:t>Comparable: order any two E (for all dictionaries)</a:t>
            </a:r>
          </a:p>
          <a:p>
            <a:r>
              <a:rPr lang="en-US" sz="2400" dirty="0" err="1" smtClean="0"/>
              <a:t>Hashable</a:t>
            </a:r>
            <a:r>
              <a:rPr lang="en-US" sz="2400" dirty="0" smtClean="0"/>
              <a:t>: convert any E to an </a:t>
            </a:r>
            <a:r>
              <a:rPr lang="en-US" sz="2400" dirty="0" err="1" smtClean="0"/>
              <a:t>int</a:t>
            </a:r>
            <a:endParaRPr lang="en-US" sz="2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When hash tables are a reusable library, the division of responsibility involves two roles:</a:t>
            </a:r>
          </a:p>
          <a:p>
            <a:pPr marL="0" lvl="0" indent="0">
              <a:buNone/>
            </a:pPr>
            <a:endParaRPr lang="en-US" sz="2800" kern="0" dirty="0" smtClean="0"/>
          </a:p>
          <a:p>
            <a:pPr marL="0" lvl="0" indent="0">
              <a:buNone/>
            </a:pPr>
            <a:endParaRPr lang="en-US" sz="3200" kern="0" dirty="0"/>
          </a:p>
          <a:p>
            <a:pPr marL="0" lvl="0" indent="0">
              <a:buNone/>
            </a:pPr>
            <a:endParaRPr lang="en-US" sz="2400" kern="0" dirty="0" smtClean="0"/>
          </a:p>
          <a:p>
            <a:pPr marL="0" lvl="0" indent="0">
              <a:buNone/>
            </a:pPr>
            <a:r>
              <a:rPr lang="en-US" sz="2400" kern="0" dirty="0" smtClean="0"/>
              <a:t>We </a:t>
            </a:r>
            <a:r>
              <a:rPr lang="en-US" sz="2400" kern="0" dirty="0"/>
              <a:t>will learn both roles, but most programmers </a:t>
            </a:r>
            <a:r>
              <a:rPr lang="en-US" sz="2400" kern="0" dirty="0" smtClean="0"/>
              <a:t>"in </a:t>
            </a:r>
            <a:r>
              <a:rPr lang="en-US" sz="2400" kern="0" dirty="0"/>
              <a:t>the real </a:t>
            </a:r>
            <a:r>
              <a:rPr lang="en-US" sz="2400" kern="0" dirty="0" smtClean="0"/>
              <a:t>world" </a:t>
            </a:r>
            <a:r>
              <a:rPr lang="en-US" sz="2400" kern="0" dirty="0"/>
              <a:t>spend more time as clients while understanding the </a:t>
            </a:r>
            <a:r>
              <a:rPr lang="en-US" sz="2400" kern="0" dirty="0" smtClean="0"/>
              <a:t>library</a:t>
            </a:r>
            <a:endParaRPr lang="en-US" sz="2400" kern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007533" y="3581400"/>
            <a:ext cx="7162800" cy="1295400"/>
            <a:chOff x="1143000" y="3962400"/>
            <a:chExt cx="7162800" cy="1295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TextBox 7"/>
            <p:cNvSpPr txBox="1"/>
            <p:nvPr/>
          </p:nvSpPr>
          <p:spPr>
            <a:xfrm>
              <a:off x="1143000" y="462909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E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TextBox 9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int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4" name="TextBox 10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7" name="TextBox 14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58" name="TextBox 15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collision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59" name="TextBox 17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1" name="TextBox 19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hash table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87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Roles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Some ambiguity in terminology as to which parts are "hashing"</a:t>
            </a:r>
          </a:p>
          <a:p>
            <a:pPr lvl="0"/>
            <a:endParaRPr lang="en-US" sz="3200" dirty="0" smtClean="0"/>
          </a:p>
          <a:p>
            <a:pPr marL="0" lvl="0" indent="0">
              <a:buNone/>
            </a:pPr>
            <a:endParaRPr lang="en-US" sz="3200" dirty="0" smtClean="0"/>
          </a:p>
          <a:p>
            <a:pPr lvl="0"/>
            <a:endParaRPr lang="en-US" sz="3200" dirty="0" smtClean="0"/>
          </a:p>
          <a:p>
            <a:pPr marL="0" lvl="0" indent="0">
              <a:buNone/>
            </a:pPr>
            <a:endParaRPr lang="en-US" sz="3200" dirty="0"/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dirty="0" smtClean="0"/>
              <a:t>Our view is that both are important</a:t>
            </a:r>
          </a:p>
          <a:p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914400" y="2143155"/>
            <a:ext cx="7162800" cy="2276445"/>
            <a:chOff x="990600" y="2400300"/>
            <a:chExt cx="7162800" cy="2276445"/>
          </a:xfrm>
        </p:grpSpPr>
        <p:grpSp>
          <p:nvGrpSpPr>
            <p:cNvPr id="36" name="Group 35"/>
            <p:cNvGrpSpPr/>
            <p:nvPr/>
          </p:nvGrpSpPr>
          <p:grpSpPr>
            <a:xfrm>
              <a:off x="990600" y="2400300"/>
              <a:ext cx="7162800" cy="1295400"/>
              <a:chOff x="1143000" y="1905000"/>
              <a:chExt cx="7162800" cy="12954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1143000" y="1981200"/>
                <a:ext cx="2057400" cy="1219200"/>
              </a:xfrm>
              <a:prstGeom prst="rect">
                <a:avLst/>
              </a:prstGeom>
              <a:solidFill>
                <a:srgbClr val="FFC000">
                  <a:alpha val="3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TextBox 7"/>
              <p:cNvSpPr txBox="1"/>
              <p:nvPr/>
            </p:nvSpPr>
            <p:spPr>
              <a:xfrm>
                <a:off x="1143000" y="257169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43" name="Right Arrow 42"/>
              <p:cNvSpPr/>
              <p:nvPr/>
            </p:nvSpPr>
            <p:spPr bwMode="auto">
              <a:xfrm>
                <a:off x="1600200" y="2647890"/>
                <a:ext cx="978408" cy="2286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TextBox 9"/>
              <p:cNvSpPr txBox="1"/>
              <p:nvPr/>
            </p:nvSpPr>
            <p:spPr>
              <a:xfrm>
                <a:off x="2743200" y="2552580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err="1" smtClean="0">
                    <a:cs typeface="Times New Roman" pitchFamily="18" charset="0"/>
                  </a:rPr>
                  <a:t>int</a:t>
                </a:r>
                <a:endParaRPr lang="en-US" sz="2000" b="0" dirty="0" smtClean="0">
                  <a:cs typeface="Times New Roman" pitchFamily="18" charset="0"/>
                </a:endParaRPr>
              </a:p>
            </p:txBody>
          </p:sp>
          <p:sp>
            <p:nvSpPr>
              <p:cNvPr id="45" name="TextBox 10"/>
              <p:cNvSpPr txBox="1"/>
              <p:nvPr/>
            </p:nvSpPr>
            <p:spPr>
              <a:xfrm>
                <a:off x="4379378" y="2552580"/>
                <a:ext cx="1335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>
                    <a:cs typeface="Times New Roman" pitchFamily="18" charset="0"/>
                  </a:rPr>
                  <a:t>table-index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 bwMode="auto">
              <a:xfrm>
                <a:off x="3288792" y="2647890"/>
                <a:ext cx="978408" cy="2286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Right Arrow 46"/>
              <p:cNvSpPr/>
              <p:nvPr/>
            </p:nvSpPr>
            <p:spPr bwMode="auto">
              <a:xfrm>
                <a:off x="5727192" y="2647890"/>
                <a:ext cx="1130808" cy="2286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TextBox 14"/>
              <p:cNvSpPr txBox="1"/>
              <p:nvPr/>
            </p:nvSpPr>
            <p:spPr>
              <a:xfrm>
                <a:off x="5715000" y="2343090"/>
                <a:ext cx="1178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>
                    <a:cs typeface="Times New Roman" pitchFamily="18" charset="0"/>
                  </a:rPr>
                  <a:t>collision?</a:t>
                </a:r>
              </a:p>
            </p:txBody>
          </p:sp>
          <p:sp>
            <p:nvSpPr>
              <p:cNvPr id="49" name="TextBox 15"/>
              <p:cNvSpPr txBox="1"/>
              <p:nvPr/>
            </p:nvSpPr>
            <p:spPr>
              <a:xfrm>
                <a:off x="7022218" y="2416314"/>
                <a:ext cx="12073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>
                    <a:cs typeface="Times New Roman" pitchFamily="18" charset="0"/>
                  </a:rPr>
                  <a:t>collision</a:t>
                </a:r>
              </a:p>
              <a:p>
                <a:r>
                  <a:rPr lang="en-US" sz="2000" b="0" dirty="0" smtClean="0">
                    <a:cs typeface="Times New Roman" pitchFamily="18" charset="0"/>
                  </a:rPr>
                  <a:t>resolution</a:t>
                </a:r>
              </a:p>
            </p:txBody>
          </p:sp>
          <p:sp>
            <p:nvSpPr>
              <p:cNvPr id="50" name="TextBox 17"/>
              <p:cNvSpPr txBox="1"/>
              <p:nvPr/>
            </p:nvSpPr>
            <p:spPr>
              <a:xfrm>
                <a:off x="1752600" y="196209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>
                    <a:cs typeface="Times New Roman" pitchFamily="18" charset="0"/>
                  </a:rPr>
                  <a:t>client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819400" y="1981200"/>
                <a:ext cx="5486400" cy="1219200"/>
              </a:xfrm>
              <a:prstGeom prst="rect">
                <a:avLst/>
              </a:prstGeom>
              <a:solidFill>
                <a:srgbClr val="00B0F0">
                  <a:alpha val="3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TextBox 19"/>
              <p:cNvSpPr txBox="1"/>
              <p:nvPr/>
            </p:nvSpPr>
            <p:spPr>
              <a:xfrm>
                <a:off x="5105400" y="1905000"/>
                <a:ext cx="1960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>
                    <a:cs typeface="Times New Roman" pitchFamily="18" charset="0"/>
                  </a:rPr>
                  <a:t>hash table library</a:t>
                </a:r>
              </a:p>
            </p:txBody>
          </p:sp>
        </p:grpSp>
        <p:sp>
          <p:nvSpPr>
            <p:cNvPr id="37" name="Left Brace 36"/>
            <p:cNvSpPr/>
            <p:nvPr/>
          </p:nvSpPr>
          <p:spPr bwMode="auto">
            <a:xfrm rot="16200000">
              <a:off x="1903476" y="3379820"/>
              <a:ext cx="307848" cy="15240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TextBox 24"/>
            <p:cNvSpPr txBox="1"/>
            <p:nvPr/>
          </p:nvSpPr>
          <p:spPr>
            <a:xfrm>
              <a:off x="1239033" y="4276635"/>
              <a:ext cx="1548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 smtClean="0">
                  <a:cs typeface="Times New Roman" pitchFamily="18" charset="0"/>
                </a:rPr>
                <a:t>"</a:t>
              </a:r>
              <a:r>
                <a:rPr lang="en-US" sz="2000" b="0" dirty="0" smtClean="0">
                  <a:latin typeface="+mj-lt"/>
                  <a:cs typeface="Times New Roman" pitchFamily="18" charset="0"/>
                </a:rPr>
                <a:t>hashing"?</a:t>
              </a:r>
              <a:endParaRPr lang="en-US" sz="2000" b="0" dirty="0" smtClean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9" name="Left Brace 38"/>
            <p:cNvSpPr/>
            <p:nvPr/>
          </p:nvSpPr>
          <p:spPr bwMode="auto">
            <a:xfrm rot="16200000">
              <a:off x="3236978" y="1677925"/>
              <a:ext cx="307848" cy="41910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TextBox 26"/>
            <p:cNvSpPr txBox="1"/>
            <p:nvPr/>
          </p:nvSpPr>
          <p:spPr>
            <a:xfrm>
              <a:off x="2819400" y="4000500"/>
              <a:ext cx="1561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 smtClean="0">
                  <a:latin typeface="+mj-lt"/>
                  <a:cs typeface="Times New Roman" pitchFamily="18" charset="0"/>
                </a:rPr>
                <a:t>"hashing"?</a:t>
              </a:r>
              <a:endParaRPr lang="en-US" sz="2000" b="0" dirty="0" smtClean="0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0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Roles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5000"/>
              </a:lnSpc>
              <a:buNone/>
            </a:pPr>
            <a:r>
              <a:rPr lang="en-US" sz="2800" dirty="0" smtClean="0"/>
              <a:t>Both roles must both contribute to minimizing collisions (heuristically)</a:t>
            </a:r>
          </a:p>
          <a:p>
            <a:pPr marL="0" lvl="0" indent="0">
              <a:lnSpc>
                <a:spcPct val="105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05000"/>
              </a:lnSpc>
              <a:buNone/>
            </a:pPr>
            <a:r>
              <a:rPr lang="en-US" sz="2800" dirty="0" smtClean="0"/>
              <a:t>Client should aim for different </a:t>
            </a:r>
            <a:r>
              <a:rPr lang="en-US" sz="2800" dirty="0" err="1" smtClean="0"/>
              <a:t>ints</a:t>
            </a:r>
            <a:r>
              <a:rPr lang="en-US" sz="2800" dirty="0" smtClean="0"/>
              <a:t> for the expected item keys</a:t>
            </a:r>
          </a:p>
          <a:p>
            <a:pPr>
              <a:lnSpc>
                <a:spcPct val="105000"/>
              </a:lnSpc>
            </a:pPr>
            <a:r>
              <a:rPr lang="en-US" sz="2600" dirty="0" smtClean="0"/>
              <a:t>Do not "waste" any part of E or the </a:t>
            </a:r>
            <a:r>
              <a:rPr lang="en-US" sz="2600" dirty="0" err="1" smtClean="0"/>
              <a:t>int's</a:t>
            </a:r>
            <a:r>
              <a:rPr lang="en-US" sz="2600" dirty="0" smtClean="0"/>
              <a:t> 32 bits</a:t>
            </a:r>
          </a:p>
          <a:p>
            <a:pPr marL="0" indent="0">
              <a:lnSpc>
                <a:spcPct val="105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05000"/>
              </a:lnSpc>
              <a:buNone/>
            </a:pPr>
            <a:r>
              <a:rPr lang="en-US" sz="2800" dirty="0" smtClean="0"/>
              <a:t>Library should aim for putting "similar" </a:t>
            </a:r>
            <a:r>
              <a:rPr lang="en-US" sz="2800" dirty="0" err="1" smtClean="0"/>
              <a:t>ints</a:t>
            </a:r>
            <a:r>
              <a:rPr lang="en-US" sz="2800" dirty="0" smtClean="0"/>
              <a:t> in different indices</a:t>
            </a:r>
          </a:p>
          <a:p>
            <a:pPr>
              <a:lnSpc>
                <a:spcPct val="105000"/>
              </a:lnSpc>
            </a:pPr>
            <a:r>
              <a:rPr lang="en-US" sz="2600" dirty="0" smtClean="0"/>
              <a:t>conversion to index is almost always "mod table-size"</a:t>
            </a:r>
          </a:p>
          <a:p>
            <a:pPr>
              <a:lnSpc>
                <a:spcPct val="105000"/>
              </a:lnSpc>
            </a:pPr>
            <a:r>
              <a:rPr lang="en-US" sz="2600" dirty="0" smtClean="0"/>
              <a:t>using prime numbers for table-size is common</a:t>
            </a:r>
          </a:p>
          <a:p>
            <a:pPr lvl="0">
              <a:lnSpc>
                <a:spcPct val="105000"/>
              </a:lnSpc>
            </a:pPr>
            <a:endParaRPr lang="en-US" sz="2600" dirty="0" smtClean="0"/>
          </a:p>
          <a:p>
            <a:pPr lvl="0">
              <a:lnSpc>
                <a:spcPct val="105000"/>
              </a:lnSpc>
            </a:pPr>
            <a:endParaRPr lang="en-US" sz="2600" dirty="0" smtClean="0"/>
          </a:p>
          <a:p>
            <a:pPr lvl="0">
              <a:lnSpc>
                <a:spcPct val="105000"/>
              </a:lnSpc>
            </a:pPr>
            <a:endParaRPr lang="en-US" sz="2600" dirty="0" smtClean="0"/>
          </a:p>
          <a:p>
            <a:pPr>
              <a:lnSpc>
                <a:spcPct val="105000"/>
              </a:lnSpc>
            </a:pP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7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Hash?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We will focus on two most common things to hash: </a:t>
            </a:r>
            <a:r>
              <a:rPr lang="en-US" sz="2600" dirty="0" err="1" smtClean="0">
                <a:solidFill>
                  <a:schemeClr val="accent5">
                    <a:lumMod val="75000"/>
                  </a:schemeClr>
                </a:solidFill>
              </a:rPr>
              <a:t>ints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strings</a:t>
            </a:r>
            <a:endParaRPr lang="en-US" sz="26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If you have objects with several fields, it is usually best to  hash most of the "identifying fields" to avoid collisions: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class Person {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middleName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Date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An inherent trade-off:</a:t>
            </a:r>
          </a:p>
          <a:p>
            <a:pPr marL="0" indent="0" algn="ctr">
              <a:buNone/>
            </a:pPr>
            <a:r>
              <a:rPr lang="en-US" sz="2600" dirty="0" smtClean="0"/>
              <a:t>hashing-time vs. collision-avoidance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4468799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use these four values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011600"/>
            <a:ext cx="1371600" cy="4572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30800" y="4052332"/>
            <a:ext cx="863600" cy="416467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07338" y="4052332"/>
            <a:ext cx="362795" cy="416467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064933" y="4429099"/>
            <a:ext cx="1583267" cy="224366"/>
          </a:xfrm>
          <a:prstGeom prst="straightConnector1">
            <a:avLst/>
          </a:prstGeom>
          <a:ln w="254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4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Hashing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6040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key space = integers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Simple hash function: </a:t>
            </a:r>
          </a:p>
          <a:p>
            <a:pPr marL="0" indent="0">
              <a:buNone/>
            </a:pPr>
            <a:r>
              <a:rPr lang="en-US" dirty="0" smtClean="0"/>
              <a:t>  h(key) = key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r>
              <a:rPr lang="en-US" dirty="0" smtClean="0"/>
              <a:t>Client: f(x) = x</a:t>
            </a:r>
          </a:p>
          <a:p>
            <a:r>
              <a:rPr lang="en-US" dirty="0" smtClean="0"/>
              <a:t>Library: g(x) = f(x)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r>
              <a:rPr lang="en-US" dirty="0" smtClean="0"/>
              <a:t>Fairly fast and natural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err="1" smtClean="0"/>
              <a:t>TableSize</a:t>
            </a:r>
            <a:r>
              <a:rPr lang="en-US" dirty="0" smtClean="0"/>
              <a:t> = 10</a:t>
            </a:r>
          </a:p>
          <a:p>
            <a:r>
              <a:rPr lang="en-US" dirty="0" smtClean="0"/>
              <a:t>Insert keys 7, 18, 41, 34,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8" name="Group 7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123596"/>
              </p:ext>
            </p:extLst>
          </p:nvPr>
        </p:nvGraphicFramePr>
        <p:xfrm>
          <a:off x="7137400" y="1694329"/>
          <a:ext cx="149606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8229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27432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14223" y="4865004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4223" y="5269519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4223" y="2497744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14223" y="3675491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4223" y="2094909"/>
            <a:ext cx="822960" cy="393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Collision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With (</a:t>
            </a:r>
            <a:r>
              <a:rPr lang="en-US" sz="2400" dirty="0" err="1" smtClean="0"/>
              <a:t>x%TableSize</a:t>
            </a:r>
            <a:r>
              <a:rPr lang="en-US" sz="2400" dirty="0" smtClean="0"/>
              <a:t>),</a:t>
            </a:r>
            <a:r>
              <a:rPr lang="en-US" sz="2400" dirty="0" smtClean="0"/>
              <a:t> number of collisions depends on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ints</a:t>
            </a:r>
            <a:r>
              <a:rPr lang="en-US" sz="2400" dirty="0" smtClean="0"/>
              <a:t> inserted</a:t>
            </a:r>
          </a:p>
          <a:p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Larger table-size tends to help, but not always</a:t>
            </a:r>
          </a:p>
          <a:p>
            <a:r>
              <a:rPr lang="en-US" sz="2400" dirty="0" smtClean="0"/>
              <a:t>Example: 70, 24, 56, 43, 10</a:t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 err="1" smtClean="0"/>
              <a:t>TableSize</a:t>
            </a:r>
            <a:r>
              <a:rPr lang="en-US" sz="2400" dirty="0" smtClean="0"/>
              <a:t> = 10 and </a:t>
            </a:r>
            <a:r>
              <a:rPr lang="en-US" sz="2400" dirty="0" err="1" smtClean="0"/>
              <a:t>TableSize</a:t>
            </a:r>
            <a:r>
              <a:rPr lang="en-US" sz="2400" dirty="0" smtClean="0"/>
              <a:t> = 60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Technique: Pick table size to be prime. Why?</a:t>
            </a:r>
          </a:p>
          <a:p>
            <a:r>
              <a:rPr lang="en-US" sz="2400" dirty="0" smtClean="0"/>
              <a:t>Real-life data tends to have a pattern, </a:t>
            </a:r>
          </a:p>
          <a:p>
            <a:r>
              <a:rPr lang="en-US" sz="2400" dirty="0" smtClean="0"/>
              <a:t>"Multiples of 61" are probably less likely than "multiples of 60"</a:t>
            </a:r>
          </a:p>
          <a:p>
            <a:r>
              <a:rPr lang="en-US" sz="2400" dirty="0" smtClean="0"/>
              <a:t>Some collision strategies do better with prime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Memory Hierarchy</a:t>
            </a:r>
            <a:endParaRPr lang="en-US" dirty="0"/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312" y="3207942"/>
            <a:ext cx="3794904" cy="1219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Main memory: 2GB = 2</a:t>
            </a:r>
            <a:r>
              <a:rPr lang="en-US" sz="2000" baseline="30000" dirty="0"/>
              <a:t>31</a:t>
            </a: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861" y="2375203"/>
            <a:ext cx="3541806" cy="49244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algn="ctr"/>
            <a:r>
              <a:rPr lang="en-US" sz="2000" dirty="0"/>
              <a:t>L2 Cache: 2MB = 2</a:t>
            </a:r>
            <a:r>
              <a:rPr lang="en-US" sz="2000" baseline="30000" dirty="0"/>
              <a:t>21</a:t>
            </a:r>
          </a:p>
        </p:txBody>
      </p:sp>
      <p:sp>
        <p:nvSpPr>
          <p:cNvPr id="31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767440"/>
            <a:ext cx="4388329" cy="1371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Disk: 1TB = 2</a:t>
            </a:r>
            <a:r>
              <a:rPr lang="en-US" sz="2000" baseline="30000" dirty="0"/>
              <a:t>40</a:t>
            </a: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0822" y="1542464"/>
            <a:ext cx="3183884" cy="49244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bIns="91440" anchor="ctr">
            <a:spAutoFit/>
          </a:bodyPr>
          <a:lstStyle/>
          <a:p>
            <a:pPr algn="ctr"/>
            <a:r>
              <a:rPr lang="en-US" sz="2000" dirty="0"/>
              <a:t>L1 Cache: 128KB = 2</a:t>
            </a:r>
            <a:r>
              <a:rPr lang="en-US" sz="2000" baseline="30000" dirty="0"/>
              <a:t>17</a:t>
            </a:r>
          </a:p>
        </p:txBody>
      </p:sp>
      <p:sp>
        <p:nvSpPr>
          <p:cNvPr id="44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9943" y="709725"/>
            <a:ext cx="705642" cy="49244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bIns="91440" anchor="ctr">
            <a:spAutoFit/>
          </a:bodyPr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cxnSp>
        <p:nvCxnSpPr>
          <p:cNvPr id="8" name="Straight Connector 7"/>
          <p:cNvCxnSpPr>
            <a:stCxn id="44" idx="2"/>
            <a:endCxn id="36" idx="0"/>
          </p:cNvCxnSpPr>
          <p:nvPr/>
        </p:nvCxnSpPr>
        <p:spPr>
          <a:xfrm>
            <a:off x="2422764" y="1202168"/>
            <a:ext cx="0" cy="3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2"/>
            <a:endCxn id="30" idx="0"/>
          </p:cNvCxnSpPr>
          <p:nvPr/>
        </p:nvCxnSpPr>
        <p:spPr>
          <a:xfrm>
            <a:off x="2422764" y="2034907"/>
            <a:ext cx="0" cy="3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8" idx="0"/>
            <a:endCxn id="30" idx="2"/>
          </p:cNvCxnSpPr>
          <p:nvPr/>
        </p:nvCxnSpPr>
        <p:spPr>
          <a:xfrm flipV="1">
            <a:off x="2422764" y="2867646"/>
            <a:ext cx="0" cy="3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2"/>
            <a:endCxn id="31" idx="1"/>
          </p:cNvCxnSpPr>
          <p:nvPr/>
        </p:nvCxnSpPr>
        <p:spPr>
          <a:xfrm>
            <a:off x="2422764" y="4427142"/>
            <a:ext cx="1" cy="340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85941" y="771280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/>
              <a:t>instructions (e.g., addition):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30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85941" y="1604019"/>
            <a:ext cx="399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/>
              <a:t>get data in L1: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29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  <a:r>
              <a:rPr lang="en-US" kern="0" dirty="0"/>
              <a:t> = 2 </a:t>
            </a:r>
            <a:r>
              <a:rPr lang="en-US" kern="0" dirty="0" err="1"/>
              <a:t>insns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4685941" y="2436758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 smtClean="0"/>
              <a:t>get </a:t>
            </a:r>
            <a:r>
              <a:rPr lang="en-US" kern="0" dirty="0"/>
              <a:t>data in L2: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25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  <a:r>
              <a:rPr lang="en-US" kern="0" dirty="0"/>
              <a:t> = 30 </a:t>
            </a:r>
            <a:r>
              <a:rPr lang="en-US" kern="0" dirty="0" err="1"/>
              <a:t>insns</a:t>
            </a:r>
            <a:r>
              <a:rPr lang="en-US" kern="0" dirty="0"/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85941" y="3466676"/>
            <a:ext cx="34419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/>
              <a:t>get data in main </a:t>
            </a:r>
            <a:r>
              <a:rPr lang="en-US" kern="0" dirty="0" smtClean="0"/>
              <a:t>memory: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kern="0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22</a:t>
            </a:r>
            <a:r>
              <a:rPr lang="en-US" kern="0" dirty="0" smtClean="0">
                <a:solidFill>
                  <a:schemeClr val="accent2"/>
                </a:solidFill>
              </a:rPr>
              <a:t>/sec</a:t>
            </a:r>
            <a:r>
              <a:rPr lang="en-US" kern="0" dirty="0" smtClean="0"/>
              <a:t> </a:t>
            </a:r>
            <a:r>
              <a:rPr lang="en-US" kern="0" dirty="0"/>
              <a:t>= 250 </a:t>
            </a:r>
            <a:r>
              <a:rPr lang="en-US" kern="0" dirty="0" err="1"/>
              <a:t>insns</a:t>
            </a:r>
            <a:r>
              <a:rPr lang="en-US" kern="0" dirty="0"/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85941" y="4738006"/>
            <a:ext cx="4365587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kern="0" dirty="0"/>
              <a:t>get data from </a:t>
            </a:r>
            <a:r>
              <a:rPr lang="en-US" kern="0" dirty="0" smtClean="0"/>
              <a:t>"new place" </a:t>
            </a:r>
            <a:r>
              <a:rPr lang="en-US" kern="0" dirty="0"/>
              <a:t>on </a:t>
            </a:r>
            <a:r>
              <a:rPr lang="en-US" kern="0" dirty="0" smtClean="0"/>
              <a:t>disk:</a:t>
            </a:r>
          </a:p>
          <a:p>
            <a:pPr lvl="0">
              <a:spcBef>
                <a:spcPct val="20000"/>
              </a:spcBef>
            </a:pPr>
            <a:r>
              <a:rPr lang="en-US" kern="0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7</a:t>
            </a:r>
            <a:r>
              <a:rPr lang="en-US" kern="0" dirty="0" smtClean="0">
                <a:solidFill>
                  <a:schemeClr val="accent2"/>
                </a:solidFill>
              </a:rPr>
              <a:t>/sec</a:t>
            </a:r>
            <a:r>
              <a:rPr lang="en-US" kern="0" dirty="0" smtClean="0"/>
              <a:t> </a:t>
            </a:r>
            <a:r>
              <a:rPr lang="en-US" kern="0" dirty="0" smtClean="0"/>
              <a:t>= 8,000,000 </a:t>
            </a:r>
            <a:r>
              <a:rPr lang="en-US" kern="0" dirty="0" err="1"/>
              <a:t>insns</a:t>
            </a:r>
            <a:endParaRPr lang="en-US" kern="0" dirty="0"/>
          </a:p>
          <a:p>
            <a:pPr marL="342900" lvl="0" indent="-342900">
              <a:spcBef>
                <a:spcPct val="20000"/>
              </a:spcBef>
            </a:pPr>
            <a:endParaRPr lang="en-US" sz="1000" kern="0" dirty="0"/>
          </a:p>
          <a:p>
            <a:pPr marL="342900" lvl="0" indent="-342900">
              <a:spcBef>
                <a:spcPct val="20000"/>
              </a:spcBef>
            </a:pPr>
            <a:r>
              <a:rPr lang="en-US" kern="0" dirty="0" smtClean="0"/>
              <a:t>"streamed": </a:t>
            </a:r>
            <a:endParaRPr lang="en-US" kern="0" dirty="0"/>
          </a:p>
          <a:p>
            <a:pPr marL="342900" lvl="0" indent="-342900">
              <a:spcBef>
                <a:spcPct val="20000"/>
              </a:spcBef>
            </a:pPr>
            <a:r>
              <a:rPr lang="en-US" kern="0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18</a:t>
            </a:r>
            <a:r>
              <a:rPr lang="en-US" kern="0" dirty="0" smtClean="0">
                <a:solidFill>
                  <a:schemeClr val="accent2"/>
                </a:solidFill>
              </a:rPr>
              <a:t>/sec </a:t>
            </a:r>
            <a:r>
              <a:rPr lang="en-US" kern="0" dirty="0" smtClean="0"/>
              <a:t>= 4096 </a:t>
            </a:r>
            <a:r>
              <a:rPr lang="en-US" kern="0" dirty="0" err="1" smtClean="0"/>
              <a:t>insns</a:t>
            </a:r>
            <a:endParaRPr lang="en-US" kern="0" dirty="0">
              <a:solidFill>
                <a:schemeClr val="accent2"/>
              </a:solidFill>
            </a:endParaRP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458200" cy="487362"/>
          </a:xfrm>
        </p:spPr>
        <p:txBody>
          <a:bodyPr/>
          <a:lstStyle/>
          <a:p>
            <a:r>
              <a:rPr lang="en-US" smtClean="0"/>
              <a:t>More Arguments for a Prime Size</a:t>
            </a:r>
            <a:endParaRPr lang="en-US" dirty="0" smtClean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3506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TableSize</a:t>
            </a:r>
            <a:r>
              <a:rPr lang="en-US" sz="2400" dirty="0" smtClean="0"/>
              <a:t> is 60 and…</a:t>
            </a:r>
          </a:p>
          <a:p>
            <a:r>
              <a:rPr lang="en-US" sz="2000" dirty="0" smtClean="0"/>
              <a:t>Lots of data items are multiples of 2, wasting 50% of table</a:t>
            </a:r>
          </a:p>
          <a:p>
            <a:r>
              <a:rPr lang="en-US" sz="2000" dirty="0" smtClean="0"/>
              <a:t>Lots of data items are multiples of 5, wasting 80% of table</a:t>
            </a:r>
          </a:p>
          <a:p>
            <a:r>
              <a:rPr lang="en-US" sz="2000" dirty="0" smtClean="0"/>
              <a:t>Lots of data items are multiples of 10, wasting 90% of table</a:t>
            </a:r>
          </a:p>
          <a:p>
            <a:pPr lvl="1"/>
            <a:endParaRPr lang="en-US" sz="1050" dirty="0" smtClean="0"/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TableSize</a:t>
            </a:r>
            <a:r>
              <a:rPr lang="en-US" sz="2400" dirty="0" smtClean="0"/>
              <a:t> is 61…</a:t>
            </a:r>
          </a:p>
          <a:p>
            <a:r>
              <a:rPr lang="en-US" sz="2000" dirty="0" smtClean="0"/>
              <a:t>Collisions can still happen but 2, 4, 6, 8, … will fill in table</a:t>
            </a:r>
          </a:p>
          <a:p>
            <a:r>
              <a:rPr lang="en-US" sz="2000" dirty="0" smtClean="0"/>
              <a:t>Collisions can still happen, but 5, 10, 15, … will fill in table</a:t>
            </a:r>
          </a:p>
          <a:p>
            <a:r>
              <a:rPr lang="en-US" sz="2000" dirty="0" smtClean="0"/>
              <a:t>Collisions can still happen but 10, 20, 30, … will fill in table</a:t>
            </a:r>
          </a:p>
          <a:p>
            <a:pPr lvl="1"/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27637" y="4285102"/>
            <a:ext cx="5917326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lIns="182880" tIns="182880" rIns="182880" bIns="18288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b="1" dirty="0" smtClean="0"/>
              <a:t>A Tidbit from Number Theory</a:t>
            </a:r>
          </a:p>
          <a:p>
            <a:pPr>
              <a:tabLst>
                <a:tab pos="457200" algn="l"/>
              </a:tabLst>
            </a:pPr>
            <a:r>
              <a:rPr lang="en-US" sz="2000" dirty="0" smtClean="0"/>
              <a:t>If </a:t>
            </a:r>
            <a:r>
              <a:rPr lang="en-US" sz="2000" dirty="0"/>
              <a:t>x and y are </a:t>
            </a:r>
            <a:r>
              <a:rPr lang="en-US" sz="2000" dirty="0" smtClean="0"/>
              <a:t>"co-prime" ( </a:t>
            </a:r>
            <a:r>
              <a:rPr lang="en-US" sz="2000" dirty="0" err="1" smtClean="0"/>
              <a:t>gcd</a:t>
            </a:r>
            <a:r>
              <a:rPr lang="en-US" sz="2000" dirty="0" smtClean="0"/>
              <a:t>(</a:t>
            </a:r>
            <a:r>
              <a:rPr lang="en-US" sz="2000" dirty="0" err="1" smtClean="0"/>
              <a:t>x,y</a:t>
            </a:r>
            <a:r>
              <a:rPr lang="en-US" sz="2000" dirty="0" smtClean="0"/>
              <a:t>) = 1 ),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then </a:t>
            </a:r>
            <a:r>
              <a:rPr lang="en-US" sz="2000" dirty="0"/>
              <a:t>(a * x) % y </a:t>
            </a:r>
            <a:r>
              <a:rPr lang="en-US" sz="2000" dirty="0" smtClean="0"/>
              <a:t>= </a:t>
            </a:r>
            <a:r>
              <a:rPr lang="en-US" sz="2000" dirty="0"/>
              <a:t>(b * x) % y  </a:t>
            </a:r>
            <a:endParaRPr lang="en-US" sz="2000" dirty="0" smtClean="0"/>
          </a:p>
          <a:p>
            <a:pPr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if </a:t>
            </a:r>
            <a:r>
              <a:rPr lang="en-US" sz="2000" dirty="0"/>
              <a:t>and only if a % y </a:t>
            </a:r>
            <a:r>
              <a:rPr lang="en-US" sz="2000" dirty="0" smtClean="0"/>
              <a:t>= </a:t>
            </a:r>
            <a:r>
              <a:rPr lang="en-US" sz="2000" dirty="0"/>
              <a:t>b % y</a:t>
            </a:r>
          </a:p>
        </p:txBody>
      </p:sp>
    </p:spTree>
    <p:extLst>
      <p:ext uri="{BB962C8B-B14F-4D97-AF65-F5344CB8AC3E}">
        <p14:creationId xmlns:p14="http://schemas.microsoft.com/office/powerpoint/2010/main" val="261970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Hashing non-integer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keys are not </a:t>
            </a:r>
            <a:r>
              <a:rPr lang="en-US" sz="2800" dirty="0" err="1" smtClean="0"/>
              <a:t>ints</a:t>
            </a:r>
            <a:r>
              <a:rPr lang="en-US" sz="2800" dirty="0" smtClean="0"/>
              <a:t>, the client must provide a means to convert the key to an </a:t>
            </a:r>
            <a:r>
              <a:rPr lang="en-US" sz="2800" dirty="0" err="1" smtClean="0"/>
              <a:t>int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Programming Trade-off:</a:t>
            </a:r>
          </a:p>
          <a:p>
            <a:r>
              <a:rPr lang="en-US" sz="2800" dirty="0" smtClean="0"/>
              <a:t>Calculation speed</a:t>
            </a:r>
          </a:p>
          <a:p>
            <a:r>
              <a:rPr lang="en-US" sz="2800" dirty="0"/>
              <a:t>Avoiding distinct keys hashing to </a:t>
            </a:r>
            <a:r>
              <a:rPr lang="en-US" sz="2800" dirty="0" smtClean="0"/>
              <a:t>same </a:t>
            </a:r>
            <a:r>
              <a:rPr lang="en-US" sz="2800" dirty="0" err="1"/>
              <a:t>ints</a:t>
            </a:r>
            <a:endParaRPr lang="en-US" sz="2800" dirty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78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Key space K = 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…s</a:t>
            </a:r>
            <a:r>
              <a:rPr lang="en-US" sz="2400" baseline="-25000" dirty="0" smtClean="0"/>
              <a:t>k-1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where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are chars: 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 [0, 256]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choices: Which ones best avoid collisions?</a:t>
            </a:r>
          </a:p>
          <a:p>
            <a:pPr marL="0" indent="0">
              <a:buNone/>
            </a:pPr>
            <a:endParaRPr lang="en-US" sz="2400" b="0" i="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2665466"/>
                <a:ext cx="3516219" cy="553998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TableSize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5466"/>
                <a:ext cx="3516219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7200" y="3340130"/>
                <a:ext cx="4150047" cy="1373709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TableSize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0130"/>
                <a:ext cx="4150047" cy="1373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57200" y="4834505"/>
                <a:ext cx="4801058" cy="1373709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37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TableSize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4505"/>
                <a:ext cx="4801058" cy="1373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5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buNone/>
            </a:pPr>
            <a:r>
              <a:rPr lang="en-US" sz="2400" dirty="0" smtClean="0"/>
              <a:t>A few rules of thumb / tricks: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 smtClean="0"/>
              <a:t>all 32 bits </a:t>
            </a:r>
            <a:r>
              <a:rPr lang="en-US" sz="2000" dirty="0" smtClean="0"/>
              <a:t>(be careful with negative numbers)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 smtClean="0"/>
              <a:t>different overlapping bits for different parts of the hash </a:t>
            </a:r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This is why </a:t>
            </a:r>
            <a:r>
              <a:rPr lang="en-US" sz="2000" dirty="0" smtClean="0"/>
              <a:t>a </a:t>
            </a:r>
            <a:r>
              <a:rPr lang="en-US" sz="2000" dirty="0" smtClean="0"/>
              <a:t>factor of 37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 works better than 256</a:t>
            </a:r>
            <a:r>
              <a:rPr lang="en-US" sz="2000" baseline="30000" dirty="0" smtClean="0"/>
              <a:t>i</a:t>
            </a:r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Example: </a:t>
            </a:r>
            <a:r>
              <a:rPr lang="en-US" sz="2000" dirty="0" smtClean="0"/>
              <a:t>"</a:t>
            </a:r>
            <a:r>
              <a:rPr lang="en-US" sz="2000" dirty="0" err="1" smtClean="0"/>
              <a:t>abcde</a:t>
            </a:r>
            <a:r>
              <a:rPr lang="en-US" sz="2000" dirty="0" smtClean="0"/>
              <a:t>" </a:t>
            </a:r>
            <a:r>
              <a:rPr lang="en-US" sz="2000" dirty="0" smtClean="0"/>
              <a:t>and </a:t>
            </a:r>
            <a:r>
              <a:rPr lang="en-US" sz="2000" dirty="0" smtClean="0"/>
              <a:t>"</a:t>
            </a:r>
            <a:r>
              <a:rPr lang="en-US" sz="2000" dirty="0" err="1" smtClean="0"/>
              <a:t>ebcda</a:t>
            </a:r>
            <a:r>
              <a:rPr lang="en-US" sz="2000" dirty="0" smtClean="0"/>
              <a:t>"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 smtClean="0"/>
              <a:t>smashing two hashes into one hash, use bitwise-</a:t>
            </a:r>
            <a:r>
              <a:rPr lang="en-US" sz="2000" dirty="0" err="1" smtClean="0"/>
              <a:t>xor</a:t>
            </a:r>
            <a:endParaRPr lang="en-US" sz="2000" dirty="0" smtClean="0"/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bitwise-and produces too many 0 bits</a:t>
            </a:r>
          </a:p>
          <a:p>
            <a:pPr marL="693738" lvl="1" indent="-293688">
              <a:lnSpc>
                <a:spcPct val="105000"/>
              </a:lnSpc>
            </a:pPr>
            <a:r>
              <a:rPr lang="en-US" sz="2000" dirty="0" smtClean="0"/>
              <a:t>bitwise-or produces too many 1 </a:t>
            </a:r>
            <a:r>
              <a:rPr lang="en-US" sz="2000" dirty="0" smtClean="0"/>
              <a:t>bits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Rely </a:t>
            </a:r>
            <a:r>
              <a:rPr lang="en-US" sz="2000" dirty="0" smtClean="0"/>
              <a:t>on expertise of others; consult books and other </a:t>
            </a:r>
            <a:r>
              <a:rPr lang="en-US" sz="2000" dirty="0" smtClean="0"/>
              <a:t>resources for standard hashing functions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000" dirty="0" smtClean="0"/>
              <a:t>Advanced</a:t>
            </a:r>
            <a:r>
              <a:rPr lang="en-US" sz="2000" dirty="0" smtClean="0"/>
              <a:t>: If keys are known ahead </a:t>
            </a:r>
            <a:r>
              <a:rPr lang="en-US" sz="2000" dirty="0" smtClean="0"/>
              <a:t>of </a:t>
            </a:r>
            <a:r>
              <a:rPr lang="en-US" sz="2000" dirty="0" smtClean="0"/>
              <a:t>time, a </a:t>
            </a:r>
            <a:r>
              <a:rPr lang="en-US" sz="2000" i="1" dirty="0" smtClean="0"/>
              <a:t>perfect </a:t>
            </a:r>
            <a:r>
              <a:rPr lang="en-US" sz="2000" i="1" dirty="0" smtClean="0"/>
              <a:t>hash</a:t>
            </a:r>
            <a:r>
              <a:rPr lang="en-US" sz="2000" dirty="0" smtClean="0"/>
              <a:t> can be </a:t>
            </a:r>
            <a:r>
              <a:rPr lang="en-US" sz="2000" dirty="0" err="1" smtClean="0"/>
              <a:t>calcualted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Tidbit about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Hash functions are typically </a:t>
            </a: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</a:rPr>
              <a:t>one-way functions</a:t>
            </a:r>
            <a:r>
              <a:rPr lang="en-US" sz="2600" dirty="0" smtClean="0"/>
              <a:t>: </a:t>
            </a:r>
          </a:p>
          <a:p>
            <a:r>
              <a:rPr lang="en-US" sz="2600" dirty="0" smtClean="0"/>
              <a:t>Calculating h(x) = y is easy/straightforward</a:t>
            </a:r>
          </a:p>
          <a:p>
            <a:r>
              <a:rPr lang="en-US" sz="2600" dirty="0" smtClean="0"/>
              <a:t>Calculating h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(y) = x is difficult/impossible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This complexity of calculating the inverse of a hash function is very useful in security/encryption</a:t>
            </a:r>
          </a:p>
          <a:p>
            <a:r>
              <a:rPr lang="en-US" sz="2600" dirty="0" smtClean="0"/>
              <a:t>Generating signatures of messages </a:t>
            </a:r>
          </a:p>
          <a:p>
            <a:r>
              <a:rPr lang="en-US" sz="2600" dirty="0" smtClean="0"/>
              <a:t>You might recognize some names:</a:t>
            </a:r>
            <a:br>
              <a:rPr lang="en-US" sz="2600" dirty="0" smtClean="0"/>
            </a:br>
            <a:r>
              <a:rPr lang="en-US" sz="2600" dirty="0" smtClean="0"/>
              <a:t>SHA-1, MD4, MD5, etc.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Resolution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Calling a State Farm agent is not an option…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Collision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When two keys map to the same location in the hash table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try to avoid it, but the number of keys always exceeds the table size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Ergo, </a:t>
            </a:r>
            <a:r>
              <a:rPr lang="en-US" dirty="0" smtClean="0"/>
              <a:t>hash tables generally must support some form of </a:t>
            </a:r>
            <a:r>
              <a:rPr lang="en-US" dirty="0" smtClean="0">
                <a:solidFill>
                  <a:schemeClr val="accent2"/>
                </a:solidFill>
              </a:rPr>
              <a:t>collision resolution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Separate Chaining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 Addressing</a:t>
            </a:r>
          </a:p>
          <a:p>
            <a:r>
              <a:rPr lang="en-US" dirty="0" smtClean="0"/>
              <a:t>Linear Probing</a:t>
            </a:r>
          </a:p>
          <a:p>
            <a:r>
              <a:rPr lang="en-US" dirty="0" smtClean="0"/>
              <a:t>Quadratic Probing</a:t>
            </a:r>
          </a:p>
          <a:p>
            <a:r>
              <a:rPr lang="en-US" dirty="0" smtClean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and the book use the terms</a:t>
            </a:r>
          </a:p>
          <a:p>
            <a:r>
              <a:rPr lang="en-US" sz="2400" dirty="0" smtClean="0"/>
              <a:t>"chaining" or "separate chaining"</a:t>
            </a:r>
          </a:p>
          <a:p>
            <a:r>
              <a:rPr lang="en-US" sz="2400" dirty="0" smtClean="0"/>
              <a:t>"open addressing</a:t>
            </a:r>
            <a:r>
              <a:rPr lang="en-US" sz="2800" dirty="0" smtClean="0"/>
              <a:t>"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Very confusingly, others use the terms</a:t>
            </a:r>
          </a:p>
          <a:p>
            <a:r>
              <a:rPr lang="en-US" sz="2400" dirty="0" smtClean="0"/>
              <a:t>"open hashing" for "chaining"</a:t>
            </a:r>
          </a:p>
          <a:p>
            <a:r>
              <a:rPr lang="en-US" sz="2400" dirty="0" smtClean="0"/>
              <a:t>"closed hashing" for "open addressing"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We also do trees upside-down</a:t>
            </a:r>
            <a:endParaRPr lang="en-US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4" y="4301892"/>
            <a:ext cx="1881188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00950" y="5063148"/>
            <a:ext cx="1417622" cy="1162330"/>
            <a:chOff x="2700950" y="5266344"/>
            <a:chExt cx="1417622" cy="1162330"/>
          </a:xfrm>
        </p:grpSpPr>
        <p:sp>
          <p:nvSpPr>
            <p:cNvPr id="8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86477" y="6207638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56845" y="573699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96354" y="573699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Oval 9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76600" y="526634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2" name="AutoShape 15"/>
            <p:cNvCxnSpPr>
              <a:cxnSpLocks noChangeShapeType="1"/>
              <a:stCxn id="11" idx="3"/>
              <a:endCxn id="10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032156" y="5448720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6"/>
            <p:cNvCxnSpPr>
              <a:cxnSpLocks noChangeShapeType="1"/>
              <a:stCxn id="11" idx="5"/>
              <a:endCxn id="9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3508595" y="5448720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7"/>
            <p:cNvCxnSpPr>
              <a:cxnSpLocks noChangeShapeType="1"/>
              <a:stCxn id="10" idx="5"/>
              <a:endCxn id="8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3128349" y="5919367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" name="Oval 2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6968" y="6207638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6" name="AutoShape 21"/>
            <p:cNvCxnSpPr>
              <a:cxnSpLocks noChangeShapeType="1"/>
              <a:stCxn id="9" idx="5"/>
              <a:endCxn id="15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3888840" y="5919367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2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00950" y="6226968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23"/>
            <p:cNvCxnSpPr>
              <a:cxnSpLocks noChangeShapeType="1"/>
              <a:endCxn id="17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2836752" y="5938697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Oval 22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2950" y="619419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20" name="AutoShape 23"/>
            <p:cNvCxnSpPr>
              <a:cxnSpLocks noChangeShapeType="1"/>
              <a:endCxn id="19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3598752" y="590592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900897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99186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14400"/>
            <a:ext cx="5650303" cy="28984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It is much faster to do: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5 million arithmetic ops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2500 L2 cache accesses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400 main memory accesses	</a:t>
            </a:r>
            <a:endParaRPr lang="en-US" sz="1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07502" y="914401"/>
            <a:ext cx="2807898" cy="2743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Than: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disk access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disk access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disk access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3812875"/>
            <a:ext cx="8048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Accessing the disk is EXPENSIVE!!!</a:t>
            </a:r>
            <a:endParaRPr lang="en-US" sz="4400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7522458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  <a:endParaRPr lang="en-US" sz="2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09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2893432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  <a:endParaRPr lang="en-US" sz="2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03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094552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  <a:endParaRPr lang="en-US" sz="2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01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6413790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  <a:endParaRPr lang="en-US" sz="2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8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Separate Chaining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7363056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844800" y="762000"/>
            <a:ext cx="607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All keys that map to the same </a:t>
            </a:r>
            <a:br>
              <a:rPr lang="en-US" sz="2600" dirty="0" smtClean="0"/>
            </a:br>
            <a:r>
              <a:rPr lang="en-US" sz="2600" dirty="0" smtClean="0"/>
              <a:t>table location are kept in a linked list (a.k.a. a "chain" or "bucket")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As easy as it sounds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Example: </a:t>
            </a:r>
            <a:br>
              <a:rPr lang="en-US" sz="2600" dirty="0" smtClean="0"/>
            </a:br>
            <a:r>
              <a:rPr lang="en-US" sz="2600" dirty="0" smtClean="0"/>
              <a:t>	insert 10, 22, 86, 12, 42 </a:t>
            </a:r>
            <a:br>
              <a:rPr lang="en-US" sz="2600" dirty="0" smtClean="0"/>
            </a:br>
            <a:r>
              <a:rPr lang="en-US" sz="2600" dirty="0" smtClean="0"/>
              <a:t>	with h(x) = x % 10</a:t>
            </a:r>
            <a:endParaRPr lang="en-US" sz="2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17" name="Group 16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>
              <a:endCxn id="18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>
              <a:endCxn id="2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24" name="Group 2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29" name="Group 28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>
              <a:endCxn id="31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34623" y="2236470"/>
            <a:ext cx="1114637" cy="365760"/>
            <a:chOff x="1657350" y="1455420"/>
            <a:chExt cx="1114637" cy="365760"/>
          </a:xfrm>
        </p:grpSpPr>
        <p:grpSp>
          <p:nvGrpSpPr>
            <p:cNvPr id="34" name="Group 33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42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>
              <a:endCxn id="36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13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Thoughts on Separate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Worst-case time for find?</a:t>
            </a:r>
          </a:p>
          <a:p>
            <a:r>
              <a:rPr lang="en-US" sz="2000" dirty="0" smtClean="0"/>
              <a:t>Linear</a:t>
            </a:r>
          </a:p>
          <a:p>
            <a:r>
              <a:rPr lang="en-US" sz="2000" dirty="0" smtClean="0"/>
              <a:t>But only with really bad luck or bad hash function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ot worth avoiding (e.g., with balanced trees at each bucket)</a:t>
            </a:r>
          </a:p>
          <a:p>
            <a:pPr lvl="1"/>
            <a:r>
              <a:rPr lang="en-US" sz="2000" dirty="0" smtClean="0"/>
              <a:t>Keep small number of items in each bucket</a:t>
            </a:r>
          </a:p>
          <a:p>
            <a:pPr lvl="1"/>
            <a:r>
              <a:rPr lang="en-US" sz="2000" dirty="0" smtClean="0"/>
              <a:t>Overhead of tree balancing not worthwhile for small n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Beyond asymptotic complexity, some "data-structure engineering" can improve constant factors</a:t>
            </a:r>
          </a:p>
          <a:p>
            <a:r>
              <a:rPr lang="en-US" sz="2000" dirty="0" smtClean="0"/>
              <a:t>Linked list, array, or a hybrid</a:t>
            </a:r>
          </a:p>
          <a:p>
            <a:r>
              <a:rPr lang="en-US" sz="2000" dirty="0" smtClean="0"/>
              <a:t>Insert at end or beginning of list </a:t>
            </a:r>
          </a:p>
          <a:p>
            <a:r>
              <a:rPr lang="en-US" sz="2000" dirty="0" smtClean="0"/>
              <a:t>Splay-like: Always move item to front of list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500" dirty="0" smtClean="0"/>
              <a:t>Rigorous Separate Chaining Analysis</a:t>
            </a:r>
            <a:endParaRPr lang="en-US" sz="35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load factor</a:t>
                </a:r>
                <a:r>
                  <a:rPr lang="en-US" sz="2400" dirty="0" smtClean="0"/>
                  <a:t>,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, </a:t>
                </a:r>
                <a:r>
                  <a:rPr lang="en-US" sz="2400" dirty="0" smtClean="0"/>
                  <a:t>of a hash table is calculated as 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/>
                        <m:t>𝜆</m:t>
                      </m:r>
                      <m:r>
                        <a:rPr lang="en-US" sz="2400" smtClean="0"/>
                        <m:t>=</m:t>
                      </m:r>
                      <m:f>
                        <m:fPr>
                          <m:ctrlPr>
                            <a:rPr lang="en-US" sz="2400" smtClean="0"/>
                          </m:ctrlPr>
                        </m:fPr>
                        <m:num>
                          <m:r>
                            <a:rPr lang="en-US" sz="2400" smtClean="0"/>
                            <m:t>𝑛</m:t>
                          </m:r>
                        </m:num>
                        <m:den>
                          <m:r>
                            <a:rPr lang="en-US" sz="2400" smtClean="0"/>
                            <m:t>𝑇𝑎𝑏𝑙𝑒𝑆𝑖𝑧𝑒</m:t>
                          </m:r>
                        </m:den>
                      </m:f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 the number of items currently in the table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 smtClean="0"/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Under </a:t>
                </a:r>
                <a:r>
                  <a:rPr lang="en-US" sz="2400" dirty="0"/>
                  <a:t>chaining, the average number of elements per bucket is ___</a:t>
                </a:r>
                <a:endParaRPr lang="en-US" sz="24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ym typeface="Symbol" pitchFamily="18" charset="2"/>
                  </a:rPr>
                  <a:t>So if some inserts are followed by random finds, then on average: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Each unsuccessful </a:t>
                </a:r>
                <a:r>
                  <a:rPr lang="en-US" sz="2400" dirty="0">
                    <a:sym typeface="Symbol" pitchFamily="18" charset="2"/>
                  </a:rPr>
                  <a:t>find</a:t>
                </a:r>
                <a:r>
                  <a:rPr lang="en-US" sz="2400" dirty="0">
                    <a:sym typeface="Symbol" pitchFamily="18" charset="2"/>
                  </a:rPr>
                  <a:t> compares against </a:t>
                </a:r>
                <a:r>
                  <a:rPr lang="en-US" sz="2400" dirty="0" smtClean="0">
                    <a:sym typeface="Symbol" pitchFamily="18" charset="2"/>
                  </a:rPr>
                  <a:t>___ </a:t>
                </a:r>
                <a:r>
                  <a:rPr lang="en-US" sz="2400" dirty="0">
                    <a:sym typeface="Symbol" pitchFamily="18" charset="2"/>
                  </a:rPr>
                  <a:t>items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Each successful </a:t>
                </a:r>
                <a:r>
                  <a:rPr lang="en-US" sz="2400" dirty="0">
                    <a:sym typeface="Symbol" pitchFamily="18" charset="2"/>
                  </a:rPr>
                  <a:t>find</a:t>
                </a:r>
                <a:r>
                  <a:rPr lang="en-US" sz="2400" dirty="0">
                    <a:sym typeface="Symbol" pitchFamily="18" charset="2"/>
                  </a:rPr>
                  <a:t> compares against </a:t>
                </a:r>
                <a:r>
                  <a:rPr lang="en-US" sz="2400" dirty="0" smtClean="0">
                    <a:sym typeface="Symbol" pitchFamily="18" charset="2"/>
                  </a:rPr>
                  <a:t>___ </a:t>
                </a:r>
                <a:r>
                  <a:rPr lang="en-US" sz="2400" dirty="0">
                    <a:sym typeface="Symbol" pitchFamily="18" charset="2"/>
                  </a:rPr>
                  <a:t>items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ym typeface="Symbol" pitchFamily="18" charset="2"/>
                  </a:rPr>
                  <a:t>How big should </a:t>
                </a:r>
                <a:r>
                  <a:rPr lang="en-US" sz="2400" dirty="0" err="1">
                    <a:sym typeface="Symbol" pitchFamily="18" charset="2"/>
                  </a:rPr>
                  <a:t>TableSize</a:t>
                </a:r>
                <a:r>
                  <a:rPr lang="en-US" sz="2400" dirty="0">
                    <a:sym typeface="Symbol" pitchFamily="18" charset="2"/>
                  </a:rPr>
                  <a:t> be</a:t>
                </a:r>
                <a:r>
                  <a:rPr lang="en-US" sz="2400" dirty="0" smtClean="0">
                    <a:sym typeface="Symbol" pitchFamily="18" charset="2"/>
                  </a:rPr>
                  <a:t>??</a:t>
                </a:r>
                <a:endParaRPr lang="en-US" sz="2400" dirty="0" smtClean="0"/>
              </a:p>
              <a:p>
                <a:pPr>
                  <a:spcBef>
                    <a:spcPts val="800"/>
                  </a:spcBef>
                </a:pPr>
                <a:endParaRPr lang="en-US" sz="2400" dirty="0" smtClean="0"/>
              </a:p>
            </p:txBody>
          </p:sp>
        </mc:Choice>
        <mc:Fallback>
          <p:sp>
            <p:nvSpPr>
              <p:cNvPr id="20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 rotWithShape="1">
                <a:blip r:embed="rId5"/>
                <a:stretch>
                  <a:fillRect l="-1081" t="-1000" r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500" dirty="0" smtClean="0"/>
              <a:t>Rigorous Separate Chaining Analysis</a:t>
            </a:r>
            <a:endParaRPr lang="en-US" sz="35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load factor</a:t>
                </a:r>
                <a:r>
                  <a:rPr lang="en-US" sz="2400" dirty="0" smtClean="0"/>
                  <a:t>,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, </a:t>
                </a:r>
                <a:r>
                  <a:rPr lang="en-US" sz="2400" dirty="0" smtClean="0"/>
                  <a:t>of a hash table is calculated as 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/>
                        <m:t>𝜆</m:t>
                      </m:r>
                      <m:r>
                        <a:rPr lang="en-US" sz="2400" smtClean="0"/>
                        <m:t>=</m:t>
                      </m:r>
                      <m:f>
                        <m:fPr>
                          <m:ctrlPr>
                            <a:rPr lang="en-US" sz="2400" smtClean="0"/>
                          </m:ctrlPr>
                        </m:fPr>
                        <m:num>
                          <m:r>
                            <a:rPr lang="en-US" sz="2400" smtClean="0"/>
                            <m:t>𝑛</m:t>
                          </m:r>
                        </m:num>
                        <m:den>
                          <m:r>
                            <a:rPr lang="en-US" sz="2400" smtClean="0"/>
                            <m:t>𝑇𝑎𝑏𝑙𝑒𝑆𝑖𝑧𝑒</m:t>
                          </m:r>
                        </m:den>
                      </m:f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 the number of items currently in the table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 smtClean="0"/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 smtClean="0"/>
                  <a:t>Under </a:t>
                </a:r>
                <a:r>
                  <a:rPr lang="en-US" sz="2400" dirty="0"/>
                  <a:t>chaining, the average number of elements per bucket </a:t>
                </a:r>
                <a:r>
                  <a:rPr lang="en-US" sz="2400" dirty="0" smtClean="0"/>
                  <a:t>is </a:t>
                </a:r>
                <a:r>
                  <a:rPr lang="en-US" sz="2400" b="1" i="1" dirty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endParaRPr lang="en-US" sz="600" dirty="0">
                  <a:sym typeface="Symbol" pitchFamily="18" charset="2"/>
                </a:endParaRP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400" dirty="0">
                    <a:sym typeface="Symbol" pitchFamily="18" charset="2"/>
                  </a:rPr>
                  <a:t>So if some inserts are followed by random finds, then on average: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Each unsuccessful </a:t>
                </a:r>
                <a:r>
                  <a:rPr lang="en-US" sz="2400" dirty="0">
                    <a:sym typeface="Symbol" pitchFamily="18" charset="2"/>
                  </a:rPr>
                  <a:t>find</a:t>
                </a:r>
                <a:r>
                  <a:rPr lang="en-US" sz="2400" dirty="0">
                    <a:sym typeface="Symbol" pitchFamily="18" charset="2"/>
                  </a:rPr>
                  <a:t> compares against </a:t>
                </a:r>
                <a:r>
                  <a:rPr lang="en-US" sz="2400" b="1" i="1" dirty="0" smtClean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items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 smtClean="0">
                    <a:sym typeface="Symbol" pitchFamily="18" charset="2"/>
                  </a:rPr>
                  <a:t>Each successful find compares against </a:t>
                </a:r>
                <a:r>
                  <a:rPr lang="en-US" sz="2400" b="1" i="1" dirty="0" smtClean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 items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If </a:t>
                </a:r>
                <a:r>
                  <a:rPr lang="en-US" sz="2400" i="1" dirty="0">
                    <a:sym typeface="Symbol" pitchFamily="18" charset="2"/>
                  </a:rPr>
                  <a:t></a:t>
                </a:r>
                <a:r>
                  <a:rPr lang="en-US" sz="2400" dirty="0">
                    <a:sym typeface="Symbol" pitchFamily="18" charset="2"/>
                  </a:rPr>
                  <a:t> is low, find </a:t>
                </a:r>
                <a:r>
                  <a:rPr lang="en-US" sz="2400" dirty="0" smtClean="0">
                    <a:sym typeface="Symbol" pitchFamily="18" charset="2"/>
                  </a:rPr>
                  <a:t>and </a:t>
                </a:r>
                <a:r>
                  <a:rPr lang="en-US" sz="2400" dirty="0">
                    <a:sym typeface="Symbol" pitchFamily="18" charset="2"/>
                  </a:rPr>
                  <a:t>insert likely to be O(1)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ym typeface="Symbol" pitchFamily="18" charset="2"/>
                  </a:rPr>
                  <a:t>We like to keep </a:t>
                </a:r>
                <a:r>
                  <a:rPr lang="en-US" sz="2400" i="1" dirty="0">
                    <a:sym typeface="Symbol" pitchFamily="18" charset="2"/>
                  </a:rPr>
                  <a:t></a:t>
                </a:r>
                <a:r>
                  <a:rPr lang="en-US" sz="2400" dirty="0">
                    <a:sym typeface="Symbol" pitchFamily="18" charset="2"/>
                  </a:rPr>
                  <a:t> around 1 for separate chaining</a:t>
                </a:r>
              </a:p>
              <a:p>
                <a:pPr>
                  <a:spcBef>
                    <a:spcPts val="800"/>
                  </a:spcBef>
                </a:pPr>
                <a:endParaRPr lang="en-US" sz="24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20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 rotWithShape="1">
                <a:blip r:embed="rId5"/>
                <a:stretch>
                  <a:fillRect l="-1081" t="-1000" r="-2017" b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 Deletion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49260" y="762000"/>
            <a:ext cx="4359273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Not too </a:t>
            </a:r>
            <a:r>
              <a:rPr lang="en-US" sz="2400" dirty="0" smtClean="0"/>
              <a:t>bad and quite easy</a:t>
            </a:r>
            <a:endParaRPr lang="en-US" sz="2400" dirty="0" smtClean="0"/>
          </a:p>
          <a:p>
            <a:r>
              <a:rPr lang="en-US" sz="2400" dirty="0" smtClean="0"/>
              <a:t>Find in table</a:t>
            </a:r>
          </a:p>
          <a:p>
            <a:r>
              <a:rPr lang="en-US" sz="2400" dirty="0" smtClean="0"/>
              <a:t>Delete from </a:t>
            </a:r>
            <a:r>
              <a:rPr lang="en-US" sz="2400" dirty="0" smtClean="0"/>
              <a:t>bucket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Similar </a:t>
            </a:r>
            <a:r>
              <a:rPr lang="en-US" sz="2400" dirty="0" smtClean="0"/>
              <a:t>run-time as </a:t>
            </a:r>
            <a:r>
              <a:rPr lang="en-US" sz="2400" dirty="0" smtClean="0"/>
              <a:t>insert</a:t>
            </a:r>
          </a:p>
          <a:p>
            <a:r>
              <a:rPr lang="en-US" sz="2400" dirty="0" smtClean="0"/>
              <a:t>Sensitive to underlying bucket structure</a:t>
            </a: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00706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657350" y="1455420"/>
            <a:ext cx="1114637" cy="365760"/>
            <a:chOff x="1657350" y="1455420"/>
            <a:chExt cx="1114637" cy="365760"/>
          </a:xfrm>
        </p:grpSpPr>
        <p:grpSp>
          <p:nvGrpSpPr>
            <p:cNvPr id="35" name="Group 34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36" name="Straight Arrow Connector 35"/>
            <p:cNvCxnSpPr>
              <a:endCxn id="37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57350" y="2236470"/>
            <a:ext cx="1114637" cy="365760"/>
            <a:chOff x="1657350" y="1455420"/>
            <a:chExt cx="1114637" cy="365760"/>
          </a:xfrm>
        </p:grpSpPr>
        <p:grpSp>
          <p:nvGrpSpPr>
            <p:cNvPr id="40" name="Group 39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>
              <a:endCxn id="42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657350" y="3731895"/>
            <a:ext cx="1114637" cy="365760"/>
            <a:chOff x="1657350" y="1455420"/>
            <a:chExt cx="1114637" cy="365760"/>
          </a:xfrm>
        </p:grpSpPr>
        <p:grpSp>
          <p:nvGrpSpPr>
            <p:cNvPr id="45" name="Group 44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86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6" name="Straight Arrow Connector 45"/>
            <p:cNvCxnSpPr>
              <a:endCxn id="47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589107" y="2236470"/>
            <a:ext cx="1114637" cy="365760"/>
            <a:chOff x="1657350" y="1455420"/>
            <a:chExt cx="1114637" cy="365760"/>
          </a:xfrm>
        </p:grpSpPr>
        <p:grpSp>
          <p:nvGrpSpPr>
            <p:cNvPr id="50" name="Group 49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>
              <a:endCxn id="52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534623" y="2236470"/>
            <a:ext cx="1114637" cy="365760"/>
            <a:chOff x="1657350" y="1455420"/>
            <a:chExt cx="1114637" cy="365760"/>
          </a:xfrm>
        </p:grpSpPr>
        <p:grpSp>
          <p:nvGrpSpPr>
            <p:cNvPr id="55" name="Group 54"/>
            <p:cNvGrpSpPr/>
            <p:nvPr/>
          </p:nvGrpSpPr>
          <p:grpSpPr>
            <a:xfrm>
              <a:off x="2040467" y="1455420"/>
              <a:ext cx="731520" cy="365760"/>
              <a:chOff x="7281333" y="254000"/>
              <a:chExt cx="731520" cy="36576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28133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42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647093" y="254000"/>
                <a:ext cx="36576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/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6" name="Straight Arrow Connector 55"/>
            <p:cNvCxnSpPr>
              <a:endCxn id="57" idx="1"/>
            </p:cNvCxnSpPr>
            <p:nvPr/>
          </p:nvCxnSpPr>
          <p:spPr>
            <a:xfrm>
              <a:off x="1657350" y="1638300"/>
              <a:ext cx="383117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3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</a:t>
            </a:r>
            <a:r>
              <a:rPr lang="en-US" sz="2600" dirty="0" smtClean="0"/>
              <a:t>not </a:t>
            </a:r>
            <a:r>
              <a:rPr lang="en-US" sz="2600" dirty="0" smtClean="0"/>
              <a:t>use it?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Store </a:t>
            </a:r>
            <a:r>
              <a:rPr lang="en-US" sz="2400" dirty="0" smtClean="0"/>
              <a:t>directly in the array cell (no linked </a:t>
            </a:r>
            <a:r>
              <a:rPr lang="en-US" sz="2400" dirty="0" smtClean="0"/>
              <a:t>list or buckets)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  <a:endParaRPr lang="en-US" sz="2400" dirty="0" smtClean="0"/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</a:t>
            </a:r>
            <a:r>
              <a:rPr lang="en-US" sz="2400" dirty="0" smtClean="0"/>
              <a:t>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</a:t>
            </a:r>
            <a:r>
              <a:rPr lang="en-US" sz="2400" dirty="0" smtClean="0"/>
              <a:t>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</a:t>
            </a:r>
            <a:r>
              <a:rPr lang="en-US" sz="2400" dirty="0" smtClean="0"/>
              <a:t>79</a:t>
            </a:r>
            <a:r>
              <a:rPr lang="en-US" sz="2400" dirty="0" smtClean="0"/>
              <a:t>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8327834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M-ary Search Tree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726607"/>
            <a:ext cx="8686800" cy="2484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Perfect tree of height h has (M</a:t>
            </a:r>
            <a:r>
              <a:rPr lang="en-US" sz="2400" baseline="30000" dirty="0" smtClean="0"/>
              <a:t>h+1</a:t>
            </a:r>
            <a:r>
              <a:rPr lang="en-US" sz="2400" dirty="0" smtClean="0"/>
              <a:t>-1)/(M-1) nodes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# hops for find: Use </a:t>
            </a:r>
            <a:r>
              <a:rPr lang="en-US" sz="2400" dirty="0" err="1" smtClean="0"/>
              <a:t>log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n to calculate</a:t>
            </a:r>
          </a:p>
          <a:p>
            <a:pPr lvl="1"/>
            <a:r>
              <a:rPr lang="en-US" sz="2000" dirty="0" smtClean="0"/>
              <a:t>If M=256, that’s an 8x improvement</a:t>
            </a:r>
          </a:p>
          <a:p>
            <a:pPr lvl="1"/>
            <a:r>
              <a:rPr lang="en-US" sz="2000" dirty="0" smtClean="0"/>
              <a:t>If n = 2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, only 5 levels instead of 40 (5 disk accesses)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Runtime of find if balanced: O(log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 </a:t>
            </a:r>
            <a:r>
              <a:rPr lang="en-US" sz="2400" dirty="0" err="1" smtClean="0"/>
              <a:t>log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n)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10000" y="2747809"/>
            <a:ext cx="1285875" cy="758825"/>
            <a:chOff x="3050" y="2976"/>
            <a:chExt cx="982" cy="580"/>
          </a:xfrm>
        </p:grpSpPr>
        <p:sp>
          <p:nvSpPr>
            <p:cNvPr id="8255" name="Oval 5"/>
            <p:cNvSpPr>
              <a:spLocks noChangeAspect="1"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50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6" name="Oval 6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453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7" name="Oval 7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050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8" name="Oval 8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49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9" name="Oval 9"/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49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60" name="Oval 10"/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849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61" name="AutoShape 11"/>
            <p:cNvCxnSpPr>
              <a:cxnSpLocks noChangeShapeType="1"/>
              <a:stCxn id="8255" idx="2"/>
              <a:endCxn id="8257" idx="0"/>
            </p:cNvCxnSpPr>
            <p:nvPr>
              <p:custDataLst>
                <p:tags r:id="rId64"/>
              </p:custDataLst>
            </p:nvPr>
          </p:nvCxnSpPr>
          <p:spPr bwMode="auto">
            <a:xfrm flipH="1">
              <a:off x="3141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2" name="AutoShape 12"/>
            <p:cNvCxnSpPr>
              <a:cxnSpLocks noChangeShapeType="1"/>
              <a:stCxn id="8255" idx="3"/>
              <a:endCxn id="8259" idx="0"/>
            </p:cNvCxnSpPr>
            <p:nvPr>
              <p:custDataLst>
                <p:tags r:id="rId65"/>
              </p:custDataLst>
            </p:nvPr>
          </p:nvCxnSpPr>
          <p:spPr bwMode="auto">
            <a:xfrm flipH="1">
              <a:off x="3341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3" name="AutoShape 13"/>
            <p:cNvCxnSpPr>
              <a:cxnSpLocks noChangeShapeType="1"/>
              <a:stCxn id="8255" idx="4"/>
              <a:endCxn id="8256" idx="0"/>
            </p:cNvCxnSpPr>
            <p:nvPr>
              <p:custDataLst>
                <p:tags r:id="rId66"/>
              </p:custDataLst>
            </p:nvPr>
          </p:nvCxnSpPr>
          <p:spPr bwMode="auto">
            <a:xfrm>
              <a:off x="3542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4" name="AutoShape 14"/>
            <p:cNvCxnSpPr>
              <a:cxnSpLocks noChangeShapeType="1"/>
              <a:stCxn id="8255" idx="5"/>
              <a:endCxn id="8258" idx="0"/>
            </p:cNvCxnSpPr>
            <p:nvPr>
              <p:custDataLst>
                <p:tags r:id="rId67"/>
              </p:custDataLst>
            </p:nvPr>
          </p:nvCxnSpPr>
          <p:spPr bwMode="auto">
            <a:xfrm>
              <a:off x="3607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5" name="AutoShape 15"/>
            <p:cNvCxnSpPr>
              <a:cxnSpLocks noChangeShapeType="1"/>
              <a:stCxn id="8255" idx="6"/>
              <a:endCxn id="8260" idx="0"/>
            </p:cNvCxnSpPr>
            <p:nvPr>
              <p:custDataLst>
                <p:tags r:id="rId68"/>
              </p:custDataLst>
            </p:nvPr>
          </p:nvCxnSpPr>
          <p:spPr bwMode="auto">
            <a:xfrm>
              <a:off x="3634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62600" y="2747809"/>
            <a:ext cx="1285875" cy="758825"/>
            <a:chOff x="4106" y="2976"/>
            <a:chExt cx="982" cy="580"/>
          </a:xfrm>
        </p:grpSpPr>
        <p:sp>
          <p:nvSpPr>
            <p:cNvPr id="8244" name="Oval 17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506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5" name="Oval 18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509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6" name="Oval 19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106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7" name="Oval 20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5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8" name="Oval 21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305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9" name="Oval 22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905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50" name="AutoShape 23"/>
            <p:cNvCxnSpPr>
              <a:cxnSpLocks noChangeShapeType="1"/>
              <a:stCxn id="8244" idx="2"/>
              <a:endCxn id="8246" idx="0"/>
            </p:cNvCxnSpPr>
            <p:nvPr>
              <p:custDataLst>
                <p:tags r:id="rId53"/>
              </p:custDataLst>
            </p:nvPr>
          </p:nvCxnSpPr>
          <p:spPr bwMode="auto">
            <a:xfrm flipH="1">
              <a:off x="4197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1" name="AutoShape 24"/>
            <p:cNvCxnSpPr>
              <a:cxnSpLocks noChangeShapeType="1"/>
              <a:stCxn id="8244" idx="3"/>
              <a:endCxn id="8248" idx="0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4397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2" name="AutoShape 25"/>
            <p:cNvCxnSpPr>
              <a:cxnSpLocks noChangeShapeType="1"/>
              <a:stCxn id="8244" idx="4"/>
              <a:endCxn id="8245" idx="0"/>
            </p:cNvCxnSpPr>
            <p:nvPr>
              <p:custDataLst>
                <p:tags r:id="rId55"/>
              </p:custDataLst>
            </p:nvPr>
          </p:nvCxnSpPr>
          <p:spPr bwMode="auto">
            <a:xfrm>
              <a:off x="4598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3" name="AutoShape 26"/>
            <p:cNvCxnSpPr>
              <a:cxnSpLocks noChangeShapeType="1"/>
              <a:stCxn id="8244" idx="5"/>
              <a:endCxn id="8247" idx="0"/>
            </p:cNvCxnSpPr>
            <p:nvPr>
              <p:custDataLst>
                <p:tags r:id="rId56"/>
              </p:custDataLst>
            </p:nvPr>
          </p:nvCxnSpPr>
          <p:spPr bwMode="auto">
            <a:xfrm>
              <a:off x="4663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4" name="AutoShape 27"/>
            <p:cNvCxnSpPr>
              <a:cxnSpLocks noChangeShapeType="1"/>
              <a:stCxn id="8244" idx="6"/>
              <a:endCxn id="8249" idx="0"/>
            </p:cNvCxnSpPr>
            <p:nvPr>
              <p:custDataLst>
                <p:tags r:id="rId57"/>
              </p:custDataLst>
            </p:nvPr>
          </p:nvCxnSpPr>
          <p:spPr bwMode="auto">
            <a:xfrm>
              <a:off x="4690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38200" y="2747809"/>
            <a:ext cx="1285875" cy="758825"/>
            <a:chOff x="938" y="2976"/>
            <a:chExt cx="982" cy="580"/>
          </a:xfrm>
        </p:grpSpPr>
        <p:sp>
          <p:nvSpPr>
            <p:cNvPr id="8233" name="Oval 29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38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4" name="Oval 30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41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5" name="Oval 31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938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6" name="Oval 32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37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7" name="Oval 33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137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8" name="Oval 34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737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39" name="AutoShape 35"/>
            <p:cNvCxnSpPr>
              <a:cxnSpLocks noChangeShapeType="1"/>
              <a:stCxn id="8233" idx="2"/>
              <a:endCxn id="8235" idx="0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1029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0" name="AutoShape 36"/>
            <p:cNvCxnSpPr>
              <a:cxnSpLocks noChangeShapeType="1"/>
              <a:stCxn id="8233" idx="3"/>
              <a:endCxn id="8237" idx="0"/>
            </p:cNvCxnSpPr>
            <p:nvPr>
              <p:custDataLst>
                <p:tags r:id="rId43"/>
              </p:custDataLst>
            </p:nvPr>
          </p:nvCxnSpPr>
          <p:spPr bwMode="auto">
            <a:xfrm flipH="1">
              <a:off x="1229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1" name="AutoShape 37"/>
            <p:cNvCxnSpPr>
              <a:cxnSpLocks noChangeShapeType="1"/>
              <a:stCxn id="8233" idx="4"/>
              <a:endCxn id="8234" idx="0"/>
            </p:cNvCxnSpPr>
            <p:nvPr>
              <p:custDataLst>
                <p:tags r:id="rId44"/>
              </p:custDataLst>
            </p:nvPr>
          </p:nvCxnSpPr>
          <p:spPr bwMode="auto">
            <a:xfrm>
              <a:off x="1430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2" name="AutoShape 38"/>
            <p:cNvCxnSpPr>
              <a:cxnSpLocks noChangeShapeType="1"/>
              <a:stCxn id="8233" idx="5"/>
              <a:endCxn id="8236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1495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3" name="AutoShape 39"/>
            <p:cNvCxnSpPr>
              <a:cxnSpLocks noChangeShapeType="1"/>
              <a:stCxn id="8233" idx="6"/>
              <a:endCxn id="8238" idx="0"/>
            </p:cNvCxnSpPr>
            <p:nvPr>
              <p:custDataLst>
                <p:tags r:id="rId46"/>
              </p:custDataLst>
            </p:nvPr>
          </p:nvCxnSpPr>
          <p:spPr bwMode="auto">
            <a:xfrm>
              <a:off x="1522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286000" y="2747809"/>
            <a:ext cx="1285875" cy="758825"/>
            <a:chOff x="1994" y="2976"/>
            <a:chExt cx="982" cy="580"/>
          </a:xfrm>
        </p:grpSpPr>
        <p:sp>
          <p:nvSpPr>
            <p:cNvPr id="8222" name="Oval 41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94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3" name="Oval 42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397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4" name="Oval 43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994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5" name="Oval 44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593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6" name="Oval 45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193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7" name="Oval 46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93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28" name="AutoShape 47"/>
            <p:cNvCxnSpPr>
              <a:cxnSpLocks noChangeShapeType="1"/>
              <a:stCxn id="8222" idx="2"/>
              <a:endCxn id="822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2085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9" name="AutoShape 48"/>
            <p:cNvCxnSpPr>
              <a:cxnSpLocks noChangeShapeType="1"/>
              <a:stCxn id="8222" idx="3"/>
              <a:endCxn id="8226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285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0" name="AutoShape 49"/>
            <p:cNvCxnSpPr>
              <a:cxnSpLocks noChangeShapeType="1"/>
              <a:stCxn id="8222" idx="4"/>
              <a:endCxn id="8223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2486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1" name="AutoShape 50"/>
            <p:cNvCxnSpPr>
              <a:cxnSpLocks noChangeShapeType="1"/>
              <a:stCxn id="8222" idx="5"/>
              <a:endCxn id="8225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2551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2" name="AutoShape 51"/>
            <p:cNvCxnSpPr>
              <a:cxnSpLocks noChangeShapeType="1"/>
              <a:stCxn id="8222" idx="6"/>
              <a:endCxn id="8227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2578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315200" y="2744634"/>
            <a:ext cx="1285875" cy="758825"/>
            <a:chOff x="5162" y="2976"/>
            <a:chExt cx="982" cy="580"/>
          </a:xfrm>
        </p:grpSpPr>
        <p:sp>
          <p:nvSpPr>
            <p:cNvPr id="8211" name="Oval 53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62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2" name="Oval 5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65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3" name="Oval 55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62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4" name="Oval 5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61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5" name="Oval 5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1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6" name="Oval 5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61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17" name="AutoShape 59"/>
            <p:cNvCxnSpPr>
              <a:cxnSpLocks noChangeShapeType="1"/>
              <a:stCxn id="8211" idx="2"/>
              <a:endCxn id="8213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5253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18" name="AutoShape 60"/>
            <p:cNvCxnSpPr>
              <a:cxnSpLocks noChangeShapeType="1"/>
              <a:stCxn id="8211" idx="3"/>
              <a:endCxn id="8215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5453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19" name="AutoShape 61"/>
            <p:cNvCxnSpPr>
              <a:cxnSpLocks noChangeShapeType="1"/>
              <a:stCxn id="8211" idx="4"/>
              <a:endCxn id="8212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5654" y="3159"/>
              <a:ext cx="2" cy="21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0" name="AutoShape 62"/>
            <p:cNvCxnSpPr>
              <a:cxnSpLocks noChangeShapeType="1"/>
              <a:stCxn id="8211" idx="5"/>
              <a:endCxn id="8214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5719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1" name="AutoShape 63"/>
            <p:cNvCxnSpPr>
              <a:cxnSpLocks noChangeShapeType="1"/>
              <a:stCxn id="8211" idx="6"/>
              <a:endCxn id="8216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5746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8201" name="Oval 6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333416" y="1979362"/>
            <a:ext cx="241300" cy="239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8202" name="AutoShape 65"/>
          <p:cNvCxnSpPr>
            <a:cxnSpLocks noChangeShapeType="1"/>
            <a:stCxn id="8201" idx="2"/>
            <a:endCxn id="8233" idx="0"/>
          </p:cNvCxnSpPr>
          <p:nvPr>
            <p:custDataLst>
              <p:tags r:id="rId9"/>
            </p:custDataLst>
          </p:nvPr>
        </p:nvCxnSpPr>
        <p:spPr bwMode="auto">
          <a:xfrm flipH="1">
            <a:off x="1482447" y="2099219"/>
            <a:ext cx="2850969" cy="64859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3" name="AutoShape 66"/>
          <p:cNvCxnSpPr>
            <a:cxnSpLocks noChangeShapeType="1"/>
            <a:stCxn id="8201" idx="3"/>
            <a:endCxn id="8222" idx="0"/>
          </p:cNvCxnSpPr>
          <p:nvPr>
            <p:custDataLst>
              <p:tags r:id="rId10"/>
            </p:custDataLst>
          </p:nvPr>
        </p:nvCxnSpPr>
        <p:spPr bwMode="auto">
          <a:xfrm flipH="1">
            <a:off x="2930247" y="2183970"/>
            <a:ext cx="1438507" cy="5638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4" name="AutoShape 67"/>
          <p:cNvCxnSpPr>
            <a:cxnSpLocks noChangeShapeType="1"/>
            <a:stCxn id="8201" idx="4"/>
            <a:endCxn id="8255" idx="0"/>
          </p:cNvCxnSpPr>
          <p:nvPr>
            <p:custDataLst>
              <p:tags r:id="rId11"/>
            </p:custDataLst>
          </p:nvPr>
        </p:nvCxnSpPr>
        <p:spPr bwMode="auto">
          <a:xfrm>
            <a:off x="4454066" y="2219075"/>
            <a:ext cx="181" cy="5287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AutoShape 68"/>
          <p:cNvCxnSpPr>
            <a:cxnSpLocks noChangeShapeType="1"/>
            <a:stCxn id="8201" idx="5"/>
            <a:endCxn id="8244" idx="0"/>
          </p:cNvCxnSpPr>
          <p:nvPr>
            <p:custDataLst>
              <p:tags r:id="rId12"/>
            </p:custDataLst>
          </p:nvPr>
        </p:nvCxnSpPr>
        <p:spPr bwMode="auto">
          <a:xfrm>
            <a:off x="4539378" y="2183970"/>
            <a:ext cx="1667469" cy="5638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6" name="AutoShape 69"/>
          <p:cNvCxnSpPr>
            <a:cxnSpLocks noChangeShapeType="1"/>
            <a:stCxn id="8201" idx="6"/>
            <a:endCxn id="8211" idx="0"/>
          </p:cNvCxnSpPr>
          <p:nvPr>
            <p:custDataLst>
              <p:tags r:id="rId13"/>
            </p:custDataLst>
          </p:nvPr>
        </p:nvCxnSpPr>
        <p:spPr bwMode="auto">
          <a:xfrm>
            <a:off x="4574716" y="2099219"/>
            <a:ext cx="3384731" cy="64541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/>
          <p:nvPr/>
        </p:nvSpPr>
        <p:spPr>
          <a:xfrm>
            <a:off x="457200" y="75895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2F1343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Build a search </a:t>
            </a:r>
            <a:r>
              <a:rPr lang="en-US" sz="2400" dirty="0">
                <a:solidFill>
                  <a:prstClr val="black"/>
                </a:solidFill>
              </a:rPr>
              <a:t>tree with branching factor M:</a:t>
            </a:r>
          </a:p>
          <a:p>
            <a:pPr marL="285750" indent="-28575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Have an array of sorted children (Node[])</a:t>
            </a:r>
          </a:p>
          <a:p>
            <a:pPr marL="285750" indent="-28575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Choose M to fit snugly into a disk block (1 access for array)</a:t>
            </a:r>
          </a:p>
        </p:txBody>
      </p:sp>
      <p:sp>
        <p:nvSpPr>
          <p:cNvPr id="7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</a:t>
            </a:r>
            <a:r>
              <a:rPr lang="en-US" sz="2600" dirty="0" smtClean="0"/>
              <a:t>not </a:t>
            </a:r>
            <a:r>
              <a:rPr lang="en-US" sz="2600" dirty="0" smtClean="0"/>
              <a:t>use it?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Store </a:t>
            </a:r>
            <a:r>
              <a:rPr lang="en-US" sz="2400" dirty="0" smtClean="0"/>
              <a:t>directly in the array cell (no linked </a:t>
            </a:r>
            <a:r>
              <a:rPr lang="en-US" sz="2400" dirty="0" smtClean="0"/>
              <a:t>list or buckets)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  <a:endParaRPr lang="en-US" sz="2400" dirty="0" smtClean="0"/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</a:t>
            </a:r>
            <a:r>
              <a:rPr lang="en-US" sz="2400" dirty="0" smtClean="0"/>
              <a:t>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</a:t>
            </a:r>
            <a:r>
              <a:rPr lang="en-US" sz="2400" dirty="0" smtClean="0"/>
              <a:t>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</a:t>
            </a:r>
            <a:r>
              <a:rPr lang="en-US" sz="2400" dirty="0" smtClean="0"/>
              <a:t>79</a:t>
            </a:r>
            <a:r>
              <a:rPr lang="en-US" sz="2400" dirty="0" smtClean="0"/>
              <a:t>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803210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</a:t>
            </a:r>
            <a:r>
              <a:rPr lang="en-US" sz="2600" dirty="0" smtClean="0"/>
              <a:t>not </a:t>
            </a:r>
            <a:r>
              <a:rPr lang="en-US" sz="2600" dirty="0" smtClean="0"/>
              <a:t>use it?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Store </a:t>
            </a:r>
            <a:r>
              <a:rPr lang="en-US" sz="2400" dirty="0" smtClean="0"/>
              <a:t>directly in the array cell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no linked </a:t>
            </a:r>
            <a:r>
              <a:rPr lang="en-US" sz="2400" dirty="0" smtClean="0"/>
              <a:t>list or buckets)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  <a:endParaRPr lang="en-US" sz="2400" dirty="0" smtClean="0"/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</a:t>
            </a:r>
            <a:r>
              <a:rPr lang="en-US" sz="2400" dirty="0" smtClean="0"/>
              <a:t>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</a:t>
            </a:r>
            <a:r>
              <a:rPr lang="en-US" sz="2400" dirty="0" smtClean="0"/>
              <a:t>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</a:t>
            </a:r>
            <a:r>
              <a:rPr lang="en-US" sz="2400" dirty="0" smtClean="0"/>
              <a:t>79</a:t>
            </a:r>
            <a:r>
              <a:rPr lang="en-US" sz="2400" dirty="0" smtClean="0"/>
              <a:t>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9498174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</a:t>
            </a:r>
            <a:r>
              <a:rPr lang="en-US" sz="2600" dirty="0" smtClean="0"/>
              <a:t>not </a:t>
            </a:r>
            <a:r>
              <a:rPr lang="en-US" sz="2600" dirty="0" smtClean="0"/>
              <a:t>use it?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Store </a:t>
            </a:r>
            <a:r>
              <a:rPr lang="en-US" sz="2400" dirty="0" smtClean="0"/>
              <a:t>directly in the array cell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no linked </a:t>
            </a:r>
            <a:r>
              <a:rPr lang="en-US" sz="2400" dirty="0" smtClean="0"/>
              <a:t>list or buckets)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  <a:endParaRPr lang="en-US" sz="2400" dirty="0" smtClean="0"/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</a:t>
            </a:r>
            <a:r>
              <a:rPr lang="en-US" sz="2400" dirty="0" smtClean="0"/>
              <a:t>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</a:t>
            </a:r>
            <a:r>
              <a:rPr lang="en-US" sz="2400" dirty="0" smtClean="0"/>
              <a:t>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</a:t>
            </a:r>
            <a:r>
              <a:rPr lang="en-US" sz="2400" dirty="0" smtClean="0"/>
              <a:t>79</a:t>
            </a:r>
            <a:r>
              <a:rPr lang="en-US" sz="2400" dirty="0" smtClean="0"/>
              <a:t>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157675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</a:t>
            </a:r>
            <a:r>
              <a:rPr lang="en-US" sz="2600" dirty="0" smtClean="0"/>
              <a:t>not </a:t>
            </a:r>
            <a:r>
              <a:rPr lang="en-US" sz="2600" dirty="0" smtClean="0"/>
              <a:t>use it?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Store </a:t>
            </a:r>
            <a:r>
              <a:rPr lang="en-US" sz="2400" dirty="0" smtClean="0"/>
              <a:t>directly in the array cell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no linked </a:t>
            </a:r>
            <a:r>
              <a:rPr lang="en-US" sz="2400" dirty="0" smtClean="0"/>
              <a:t>list or buckets)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  <a:endParaRPr lang="en-US" sz="2400" dirty="0" smtClean="0"/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</a:t>
            </a:r>
            <a:r>
              <a:rPr lang="en-US" sz="2400" dirty="0" smtClean="0"/>
              <a:t>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</a:t>
            </a:r>
            <a:r>
              <a:rPr lang="en-US" sz="2400" dirty="0" smtClean="0"/>
              <a:t>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</a:t>
            </a:r>
            <a:r>
              <a:rPr lang="en-US" sz="2400" dirty="0" smtClean="0"/>
              <a:t>79</a:t>
            </a:r>
            <a:r>
              <a:rPr lang="en-US" sz="2400" dirty="0" smtClean="0"/>
              <a:t>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6547083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Addressing: Linear Probing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54578" y="762000"/>
            <a:ext cx="6860822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Separate chaining does not use all the space in the table. Why </a:t>
            </a:r>
            <a:r>
              <a:rPr lang="en-US" sz="2600" dirty="0" smtClean="0"/>
              <a:t>not </a:t>
            </a:r>
            <a:r>
              <a:rPr lang="en-US" sz="2600" dirty="0" smtClean="0"/>
              <a:t>use it?</a:t>
            </a:r>
            <a:endParaRPr lang="en-US" sz="2600" dirty="0" smtClean="0"/>
          </a:p>
          <a:p>
            <a:pPr eaLnBrk="1" hangingPunct="1"/>
            <a:r>
              <a:rPr lang="en-US" sz="2400" dirty="0" smtClean="0"/>
              <a:t>Store </a:t>
            </a:r>
            <a:r>
              <a:rPr lang="en-US" sz="2400" dirty="0" smtClean="0"/>
              <a:t>directly in the array cell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no linked </a:t>
            </a:r>
            <a:r>
              <a:rPr lang="en-US" sz="2400" dirty="0" smtClean="0"/>
              <a:t>list or buckets)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How </a:t>
            </a:r>
            <a:r>
              <a:rPr lang="en-US" sz="2600" dirty="0" smtClean="0"/>
              <a:t>to deal with collisions?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sz="2400" dirty="0" smtClean="0"/>
              <a:t> is already full, </a:t>
            </a:r>
            <a:endParaRPr lang="en-US" sz="2400" dirty="0" smtClean="0"/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</a:t>
            </a:r>
            <a:r>
              <a:rPr lang="en-US" sz="2400" dirty="0" smtClean="0"/>
              <a:t>If 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</a:t>
            </a:r>
            <a:r>
              <a:rPr lang="en-US" sz="2400" dirty="0" smtClean="0"/>
              <a:t>full,</a:t>
            </a:r>
          </a:p>
          <a:p>
            <a:pPr marL="225425" indent="0" eaLnBrk="1" hangingPunct="1">
              <a:buNone/>
            </a:pPr>
            <a:r>
              <a:rPr lang="en-US" sz="2400" dirty="0" smtClean="0"/>
              <a:t>try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sz="2400" dirty="0" smtClean="0"/>
              <a:t>.  If full…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Example: insert 38, 19, 8, </a:t>
            </a:r>
            <a:r>
              <a:rPr lang="en-US" sz="2400" dirty="0" smtClean="0"/>
              <a:t>79</a:t>
            </a:r>
            <a:r>
              <a:rPr lang="en-US" sz="2400" dirty="0" smtClean="0"/>
              <a:t>, 10</a:t>
            </a: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6944663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This is one example of open addressing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Open addressing means resolving collisions by trying a sequence of other positions in the table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Trying the next spot is called probing</a:t>
            </a:r>
          </a:p>
          <a:p>
            <a:r>
              <a:rPr lang="en-US" sz="2400" dirty="0" smtClean="0"/>
              <a:t>We just did linear probing</a:t>
            </a:r>
            <a:br>
              <a:rPr lang="en-US" sz="2400" dirty="0" smtClean="0"/>
            </a:br>
            <a:r>
              <a:rPr lang="en-US" sz="2400" dirty="0" smtClean="0"/>
              <a:t>h(key) + </a:t>
            </a:r>
            <a:r>
              <a:rPr lang="en-US" sz="2400" dirty="0" err="1" smtClean="0"/>
              <a:t>i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r>
              <a:rPr lang="en-US" sz="2400" dirty="0" smtClean="0"/>
              <a:t>In general have some probe function f and use              h(key) + f(</a:t>
            </a:r>
            <a:r>
              <a:rPr lang="en-US" sz="2400" dirty="0" err="1" smtClean="0"/>
              <a:t>i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Open addressing does poorly with high load factor </a:t>
            </a:r>
            <a:r>
              <a:rPr lang="en-US" sz="2400" i="1" dirty="0" smtClean="0">
                <a:sym typeface="Symbol" pitchFamily="18" charset="2"/>
              </a:rPr>
              <a:t></a:t>
            </a:r>
            <a:endParaRPr lang="en-US" sz="2400" i="1" dirty="0" smtClean="0"/>
          </a:p>
          <a:p>
            <a:r>
              <a:rPr lang="en-US" sz="2400" dirty="0" smtClean="0"/>
              <a:t>So we want larger tables</a:t>
            </a:r>
          </a:p>
          <a:p>
            <a:r>
              <a:rPr lang="en-US" sz="2400" dirty="0" smtClean="0"/>
              <a:t>Too many probes means we lose our O(1)</a:t>
            </a:r>
          </a:p>
          <a:p>
            <a:pPr lvl="1"/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Addressing: Other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insert</a:t>
            </a:r>
            <a:r>
              <a:rPr lang="en-US" sz="2400" dirty="0" smtClean="0"/>
              <a:t> finds an open table position using a probe function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What about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find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Must use same probe function to "retrace the trail" for the data</a:t>
            </a:r>
          </a:p>
          <a:p>
            <a:pPr lvl="1"/>
            <a:r>
              <a:rPr lang="en-US" sz="2400" dirty="0" smtClean="0"/>
              <a:t>Unsuccessful search when reach empty position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What about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delete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Must use "lazy" deletion.  Why?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2400" dirty="0" smtClean="0"/>
              <a:t>Marker indicates "data was here, keep on probing"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856113"/>
              </p:ext>
            </p:extLst>
          </p:nvPr>
        </p:nvGraphicFramePr>
        <p:xfrm>
          <a:off x="1828800" y="4707468"/>
          <a:ext cx="5486400" cy="3962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2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Clustering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It turns out linear probing is a bad idea, even </a:t>
            </a:r>
            <a:br>
              <a:rPr lang="en-US" sz="2400" dirty="0" smtClean="0"/>
            </a:br>
            <a:r>
              <a:rPr lang="en-US" sz="2400" dirty="0" smtClean="0"/>
              <a:t>though the probe function is quick to compute </a:t>
            </a:r>
            <a:br>
              <a:rPr lang="en-US" sz="2400" dirty="0" smtClean="0"/>
            </a:br>
            <a:r>
              <a:rPr lang="en-US" sz="2400" dirty="0" smtClean="0"/>
              <a:t>(which is a good thing)</a:t>
            </a:r>
          </a:p>
          <a:p>
            <a:pPr lvl="0">
              <a:spcBef>
                <a:spcPts val="1200"/>
              </a:spcBef>
            </a:pPr>
            <a:r>
              <a:rPr lang="en-US" sz="2400" dirty="0" smtClean="0"/>
              <a:t>This tends to produce </a:t>
            </a:r>
            <a:br>
              <a:rPr lang="en-US" sz="2400" dirty="0" smtClean="0"/>
            </a:br>
            <a:r>
              <a:rPr lang="en-US" sz="2400" dirty="0" smtClean="0"/>
              <a:t>clusters, which lead to </a:t>
            </a:r>
            <a:br>
              <a:rPr lang="en-US" sz="2400" dirty="0" smtClean="0"/>
            </a:br>
            <a:r>
              <a:rPr lang="en-US" sz="2400" dirty="0" smtClean="0"/>
              <a:t>long probe sequences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This is called </a:t>
            </a:r>
            <a:r>
              <a:rPr lang="en-US" sz="2400" i="1" dirty="0" smtClean="0">
                <a:solidFill>
                  <a:schemeClr val="accent2"/>
                </a:solidFill>
              </a:rPr>
              <a:t>primary</a:t>
            </a:r>
            <a:br>
              <a:rPr lang="en-US" sz="2400" i="1" dirty="0" smtClean="0">
                <a:solidFill>
                  <a:schemeClr val="accent2"/>
                </a:solidFill>
              </a:rPr>
            </a:br>
            <a:r>
              <a:rPr lang="en-US" sz="2400" i="1" dirty="0" smtClean="0">
                <a:solidFill>
                  <a:schemeClr val="accent2"/>
                </a:solidFill>
              </a:rPr>
              <a:t>clustering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We saw the start of a </a:t>
            </a:r>
            <a:br>
              <a:rPr lang="en-US" sz="2400" dirty="0" smtClean="0"/>
            </a:br>
            <a:r>
              <a:rPr lang="en-US" sz="2400" dirty="0" smtClean="0"/>
              <a:t>cluster in our linear </a:t>
            </a:r>
            <a:br>
              <a:rPr lang="en-US" sz="2400" dirty="0" smtClean="0"/>
            </a:br>
            <a:r>
              <a:rPr lang="en-US" sz="2400" dirty="0" smtClean="0"/>
              <a:t>probing example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7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3390" y="1580445"/>
            <a:ext cx="4619011" cy="389090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5287992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45717" rIns="0" bIns="45717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[R. </a:t>
            </a:r>
            <a:r>
              <a:rPr lang="en-US" sz="1800" dirty="0" err="1"/>
              <a:t>Sedgewick</a:t>
            </a:r>
            <a:r>
              <a:rPr lang="en-US" sz="1800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Analysis of Linear Probing</a:t>
            </a:r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045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Trivial fact</a:t>
                </a:r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For any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r>
                  <a:rPr lang="en-US" sz="2400" dirty="0" smtClean="0">
                    <a:sym typeface="Symbol" pitchFamily="18" charset="2"/>
                  </a:rPr>
                  <a:t> &lt; 1, linear probing will find an empty slot</a:t>
                </a:r>
              </a:p>
              <a:p>
                <a:r>
                  <a:rPr lang="en-US" sz="2400" dirty="0" smtClean="0">
                    <a:sym typeface="Symbol" pitchFamily="18" charset="2"/>
                  </a:rPr>
                  <a:t>We are safe from an</a:t>
                </a:r>
                <a:r>
                  <a:rPr lang="en-US" sz="2400" dirty="0" smtClean="0">
                    <a:sym typeface="Symbol" pitchFamily="18" charset="2"/>
                  </a:rPr>
                  <a:t> infinite loop unless table is full</a:t>
                </a:r>
              </a:p>
              <a:p>
                <a:pPr marL="57150" indent="0">
                  <a:buNone/>
                </a:pPr>
                <a:endParaRPr lang="en-US" sz="1200" dirty="0" smtClean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Non-trivial facts</a:t>
                </a:r>
                <a:r>
                  <a:rPr lang="en-US" sz="2400" dirty="0" smtClean="0">
                    <a:sym typeface="Symbol" pitchFamily="18" charset="2"/>
                  </a:rPr>
                  <a:t> (we won’t prove these):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ym typeface="Symbol" pitchFamily="18" charset="2"/>
                  </a:rPr>
                  <a:t>Average # of probes given load factor </a:t>
                </a:r>
                <a:r>
                  <a:rPr lang="en-US" sz="2400" i="1" dirty="0" smtClean="0">
                    <a:sym typeface="Symbol" pitchFamily="18" charset="2"/>
                  </a:rPr>
                  <a:t></a:t>
                </a:r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For an unsuccessful search </a:t>
                </a:r>
                <a:r>
                  <a:rPr lang="en-US" sz="2400" dirty="0" smtClean="0">
                    <a:sym typeface="Symbol" pitchFamily="18" charset="2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 pitchFamily="18" charset="2"/>
                      </a:rPr>
                      <m:t>TableSize</m:t>
                    </m:r>
                    <m:r>
                      <a:rPr lang="en-US" sz="2400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→∞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:</a:t>
                </a:r>
                <a:br>
                  <a:rPr lang="en-US" sz="2400" dirty="0" smtClean="0">
                    <a:sym typeface="Symbol" pitchFamily="18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sym typeface="Symbol" pitchFamily="18" charset="2"/>
                                  </a:rPr>
                                  <m:t>(1−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pPr marL="57150" indent="0">
                  <a:buNone/>
                </a:pPr>
                <a:endParaRPr lang="en-US" sz="12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For an successful search </a:t>
                </a:r>
                <a:r>
                  <a:rPr lang="en-US" sz="2400" dirty="0">
                    <a:sym typeface="Symbol" pitchFamily="18" charset="2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sym typeface="Symbol" pitchFamily="18" charset="2"/>
                      </a:rPr>
                      <m:t>TableSize</m:t>
                    </m:r>
                    <m:r>
                      <a:rPr lang="en-US" sz="2400" i="0">
                        <a:latin typeface="Cambria Math"/>
                        <a:ea typeface="Cambria Math"/>
                        <a:sym typeface="Symbol" pitchFamily="18" charset="2"/>
                      </a:rPr>
                      <m:t>→∞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: </a:t>
                </a:r>
                <a:br>
                  <a:rPr lang="en-US" sz="2400" dirty="0" smtClean="0">
                    <a:sym typeface="Symbol" pitchFamily="18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sym typeface="Symbol" pitchFamily="18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sym typeface="Symbol" pitchFamily="18" charset="2"/>
                              </a:rPr>
                              <m:t>(1−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pPr lvl="1"/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704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 rotWithShape="1">
                <a:blip r:embed="rId5"/>
                <a:stretch>
                  <a:fillRect l="-1081" t="-889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in Chart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Linear-probing performance degrades rapidly as the table gets full</a:t>
            </a:r>
          </a:p>
          <a:p>
            <a:r>
              <a:rPr lang="en-US" sz="2600" dirty="0" smtClean="0"/>
              <a:t>The Formula does assumes a "large table" but the point remains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Note that </a:t>
            </a:r>
            <a:r>
              <a:rPr lang="en-US" sz="2600" dirty="0" smtClean="0"/>
              <a:t>separate ch</a:t>
            </a:r>
            <a:r>
              <a:rPr lang="en-US" sz="2600" dirty="0" smtClean="0"/>
              <a:t>aining performance is linear in </a:t>
            </a:r>
            <a:r>
              <a:rPr lang="en-US" sz="2600" i="1" dirty="0" smtClean="0">
                <a:sym typeface="Symbol" pitchFamily="18" charset="2"/>
              </a:rPr>
              <a:t></a:t>
            </a:r>
            <a:r>
              <a:rPr lang="en-US" sz="2600" dirty="0" smtClean="0">
                <a:sym typeface="Symbol" pitchFamily="18" charset="2"/>
              </a:rPr>
              <a:t> and has no trouble with </a:t>
            </a:r>
            <a:r>
              <a:rPr lang="en-US" sz="2600" i="1" dirty="0" smtClean="0">
                <a:sym typeface="Symbol" pitchFamily="18" charset="2"/>
              </a:rPr>
              <a:t></a:t>
            </a:r>
            <a:r>
              <a:rPr lang="en-US" sz="2600" dirty="0" smtClean="0">
                <a:sym typeface="Symbol" pitchFamily="18" charset="2"/>
              </a:rPr>
              <a:t> &gt; 1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7000" y="2568219"/>
            <a:ext cx="8864600" cy="2768600"/>
            <a:chOff x="127000" y="2590800"/>
            <a:chExt cx="8864600" cy="27686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000" y="2590800"/>
              <a:ext cx="4597400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4200" y="2590800"/>
              <a:ext cx="4597400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3975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M-ary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should the order property be?</a:t>
            </a:r>
          </a:p>
          <a:p>
            <a:endParaRPr lang="en-US" sz="1100" dirty="0" smtClean="0"/>
          </a:p>
          <a:p>
            <a:r>
              <a:rPr lang="en-US" dirty="0" smtClean="0"/>
              <a:t>How would you rebalance (ideally without more disk accesses)?</a:t>
            </a:r>
          </a:p>
          <a:p>
            <a:endParaRPr lang="en-US" sz="1100" dirty="0" smtClean="0"/>
          </a:p>
          <a:p>
            <a:r>
              <a:rPr lang="en-US" dirty="0" smtClean="0"/>
              <a:t>Any </a:t>
            </a:r>
            <a:r>
              <a:rPr lang="en-US" dirty="0" smtClean="0"/>
              <a:t>"useful" </a:t>
            </a:r>
            <a:r>
              <a:rPr lang="en-US" dirty="0" smtClean="0"/>
              <a:t>data at the internal nodes takes up disk-block space without being used by finds moving past it</a:t>
            </a:r>
          </a:p>
          <a:p>
            <a:endParaRPr lang="en-US" sz="1100" dirty="0" smtClean="0"/>
          </a:p>
          <a:p>
            <a:r>
              <a:rPr lang="en-US" dirty="0" smtClean="0"/>
              <a:t>Use the branching-factor idea, but for a different kind of balanced tree</a:t>
            </a:r>
          </a:p>
          <a:p>
            <a:pPr lvl="1"/>
            <a:r>
              <a:rPr lang="en-US" dirty="0" smtClean="0"/>
              <a:t>Not a binary search tree</a:t>
            </a:r>
          </a:p>
          <a:p>
            <a:pPr lvl="1"/>
            <a:r>
              <a:rPr lang="en-US" dirty="0" smtClean="0"/>
              <a:t>But still logarithmic height for any M &gt;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 smtClean="0"/>
              <a:t>Open Addressing: Quadratic Probing</a:t>
            </a:r>
            <a:endParaRPr lang="en-US" sz="3500" dirty="0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28756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can avoid primary clustering by changing the probe function from just </a:t>
            </a:r>
            <a:r>
              <a:rPr lang="en-US" sz="2400" dirty="0" err="1" smtClean="0"/>
              <a:t>i</a:t>
            </a:r>
            <a:r>
              <a:rPr lang="en-US" sz="2400" dirty="0" smtClean="0"/>
              <a:t> to f(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463550" indent="0">
              <a:buNone/>
            </a:pPr>
            <a:r>
              <a:rPr lang="en-US" sz="2400" dirty="0" smtClean="0"/>
              <a:t>(h(key) + f(</a:t>
            </a:r>
            <a:r>
              <a:rPr lang="en-US" sz="2400" dirty="0" err="1" smtClean="0"/>
              <a:t>i</a:t>
            </a:r>
            <a:r>
              <a:rPr lang="en-US" sz="2400" dirty="0" smtClean="0"/>
              <a:t>))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quadratic probing</a:t>
            </a:r>
            <a:r>
              <a:rPr lang="en-US" sz="2400" dirty="0" smtClean="0"/>
              <a:t>, f(</a:t>
            </a:r>
            <a:r>
              <a:rPr lang="en-US" sz="2400" dirty="0" err="1" smtClean="0"/>
              <a:t>i</a:t>
            </a:r>
            <a:r>
              <a:rPr lang="en-US" sz="2400" dirty="0" smtClean="0"/>
              <a:t>) = 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probe:	(h(key) + 0)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probe:	(h(key) + 1)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probe:	(h(key) + 4)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probe: 	(h(key) + 9)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smtClean="0"/>
              <a:t>…</a:t>
            </a:r>
          </a:p>
          <a:p>
            <a:pPr marL="463550" indent="0">
              <a:buNone/>
              <a:tabLst>
                <a:tab pos="2405063" algn="l"/>
              </a:tabLst>
            </a:pP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probe:	(h(key) + 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% </a:t>
            </a:r>
            <a:r>
              <a:rPr lang="en-US" sz="2400" dirty="0" err="1" smtClean="0"/>
              <a:t>TableSize</a:t>
            </a:r>
            <a:endParaRPr lang="en-US" sz="2400" dirty="0" smtClean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Intuition: Probes quickly "leave the neighborhood"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91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953375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</p:txBody>
      </p:sp>
    </p:spTree>
    <p:extLst>
      <p:ext uri="{BB962C8B-B14F-4D97-AF65-F5344CB8AC3E}">
        <p14:creationId xmlns:p14="http://schemas.microsoft.com/office/powerpoint/2010/main" val="12410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92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9032761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89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insert(18)</a:t>
            </a:r>
          </a:p>
        </p:txBody>
      </p:sp>
    </p:spTree>
    <p:extLst>
      <p:ext uri="{BB962C8B-B14F-4D97-AF65-F5344CB8AC3E}">
        <p14:creationId xmlns:p14="http://schemas.microsoft.com/office/powerpoint/2010/main" val="81158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</a:t>
            </a:r>
            <a:r>
              <a:rPr lang="en-US" sz="2000" dirty="0" smtClean="0"/>
              <a:t>nsert</a:t>
            </a:r>
            <a:r>
              <a:rPr lang="en-US" sz="2000" dirty="0" smtClean="0"/>
              <a:t>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93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80228296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97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</a:t>
            </a:r>
            <a:r>
              <a:rPr lang="en-US" sz="2000" dirty="0" smtClean="0"/>
              <a:t>nsert</a:t>
            </a:r>
            <a:r>
              <a:rPr lang="en-US" sz="2000" dirty="0" smtClean="0"/>
              <a:t>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49 % 10 = 9 </a:t>
            </a:r>
            <a:r>
              <a:rPr lang="en-US" sz="2000" dirty="0" smtClean="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(49 + 1) % 10 = 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insert(58)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94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26104078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</a:t>
            </a:r>
            <a:r>
              <a:rPr lang="en-US" sz="2000" dirty="0" smtClean="0"/>
              <a:t>nsert</a:t>
            </a:r>
            <a:r>
              <a:rPr lang="en-US" sz="2000" dirty="0" smtClean="0"/>
              <a:t>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insert(58)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58 </a:t>
            </a:r>
            <a:r>
              <a:rPr lang="en-US" sz="2000" dirty="0"/>
              <a:t>% 10 = </a:t>
            </a:r>
            <a:r>
              <a:rPr lang="en-US" sz="2000" dirty="0" smtClean="0"/>
              <a:t>8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(58 + </a:t>
            </a:r>
            <a:r>
              <a:rPr lang="en-US" sz="2000" dirty="0"/>
              <a:t>1) % 10 = </a:t>
            </a:r>
            <a:r>
              <a:rPr lang="en-US" sz="2000" dirty="0" smtClean="0"/>
              <a:t>9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  <a:endParaRPr lang="en-US" sz="2000" dirty="0" smtClean="0"/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(58 + 4) % 10 = 2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insert(79)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95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1848320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58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00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Quadratic Probing Example</a:t>
            </a:r>
          </a:p>
        </p:txBody>
      </p:sp>
      <p:sp>
        <p:nvSpPr>
          <p:cNvPr id="95270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14421" y="1120422"/>
            <a:ext cx="44054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TableSize</a:t>
            </a:r>
            <a:r>
              <a:rPr lang="en-US" sz="2000" dirty="0" smtClean="0"/>
              <a:t> = 10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insert(89)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</a:t>
            </a:r>
            <a:r>
              <a:rPr lang="en-US" sz="2000" dirty="0" smtClean="0"/>
              <a:t>nsert</a:t>
            </a:r>
            <a:r>
              <a:rPr lang="en-US" sz="2000" dirty="0" smtClean="0"/>
              <a:t>(18)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insert(49)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insert(58)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insert(79)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79 </a:t>
            </a:r>
            <a:r>
              <a:rPr lang="en-US" sz="2000" dirty="0"/>
              <a:t>% 10 = </a:t>
            </a:r>
            <a:r>
              <a:rPr lang="en-US" sz="2000" dirty="0" smtClean="0"/>
              <a:t>9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(79 </a:t>
            </a:r>
            <a:r>
              <a:rPr lang="en-US" sz="2000" dirty="0"/>
              <a:t>+ 1) % 10 = </a:t>
            </a:r>
            <a:r>
              <a:rPr lang="en-US" sz="2000" dirty="0" smtClean="0"/>
              <a:t>0 </a:t>
            </a:r>
            <a:r>
              <a:rPr lang="en-US" sz="2000" dirty="0">
                <a:solidFill>
                  <a:schemeClr val="accent2"/>
                </a:solidFill>
              </a:rPr>
              <a:t>collision!</a:t>
            </a:r>
            <a:endParaRPr lang="en-US" sz="2000" dirty="0"/>
          </a:p>
          <a:p>
            <a:pPr marL="463550">
              <a:spcBef>
                <a:spcPts val="600"/>
              </a:spcBef>
            </a:pPr>
            <a:r>
              <a:rPr lang="en-US" sz="2000" dirty="0" smtClean="0"/>
              <a:t>(79 </a:t>
            </a:r>
            <a:r>
              <a:rPr lang="en-US" sz="2000" dirty="0"/>
              <a:t>+ 4) % </a:t>
            </a:r>
            <a:r>
              <a:rPr lang="en-US" sz="2000" dirty="0" smtClean="0"/>
              <a:t>10 </a:t>
            </a:r>
            <a:r>
              <a:rPr lang="en-US" sz="2000" dirty="0"/>
              <a:t>= 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96</a:t>
            </a:fld>
            <a:endParaRPr lang="en-US"/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20530565"/>
              </p:ext>
            </p:extLst>
          </p:nvPr>
        </p:nvGraphicFramePr>
        <p:xfrm>
          <a:off x="609600" y="1447800"/>
          <a:ext cx="1219200" cy="3817938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70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97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0635610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b="1" dirty="0" smtClean="0"/>
              <a:t>76</a:t>
            </a:r>
            <a:r>
              <a:rPr lang="en-US" sz="2000" dirty="0" smtClean="0"/>
              <a:t>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6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98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912764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40</a:t>
            </a:r>
            <a:r>
              <a:rPr lang="en-US" sz="2000" dirty="0" smtClean="0"/>
              <a:t>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dirty="0" smtClean="0"/>
              <a:t>48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64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Quadratic Probing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99</a:t>
            </a:fld>
            <a:endParaRPr lang="en-US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2335542"/>
              </p:ext>
            </p:extLst>
          </p:nvPr>
        </p:nvGraphicFramePr>
        <p:xfrm>
          <a:off x="609600" y="1447800"/>
          <a:ext cx="1219200" cy="26670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4421" y="1120422"/>
            <a:ext cx="44054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Insert</a:t>
            </a:r>
            <a:r>
              <a:rPr lang="en-US" sz="2000" dirty="0"/>
              <a:t>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/>
              <a:t>76               	(</a:t>
            </a:r>
            <a:r>
              <a:rPr lang="en-US" sz="2000" dirty="0"/>
              <a:t>76 % 7 = 6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40 		(</a:t>
            </a:r>
            <a:r>
              <a:rPr lang="en-US" sz="2000" dirty="0"/>
              <a:t>40 % 7 = 5)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b="1" dirty="0" smtClean="0"/>
              <a:t>48</a:t>
            </a:r>
            <a:r>
              <a:rPr lang="en-US" sz="2000" dirty="0" smtClean="0"/>
              <a:t>			(48 </a:t>
            </a:r>
            <a:r>
              <a:rPr lang="en-US" sz="2000" dirty="0"/>
              <a:t>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 		(5 </a:t>
            </a:r>
            <a:r>
              <a:rPr lang="en-US" sz="2000" dirty="0"/>
              <a:t>% 7 = 5)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55 		(</a:t>
            </a:r>
            <a:r>
              <a:rPr lang="en-US" sz="2000" dirty="0"/>
              <a:t>55 % 7 = 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47 </a:t>
            </a:r>
            <a:r>
              <a:rPr lang="en-US" sz="2000" dirty="0" smtClean="0"/>
              <a:t>		(</a:t>
            </a:r>
            <a:r>
              <a:rPr lang="en-US" sz="2000" dirty="0"/>
              <a:t>47 % 7 = 5)</a:t>
            </a:r>
          </a:p>
          <a:p>
            <a:pPr>
              <a:spcBef>
                <a:spcPts val="600"/>
              </a:spcBef>
              <a:defRPr/>
            </a:pPr>
            <a:endParaRPr lang="en-US" sz="2000" dirty="0"/>
          </a:p>
          <a:p>
            <a:pPr eaLnBrk="0" hangingPunct="0">
              <a:spcBef>
                <a:spcPts val="600"/>
              </a:spcBef>
              <a:defRPr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20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8216</Words>
  <Application>Microsoft Office PowerPoint</Application>
  <PresentationFormat>On-screen Show (4:3)</PresentationFormat>
  <Paragraphs>2708</Paragraphs>
  <Slides>125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6" baseType="lpstr">
      <vt:lpstr>Office Theme</vt:lpstr>
      <vt:lpstr>CSE 332 Data Abstractions:  B Trees and Hash Tables Make a Complete Breakfast</vt:lpstr>
      <vt:lpstr>Project 2</vt:lpstr>
      <vt:lpstr>Clarifying Splay Insert</vt:lpstr>
      <vt:lpstr>B Trees</vt:lpstr>
      <vt:lpstr>Reality Bites</vt:lpstr>
      <vt:lpstr>A Typical Memory Hierarchy</vt:lpstr>
      <vt:lpstr>Moral of The Story</vt:lpstr>
      <vt:lpstr>M-ary Search Tree</vt:lpstr>
      <vt:lpstr>Problems with M-ary Search Trees</vt:lpstr>
      <vt:lpstr>B+ Trees (will just say "B Trees")</vt:lpstr>
      <vt:lpstr>B Tree Find</vt:lpstr>
      <vt:lpstr>Structure Properties</vt:lpstr>
      <vt:lpstr>Example</vt:lpstr>
      <vt:lpstr>Example</vt:lpstr>
      <vt:lpstr>Balanced enough</vt:lpstr>
      <vt:lpstr>What makes B trees so disk friendly?</vt:lpstr>
      <vt:lpstr>Maintaining Balance</vt:lpstr>
      <vt:lpstr>Building a B-Tree</vt:lpstr>
      <vt:lpstr>Building a B-Tree</vt:lpstr>
      <vt:lpstr>PowerPoint Presentation</vt:lpstr>
      <vt:lpstr>PowerPoint Presentation</vt:lpstr>
      <vt:lpstr>PowerPoint Presentation</vt:lpstr>
      <vt:lpstr>PowerPoint Presentation</vt:lpstr>
      <vt:lpstr>Insertion Algorithm</vt:lpstr>
      <vt:lpstr>Insertion Algorithm (cont)</vt:lpstr>
      <vt:lpstr>Worst-Case Efficiency of Insert</vt:lpstr>
      <vt:lpstr>Adoption for Insert</vt:lpstr>
      <vt:lpstr>Deletion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Deletion Algorithm</vt:lpstr>
      <vt:lpstr>Deletion Algorithm</vt:lpstr>
      <vt:lpstr>Worst-Case Efficiency of Delete</vt:lpstr>
      <vt:lpstr>Implementing B Trees in Java?</vt:lpstr>
      <vt:lpstr>Naïve Approach</vt:lpstr>
      <vt:lpstr>What that looks like</vt:lpstr>
      <vt:lpstr>The moral</vt:lpstr>
      <vt:lpstr>hash tables</vt:lpstr>
      <vt:lpstr>Where We Are With Dictionaries</vt:lpstr>
      <vt:lpstr>Wait…</vt:lpstr>
      <vt:lpstr>Challenge of Hash Tables</vt:lpstr>
      <vt:lpstr>Moral</vt:lpstr>
      <vt:lpstr>Hash Tables</vt:lpstr>
      <vt:lpstr>Hash Tables</vt:lpstr>
      <vt:lpstr>An Ideal Hash Functions</vt:lpstr>
      <vt:lpstr>Who Hashes What</vt:lpstr>
      <vt:lpstr>More on Roles</vt:lpstr>
      <vt:lpstr>More on Roles</vt:lpstr>
      <vt:lpstr>What to Hash?</vt:lpstr>
      <vt:lpstr>Hashing Integers</vt:lpstr>
      <vt:lpstr>Collision Avoidance</vt:lpstr>
      <vt:lpstr>More Arguments for a Prime Size</vt:lpstr>
      <vt:lpstr>Hashing non-integer keys</vt:lpstr>
      <vt:lpstr>Hashing Strings</vt:lpstr>
      <vt:lpstr>Combining Hash Functions</vt:lpstr>
      <vt:lpstr>A Final Tidbit about Hash Functions</vt:lpstr>
      <vt:lpstr>Collision Resolution</vt:lpstr>
      <vt:lpstr>Collision Resolution</vt:lpstr>
      <vt:lpstr>Flavors of Collision Resolution</vt:lpstr>
      <vt:lpstr>Terminology Warning</vt:lpstr>
      <vt:lpstr>Separate Chaining</vt:lpstr>
      <vt:lpstr>Separate Chaining</vt:lpstr>
      <vt:lpstr>Separate Chaining</vt:lpstr>
      <vt:lpstr>Separate Chaining</vt:lpstr>
      <vt:lpstr>Separate Chaining</vt:lpstr>
      <vt:lpstr>Separate Chaining</vt:lpstr>
      <vt:lpstr>Thoughts on Separate Chaining</vt:lpstr>
      <vt:lpstr>Rigorous Separate Chaining Analysis</vt:lpstr>
      <vt:lpstr>Rigorous Separate Chaining Analysis</vt:lpstr>
      <vt:lpstr>Separate Chaining Deletion</vt:lpstr>
      <vt:lpstr>Open Addressing: Linear Probing</vt:lpstr>
      <vt:lpstr>Open Addressing: Linear Probing</vt:lpstr>
      <vt:lpstr>Open Addressing: Linear Probing</vt:lpstr>
      <vt:lpstr>Open Addressing: Linear Probing</vt:lpstr>
      <vt:lpstr>Open Addressing: Linear Probing</vt:lpstr>
      <vt:lpstr>Open Addressing: Linear Probing</vt:lpstr>
      <vt:lpstr>Open Addressing</vt:lpstr>
      <vt:lpstr>Open Addressing: Other Operations</vt:lpstr>
      <vt:lpstr>Primary Clustering</vt:lpstr>
      <vt:lpstr>Analysis of Linear Probing</vt:lpstr>
      <vt:lpstr>Analysis in Chart Form</vt:lpstr>
      <vt:lpstr>Open Addressing: 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From Bad News to Good News</vt:lpstr>
      <vt:lpstr>Clustering Reconsidered</vt:lpstr>
      <vt:lpstr>Open Addressing: Double Hashing</vt:lpstr>
      <vt:lpstr>Double Hashing</vt:lpstr>
      <vt:lpstr>Double Hashing</vt:lpstr>
      <vt:lpstr>Double Hashing</vt:lpstr>
      <vt:lpstr>Double Hashing</vt:lpstr>
      <vt:lpstr>Double Hashing</vt:lpstr>
      <vt:lpstr>Double Hashing</vt:lpstr>
      <vt:lpstr>Double Hashing Analysis</vt:lpstr>
      <vt:lpstr>Summarizing Collision Resolution</vt:lpstr>
      <vt:lpstr>Rehashing</vt:lpstr>
      <vt:lpstr>Rehashing</vt:lpstr>
      <vt:lpstr>Rehashing</vt:lpstr>
      <vt:lpstr>Rehashing</vt:lpstr>
      <vt:lpstr>Implementing Hashing</vt:lpstr>
      <vt:lpstr>Hashing and Comparing</vt:lpstr>
      <vt:lpstr>Equal Objects Must Hash the Same</vt:lpstr>
      <vt:lpstr>Comparable/Comparator Rules</vt:lpstr>
      <vt:lpstr>A Generally Good hashCode()</vt:lpstr>
      <vt:lpstr>Final Word on Hashing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75</cp:revision>
  <dcterms:created xsi:type="dcterms:W3CDTF">2012-06-18T04:45:26Z</dcterms:created>
  <dcterms:modified xsi:type="dcterms:W3CDTF">2012-07-09T05:30:26Z</dcterms:modified>
</cp:coreProperties>
</file>