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.xml" ContentType="application/vnd.openxmlformats-officedocument.presentationml.notesSlide+xml"/>
  <Override PartName="/ppt/tags/tag161.xml" ContentType="application/vnd.openxmlformats-officedocument.presentationml.tags+xml"/>
  <Override PartName="/ppt/notesSlides/notesSlide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1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3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15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6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7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8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19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20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1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22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23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24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25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notesSlides/notesSlide26.xml" ContentType="application/vnd.openxmlformats-officedocument.presentationml.notesSlide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27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28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notesSlides/notesSlide29.xml" ContentType="application/vnd.openxmlformats-officedocument.presentationml.notesSlide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notesSlides/notesSlide59.xml" ContentType="application/vnd.openxmlformats-officedocument.presentationml.notesSlide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60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notesSlides/notesSlide61.xml" ContentType="application/vnd.openxmlformats-officedocument.presentationml.notesSlide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notesSlides/notesSlide62.xml" ContentType="application/vnd.openxmlformats-officedocument.presentationml.notesSlide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notesSlides/notesSlide63.xml" ContentType="application/vnd.openxmlformats-officedocument.presentationml.notesSlide+xml"/>
  <Override PartName="/ppt/tags/tag1164.xml" ContentType="application/vnd.openxmlformats-officedocument.presentationml.tags+xml"/>
  <Override PartName="/ppt/notesSlides/notesSlide64.xml" ContentType="application/vnd.openxmlformats-officedocument.presentationml.notesSlide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notesSlides/notesSlide67.xml" ContentType="application/vnd.openxmlformats-officedocument.presentationml.notesSlide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notesSlides/notesSlide68.xml" ContentType="application/vnd.openxmlformats-officedocument.presentationml.notesSlide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notesSlides/notesSlide69.xml" ContentType="application/vnd.openxmlformats-officedocument.presentationml.notesSlide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notesSlides/notesSlide70.xml" ContentType="application/vnd.openxmlformats-officedocument.presentationml.notesSlide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notesSlides/notesSlide71.xml" ContentType="application/vnd.openxmlformats-officedocument.presentationml.notesSlide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notesSlides/notesSlide72.xml" ContentType="application/vnd.openxmlformats-officedocument.presentationml.notesSlide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notesSlides/notesSlide73.xml" ContentType="application/vnd.openxmlformats-officedocument.presentationml.notesSlide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notesSlides/notesSlide74.xml" ContentType="application/vnd.openxmlformats-officedocument.presentationml.notesSlide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notesSlides/notesSlide75.xml" ContentType="application/vnd.openxmlformats-officedocument.presentationml.notesSlide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notesSlides/notesSlide76.xml" ContentType="application/vnd.openxmlformats-officedocument.presentationml.notesSlide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notesSlides/notesSlide77.xml" ContentType="application/vnd.openxmlformats-officedocument.presentationml.notesSlide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notesSlides/notesSlide78.xml" ContentType="application/vnd.openxmlformats-officedocument.presentationml.notesSlide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notesSlides/notesSlide79.xml" ContentType="application/vnd.openxmlformats-officedocument.presentationml.notesSlide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notesSlides/notesSlide80.xml" ContentType="application/vnd.openxmlformats-officedocument.presentationml.notesSlide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notesSlides/notesSlide81.xml" ContentType="application/vnd.openxmlformats-officedocument.presentationml.notesSlide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tags/tag3597.xml" ContentType="application/vnd.openxmlformats-officedocument.presentationml.tags+xml"/>
  <Override PartName="/ppt/tags/tag3598.xml" ContentType="application/vnd.openxmlformats-officedocument.presentationml.tags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tags/tag3615.xml" ContentType="application/vnd.openxmlformats-officedocument.presentationml.tags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tags/tag3623.xml" ContentType="application/vnd.openxmlformats-officedocument.presentationml.tags+xml"/>
  <Override PartName="/ppt/tags/tag3624.xml" ContentType="application/vnd.openxmlformats-officedocument.presentationml.tags+xml"/>
  <Override PartName="/ppt/tags/tag3625.xml" ContentType="application/vnd.openxmlformats-officedocument.presentationml.tags+xml"/>
  <Override PartName="/ppt/tags/tag3626.xml" ContentType="application/vnd.openxmlformats-officedocument.presentationml.tags+xml"/>
  <Override PartName="/ppt/tags/tag3627.xml" ContentType="application/vnd.openxmlformats-officedocument.presentationml.tags+xml"/>
  <Override PartName="/ppt/tags/tag3628.xml" ContentType="application/vnd.openxmlformats-officedocument.presentationml.tags+xml"/>
  <Override PartName="/ppt/tags/tag3629.xml" ContentType="application/vnd.openxmlformats-officedocument.presentationml.tags+xml"/>
  <Override PartName="/ppt/tags/tag3630.xml" ContentType="application/vnd.openxmlformats-officedocument.presentationml.tags+xml"/>
  <Override PartName="/ppt/tags/tag3631.xml" ContentType="application/vnd.openxmlformats-officedocument.presentationml.tags+xml"/>
  <Override PartName="/ppt/tags/tag3632.xml" ContentType="application/vnd.openxmlformats-officedocument.presentationml.tags+xml"/>
  <Override PartName="/ppt/tags/tag3633.xml" ContentType="application/vnd.openxmlformats-officedocument.presentationml.tags+xml"/>
  <Override PartName="/ppt/tags/tag3634.xml" ContentType="application/vnd.openxmlformats-officedocument.presentationml.tags+xml"/>
  <Override PartName="/ppt/tags/tag3635.xml" ContentType="application/vnd.openxmlformats-officedocument.presentationml.tags+xml"/>
  <Override PartName="/ppt/tags/tag3636.xml" ContentType="application/vnd.openxmlformats-officedocument.presentationml.tags+xml"/>
  <Override PartName="/ppt/tags/tag3637.xml" ContentType="application/vnd.openxmlformats-officedocument.presentationml.tags+xml"/>
  <Override PartName="/ppt/tags/tag3638.xml" ContentType="application/vnd.openxmlformats-officedocument.presentationml.tags+xml"/>
  <Override PartName="/ppt/tags/tag3639.xml" ContentType="application/vnd.openxmlformats-officedocument.presentationml.tags+xml"/>
  <Override PartName="/ppt/tags/tag3640.xml" ContentType="application/vnd.openxmlformats-officedocument.presentationml.tags+xml"/>
  <Override PartName="/ppt/tags/tag3641.xml" ContentType="application/vnd.openxmlformats-officedocument.presentationml.tags+xml"/>
  <Override PartName="/ppt/tags/tag3642.xml" ContentType="application/vnd.openxmlformats-officedocument.presentationml.tags+xml"/>
  <Override PartName="/ppt/tags/tag3643.xml" ContentType="application/vnd.openxmlformats-officedocument.presentationml.tags+xml"/>
  <Override PartName="/ppt/tags/tag3644.xml" ContentType="application/vnd.openxmlformats-officedocument.presentationml.tags+xml"/>
  <Override PartName="/ppt/tags/tag3645.xml" ContentType="application/vnd.openxmlformats-officedocument.presentationml.tags+xml"/>
  <Override PartName="/ppt/tags/tag3646.xml" ContentType="application/vnd.openxmlformats-officedocument.presentationml.tags+xml"/>
  <Override PartName="/ppt/tags/tag3647.xml" ContentType="application/vnd.openxmlformats-officedocument.presentationml.tags+xml"/>
  <Override PartName="/ppt/tags/tag3648.xml" ContentType="application/vnd.openxmlformats-officedocument.presentationml.tags+xml"/>
  <Override PartName="/ppt/tags/tag3649.xml" ContentType="application/vnd.openxmlformats-officedocument.presentationml.tags+xml"/>
  <Override PartName="/ppt/tags/tag3650.xml" ContentType="application/vnd.openxmlformats-officedocument.presentationml.tags+xml"/>
  <Override PartName="/ppt/tags/tag3651.xml" ContentType="application/vnd.openxmlformats-officedocument.presentationml.tags+xml"/>
  <Override PartName="/ppt/tags/tag3652.xml" ContentType="application/vnd.openxmlformats-officedocument.presentationml.tags+xml"/>
  <Override PartName="/ppt/tags/tag3653.xml" ContentType="application/vnd.openxmlformats-officedocument.presentationml.tags+xml"/>
  <Override PartName="/ppt/tags/tag3654.xml" ContentType="application/vnd.openxmlformats-officedocument.presentationml.tags+xml"/>
  <Override PartName="/ppt/tags/tag3655.xml" ContentType="application/vnd.openxmlformats-officedocument.presentationml.tags+xml"/>
  <Override PartName="/ppt/tags/tag3656.xml" ContentType="application/vnd.openxmlformats-officedocument.presentationml.tags+xml"/>
  <Override PartName="/ppt/tags/tag3657.xml" ContentType="application/vnd.openxmlformats-officedocument.presentationml.tags+xml"/>
  <Override PartName="/ppt/tags/tag3658.xml" ContentType="application/vnd.openxmlformats-officedocument.presentationml.tags+xml"/>
  <Override PartName="/ppt/tags/tag3659.xml" ContentType="application/vnd.openxmlformats-officedocument.presentationml.tags+xml"/>
  <Override PartName="/ppt/tags/tag3660.xml" ContentType="application/vnd.openxmlformats-officedocument.presentationml.tags+xml"/>
  <Override PartName="/ppt/tags/tag3661.xml" ContentType="application/vnd.openxmlformats-officedocument.presentationml.tags+xml"/>
  <Override PartName="/ppt/tags/tag3662.xml" ContentType="application/vnd.openxmlformats-officedocument.presentationml.tags+xml"/>
  <Override PartName="/ppt/tags/tag3663.xml" ContentType="application/vnd.openxmlformats-officedocument.presentationml.tags+xml"/>
  <Override PartName="/ppt/tags/tag3664.xml" ContentType="application/vnd.openxmlformats-officedocument.presentationml.tags+xml"/>
  <Override PartName="/ppt/tags/tag3665.xml" ContentType="application/vnd.openxmlformats-officedocument.presentationml.tags+xml"/>
  <Override PartName="/ppt/tags/tag3666.xml" ContentType="application/vnd.openxmlformats-officedocument.presentationml.tags+xml"/>
  <Override PartName="/ppt/tags/tag3667.xml" ContentType="application/vnd.openxmlformats-officedocument.presentationml.tags+xml"/>
  <Override PartName="/ppt/tags/tag3668.xml" ContentType="application/vnd.openxmlformats-officedocument.presentationml.tags+xml"/>
  <Override PartName="/ppt/tags/tag3669.xml" ContentType="application/vnd.openxmlformats-officedocument.presentationml.tags+xml"/>
  <Override PartName="/ppt/tags/tag3670.xml" ContentType="application/vnd.openxmlformats-officedocument.presentationml.tags+xml"/>
  <Override PartName="/ppt/tags/tag3671.xml" ContentType="application/vnd.openxmlformats-officedocument.presentationml.tags+xml"/>
  <Override PartName="/ppt/tags/tag3672.xml" ContentType="application/vnd.openxmlformats-officedocument.presentationml.tags+xml"/>
  <Override PartName="/ppt/tags/tag3673.xml" ContentType="application/vnd.openxmlformats-officedocument.presentationml.tags+xml"/>
  <Override PartName="/ppt/tags/tag3674.xml" ContentType="application/vnd.openxmlformats-officedocument.presentationml.tags+xml"/>
  <Override PartName="/ppt/tags/tag3675.xml" ContentType="application/vnd.openxmlformats-officedocument.presentationml.tags+xml"/>
  <Override PartName="/ppt/tags/tag3676.xml" ContentType="application/vnd.openxmlformats-officedocument.presentationml.tags+xml"/>
  <Override PartName="/ppt/tags/tag3677.xml" ContentType="application/vnd.openxmlformats-officedocument.presentationml.tags+xml"/>
  <Override PartName="/ppt/tags/tag3678.xml" ContentType="application/vnd.openxmlformats-officedocument.presentationml.tags+xml"/>
  <Override PartName="/ppt/tags/tag3679.xml" ContentType="application/vnd.openxmlformats-officedocument.presentationml.tags+xml"/>
  <Override PartName="/ppt/tags/tag3680.xml" ContentType="application/vnd.openxmlformats-officedocument.presentationml.tags+xml"/>
  <Override PartName="/ppt/tags/tag3681.xml" ContentType="application/vnd.openxmlformats-officedocument.presentationml.tags+xml"/>
  <Override PartName="/ppt/tags/tag3682.xml" ContentType="application/vnd.openxmlformats-officedocument.presentationml.tags+xml"/>
  <Override PartName="/ppt/tags/tag3683.xml" ContentType="application/vnd.openxmlformats-officedocument.presentationml.tags+xml"/>
  <Override PartName="/ppt/tags/tag3684.xml" ContentType="application/vnd.openxmlformats-officedocument.presentationml.tags+xml"/>
  <Override PartName="/ppt/tags/tag3685.xml" ContentType="application/vnd.openxmlformats-officedocument.presentationml.tags+xml"/>
  <Override PartName="/ppt/tags/tag3686.xml" ContentType="application/vnd.openxmlformats-officedocument.presentationml.tags+xml"/>
  <Override PartName="/ppt/tags/tag3687.xml" ContentType="application/vnd.openxmlformats-officedocument.presentationml.tags+xml"/>
  <Override PartName="/ppt/tags/tag3688.xml" ContentType="application/vnd.openxmlformats-officedocument.presentationml.tags+xml"/>
  <Override PartName="/ppt/tags/tag3689.xml" ContentType="application/vnd.openxmlformats-officedocument.presentationml.tags+xml"/>
  <Override PartName="/ppt/tags/tag3690.xml" ContentType="application/vnd.openxmlformats-officedocument.presentationml.tags+xml"/>
  <Override PartName="/ppt/tags/tag3691.xml" ContentType="application/vnd.openxmlformats-officedocument.presentationml.tags+xml"/>
  <Override PartName="/ppt/tags/tag3692.xml" ContentType="application/vnd.openxmlformats-officedocument.presentationml.tags+xml"/>
  <Override PartName="/ppt/tags/tag3693.xml" ContentType="application/vnd.openxmlformats-officedocument.presentationml.tags+xml"/>
  <Override PartName="/ppt/tags/tag3694.xml" ContentType="application/vnd.openxmlformats-officedocument.presentationml.tags+xml"/>
  <Override PartName="/ppt/tags/tag3695.xml" ContentType="application/vnd.openxmlformats-officedocument.presentationml.tags+xml"/>
  <Override PartName="/ppt/tags/tag3696.xml" ContentType="application/vnd.openxmlformats-officedocument.presentationml.tags+xml"/>
  <Override PartName="/ppt/tags/tag3697.xml" ContentType="application/vnd.openxmlformats-officedocument.presentationml.tags+xml"/>
  <Override PartName="/ppt/tags/tag3698.xml" ContentType="application/vnd.openxmlformats-officedocument.presentationml.tags+xml"/>
  <Override PartName="/ppt/tags/tag3699.xml" ContentType="application/vnd.openxmlformats-officedocument.presentationml.tags+xml"/>
  <Override PartName="/ppt/tags/tag3700.xml" ContentType="application/vnd.openxmlformats-officedocument.presentationml.tags+xml"/>
  <Override PartName="/ppt/tags/tag3701.xml" ContentType="application/vnd.openxmlformats-officedocument.presentationml.tags+xml"/>
  <Override PartName="/ppt/tags/tag3702.xml" ContentType="application/vnd.openxmlformats-officedocument.presentationml.tags+xml"/>
  <Override PartName="/ppt/tags/tag3703.xml" ContentType="application/vnd.openxmlformats-officedocument.presentationml.tags+xml"/>
  <Override PartName="/ppt/tags/tag3704.xml" ContentType="application/vnd.openxmlformats-officedocument.presentationml.tags+xml"/>
  <Override PartName="/ppt/tags/tag3705.xml" ContentType="application/vnd.openxmlformats-officedocument.presentationml.tags+xml"/>
  <Override PartName="/ppt/tags/tag3706.xml" ContentType="application/vnd.openxmlformats-officedocument.presentationml.tags+xml"/>
  <Override PartName="/ppt/tags/tag3707.xml" ContentType="application/vnd.openxmlformats-officedocument.presentationml.tags+xml"/>
  <Override PartName="/ppt/tags/tag3708.xml" ContentType="application/vnd.openxmlformats-officedocument.presentationml.tags+xml"/>
  <Override PartName="/ppt/tags/tag3709.xml" ContentType="application/vnd.openxmlformats-officedocument.presentationml.tags+xml"/>
  <Override PartName="/ppt/tags/tag3710.xml" ContentType="application/vnd.openxmlformats-officedocument.presentationml.tags+xml"/>
  <Override PartName="/ppt/tags/tag3711.xml" ContentType="application/vnd.openxmlformats-officedocument.presentationml.tags+xml"/>
  <Override PartName="/ppt/tags/tag3712.xml" ContentType="application/vnd.openxmlformats-officedocument.presentationml.tags+xml"/>
  <Override PartName="/ppt/tags/tag3713.xml" ContentType="application/vnd.openxmlformats-officedocument.presentationml.tags+xml"/>
  <Override PartName="/ppt/tags/tag3714.xml" ContentType="application/vnd.openxmlformats-officedocument.presentationml.tags+xml"/>
  <Override PartName="/ppt/tags/tag3715.xml" ContentType="application/vnd.openxmlformats-officedocument.presentationml.tags+xml"/>
  <Override PartName="/ppt/tags/tag3716.xml" ContentType="application/vnd.openxmlformats-officedocument.presentationml.tags+xml"/>
  <Override PartName="/ppt/tags/tag3717.xml" ContentType="application/vnd.openxmlformats-officedocument.presentationml.tags+xml"/>
  <Override PartName="/ppt/tags/tag3718.xml" ContentType="application/vnd.openxmlformats-officedocument.presentationml.tags+xml"/>
  <Override PartName="/ppt/tags/tag3719.xml" ContentType="application/vnd.openxmlformats-officedocument.presentationml.tags+xml"/>
  <Override PartName="/ppt/tags/tag3720.xml" ContentType="application/vnd.openxmlformats-officedocument.presentationml.tags+xml"/>
  <Override PartName="/ppt/tags/tag3721.xml" ContentType="application/vnd.openxmlformats-officedocument.presentationml.tags+xml"/>
  <Override PartName="/ppt/tags/tag3722.xml" ContentType="application/vnd.openxmlformats-officedocument.presentationml.tags+xml"/>
  <Override PartName="/ppt/tags/tag3723.xml" ContentType="application/vnd.openxmlformats-officedocument.presentationml.tags+xml"/>
  <Override PartName="/ppt/tags/tag3724.xml" ContentType="application/vnd.openxmlformats-officedocument.presentationml.tags+xml"/>
  <Override PartName="/ppt/tags/tag3725.xml" ContentType="application/vnd.openxmlformats-officedocument.presentationml.tags+xml"/>
  <Override PartName="/ppt/tags/tag3726.xml" ContentType="application/vnd.openxmlformats-officedocument.presentationml.tags+xml"/>
  <Override PartName="/ppt/tags/tag3727.xml" ContentType="application/vnd.openxmlformats-officedocument.presentationml.tags+xml"/>
  <Override PartName="/ppt/tags/tag3728.xml" ContentType="application/vnd.openxmlformats-officedocument.presentationml.tags+xml"/>
  <Override PartName="/ppt/tags/tag3729.xml" ContentType="application/vnd.openxmlformats-officedocument.presentationml.tags+xml"/>
  <Override PartName="/ppt/tags/tag3730.xml" ContentType="application/vnd.openxmlformats-officedocument.presentationml.tags+xml"/>
  <Override PartName="/ppt/tags/tag3731.xml" ContentType="application/vnd.openxmlformats-officedocument.presentationml.tags+xml"/>
  <Override PartName="/ppt/tags/tag3732.xml" ContentType="application/vnd.openxmlformats-officedocument.presentationml.tags+xml"/>
  <Override PartName="/ppt/tags/tag3733.xml" ContentType="application/vnd.openxmlformats-officedocument.presentationml.tags+xml"/>
  <Override PartName="/ppt/notesSlides/notesSlide82.xml" ContentType="application/vnd.openxmlformats-officedocument.presentationml.notesSlide+xml"/>
  <Override PartName="/ppt/tags/tag3734.xml" ContentType="application/vnd.openxmlformats-officedocument.presentationml.tags+xml"/>
  <Override PartName="/ppt/tags/tag3735.xml" ContentType="application/vnd.openxmlformats-officedocument.presentationml.tags+xml"/>
  <Override PartName="/ppt/tags/tag3736.xml" ContentType="application/vnd.openxmlformats-officedocument.presentationml.tags+xml"/>
  <Override PartName="/ppt/tags/tag3737.xml" ContentType="application/vnd.openxmlformats-officedocument.presentationml.tags+xml"/>
  <Override PartName="/ppt/tags/tag3738.xml" ContentType="application/vnd.openxmlformats-officedocument.presentationml.tags+xml"/>
  <Override PartName="/ppt/tags/tag3739.xml" ContentType="application/vnd.openxmlformats-officedocument.presentationml.tags+xml"/>
  <Override PartName="/ppt/tags/tag3740.xml" ContentType="application/vnd.openxmlformats-officedocument.presentationml.tags+xml"/>
  <Override PartName="/ppt/tags/tag3741.xml" ContentType="application/vnd.openxmlformats-officedocument.presentationml.tags+xml"/>
  <Override PartName="/ppt/tags/tag3742.xml" ContentType="application/vnd.openxmlformats-officedocument.presentationml.tags+xml"/>
  <Override PartName="/ppt/tags/tag3743.xml" ContentType="application/vnd.openxmlformats-officedocument.presentationml.tags+xml"/>
  <Override PartName="/ppt/tags/tag3744.xml" ContentType="application/vnd.openxmlformats-officedocument.presentationml.tags+xml"/>
  <Override PartName="/ppt/tags/tag3745.xml" ContentType="application/vnd.openxmlformats-officedocument.presentationml.tags+xml"/>
  <Override PartName="/ppt/tags/tag3746.xml" ContentType="application/vnd.openxmlformats-officedocument.presentationml.tags+xml"/>
  <Override PartName="/ppt/tags/tag3747.xml" ContentType="application/vnd.openxmlformats-officedocument.presentationml.tags+xml"/>
  <Override PartName="/ppt/tags/tag3748.xml" ContentType="application/vnd.openxmlformats-officedocument.presentationml.tags+xml"/>
  <Override PartName="/ppt/tags/tag3749.xml" ContentType="application/vnd.openxmlformats-officedocument.presentationml.tags+xml"/>
  <Override PartName="/ppt/tags/tag3750.xml" ContentType="application/vnd.openxmlformats-officedocument.presentationml.tags+xml"/>
  <Override PartName="/ppt/tags/tag3751.xml" ContentType="application/vnd.openxmlformats-officedocument.presentationml.tags+xml"/>
  <Override PartName="/ppt/tags/tag3752.xml" ContentType="application/vnd.openxmlformats-officedocument.presentationml.tags+xml"/>
  <Override PartName="/ppt/tags/tag3753.xml" ContentType="application/vnd.openxmlformats-officedocument.presentationml.tags+xml"/>
  <Override PartName="/ppt/tags/tag3754.xml" ContentType="application/vnd.openxmlformats-officedocument.presentationml.tags+xml"/>
  <Override PartName="/ppt/tags/tag3755.xml" ContentType="application/vnd.openxmlformats-officedocument.presentationml.tags+xml"/>
  <Override PartName="/ppt/tags/tag3756.xml" ContentType="application/vnd.openxmlformats-officedocument.presentationml.tags+xml"/>
  <Override PartName="/ppt/tags/tag3757.xml" ContentType="application/vnd.openxmlformats-officedocument.presentationml.tags+xml"/>
  <Override PartName="/ppt/tags/tag3758.xml" ContentType="application/vnd.openxmlformats-officedocument.presentationml.tags+xml"/>
  <Override PartName="/ppt/tags/tag3759.xml" ContentType="application/vnd.openxmlformats-officedocument.presentationml.tags+xml"/>
  <Override PartName="/ppt/tags/tag3760.xml" ContentType="application/vnd.openxmlformats-officedocument.presentationml.tags+xml"/>
  <Override PartName="/ppt/tags/tag3761.xml" ContentType="application/vnd.openxmlformats-officedocument.presentationml.tags+xml"/>
  <Override PartName="/ppt/tags/tag3762.xml" ContentType="application/vnd.openxmlformats-officedocument.presentationml.tags+xml"/>
  <Override PartName="/ppt/tags/tag3763.xml" ContentType="application/vnd.openxmlformats-officedocument.presentationml.tags+xml"/>
  <Override PartName="/ppt/tags/tag3764.xml" ContentType="application/vnd.openxmlformats-officedocument.presentationml.tags+xml"/>
  <Override PartName="/ppt/tags/tag3765.xml" ContentType="application/vnd.openxmlformats-officedocument.presentationml.tags+xml"/>
  <Override PartName="/ppt/tags/tag3766.xml" ContentType="application/vnd.openxmlformats-officedocument.presentationml.tags+xml"/>
  <Override PartName="/ppt/tags/tag3767.xml" ContentType="application/vnd.openxmlformats-officedocument.presentationml.tags+xml"/>
  <Override PartName="/ppt/tags/tag3768.xml" ContentType="application/vnd.openxmlformats-officedocument.presentationml.tags+xml"/>
  <Override PartName="/ppt/tags/tag3769.xml" ContentType="application/vnd.openxmlformats-officedocument.presentationml.tags+xml"/>
  <Override PartName="/ppt/tags/tag3770.xml" ContentType="application/vnd.openxmlformats-officedocument.presentationml.tags+xml"/>
  <Override PartName="/ppt/tags/tag3771.xml" ContentType="application/vnd.openxmlformats-officedocument.presentationml.tags+xml"/>
  <Override PartName="/ppt/tags/tag3772.xml" ContentType="application/vnd.openxmlformats-officedocument.presentationml.tags+xml"/>
  <Override PartName="/ppt/tags/tag3773.xml" ContentType="application/vnd.openxmlformats-officedocument.presentationml.tags+xml"/>
  <Override PartName="/ppt/tags/tag3774.xml" ContentType="application/vnd.openxmlformats-officedocument.presentationml.tags+xml"/>
  <Override PartName="/ppt/tags/tag3775.xml" ContentType="application/vnd.openxmlformats-officedocument.presentationml.tags+xml"/>
  <Override PartName="/ppt/tags/tag3776.xml" ContentType="application/vnd.openxmlformats-officedocument.presentationml.tags+xml"/>
  <Override PartName="/ppt/tags/tag3777.xml" ContentType="application/vnd.openxmlformats-officedocument.presentationml.tags+xml"/>
  <Override PartName="/ppt/tags/tag3778.xml" ContentType="application/vnd.openxmlformats-officedocument.presentationml.tags+xml"/>
  <Override PartName="/ppt/tags/tag3779.xml" ContentType="application/vnd.openxmlformats-officedocument.presentationml.tags+xml"/>
  <Override PartName="/ppt/tags/tag3780.xml" ContentType="application/vnd.openxmlformats-officedocument.presentationml.tags+xml"/>
  <Override PartName="/ppt/tags/tag3781.xml" ContentType="application/vnd.openxmlformats-officedocument.presentationml.tags+xml"/>
  <Override PartName="/ppt/tags/tag3782.xml" ContentType="application/vnd.openxmlformats-officedocument.presentationml.tags+xml"/>
  <Override PartName="/ppt/tags/tag3783.xml" ContentType="application/vnd.openxmlformats-officedocument.presentationml.tags+xml"/>
  <Override PartName="/ppt/tags/tag3784.xml" ContentType="application/vnd.openxmlformats-officedocument.presentationml.tags+xml"/>
  <Override PartName="/ppt/tags/tag3785.xml" ContentType="application/vnd.openxmlformats-officedocument.presentationml.tags+xml"/>
  <Override PartName="/ppt/tags/tag3786.xml" ContentType="application/vnd.openxmlformats-officedocument.presentationml.tags+xml"/>
  <Override PartName="/ppt/tags/tag3787.xml" ContentType="application/vnd.openxmlformats-officedocument.presentationml.tags+xml"/>
  <Override PartName="/ppt/tags/tag3788.xml" ContentType="application/vnd.openxmlformats-officedocument.presentationml.tags+xml"/>
  <Override PartName="/ppt/tags/tag3789.xml" ContentType="application/vnd.openxmlformats-officedocument.presentationml.tags+xml"/>
  <Override PartName="/ppt/tags/tag3790.xml" ContentType="application/vnd.openxmlformats-officedocument.presentationml.tags+xml"/>
  <Override PartName="/ppt/tags/tag3791.xml" ContentType="application/vnd.openxmlformats-officedocument.presentationml.tags+xml"/>
  <Override PartName="/ppt/tags/tag3792.xml" ContentType="application/vnd.openxmlformats-officedocument.presentationml.tags+xml"/>
  <Override PartName="/ppt/tags/tag3793.xml" ContentType="application/vnd.openxmlformats-officedocument.presentationml.tags+xml"/>
  <Override PartName="/ppt/tags/tag3794.xml" ContentType="application/vnd.openxmlformats-officedocument.presentationml.tags+xml"/>
  <Override PartName="/ppt/tags/tag3795.xml" ContentType="application/vnd.openxmlformats-officedocument.presentationml.tags+xml"/>
  <Override PartName="/ppt/tags/tag3796.xml" ContentType="application/vnd.openxmlformats-officedocument.presentationml.tags+xml"/>
  <Override PartName="/ppt/tags/tag3797.xml" ContentType="application/vnd.openxmlformats-officedocument.presentationml.tags+xml"/>
  <Override PartName="/ppt/tags/tag3798.xml" ContentType="application/vnd.openxmlformats-officedocument.presentationml.tags+xml"/>
  <Override PartName="/ppt/tags/tag3799.xml" ContentType="application/vnd.openxmlformats-officedocument.presentationml.tags+xml"/>
  <Override PartName="/ppt/tags/tag3800.xml" ContentType="application/vnd.openxmlformats-officedocument.presentationml.tags+xml"/>
  <Override PartName="/ppt/tags/tag3801.xml" ContentType="application/vnd.openxmlformats-officedocument.presentationml.tags+xml"/>
  <Override PartName="/ppt/tags/tag3802.xml" ContentType="application/vnd.openxmlformats-officedocument.presentationml.tags+xml"/>
  <Override PartName="/ppt/tags/tag3803.xml" ContentType="application/vnd.openxmlformats-officedocument.presentationml.tags+xml"/>
  <Override PartName="/ppt/tags/tag3804.xml" ContentType="application/vnd.openxmlformats-officedocument.presentationml.tags+xml"/>
  <Override PartName="/ppt/tags/tag3805.xml" ContentType="application/vnd.openxmlformats-officedocument.presentationml.tags+xml"/>
  <Override PartName="/ppt/tags/tag3806.xml" ContentType="application/vnd.openxmlformats-officedocument.presentationml.tags+xml"/>
  <Override PartName="/ppt/tags/tag3807.xml" ContentType="application/vnd.openxmlformats-officedocument.presentationml.tags+xml"/>
  <Override PartName="/ppt/tags/tag3808.xml" ContentType="application/vnd.openxmlformats-officedocument.presentationml.tags+xml"/>
  <Override PartName="/ppt/tags/tag3809.xml" ContentType="application/vnd.openxmlformats-officedocument.presentationml.tags+xml"/>
  <Override PartName="/ppt/tags/tag3810.xml" ContentType="application/vnd.openxmlformats-officedocument.presentationml.tags+xml"/>
  <Override PartName="/ppt/tags/tag3811.xml" ContentType="application/vnd.openxmlformats-officedocument.presentationml.tags+xml"/>
  <Override PartName="/ppt/tags/tag3812.xml" ContentType="application/vnd.openxmlformats-officedocument.presentationml.tags+xml"/>
  <Override PartName="/ppt/tags/tag3813.xml" ContentType="application/vnd.openxmlformats-officedocument.presentationml.tags+xml"/>
  <Override PartName="/ppt/tags/tag3814.xml" ContentType="application/vnd.openxmlformats-officedocument.presentationml.tags+xml"/>
  <Override PartName="/ppt/tags/tag3815.xml" ContentType="application/vnd.openxmlformats-officedocument.presentationml.tags+xml"/>
  <Override PartName="/ppt/tags/tag3816.xml" ContentType="application/vnd.openxmlformats-officedocument.presentationml.tags+xml"/>
  <Override PartName="/ppt/tags/tag3817.xml" ContentType="application/vnd.openxmlformats-officedocument.presentationml.tags+xml"/>
  <Override PartName="/ppt/tags/tag3818.xml" ContentType="application/vnd.openxmlformats-officedocument.presentationml.tags+xml"/>
  <Override PartName="/ppt/tags/tag3819.xml" ContentType="application/vnd.openxmlformats-officedocument.presentationml.tags+xml"/>
  <Override PartName="/ppt/tags/tag3820.xml" ContentType="application/vnd.openxmlformats-officedocument.presentationml.tags+xml"/>
  <Override PartName="/ppt/tags/tag3821.xml" ContentType="application/vnd.openxmlformats-officedocument.presentationml.tags+xml"/>
  <Override PartName="/ppt/tags/tag3822.xml" ContentType="application/vnd.openxmlformats-officedocument.presentationml.tags+xml"/>
  <Override PartName="/ppt/tags/tag3823.xml" ContentType="application/vnd.openxmlformats-officedocument.presentationml.tags+xml"/>
  <Override PartName="/ppt/tags/tag3824.xml" ContentType="application/vnd.openxmlformats-officedocument.presentationml.tags+xml"/>
  <Override PartName="/ppt/tags/tag3825.xml" ContentType="application/vnd.openxmlformats-officedocument.presentationml.tags+xml"/>
  <Override PartName="/ppt/tags/tag3826.xml" ContentType="application/vnd.openxmlformats-officedocument.presentationml.tags+xml"/>
  <Override PartName="/ppt/tags/tag3827.xml" ContentType="application/vnd.openxmlformats-officedocument.presentationml.tags+xml"/>
  <Override PartName="/ppt/tags/tag3828.xml" ContentType="application/vnd.openxmlformats-officedocument.presentationml.tags+xml"/>
  <Override PartName="/ppt/tags/tag3829.xml" ContentType="application/vnd.openxmlformats-officedocument.presentationml.tags+xml"/>
  <Override PartName="/ppt/tags/tag3830.xml" ContentType="application/vnd.openxmlformats-officedocument.presentationml.tags+xml"/>
  <Override PartName="/ppt/tags/tag3831.xml" ContentType="application/vnd.openxmlformats-officedocument.presentationml.tags+xml"/>
  <Override PartName="/ppt/tags/tag3832.xml" ContentType="application/vnd.openxmlformats-officedocument.presentationml.tags+xml"/>
  <Override PartName="/ppt/tags/tag3833.xml" ContentType="application/vnd.openxmlformats-officedocument.presentationml.tags+xml"/>
  <Override PartName="/ppt/tags/tag3834.xml" ContentType="application/vnd.openxmlformats-officedocument.presentationml.tags+xml"/>
  <Override PartName="/ppt/tags/tag3835.xml" ContentType="application/vnd.openxmlformats-officedocument.presentationml.tags+xml"/>
  <Override PartName="/ppt/tags/tag3836.xml" ContentType="application/vnd.openxmlformats-officedocument.presentationml.tags+xml"/>
  <Override PartName="/ppt/tags/tag3837.xml" ContentType="application/vnd.openxmlformats-officedocument.presentationml.tags+xml"/>
  <Override PartName="/ppt/tags/tag3838.xml" ContentType="application/vnd.openxmlformats-officedocument.presentationml.tags+xml"/>
  <Override PartName="/ppt/tags/tag3839.xml" ContentType="application/vnd.openxmlformats-officedocument.presentationml.tags+xml"/>
  <Override PartName="/ppt/tags/tag3840.xml" ContentType="application/vnd.openxmlformats-officedocument.presentationml.tags+xml"/>
  <Override PartName="/ppt/tags/tag3841.xml" ContentType="application/vnd.openxmlformats-officedocument.presentationml.tags+xml"/>
  <Override PartName="/ppt/tags/tag3842.xml" ContentType="application/vnd.openxmlformats-officedocument.presentationml.tags+xml"/>
  <Override PartName="/ppt/tags/tag3843.xml" ContentType="application/vnd.openxmlformats-officedocument.presentationml.tags+xml"/>
  <Override PartName="/ppt/tags/tag3844.xml" ContentType="application/vnd.openxmlformats-officedocument.presentationml.tags+xml"/>
  <Override PartName="/ppt/tags/tag3845.xml" ContentType="application/vnd.openxmlformats-officedocument.presentationml.tags+xml"/>
  <Override PartName="/ppt/tags/tag3846.xml" ContentType="application/vnd.openxmlformats-officedocument.presentationml.tags+xml"/>
  <Override PartName="/ppt/tags/tag3847.xml" ContentType="application/vnd.openxmlformats-officedocument.presentationml.tags+xml"/>
  <Override PartName="/ppt/tags/tag3848.xml" ContentType="application/vnd.openxmlformats-officedocument.presentationml.tags+xml"/>
  <Override PartName="/ppt/tags/tag3849.xml" ContentType="application/vnd.openxmlformats-officedocument.presentationml.tags+xml"/>
  <Override PartName="/ppt/tags/tag3850.xml" ContentType="application/vnd.openxmlformats-officedocument.presentationml.tags+xml"/>
  <Override PartName="/ppt/tags/tag3851.xml" ContentType="application/vnd.openxmlformats-officedocument.presentationml.tags+xml"/>
  <Override PartName="/ppt/tags/tag3852.xml" ContentType="application/vnd.openxmlformats-officedocument.presentationml.tags+xml"/>
  <Override PartName="/ppt/tags/tag3853.xml" ContentType="application/vnd.openxmlformats-officedocument.presentationml.tags+xml"/>
  <Override PartName="/ppt/tags/tag3854.xml" ContentType="application/vnd.openxmlformats-officedocument.presentationml.tags+xml"/>
  <Override PartName="/ppt/tags/tag3855.xml" ContentType="application/vnd.openxmlformats-officedocument.presentationml.tags+xml"/>
  <Override PartName="/ppt/tags/tag3856.xml" ContentType="application/vnd.openxmlformats-officedocument.presentationml.tags+xml"/>
  <Override PartName="/ppt/tags/tag3857.xml" ContentType="application/vnd.openxmlformats-officedocument.presentationml.tags+xml"/>
  <Override PartName="/ppt/tags/tag3858.xml" ContentType="application/vnd.openxmlformats-officedocument.presentationml.tags+xml"/>
  <Override PartName="/ppt/tags/tag3859.xml" ContentType="application/vnd.openxmlformats-officedocument.presentationml.tags+xml"/>
  <Override PartName="/ppt/tags/tag3860.xml" ContentType="application/vnd.openxmlformats-officedocument.presentationml.tags+xml"/>
  <Override PartName="/ppt/tags/tag3861.xml" ContentType="application/vnd.openxmlformats-officedocument.presentationml.tags+xml"/>
  <Override PartName="/ppt/tags/tag3862.xml" ContentType="application/vnd.openxmlformats-officedocument.presentationml.tags+xml"/>
  <Override PartName="/ppt/tags/tag3863.xml" ContentType="application/vnd.openxmlformats-officedocument.presentationml.tags+xml"/>
  <Override PartName="/ppt/tags/tag3864.xml" ContentType="application/vnd.openxmlformats-officedocument.presentationml.tags+xml"/>
  <Override PartName="/ppt/tags/tag3865.xml" ContentType="application/vnd.openxmlformats-officedocument.presentationml.tags+xml"/>
  <Override PartName="/ppt/tags/tag3866.xml" ContentType="application/vnd.openxmlformats-officedocument.presentationml.tags+xml"/>
  <Override PartName="/ppt/tags/tag3867.xml" ContentType="application/vnd.openxmlformats-officedocument.presentationml.tags+xml"/>
  <Override PartName="/ppt/tags/tag3868.xml" ContentType="application/vnd.openxmlformats-officedocument.presentationml.tags+xml"/>
  <Override PartName="/ppt/tags/tag3869.xml" ContentType="application/vnd.openxmlformats-officedocument.presentationml.tags+xml"/>
  <Override PartName="/ppt/tags/tag3870.xml" ContentType="application/vnd.openxmlformats-officedocument.presentationml.tags+xml"/>
  <Override PartName="/ppt/tags/tag3871.xml" ContentType="application/vnd.openxmlformats-officedocument.presentationml.tags+xml"/>
  <Override PartName="/ppt/tags/tag3872.xml" ContentType="application/vnd.openxmlformats-officedocument.presentationml.tags+xml"/>
  <Override PartName="/ppt/tags/tag3873.xml" ContentType="application/vnd.openxmlformats-officedocument.presentationml.tags+xml"/>
  <Override PartName="/ppt/tags/tag3874.xml" ContentType="application/vnd.openxmlformats-officedocument.presentationml.tags+xml"/>
  <Override PartName="/ppt/tags/tag3875.xml" ContentType="application/vnd.openxmlformats-officedocument.presentationml.tags+xml"/>
  <Override PartName="/ppt/tags/tag3876.xml" ContentType="application/vnd.openxmlformats-officedocument.presentationml.tags+xml"/>
  <Override PartName="/ppt/tags/tag3877.xml" ContentType="application/vnd.openxmlformats-officedocument.presentationml.tags+xml"/>
  <Override PartName="/ppt/tags/tag3878.xml" ContentType="application/vnd.openxmlformats-officedocument.presentationml.tags+xml"/>
  <Override PartName="/ppt/tags/tag3879.xml" ContentType="application/vnd.openxmlformats-officedocument.presentationml.tags+xml"/>
  <Override PartName="/ppt/tags/tag3880.xml" ContentType="application/vnd.openxmlformats-officedocument.presentationml.tags+xml"/>
  <Override PartName="/ppt/tags/tag3881.xml" ContentType="application/vnd.openxmlformats-officedocument.presentationml.tags+xml"/>
  <Override PartName="/ppt/tags/tag3882.xml" ContentType="application/vnd.openxmlformats-officedocument.presentationml.tags+xml"/>
  <Override PartName="/ppt/tags/tag3883.xml" ContentType="application/vnd.openxmlformats-officedocument.presentationml.tags+xml"/>
  <Override PartName="/ppt/tags/tag3884.xml" ContentType="application/vnd.openxmlformats-officedocument.presentationml.tags+xml"/>
  <Override PartName="/ppt/tags/tag3885.xml" ContentType="application/vnd.openxmlformats-officedocument.presentationml.tags+xml"/>
  <Override PartName="/ppt/tags/tag3886.xml" ContentType="application/vnd.openxmlformats-officedocument.presentationml.tags+xml"/>
  <Override PartName="/ppt/tags/tag3887.xml" ContentType="application/vnd.openxmlformats-officedocument.presentationml.tags+xml"/>
  <Override PartName="/ppt/tags/tag3888.xml" ContentType="application/vnd.openxmlformats-officedocument.presentationml.tags+xml"/>
  <Override PartName="/ppt/tags/tag3889.xml" ContentType="application/vnd.openxmlformats-officedocument.presentationml.tags+xml"/>
  <Override PartName="/ppt/tags/tag3890.xml" ContentType="application/vnd.openxmlformats-officedocument.presentationml.tags+xml"/>
  <Override PartName="/ppt/tags/tag3891.xml" ContentType="application/vnd.openxmlformats-officedocument.presentationml.tags+xml"/>
  <Override PartName="/ppt/tags/tag3892.xml" ContentType="application/vnd.openxmlformats-officedocument.presentationml.tags+xml"/>
  <Override PartName="/ppt/tags/tag3893.xml" ContentType="application/vnd.openxmlformats-officedocument.presentationml.tags+xml"/>
  <Override PartName="/ppt/tags/tag3894.xml" ContentType="application/vnd.openxmlformats-officedocument.presentationml.tags+xml"/>
  <Override PartName="/ppt/tags/tag3895.xml" ContentType="application/vnd.openxmlformats-officedocument.presentationml.tags+xml"/>
  <Override PartName="/ppt/tags/tag3896.xml" ContentType="application/vnd.openxmlformats-officedocument.presentationml.tags+xml"/>
  <Override PartName="/ppt/tags/tag3897.xml" ContentType="application/vnd.openxmlformats-officedocument.presentationml.tags+xml"/>
  <Override PartName="/ppt/tags/tag3898.xml" ContentType="application/vnd.openxmlformats-officedocument.presentationml.tags+xml"/>
  <Override PartName="/ppt/tags/tag3899.xml" ContentType="application/vnd.openxmlformats-officedocument.presentationml.tags+xml"/>
  <Override PartName="/ppt/tags/tag3900.xml" ContentType="application/vnd.openxmlformats-officedocument.presentationml.tags+xml"/>
  <Override PartName="/ppt/tags/tag3901.xml" ContentType="application/vnd.openxmlformats-officedocument.presentationml.tags+xml"/>
  <Override PartName="/ppt/tags/tag3902.xml" ContentType="application/vnd.openxmlformats-officedocument.presentationml.tags+xml"/>
  <Override PartName="/ppt/tags/tag3903.xml" ContentType="application/vnd.openxmlformats-officedocument.presentationml.tags+xml"/>
  <Override PartName="/ppt/tags/tag3904.xml" ContentType="application/vnd.openxmlformats-officedocument.presentationml.tags+xml"/>
  <Override PartName="/ppt/tags/tag3905.xml" ContentType="application/vnd.openxmlformats-officedocument.presentationml.tags+xml"/>
  <Override PartName="/ppt/tags/tag3906.xml" ContentType="application/vnd.openxmlformats-officedocument.presentationml.tags+xml"/>
  <Override PartName="/ppt/tags/tag3907.xml" ContentType="application/vnd.openxmlformats-officedocument.presentationml.tags+xml"/>
  <Override PartName="/ppt/tags/tag3908.xml" ContentType="application/vnd.openxmlformats-officedocument.presentationml.tags+xml"/>
  <Override PartName="/ppt/tags/tag3909.xml" ContentType="application/vnd.openxmlformats-officedocument.presentationml.tags+xml"/>
  <Override PartName="/ppt/tags/tag3910.xml" ContentType="application/vnd.openxmlformats-officedocument.presentationml.tags+xml"/>
  <Override PartName="/ppt/tags/tag3911.xml" ContentType="application/vnd.openxmlformats-officedocument.presentationml.tags+xml"/>
  <Override PartName="/ppt/tags/tag3912.xml" ContentType="application/vnd.openxmlformats-officedocument.presentationml.tags+xml"/>
  <Override PartName="/ppt/tags/tag3913.xml" ContentType="application/vnd.openxmlformats-officedocument.presentationml.tags+xml"/>
  <Override PartName="/ppt/tags/tag3914.xml" ContentType="application/vnd.openxmlformats-officedocument.presentationml.tags+xml"/>
  <Override PartName="/ppt/tags/tag3915.xml" ContentType="application/vnd.openxmlformats-officedocument.presentationml.tags+xml"/>
  <Override PartName="/ppt/tags/tag3916.xml" ContentType="application/vnd.openxmlformats-officedocument.presentationml.tags+xml"/>
  <Override PartName="/ppt/tags/tag3917.xml" ContentType="application/vnd.openxmlformats-officedocument.presentationml.tags+xml"/>
  <Override PartName="/ppt/tags/tag3918.xml" ContentType="application/vnd.openxmlformats-officedocument.presentationml.tags+xml"/>
  <Override PartName="/ppt/tags/tag3919.xml" ContentType="application/vnd.openxmlformats-officedocument.presentationml.tags+xml"/>
  <Override PartName="/ppt/tags/tag3920.xml" ContentType="application/vnd.openxmlformats-officedocument.presentationml.tags+xml"/>
  <Override PartName="/ppt/tags/tag3921.xml" ContentType="application/vnd.openxmlformats-officedocument.presentationml.tags+xml"/>
  <Override PartName="/ppt/tags/tag3922.xml" ContentType="application/vnd.openxmlformats-officedocument.presentationml.tags+xml"/>
  <Override PartName="/ppt/tags/tag3923.xml" ContentType="application/vnd.openxmlformats-officedocument.presentationml.tags+xml"/>
  <Override PartName="/ppt/tags/tag3924.xml" ContentType="application/vnd.openxmlformats-officedocument.presentationml.tags+xml"/>
  <Override PartName="/ppt/tags/tag3925.xml" ContentType="application/vnd.openxmlformats-officedocument.presentationml.tags+xml"/>
  <Override PartName="/ppt/tags/tag3926.xml" ContentType="application/vnd.openxmlformats-officedocument.presentationml.tags+xml"/>
  <Override PartName="/ppt/tags/tag3927.xml" ContentType="application/vnd.openxmlformats-officedocument.presentationml.tags+xml"/>
  <Override PartName="/ppt/tags/tag3928.xml" ContentType="application/vnd.openxmlformats-officedocument.presentationml.tags+xml"/>
  <Override PartName="/ppt/tags/tag3929.xml" ContentType="application/vnd.openxmlformats-officedocument.presentationml.tags+xml"/>
  <Override PartName="/ppt/tags/tag3930.xml" ContentType="application/vnd.openxmlformats-officedocument.presentationml.tags+xml"/>
  <Override PartName="/ppt/tags/tag3931.xml" ContentType="application/vnd.openxmlformats-officedocument.presentationml.tags+xml"/>
  <Override PartName="/ppt/tags/tag3932.xml" ContentType="application/vnd.openxmlformats-officedocument.presentationml.tags+xml"/>
  <Override PartName="/ppt/tags/tag3933.xml" ContentType="application/vnd.openxmlformats-officedocument.presentationml.tags+xml"/>
  <Override PartName="/ppt/tags/tag3934.xml" ContentType="application/vnd.openxmlformats-officedocument.presentationml.tags+xml"/>
  <Override PartName="/ppt/tags/tag3935.xml" ContentType="application/vnd.openxmlformats-officedocument.presentationml.tags+xml"/>
  <Override PartName="/ppt/tags/tag3936.xml" ContentType="application/vnd.openxmlformats-officedocument.presentationml.tags+xml"/>
  <Override PartName="/ppt/tags/tag3937.xml" ContentType="application/vnd.openxmlformats-officedocument.presentationml.tags+xml"/>
  <Override PartName="/ppt/tags/tag3938.xml" ContentType="application/vnd.openxmlformats-officedocument.presentationml.tags+xml"/>
  <Override PartName="/ppt/tags/tag3939.xml" ContentType="application/vnd.openxmlformats-officedocument.presentationml.tags+xml"/>
  <Override PartName="/ppt/tags/tag3940.xml" ContentType="application/vnd.openxmlformats-officedocument.presentationml.tags+xml"/>
  <Override PartName="/ppt/tags/tag3941.xml" ContentType="application/vnd.openxmlformats-officedocument.presentationml.tags+xml"/>
  <Override PartName="/ppt/tags/tag3942.xml" ContentType="application/vnd.openxmlformats-officedocument.presentationml.tags+xml"/>
  <Override PartName="/ppt/tags/tag3943.xml" ContentType="application/vnd.openxmlformats-officedocument.presentationml.tags+xml"/>
  <Override PartName="/ppt/tags/tag3944.xml" ContentType="application/vnd.openxmlformats-officedocument.presentationml.tags+xml"/>
  <Override PartName="/ppt/tags/tag3945.xml" ContentType="application/vnd.openxmlformats-officedocument.presentationml.tags+xml"/>
  <Override PartName="/ppt/tags/tag3946.xml" ContentType="application/vnd.openxmlformats-officedocument.presentationml.tags+xml"/>
  <Override PartName="/ppt/tags/tag3947.xml" ContentType="application/vnd.openxmlformats-officedocument.presentationml.tags+xml"/>
  <Override PartName="/ppt/tags/tag3948.xml" ContentType="application/vnd.openxmlformats-officedocument.presentationml.tags+xml"/>
  <Override PartName="/ppt/tags/tag3949.xml" ContentType="application/vnd.openxmlformats-officedocument.presentationml.tags+xml"/>
  <Override PartName="/ppt/tags/tag3950.xml" ContentType="application/vnd.openxmlformats-officedocument.presentationml.tags+xml"/>
  <Override PartName="/ppt/tags/tag3951.xml" ContentType="application/vnd.openxmlformats-officedocument.presentationml.tags+xml"/>
  <Override PartName="/ppt/tags/tag3952.xml" ContentType="application/vnd.openxmlformats-officedocument.presentationml.tags+xml"/>
  <Override PartName="/ppt/tags/tag3953.xml" ContentType="application/vnd.openxmlformats-officedocument.presentationml.tags+xml"/>
  <Override PartName="/ppt/tags/tag3954.xml" ContentType="application/vnd.openxmlformats-officedocument.presentationml.tags+xml"/>
  <Override PartName="/ppt/tags/tag3955.xml" ContentType="application/vnd.openxmlformats-officedocument.presentationml.tags+xml"/>
  <Override PartName="/ppt/tags/tag3956.xml" ContentType="application/vnd.openxmlformats-officedocument.presentationml.tags+xml"/>
  <Override PartName="/ppt/tags/tag3957.xml" ContentType="application/vnd.openxmlformats-officedocument.presentationml.tags+xml"/>
  <Override PartName="/ppt/tags/tag3958.xml" ContentType="application/vnd.openxmlformats-officedocument.presentationml.tags+xml"/>
  <Override PartName="/ppt/tags/tag3959.xml" ContentType="application/vnd.openxmlformats-officedocument.presentationml.tags+xml"/>
  <Override PartName="/ppt/tags/tag3960.xml" ContentType="application/vnd.openxmlformats-officedocument.presentationml.tags+xml"/>
  <Override PartName="/ppt/tags/tag3961.xml" ContentType="application/vnd.openxmlformats-officedocument.presentationml.tags+xml"/>
  <Override PartName="/ppt/tags/tag3962.xml" ContentType="application/vnd.openxmlformats-officedocument.presentationml.tags+xml"/>
  <Override PartName="/ppt/tags/tag3963.xml" ContentType="application/vnd.openxmlformats-officedocument.presentationml.tags+xml"/>
  <Override PartName="/ppt/tags/tag3964.xml" ContentType="application/vnd.openxmlformats-officedocument.presentationml.tags+xml"/>
  <Override PartName="/ppt/tags/tag3965.xml" ContentType="application/vnd.openxmlformats-officedocument.presentationml.tags+xml"/>
  <Override PartName="/ppt/notesSlides/notesSlide83.xml" ContentType="application/vnd.openxmlformats-officedocument.presentationml.notesSlide+xml"/>
  <Override PartName="/ppt/tags/tag3966.xml" ContentType="application/vnd.openxmlformats-officedocument.presentationml.tags+xml"/>
  <Override PartName="/ppt/tags/tag3967.xml" ContentType="application/vnd.openxmlformats-officedocument.presentationml.tags+xml"/>
  <Override PartName="/ppt/tags/tag3968.xml" ContentType="application/vnd.openxmlformats-officedocument.presentationml.tags+xml"/>
  <Override PartName="/ppt/tags/tag3969.xml" ContentType="application/vnd.openxmlformats-officedocument.presentationml.tags+xml"/>
  <Override PartName="/ppt/tags/tag3970.xml" ContentType="application/vnd.openxmlformats-officedocument.presentationml.tags+xml"/>
  <Override PartName="/ppt/tags/tag3971.xml" ContentType="application/vnd.openxmlformats-officedocument.presentationml.tags+xml"/>
  <Override PartName="/ppt/tags/tag3972.xml" ContentType="application/vnd.openxmlformats-officedocument.presentationml.tags+xml"/>
  <Override PartName="/ppt/tags/tag3973.xml" ContentType="application/vnd.openxmlformats-officedocument.presentationml.tags+xml"/>
  <Override PartName="/ppt/tags/tag3974.xml" ContentType="application/vnd.openxmlformats-officedocument.presentationml.tags+xml"/>
  <Override PartName="/ppt/tags/tag3975.xml" ContentType="application/vnd.openxmlformats-officedocument.presentationml.tags+xml"/>
  <Override PartName="/ppt/tags/tag3976.xml" ContentType="application/vnd.openxmlformats-officedocument.presentationml.tags+xml"/>
  <Override PartName="/ppt/tags/tag3977.xml" ContentType="application/vnd.openxmlformats-officedocument.presentationml.tags+xml"/>
  <Override PartName="/ppt/tags/tag3978.xml" ContentType="application/vnd.openxmlformats-officedocument.presentationml.tags+xml"/>
  <Override PartName="/ppt/tags/tag3979.xml" ContentType="application/vnd.openxmlformats-officedocument.presentationml.tags+xml"/>
  <Override PartName="/ppt/tags/tag3980.xml" ContentType="application/vnd.openxmlformats-officedocument.presentationml.tags+xml"/>
  <Override PartName="/ppt/tags/tag3981.xml" ContentType="application/vnd.openxmlformats-officedocument.presentationml.tags+xml"/>
  <Override PartName="/ppt/tags/tag3982.xml" ContentType="application/vnd.openxmlformats-officedocument.presentationml.tags+xml"/>
  <Override PartName="/ppt/tags/tag3983.xml" ContentType="application/vnd.openxmlformats-officedocument.presentationml.tags+xml"/>
  <Override PartName="/ppt/tags/tag3984.xml" ContentType="application/vnd.openxmlformats-officedocument.presentationml.tags+xml"/>
  <Override PartName="/ppt/tags/tag3985.xml" ContentType="application/vnd.openxmlformats-officedocument.presentationml.tags+xml"/>
  <Override PartName="/ppt/tags/tag3986.xml" ContentType="application/vnd.openxmlformats-officedocument.presentationml.tags+xml"/>
  <Override PartName="/ppt/tags/tag3987.xml" ContentType="application/vnd.openxmlformats-officedocument.presentationml.tags+xml"/>
  <Override PartName="/ppt/tags/tag3988.xml" ContentType="application/vnd.openxmlformats-officedocument.presentationml.tags+xml"/>
  <Override PartName="/ppt/tags/tag3989.xml" ContentType="application/vnd.openxmlformats-officedocument.presentationml.tags+xml"/>
  <Override PartName="/ppt/tags/tag3990.xml" ContentType="application/vnd.openxmlformats-officedocument.presentationml.tags+xml"/>
  <Override PartName="/ppt/tags/tag3991.xml" ContentType="application/vnd.openxmlformats-officedocument.presentationml.tags+xml"/>
  <Override PartName="/ppt/tags/tag3992.xml" ContentType="application/vnd.openxmlformats-officedocument.presentationml.tags+xml"/>
  <Override PartName="/ppt/tags/tag3993.xml" ContentType="application/vnd.openxmlformats-officedocument.presentationml.tags+xml"/>
  <Override PartName="/ppt/tags/tag3994.xml" ContentType="application/vnd.openxmlformats-officedocument.presentationml.tags+xml"/>
  <Override PartName="/ppt/tags/tag3995.xml" ContentType="application/vnd.openxmlformats-officedocument.presentationml.tags+xml"/>
  <Override PartName="/ppt/tags/tag3996.xml" ContentType="application/vnd.openxmlformats-officedocument.presentationml.tags+xml"/>
  <Override PartName="/ppt/tags/tag3997.xml" ContentType="application/vnd.openxmlformats-officedocument.presentationml.tags+xml"/>
  <Override PartName="/ppt/tags/tag3998.xml" ContentType="application/vnd.openxmlformats-officedocument.presentationml.tags+xml"/>
  <Override PartName="/ppt/tags/tag3999.xml" ContentType="application/vnd.openxmlformats-officedocument.presentationml.tags+xml"/>
  <Override PartName="/ppt/tags/tag4000.xml" ContentType="application/vnd.openxmlformats-officedocument.presentationml.tags+xml"/>
  <Override PartName="/ppt/tags/tag4001.xml" ContentType="application/vnd.openxmlformats-officedocument.presentationml.tags+xml"/>
  <Override PartName="/ppt/tags/tag4002.xml" ContentType="application/vnd.openxmlformats-officedocument.presentationml.tags+xml"/>
  <Override PartName="/ppt/tags/tag4003.xml" ContentType="application/vnd.openxmlformats-officedocument.presentationml.tags+xml"/>
  <Override PartName="/ppt/tags/tag4004.xml" ContentType="application/vnd.openxmlformats-officedocument.presentationml.tags+xml"/>
  <Override PartName="/ppt/tags/tag4005.xml" ContentType="application/vnd.openxmlformats-officedocument.presentationml.tags+xml"/>
  <Override PartName="/ppt/tags/tag4006.xml" ContentType="application/vnd.openxmlformats-officedocument.presentationml.tags+xml"/>
  <Override PartName="/ppt/tags/tag4007.xml" ContentType="application/vnd.openxmlformats-officedocument.presentationml.tags+xml"/>
  <Override PartName="/ppt/tags/tag4008.xml" ContentType="application/vnd.openxmlformats-officedocument.presentationml.tags+xml"/>
  <Override PartName="/ppt/tags/tag4009.xml" ContentType="application/vnd.openxmlformats-officedocument.presentationml.tags+xml"/>
  <Override PartName="/ppt/tags/tag4010.xml" ContentType="application/vnd.openxmlformats-officedocument.presentationml.tags+xml"/>
  <Override PartName="/ppt/tags/tag4011.xml" ContentType="application/vnd.openxmlformats-officedocument.presentationml.tags+xml"/>
  <Override PartName="/ppt/tags/tag4012.xml" ContentType="application/vnd.openxmlformats-officedocument.presentationml.tags+xml"/>
  <Override PartName="/ppt/tags/tag4013.xml" ContentType="application/vnd.openxmlformats-officedocument.presentationml.tags+xml"/>
  <Override PartName="/ppt/tags/tag4014.xml" ContentType="application/vnd.openxmlformats-officedocument.presentationml.tags+xml"/>
  <Override PartName="/ppt/tags/tag4015.xml" ContentType="application/vnd.openxmlformats-officedocument.presentationml.tags+xml"/>
  <Override PartName="/ppt/tags/tag4016.xml" ContentType="application/vnd.openxmlformats-officedocument.presentationml.tags+xml"/>
  <Override PartName="/ppt/tags/tag4017.xml" ContentType="application/vnd.openxmlformats-officedocument.presentationml.tags+xml"/>
  <Override PartName="/ppt/tags/tag4018.xml" ContentType="application/vnd.openxmlformats-officedocument.presentationml.tags+xml"/>
  <Override PartName="/ppt/tags/tag4019.xml" ContentType="application/vnd.openxmlformats-officedocument.presentationml.tags+xml"/>
  <Override PartName="/ppt/tags/tag4020.xml" ContentType="application/vnd.openxmlformats-officedocument.presentationml.tags+xml"/>
  <Override PartName="/ppt/tags/tag4021.xml" ContentType="application/vnd.openxmlformats-officedocument.presentationml.tags+xml"/>
  <Override PartName="/ppt/tags/tag4022.xml" ContentType="application/vnd.openxmlformats-officedocument.presentationml.tags+xml"/>
  <Override PartName="/ppt/tags/tag4023.xml" ContentType="application/vnd.openxmlformats-officedocument.presentationml.tags+xml"/>
  <Override PartName="/ppt/tags/tag4024.xml" ContentType="application/vnd.openxmlformats-officedocument.presentationml.tags+xml"/>
  <Override PartName="/ppt/tags/tag4025.xml" ContentType="application/vnd.openxmlformats-officedocument.presentationml.tags+xml"/>
  <Override PartName="/ppt/tags/tag4026.xml" ContentType="application/vnd.openxmlformats-officedocument.presentationml.tags+xml"/>
  <Override PartName="/ppt/tags/tag4027.xml" ContentType="application/vnd.openxmlformats-officedocument.presentationml.tags+xml"/>
  <Override PartName="/ppt/tags/tag4028.xml" ContentType="application/vnd.openxmlformats-officedocument.presentationml.tags+xml"/>
  <Override PartName="/ppt/tags/tag4029.xml" ContentType="application/vnd.openxmlformats-officedocument.presentationml.tags+xml"/>
  <Override PartName="/ppt/tags/tag4030.xml" ContentType="application/vnd.openxmlformats-officedocument.presentationml.tags+xml"/>
  <Override PartName="/ppt/tags/tag4031.xml" ContentType="application/vnd.openxmlformats-officedocument.presentationml.tags+xml"/>
  <Override PartName="/ppt/tags/tag4032.xml" ContentType="application/vnd.openxmlformats-officedocument.presentationml.tags+xml"/>
  <Override PartName="/ppt/tags/tag4033.xml" ContentType="application/vnd.openxmlformats-officedocument.presentationml.tags+xml"/>
  <Override PartName="/ppt/tags/tag4034.xml" ContentType="application/vnd.openxmlformats-officedocument.presentationml.tags+xml"/>
  <Override PartName="/ppt/tags/tag4035.xml" ContentType="application/vnd.openxmlformats-officedocument.presentationml.tags+xml"/>
  <Override PartName="/ppt/tags/tag4036.xml" ContentType="application/vnd.openxmlformats-officedocument.presentationml.tags+xml"/>
  <Override PartName="/ppt/tags/tag4037.xml" ContentType="application/vnd.openxmlformats-officedocument.presentationml.tags+xml"/>
  <Override PartName="/ppt/tags/tag4038.xml" ContentType="application/vnd.openxmlformats-officedocument.presentationml.tags+xml"/>
  <Override PartName="/ppt/tags/tag4039.xml" ContentType="application/vnd.openxmlformats-officedocument.presentationml.tags+xml"/>
  <Override PartName="/ppt/tags/tag4040.xml" ContentType="application/vnd.openxmlformats-officedocument.presentationml.tags+xml"/>
  <Override PartName="/ppt/tags/tag4041.xml" ContentType="application/vnd.openxmlformats-officedocument.presentationml.tags+xml"/>
  <Override PartName="/ppt/tags/tag4042.xml" ContentType="application/vnd.openxmlformats-officedocument.presentationml.tags+xml"/>
  <Override PartName="/ppt/tags/tag4043.xml" ContentType="application/vnd.openxmlformats-officedocument.presentationml.tags+xml"/>
  <Override PartName="/ppt/tags/tag4044.xml" ContentType="application/vnd.openxmlformats-officedocument.presentationml.tags+xml"/>
  <Override PartName="/ppt/tags/tag4045.xml" ContentType="application/vnd.openxmlformats-officedocument.presentationml.tags+xml"/>
  <Override PartName="/ppt/tags/tag4046.xml" ContentType="application/vnd.openxmlformats-officedocument.presentationml.tags+xml"/>
  <Override PartName="/ppt/tags/tag4047.xml" ContentType="application/vnd.openxmlformats-officedocument.presentationml.tags+xml"/>
  <Override PartName="/ppt/tags/tag4048.xml" ContentType="application/vnd.openxmlformats-officedocument.presentationml.tags+xml"/>
  <Override PartName="/ppt/tags/tag4049.xml" ContentType="application/vnd.openxmlformats-officedocument.presentationml.tags+xml"/>
  <Override PartName="/ppt/tags/tag4050.xml" ContentType="application/vnd.openxmlformats-officedocument.presentationml.tags+xml"/>
  <Override PartName="/ppt/tags/tag4051.xml" ContentType="application/vnd.openxmlformats-officedocument.presentationml.tags+xml"/>
  <Override PartName="/ppt/tags/tag4052.xml" ContentType="application/vnd.openxmlformats-officedocument.presentationml.tags+xml"/>
  <Override PartName="/ppt/tags/tag4053.xml" ContentType="application/vnd.openxmlformats-officedocument.presentationml.tags+xml"/>
  <Override PartName="/ppt/tags/tag4054.xml" ContentType="application/vnd.openxmlformats-officedocument.presentationml.tags+xml"/>
  <Override PartName="/ppt/tags/tag4055.xml" ContentType="application/vnd.openxmlformats-officedocument.presentationml.tags+xml"/>
  <Override PartName="/ppt/tags/tag4056.xml" ContentType="application/vnd.openxmlformats-officedocument.presentationml.tags+xml"/>
  <Override PartName="/ppt/tags/tag4057.xml" ContentType="application/vnd.openxmlformats-officedocument.presentationml.tags+xml"/>
  <Override PartName="/ppt/tags/tag4058.xml" ContentType="application/vnd.openxmlformats-officedocument.presentationml.tags+xml"/>
  <Override PartName="/ppt/tags/tag4059.xml" ContentType="application/vnd.openxmlformats-officedocument.presentationml.tags+xml"/>
  <Override PartName="/ppt/tags/tag4060.xml" ContentType="application/vnd.openxmlformats-officedocument.presentationml.tags+xml"/>
  <Override PartName="/ppt/tags/tag4061.xml" ContentType="application/vnd.openxmlformats-officedocument.presentationml.tags+xml"/>
  <Override PartName="/ppt/tags/tag4062.xml" ContentType="application/vnd.openxmlformats-officedocument.presentationml.tags+xml"/>
  <Override PartName="/ppt/tags/tag4063.xml" ContentType="application/vnd.openxmlformats-officedocument.presentationml.tags+xml"/>
  <Override PartName="/ppt/tags/tag4064.xml" ContentType="application/vnd.openxmlformats-officedocument.presentationml.tags+xml"/>
  <Override PartName="/ppt/tags/tag4065.xml" ContentType="application/vnd.openxmlformats-officedocument.presentationml.tags+xml"/>
  <Override PartName="/ppt/tags/tag4066.xml" ContentType="application/vnd.openxmlformats-officedocument.presentationml.tags+xml"/>
  <Override PartName="/ppt/tags/tag4067.xml" ContentType="application/vnd.openxmlformats-officedocument.presentationml.tags+xml"/>
  <Override PartName="/ppt/tags/tag4068.xml" ContentType="application/vnd.openxmlformats-officedocument.presentationml.tags+xml"/>
  <Override PartName="/ppt/tags/tag4069.xml" ContentType="application/vnd.openxmlformats-officedocument.presentationml.tags+xml"/>
  <Override PartName="/ppt/tags/tag4070.xml" ContentType="application/vnd.openxmlformats-officedocument.presentationml.tags+xml"/>
  <Override PartName="/ppt/tags/tag4071.xml" ContentType="application/vnd.openxmlformats-officedocument.presentationml.tags+xml"/>
  <Override PartName="/ppt/tags/tag4072.xml" ContentType="application/vnd.openxmlformats-officedocument.presentationml.tags+xml"/>
  <Override PartName="/ppt/tags/tag4073.xml" ContentType="application/vnd.openxmlformats-officedocument.presentationml.tags+xml"/>
  <Override PartName="/ppt/tags/tag4074.xml" ContentType="application/vnd.openxmlformats-officedocument.presentationml.tags+xml"/>
  <Override PartName="/ppt/tags/tag4075.xml" ContentType="application/vnd.openxmlformats-officedocument.presentationml.tags+xml"/>
  <Override PartName="/ppt/tags/tag4076.xml" ContentType="application/vnd.openxmlformats-officedocument.presentationml.tags+xml"/>
  <Override PartName="/ppt/tags/tag4077.xml" ContentType="application/vnd.openxmlformats-officedocument.presentationml.tags+xml"/>
  <Override PartName="/ppt/tags/tag4078.xml" ContentType="application/vnd.openxmlformats-officedocument.presentationml.tags+xml"/>
  <Override PartName="/ppt/tags/tag4079.xml" ContentType="application/vnd.openxmlformats-officedocument.presentationml.tags+xml"/>
  <Override PartName="/ppt/tags/tag4080.xml" ContentType="application/vnd.openxmlformats-officedocument.presentationml.tags+xml"/>
  <Override PartName="/ppt/tags/tag4081.xml" ContentType="application/vnd.openxmlformats-officedocument.presentationml.tags+xml"/>
  <Override PartName="/ppt/tags/tag4082.xml" ContentType="application/vnd.openxmlformats-officedocument.presentationml.tags+xml"/>
  <Override PartName="/ppt/tags/tag4083.xml" ContentType="application/vnd.openxmlformats-officedocument.presentationml.tags+xml"/>
  <Override PartName="/ppt/tags/tag4084.xml" ContentType="application/vnd.openxmlformats-officedocument.presentationml.tags+xml"/>
  <Override PartName="/ppt/tags/tag4085.xml" ContentType="application/vnd.openxmlformats-officedocument.presentationml.tags+xml"/>
  <Override PartName="/ppt/tags/tag4086.xml" ContentType="application/vnd.openxmlformats-officedocument.presentationml.tags+xml"/>
  <Override PartName="/ppt/tags/tag4087.xml" ContentType="application/vnd.openxmlformats-officedocument.presentationml.tags+xml"/>
  <Override PartName="/ppt/tags/tag4088.xml" ContentType="application/vnd.openxmlformats-officedocument.presentationml.tags+xml"/>
  <Override PartName="/ppt/tags/tag4089.xml" ContentType="application/vnd.openxmlformats-officedocument.presentationml.tags+xml"/>
  <Override PartName="/ppt/tags/tag4090.xml" ContentType="application/vnd.openxmlformats-officedocument.presentationml.tags+xml"/>
  <Override PartName="/ppt/tags/tag4091.xml" ContentType="application/vnd.openxmlformats-officedocument.presentationml.tags+xml"/>
  <Override PartName="/ppt/tags/tag4092.xml" ContentType="application/vnd.openxmlformats-officedocument.presentationml.tags+xml"/>
  <Override PartName="/ppt/tags/tag4093.xml" ContentType="application/vnd.openxmlformats-officedocument.presentationml.tags+xml"/>
  <Override PartName="/ppt/tags/tag4094.xml" ContentType="application/vnd.openxmlformats-officedocument.presentationml.tags+xml"/>
  <Override PartName="/ppt/tags/tag4095.xml" ContentType="application/vnd.openxmlformats-officedocument.presentationml.tags+xml"/>
  <Override PartName="/ppt/tags/tag4096.xml" ContentType="application/vnd.openxmlformats-officedocument.presentationml.tags+xml"/>
  <Override PartName="/ppt/tags/tag4097.xml" ContentType="application/vnd.openxmlformats-officedocument.presentationml.tags+xml"/>
  <Override PartName="/ppt/tags/tag4098.xml" ContentType="application/vnd.openxmlformats-officedocument.presentationml.tags+xml"/>
  <Override PartName="/ppt/tags/tag4099.xml" ContentType="application/vnd.openxmlformats-officedocument.presentationml.tags+xml"/>
  <Override PartName="/ppt/tags/tag4100.xml" ContentType="application/vnd.openxmlformats-officedocument.presentationml.tags+xml"/>
  <Override PartName="/ppt/tags/tag4101.xml" ContentType="application/vnd.openxmlformats-officedocument.presentationml.tags+xml"/>
  <Override PartName="/ppt/tags/tag4102.xml" ContentType="application/vnd.openxmlformats-officedocument.presentationml.tags+xml"/>
  <Override PartName="/ppt/tags/tag4103.xml" ContentType="application/vnd.openxmlformats-officedocument.presentationml.tags+xml"/>
  <Override PartName="/ppt/tags/tag4104.xml" ContentType="application/vnd.openxmlformats-officedocument.presentationml.tags+xml"/>
  <Override PartName="/ppt/tags/tag4105.xml" ContentType="application/vnd.openxmlformats-officedocument.presentationml.tags+xml"/>
  <Override PartName="/ppt/tags/tag4106.xml" ContentType="application/vnd.openxmlformats-officedocument.presentationml.tags+xml"/>
  <Override PartName="/ppt/tags/tag4107.xml" ContentType="application/vnd.openxmlformats-officedocument.presentationml.tags+xml"/>
  <Override PartName="/ppt/tags/tag4108.xml" ContentType="application/vnd.openxmlformats-officedocument.presentationml.tags+xml"/>
  <Override PartName="/ppt/tags/tag4109.xml" ContentType="application/vnd.openxmlformats-officedocument.presentationml.tags+xml"/>
  <Override PartName="/ppt/tags/tag4110.xml" ContentType="application/vnd.openxmlformats-officedocument.presentationml.tags+xml"/>
  <Override PartName="/ppt/tags/tag4111.xml" ContentType="application/vnd.openxmlformats-officedocument.presentationml.tags+xml"/>
  <Override PartName="/ppt/tags/tag4112.xml" ContentType="application/vnd.openxmlformats-officedocument.presentationml.tags+xml"/>
  <Override PartName="/ppt/tags/tag4113.xml" ContentType="application/vnd.openxmlformats-officedocument.presentationml.tags+xml"/>
  <Override PartName="/ppt/tags/tag4114.xml" ContentType="application/vnd.openxmlformats-officedocument.presentationml.tags+xml"/>
  <Override PartName="/ppt/tags/tag4115.xml" ContentType="application/vnd.openxmlformats-officedocument.presentationml.tags+xml"/>
  <Override PartName="/ppt/tags/tag4116.xml" ContentType="application/vnd.openxmlformats-officedocument.presentationml.tags+xml"/>
  <Override PartName="/ppt/tags/tag4117.xml" ContentType="application/vnd.openxmlformats-officedocument.presentationml.tags+xml"/>
  <Override PartName="/ppt/tags/tag4118.xml" ContentType="application/vnd.openxmlformats-officedocument.presentationml.tags+xml"/>
  <Override PartName="/ppt/tags/tag4119.xml" ContentType="application/vnd.openxmlformats-officedocument.presentationml.tags+xml"/>
  <Override PartName="/ppt/tags/tag4120.xml" ContentType="application/vnd.openxmlformats-officedocument.presentationml.tags+xml"/>
  <Override PartName="/ppt/tags/tag4121.xml" ContentType="application/vnd.openxmlformats-officedocument.presentationml.tags+xml"/>
  <Override PartName="/ppt/tags/tag4122.xml" ContentType="application/vnd.openxmlformats-officedocument.presentationml.tags+xml"/>
  <Override PartName="/ppt/tags/tag4123.xml" ContentType="application/vnd.openxmlformats-officedocument.presentationml.tags+xml"/>
  <Override PartName="/ppt/tags/tag4124.xml" ContentType="application/vnd.openxmlformats-officedocument.presentationml.tags+xml"/>
  <Override PartName="/ppt/tags/tag4125.xml" ContentType="application/vnd.openxmlformats-officedocument.presentationml.tags+xml"/>
  <Override PartName="/ppt/tags/tag4126.xml" ContentType="application/vnd.openxmlformats-officedocument.presentationml.tags+xml"/>
  <Override PartName="/ppt/tags/tag4127.xml" ContentType="application/vnd.openxmlformats-officedocument.presentationml.tags+xml"/>
  <Override PartName="/ppt/tags/tag4128.xml" ContentType="application/vnd.openxmlformats-officedocument.presentationml.tags+xml"/>
  <Override PartName="/ppt/tags/tag4129.xml" ContentType="application/vnd.openxmlformats-officedocument.presentationml.tags+xml"/>
  <Override PartName="/ppt/tags/tag4130.xml" ContentType="application/vnd.openxmlformats-officedocument.presentationml.tags+xml"/>
  <Override PartName="/ppt/tags/tag4131.xml" ContentType="application/vnd.openxmlformats-officedocument.presentationml.tags+xml"/>
  <Override PartName="/ppt/tags/tag4132.xml" ContentType="application/vnd.openxmlformats-officedocument.presentationml.tags+xml"/>
  <Override PartName="/ppt/tags/tag4133.xml" ContentType="application/vnd.openxmlformats-officedocument.presentationml.tags+xml"/>
  <Override PartName="/ppt/tags/tag4134.xml" ContentType="application/vnd.openxmlformats-officedocument.presentationml.tags+xml"/>
  <Override PartName="/ppt/tags/tag4135.xml" ContentType="application/vnd.openxmlformats-officedocument.presentationml.tags+xml"/>
  <Override PartName="/ppt/tags/tag4136.xml" ContentType="application/vnd.openxmlformats-officedocument.presentationml.tags+xml"/>
  <Override PartName="/ppt/tags/tag4137.xml" ContentType="application/vnd.openxmlformats-officedocument.presentationml.tags+xml"/>
  <Override PartName="/ppt/tags/tag4138.xml" ContentType="application/vnd.openxmlformats-officedocument.presentationml.tags+xml"/>
  <Override PartName="/ppt/tags/tag4139.xml" ContentType="application/vnd.openxmlformats-officedocument.presentationml.tags+xml"/>
  <Override PartName="/ppt/tags/tag4140.xml" ContentType="application/vnd.openxmlformats-officedocument.presentationml.tags+xml"/>
  <Override PartName="/ppt/tags/tag4141.xml" ContentType="application/vnd.openxmlformats-officedocument.presentationml.tags+xml"/>
  <Override PartName="/ppt/tags/tag4142.xml" ContentType="application/vnd.openxmlformats-officedocument.presentationml.tags+xml"/>
  <Override PartName="/ppt/tags/tag4143.xml" ContentType="application/vnd.openxmlformats-officedocument.presentationml.tags+xml"/>
  <Override PartName="/ppt/tags/tag4144.xml" ContentType="application/vnd.openxmlformats-officedocument.presentationml.tags+xml"/>
  <Override PartName="/ppt/tags/tag4145.xml" ContentType="application/vnd.openxmlformats-officedocument.presentationml.tags+xml"/>
  <Override PartName="/ppt/tags/tag4146.xml" ContentType="application/vnd.openxmlformats-officedocument.presentationml.tags+xml"/>
  <Override PartName="/ppt/tags/tag4147.xml" ContentType="application/vnd.openxmlformats-officedocument.presentationml.tags+xml"/>
  <Override PartName="/ppt/tags/tag4148.xml" ContentType="application/vnd.openxmlformats-officedocument.presentationml.tags+xml"/>
  <Override PartName="/ppt/tags/tag4149.xml" ContentType="application/vnd.openxmlformats-officedocument.presentationml.tags+xml"/>
  <Override PartName="/ppt/tags/tag4150.xml" ContentType="application/vnd.openxmlformats-officedocument.presentationml.tags+xml"/>
  <Override PartName="/ppt/tags/tag4151.xml" ContentType="application/vnd.openxmlformats-officedocument.presentationml.tags+xml"/>
  <Override PartName="/ppt/tags/tag4152.xml" ContentType="application/vnd.openxmlformats-officedocument.presentationml.tags+xml"/>
  <Override PartName="/ppt/tags/tag4153.xml" ContentType="application/vnd.openxmlformats-officedocument.presentationml.tags+xml"/>
  <Override PartName="/ppt/tags/tag4154.xml" ContentType="application/vnd.openxmlformats-officedocument.presentationml.tags+xml"/>
  <Override PartName="/ppt/tags/tag4155.xml" ContentType="application/vnd.openxmlformats-officedocument.presentationml.tags+xml"/>
  <Override PartName="/ppt/tags/tag4156.xml" ContentType="application/vnd.openxmlformats-officedocument.presentationml.tags+xml"/>
  <Override PartName="/ppt/tags/tag4157.xml" ContentType="application/vnd.openxmlformats-officedocument.presentationml.tags+xml"/>
  <Override PartName="/ppt/tags/tag4158.xml" ContentType="application/vnd.openxmlformats-officedocument.presentationml.tags+xml"/>
  <Override PartName="/ppt/tags/tag4159.xml" ContentType="application/vnd.openxmlformats-officedocument.presentationml.tags+xml"/>
  <Override PartName="/ppt/tags/tag4160.xml" ContentType="application/vnd.openxmlformats-officedocument.presentationml.tags+xml"/>
  <Override PartName="/ppt/tags/tag4161.xml" ContentType="application/vnd.openxmlformats-officedocument.presentationml.tags+xml"/>
  <Override PartName="/ppt/tags/tag4162.xml" ContentType="application/vnd.openxmlformats-officedocument.presentationml.tags+xml"/>
  <Override PartName="/ppt/tags/tag4163.xml" ContentType="application/vnd.openxmlformats-officedocument.presentationml.tags+xml"/>
  <Override PartName="/ppt/tags/tag4164.xml" ContentType="application/vnd.openxmlformats-officedocument.presentationml.tags+xml"/>
  <Override PartName="/ppt/tags/tag4165.xml" ContentType="application/vnd.openxmlformats-officedocument.presentationml.tags+xml"/>
  <Override PartName="/ppt/tags/tag4166.xml" ContentType="application/vnd.openxmlformats-officedocument.presentationml.tags+xml"/>
  <Override PartName="/ppt/tags/tag4167.xml" ContentType="application/vnd.openxmlformats-officedocument.presentationml.tags+xml"/>
  <Override PartName="/ppt/tags/tag4168.xml" ContentType="application/vnd.openxmlformats-officedocument.presentationml.tags+xml"/>
  <Override PartName="/ppt/tags/tag4169.xml" ContentType="application/vnd.openxmlformats-officedocument.presentationml.tags+xml"/>
  <Override PartName="/ppt/tags/tag4170.xml" ContentType="application/vnd.openxmlformats-officedocument.presentationml.tags+xml"/>
  <Override PartName="/ppt/tags/tag4171.xml" ContentType="application/vnd.openxmlformats-officedocument.presentationml.tags+xml"/>
  <Override PartName="/ppt/tags/tag4172.xml" ContentType="application/vnd.openxmlformats-officedocument.presentationml.tags+xml"/>
  <Override PartName="/ppt/tags/tag4173.xml" ContentType="application/vnd.openxmlformats-officedocument.presentationml.tags+xml"/>
  <Override PartName="/ppt/tags/tag4174.xml" ContentType="application/vnd.openxmlformats-officedocument.presentationml.tags+xml"/>
  <Override PartName="/ppt/tags/tag4175.xml" ContentType="application/vnd.openxmlformats-officedocument.presentationml.tags+xml"/>
  <Override PartName="/ppt/tags/tag4176.xml" ContentType="application/vnd.openxmlformats-officedocument.presentationml.tags+xml"/>
  <Override PartName="/ppt/tags/tag4177.xml" ContentType="application/vnd.openxmlformats-officedocument.presentationml.tags+xml"/>
  <Override PartName="/ppt/tags/tag4178.xml" ContentType="application/vnd.openxmlformats-officedocument.presentationml.tags+xml"/>
  <Override PartName="/ppt/tags/tag4179.xml" ContentType="application/vnd.openxmlformats-officedocument.presentationml.tags+xml"/>
  <Override PartName="/ppt/tags/tag4180.xml" ContentType="application/vnd.openxmlformats-officedocument.presentationml.tags+xml"/>
  <Override PartName="/ppt/tags/tag4181.xml" ContentType="application/vnd.openxmlformats-officedocument.presentationml.tags+xml"/>
  <Override PartName="/ppt/tags/tag4182.xml" ContentType="application/vnd.openxmlformats-officedocument.presentationml.tags+xml"/>
  <Override PartName="/ppt/tags/tag4183.xml" ContentType="application/vnd.openxmlformats-officedocument.presentationml.tags+xml"/>
  <Override PartName="/ppt/tags/tag4184.xml" ContentType="application/vnd.openxmlformats-officedocument.presentationml.tags+xml"/>
  <Override PartName="/ppt/tags/tag4185.xml" ContentType="application/vnd.openxmlformats-officedocument.presentationml.tags+xml"/>
  <Override PartName="/ppt/tags/tag4186.xml" ContentType="application/vnd.openxmlformats-officedocument.presentationml.tags+xml"/>
  <Override PartName="/ppt/tags/tag4187.xml" ContentType="application/vnd.openxmlformats-officedocument.presentationml.tags+xml"/>
  <Override PartName="/ppt/tags/tag4188.xml" ContentType="application/vnd.openxmlformats-officedocument.presentationml.tags+xml"/>
  <Override PartName="/ppt/tags/tag4189.xml" ContentType="application/vnd.openxmlformats-officedocument.presentationml.tags+xml"/>
  <Override PartName="/ppt/tags/tag4190.xml" ContentType="application/vnd.openxmlformats-officedocument.presentationml.tags+xml"/>
  <Override PartName="/ppt/tags/tag4191.xml" ContentType="application/vnd.openxmlformats-officedocument.presentationml.tags+xml"/>
  <Override PartName="/ppt/tags/tag4192.xml" ContentType="application/vnd.openxmlformats-officedocument.presentationml.tags+xml"/>
  <Override PartName="/ppt/tags/tag4193.xml" ContentType="application/vnd.openxmlformats-officedocument.presentationml.tags+xml"/>
  <Override PartName="/ppt/notesSlides/notesSlide84.xml" ContentType="application/vnd.openxmlformats-officedocument.presentationml.notesSlide+xml"/>
  <Override PartName="/ppt/tags/tag4194.xml" ContentType="application/vnd.openxmlformats-officedocument.presentationml.tags+xml"/>
  <Override PartName="/ppt/tags/tag4195.xml" ContentType="application/vnd.openxmlformats-officedocument.presentationml.tags+xml"/>
  <Override PartName="/ppt/tags/tag4196.xml" ContentType="application/vnd.openxmlformats-officedocument.presentationml.tags+xml"/>
  <Override PartName="/ppt/tags/tag4197.xml" ContentType="application/vnd.openxmlformats-officedocument.presentationml.tags+xml"/>
  <Override PartName="/ppt/tags/tag4198.xml" ContentType="application/vnd.openxmlformats-officedocument.presentationml.tags+xml"/>
  <Override PartName="/ppt/tags/tag4199.xml" ContentType="application/vnd.openxmlformats-officedocument.presentationml.tags+xml"/>
  <Override PartName="/ppt/tags/tag4200.xml" ContentType="application/vnd.openxmlformats-officedocument.presentationml.tags+xml"/>
  <Override PartName="/ppt/tags/tag4201.xml" ContentType="application/vnd.openxmlformats-officedocument.presentationml.tags+xml"/>
  <Override PartName="/ppt/tags/tag4202.xml" ContentType="application/vnd.openxmlformats-officedocument.presentationml.tags+xml"/>
  <Override PartName="/ppt/tags/tag4203.xml" ContentType="application/vnd.openxmlformats-officedocument.presentationml.tags+xml"/>
  <Override PartName="/ppt/tags/tag4204.xml" ContentType="application/vnd.openxmlformats-officedocument.presentationml.tags+xml"/>
  <Override PartName="/ppt/tags/tag4205.xml" ContentType="application/vnd.openxmlformats-officedocument.presentationml.tags+xml"/>
  <Override PartName="/ppt/tags/tag4206.xml" ContentType="application/vnd.openxmlformats-officedocument.presentationml.tags+xml"/>
  <Override PartName="/ppt/tags/tag4207.xml" ContentType="application/vnd.openxmlformats-officedocument.presentationml.tags+xml"/>
  <Override PartName="/ppt/tags/tag4208.xml" ContentType="application/vnd.openxmlformats-officedocument.presentationml.tags+xml"/>
  <Override PartName="/ppt/tags/tag4209.xml" ContentType="application/vnd.openxmlformats-officedocument.presentationml.tags+xml"/>
  <Override PartName="/ppt/tags/tag4210.xml" ContentType="application/vnd.openxmlformats-officedocument.presentationml.tags+xml"/>
  <Override PartName="/ppt/tags/tag4211.xml" ContentType="application/vnd.openxmlformats-officedocument.presentationml.tags+xml"/>
  <Override PartName="/ppt/tags/tag4212.xml" ContentType="application/vnd.openxmlformats-officedocument.presentationml.tags+xml"/>
  <Override PartName="/ppt/tags/tag4213.xml" ContentType="application/vnd.openxmlformats-officedocument.presentationml.tags+xml"/>
  <Override PartName="/ppt/tags/tag4214.xml" ContentType="application/vnd.openxmlformats-officedocument.presentationml.tags+xml"/>
  <Override PartName="/ppt/tags/tag4215.xml" ContentType="application/vnd.openxmlformats-officedocument.presentationml.tags+xml"/>
  <Override PartName="/ppt/tags/tag4216.xml" ContentType="application/vnd.openxmlformats-officedocument.presentationml.tags+xml"/>
  <Override PartName="/ppt/tags/tag4217.xml" ContentType="application/vnd.openxmlformats-officedocument.presentationml.tags+xml"/>
  <Override PartName="/ppt/tags/tag4218.xml" ContentType="application/vnd.openxmlformats-officedocument.presentationml.tags+xml"/>
  <Override PartName="/ppt/tags/tag4219.xml" ContentType="application/vnd.openxmlformats-officedocument.presentationml.tags+xml"/>
  <Override PartName="/ppt/tags/tag4220.xml" ContentType="application/vnd.openxmlformats-officedocument.presentationml.tags+xml"/>
  <Override PartName="/ppt/tags/tag4221.xml" ContentType="application/vnd.openxmlformats-officedocument.presentationml.tags+xml"/>
  <Override PartName="/ppt/tags/tag4222.xml" ContentType="application/vnd.openxmlformats-officedocument.presentationml.tags+xml"/>
  <Override PartName="/ppt/tags/tag4223.xml" ContentType="application/vnd.openxmlformats-officedocument.presentationml.tags+xml"/>
  <Override PartName="/ppt/tags/tag4224.xml" ContentType="application/vnd.openxmlformats-officedocument.presentationml.tags+xml"/>
  <Override PartName="/ppt/tags/tag4225.xml" ContentType="application/vnd.openxmlformats-officedocument.presentationml.tags+xml"/>
  <Override PartName="/ppt/tags/tag4226.xml" ContentType="application/vnd.openxmlformats-officedocument.presentationml.tags+xml"/>
  <Override PartName="/ppt/tags/tag4227.xml" ContentType="application/vnd.openxmlformats-officedocument.presentationml.tags+xml"/>
  <Override PartName="/ppt/tags/tag4228.xml" ContentType="application/vnd.openxmlformats-officedocument.presentationml.tags+xml"/>
  <Override PartName="/ppt/tags/tag4229.xml" ContentType="application/vnd.openxmlformats-officedocument.presentationml.tags+xml"/>
  <Override PartName="/ppt/tags/tag4230.xml" ContentType="application/vnd.openxmlformats-officedocument.presentationml.tags+xml"/>
  <Override PartName="/ppt/tags/tag4231.xml" ContentType="application/vnd.openxmlformats-officedocument.presentationml.tags+xml"/>
  <Override PartName="/ppt/tags/tag4232.xml" ContentType="application/vnd.openxmlformats-officedocument.presentationml.tags+xml"/>
  <Override PartName="/ppt/tags/tag4233.xml" ContentType="application/vnd.openxmlformats-officedocument.presentationml.tags+xml"/>
  <Override PartName="/ppt/tags/tag4234.xml" ContentType="application/vnd.openxmlformats-officedocument.presentationml.tags+xml"/>
  <Override PartName="/ppt/tags/tag4235.xml" ContentType="application/vnd.openxmlformats-officedocument.presentationml.tags+xml"/>
  <Override PartName="/ppt/tags/tag4236.xml" ContentType="application/vnd.openxmlformats-officedocument.presentationml.tags+xml"/>
  <Override PartName="/ppt/tags/tag4237.xml" ContentType="application/vnd.openxmlformats-officedocument.presentationml.tags+xml"/>
  <Override PartName="/ppt/tags/tag4238.xml" ContentType="application/vnd.openxmlformats-officedocument.presentationml.tags+xml"/>
  <Override PartName="/ppt/tags/tag4239.xml" ContentType="application/vnd.openxmlformats-officedocument.presentationml.tags+xml"/>
  <Override PartName="/ppt/tags/tag4240.xml" ContentType="application/vnd.openxmlformats-officedocument.presentationml.tags+xml"/>
  <Override PartName="/ppt/tags/tag4241.xml" ContentType="application/vnd.openxmlformats-officedocument.presentationml.tags+xml"/>
  <Override PartName="/ppt/tags/tag4242.xml" ContentType="application/vnd.openxmlformats-officedocument.presentationml.tags+xml"/>
  <Override PartName="/ppt/tags/tag4243.xml" ContentType="application/vnd.openxmlformats-officedocument.presentationml.tags+xml"/>
  <Override PartName="/ppt/tags/tag4244.xml" ContentType="application/vnd.openxmlformats-officedocument.presentationml.tags+xml"/>
  <Override PartName="/ppt/tags/tag4245.xml" ContentType="application/vnd.openxmlformats-officedocument.presentationml.tags+xml"/>
  <Override PartName="/ppt/tags/tag4246.xml" ContentType="application/vnd.openxmlformats-officedocument.presentationml.tags+xml"/>
  <Override PartName="/ppt/tags/tag4247.xml" ContentType="application/vnd.openxmlformats-officedocument.presentationml.tags+xml"/>
  <Override PartName="/ppt/tags/tag4248.xml" ContentType="application/vnd.openxmlformats-officedocument.presentationml.tags+xml"/>
  <Override PartName="/ppt/tags/tag4249.xml" ContentType="application/vnd.openxmlformats-officedocument.presentationml.tags+xml"/>
  <Override PartName="/ppt/tags/tag4250.xml" ContentType="application/vnd.openxmlformats-officedocument.presentationml.tags+xml"/>
  <Override PartName="/ppt/tags/tag4251.xml" ContentType="application/vnd.openxmlformats-officedocument.presentationml.tags+xml"/>
  <Override PartName="/ppt/tags/tag4252.xml" ContentType="application/vnd.openxmlformats-officedocument.presentationml.tags+xml"/>
  <Override PartName="/ppt/tags/tag4253.xml" ContentType="application/vnd.openxmlformats-officedocument.presentationml.tags+xml"/>
  <Override PartName="/ppt/tags/tag4254.xml" ContentType="application/vnd.openxmlformats-officedocument.presentationml.tags+xml"/>
  <Override PartName="/ppt/tags/tag4255.xml" ContentType="application/vnd.openxmlformats-officedocument.presentationml.tags+xml"/>
  <Override PartName="/ppt/tags/tag4256.xml" ContentType="application/vnd.openxmlformats-officedocument.presentationml.tags+xml"/>
  <Override PartName="/ppt/tags/tag4257.xml" ContentType="application/vnd.openxmlformats-officedocument.presentationml.tags+xml"/>
  <Override PartName="/ppt/tags/tag4258.xml" ContentType="application/vnd.openxmlformats-officedocument.presentationml.tags+xml"/>
  <Override PartName="/ppt/tags/tag4259.xml" ContentType="application/vnd.openxmlformats-officedocument.presentationml.tags+xml"/>
  <Override PartName="/ppt/tags/tag4260.xml" ContentType="application/vnd.openxmlformats-officedocument.presentationml.tags+xml"/>
  <Override PartName="/ppt/tags/tag4261.xml" ContentType="application/vnd.openxmlformats-officedocument.presentationml.tags+xml"/>
  <Override PartName="/ppt/tags/tag4262.xml" ContentType="application/vnd.openxmlformats-officedocument.presentationml.tags+xml"/>
  <Override PartName="/ppt/tags/tag4263.xml" ContentType="application/vnd.openxmlformats-officedocument.presentationml.tags+xml"/>
  <Override PartName="/ppt/tags/tag4264.xml" ContentType="application/vnd.openxmlformats-officedocument.presentationml.tags+xml"/>
  <Override PartName="/ppt/tags/tag4265.xml" ContentType="application/vnd.openxmlformats-officedocument.presentationml.tags+xml"/>
  <Override PartName="/ppt/tags/tag4266.xml" ContentType="application/vnd.openxmlformats-officedocument.presentationml.tags+xml"/>
  <Override PartName="/ppt/tags/tag4267.xml" ContentType="application/vnd.openxmlformats-officedocument.presentationml.tags+xml"/>
  <Override PartName="/ppt/tags/tag4268.xml" ContentType="application/vnd.openxmlformats-officedocument.presentationml.tags+xml"/>
  <Override PartName="/ppt/tags/tag4269.xml" ContentType="application/vnd.openxmlformats-officedocument.presentationml.tags+xml"/>
  <Override PartName="/ppt/tags/tag4270.xml" ContentType="application/vnd.openxmlformats-officedocument.presentationml.tags+xml"/>
  <Override PartName="/ppt/tags/tag4271.xml" ContentType="application/vnd.openxmlformats-officedocument.presentationml.tags+xml"/>
  <Override PartName="/ppt/tags/tag4272.xml" ContentType="application/vnd.openxmlformats-officedocument.presentationml.tags+xml"/>
  <Override PartName="/ppt/tags/tag4273.xml" ContentType="application/vnd.openxmlformats-officedocument.presentationml.tags+xml"/>
  <Override PartName="/ppt/tags/tag4274.xml" ContentType="application/vnd.openxmlformats-officedocument.presentationml.tags+xml"/>
  <Override PartName="/ppt/tags/tag4275.xml" ContentType="application/vnd.openxmlformats-officedocument.presentationml.tags+xml"/>
  <Override PartName="/ppt/tags/tag4276.xml" ContentType="application/vnd.openxmlformats-officedocument.presentationml.tags+xml"/>
  <Override PartName="/ppt/tags/tag4277.xml" ContentType="application/vnd.openxmlformats-officedocument.presentationml.tags+xml"/>
  <Override PartName="/ppt/tags/tag4278.xml" ContentType="application/vnd.openxmlformats-officedocument.presentationml.tags+xml"/>
  <Override PartName="/ppt/tags/tag4279.xml" ContentType="application/vnd.openxmlformats-officedocument.presentationml.tags+xml"/>
  <Override PartName="/ppt/tags/tag4280.xml" ContentType="application/vnd.openxmlformats-officedocument.presentationml.tags+xml"/>
  <Override PartName="/ppt/tags/tag4281.xml" ContentType="application/vnd.openxmlformats-officedocument.presentationml.tags+xml"/>
  <Override PartName="/ppt/tags/tag4282.xml" ContentType="application/vnd.openxmlformats-officedocument.presentationml.tags+xml"/>
  <Override PartName="/ppt/tags/tag4283.xml" ContentType="application/vnd.openxmlformats-officedocument.presentationml.tags+xml"/>
  <Override PartName="/ppt/tags/tag4284.xml" ContentType="application/vnd.openxmlformats-officedocument.presentationml.tags+xml"/>
  <Override PartName="/ppt/tags/tag4285.xml" ContentType="application/vnd.openxmlformats-officedocument.presentationml.tags+xml"/>
  <Override PartName="/ppt/tags/tag4286.xml" ContentType="application/vnd.openxmlformats-officedocument.presentationml.tags+xml"/>
  <Override PartName="/ppt/tags/tag4287.xml" ContentType="application/vnd.openxmlformats-officedocument.presentationml.tags+xml"/>
  <Override PartName="/ppt/tags/tag4288.xml" ContentType="application/vnd.openxmlformats-officedocument.presentationml.tags+xml"/>
  <Override PartName="/ppt/tags/tag4289.xml" ContentType="application/vnd.openxmlformats-officedocument.presentationml.tags+xml"/>
  <Override PartName="/ppt/tags/tag4290.xml" ContentType="application/vnd.openxmlformats-officedocument.presentationml.tags+xml"/>
  <Override PartName="/ppt/tags/tag4291.xml" ContentType="application/vnd.openxmlformats-officedocument.presentationml.tags+xml"/>
  <Override PartName="/ppt/tags/tag4292.xml" ContentType="application/vnd.openxmlformats-officedocument.presentationml.tags+xml"/>
  <Override PartName="/ppt/tags/tag4293.xml" ContentType="application/vnd.openxmlformats-officedocument.presentationml.tags+xml"/>
  <Override PartName="/ppt/tags/tag4294.xml" ContentType="application/vnd.openxmlformats-officedocument.presentationml.tags+xml"/>
  <Override PartName="/ppt/tags/tag4295.xml" ContentType="application/vnd.openxmlformats-officedocument.presentationml.tags+xml"/>
  <Override PartName="/ppt/tags/tag4296.xml" ContentType="application/vnd.openxmlformats-officedocument.presentationml.tags+xml"/>
  <Override PartName="/ppt/tags/tag4297.xml" ContentType="application/vnd.openxmlformats-officedocument.presentationml.tags+xml"/>
  <Override PartName="/ppt/tags/tag4298.xml" ContentType="application/vnd.openxmlformats-officedocument.presentationml.tags+xml"/>
  <Override PartName="/ppt/tags/tag4299.xml" ContentType="application/vnd.openxmlformats-officedocument.presentationml.tags+xml"/>
  <Override PartName="/ppt/tags/tag4300.xml" ContentType="application/vnd.openxmlformats-officedocument.presentationml.tags+xml"/>
  <Override PartName="/ppt/tags/tag4301.xml" ContentType="application/vnd.openxmlformats-officedocument.presentationml.tags+xml"/>
  <Override PartName="/ppt/tags/tag4302.xml" ContentType="application/vnd.openxmlformats-officedocument.presentationml.tags+xml"/>
  <Override PartName="/ppt/tags/tag4303.xml" ContentType="application/vnd.openxmlformats-officedocument.presentationml.tags+xml"/>
  <Override PartName="/ppt/tags/tag4304.xml" ContentType="application/vnd.openxmlformats-officedocument.presentationml.tags+xml"/>
  <Override PartName="/ppt/tags/tag4305.xml" ContentType="application/vnd.openxmlformats-officedocument.presentationml.tags+xml"/>
  <Override PartName="/ppt/tags/tag4306.xml" ContentType="application/vnd.openxmlformats-officedocument.presentationml.tags+xml"/>
  <Override PartName="/ppt/tags/tag4307.xml" ContentType="application/vnd.openxmlformats-officedocument.presentationml.tags+xml"/>
  <Override PartName="/ppt/tags/tag4308.xml" ContentType="application/vnd.openxmlformats-officedocument.presentationml.tags+xml"/>
  <Override PartName="/ppt/tags/tag4309.xml" ContentType="application/vnd.openxmlformats-officedocument.presentationml.tags+xml"/>
  <Override PartName="/ppt/tags/tag4310.xml" ContentType="application/vnd.openxmlformats-officedocument.presentationml.tags+xml"/>
  <Override PartName="/ppt/tags/tag4311.xml" ContentType="application/vnd.openxmlformats-officedocument.presentationml.tags+xml"/>
  <Override PartName="/ppt/tags/tag4312.xml" ContentType="application/vnd.openxmlformats-officedocument.presentationml.tags+xml"/>
  <Override PartName="/ppt/tags/tag4313.xml" ContentType="application/vnd.openxmlformats-officedocument.presentationml.tags+xml"/>
  <Override PartName="/ppt/tags/tag4314.xml" ContentType="application/vnd.openxmlformats-officedocument.presentationml.tags+xml"/>
  <Override PartName="/ppt/tags/tag4315.xml" ContentType="application/vnd.openxmlformats-officedocument.presentationml.tags+xml"/>
  <Override PartName="/ppt/tags/tag4316.xml" ContentType="application/vnd.openxmlformats-officedocument.presentationml.tags+xml"/>
  <Override PartName="/ppt/tags/tag4317.xml" ContentType="application/vnd.openxmlformats-officedocument.presentationml.tags+xml"/>
  <Override PartName="/ppt/tags/tag4318.xml" ContentType="application/vnd.openxmlformats-officedocument.presentationml.tags+xml"/>
  <Override PartName="/ppt/tags/tag4319.xml" ContentType="application/vnd.openxmlformats-officedocument.presentationml.tags+xml"/>
  <Override PartName="/ppt/tags/tag4320.xml" ContentType="application/vnd.openxmlformats-officedocument.presentationml.tags+xml"/>
  <Override PartName="/ppt/tags/tag4321.xml" ContentType="application/vnd.openxmlformats-officedocument.presentationml.tags+xml"/>
  <Override PartName="/ppt/tags/tag4322.xml" ContentType="application/vnd.openxmlformats-officedocument.presentationml.tags+xml"/>
  <Override PartName="/ppt/tags/tag4323.xml" ContentType="application/vnd.openxmlformats-officedocument.presentationml.tags+xml"/>
  <Override PartName="/ppt/tags/tag4324.xml" ContentType="application/vnd.openxmlformats-officedocument.presentationml.tags+xml"/>
  <Override PartName="/ppt/tags/tag4325.xml" ContentType="application/vnd.openxmlformats-officedocument.presentationml.tags+xml"/>
  <Override PartName="/ppt/tags/tag4326.xml" ContentType="application/vnd.openxmlformats-officedocument.presentationml.tags+xml"/>
  <Override PartName="/ppt/tags/tag4327.xml" ContentType="application/vnd.openxmlformats-officedocument.presentationml.tags+xml"/>
  <Override PartName="/ppt/tags/tag4328.xml" ContentType="application/vnd.openxmlformats-officedocument.presentationml.tags+xml"/>
  <Override PartName="/ppt/tags/tag4329.xml" ContentType="application/vnd.openxmlformats-officedocument.presentationml.tags+xml"/>
  <Override PartName="/ppt/tags/tag4330.xml" ContentType="application/vnd.openxmlformats-officedocument.presentationml.tags+xml"/>
  <Override PartName="/ppt/tags/tag4331.xml" ContentType="application/vnd.openxmlformats-officedocument.presentationml.tags+xml"/>
  <Override PartName="/ppt/tags/tag4332.xml" ContentType="application/vnd.openxmlformats-officedocument.presentationml.tags+xml"/>
  <Override PartName="/ppt/tags/tag4333.xml" ContentType="application/vnd.openxmlformats-officedocument.presentationml.tags+xml"/>
  <Override PartName="/ppt/tags/tag4334.xml" ContentType="application/vnd.openxmlformats-officedocument.presentationml.tags+xml"/>
  <Override PartName="/ppt/tags/tag4335.xml" ContentType="application/vnd.openxmlformats-officedocument.presentationml.tags+xml"/>
  <Override PartName="/ppt/tags/tag4336.xml" ContentType="application/vnd.openxmlformats-officedocument.presentationml.tags+xml"/>
  <Override PartName="/ppt/tags/tag4337.xml" ContentType="application/vnd.openxmlformats-officedocument.presentationml.tags+xml"/>
  <Override PartName="/ppt/tags/tag4338.xml" ContentType="application/vnd.openxmlformats-officedocument.presentationml.tags+xml"/>
  <Override PartName="/ppt/tags/tag4339.xml" ContentType="application/vnd.openxmlformats-officedocument.presentationml.tags+xml"/>
  <Override PartName="/ppt/tags/tag4340.xml" ContentType="application/vnd.openxmlformats-officedocument.presentationml.tags+xml"/>
  <Override PartName="/ppt/tags/tag4341.xml" ContentType="application/vnd.openxmlformats-officedocument.presentationml.tags+xml"/>
  <Override PartName="/ppt/tags/tag4342.xml" ContentType="application/vnd.openxmlformats-officedocument.presentationml.tags+xml"/>
  <Override PartName="/ppt/tags/tag4343.xml" ContentType="application/vnd.openxmlformats-officedocument.presentationml.tags+xml"/>
  <Override PartName="/ppt/tags/tag4344.xml" ContentType="application/vnd.openxmlformats-officedocument.presentationml.tags+xml"/>
  <Override PartName="/ppt/tags/tag4345.xml" ContentType="application/vnd.openxmlformats-officedocument.presentationml.tags+xml"/>
  <Override PartName="/ppt/tags/tag4346.xml" ContentType="application/vnd.openxmlformats-officedocument.presentationml.tags+xml"/>
  <Override PartName="/ppt/tags/tag4347.xml" ContentType="application/vnd.openxmlformats-officedocument.presentationml.tags+xml"/>
  <Override PartName="/ppt/tags/tag4348.xml" ContentType="application/vnd.openxmlformats-officedocument.presentationml.tags+xml"/>
  <Override PartName="/ppt/tags/tag4349.xml" ContentType="application/vnd.openxmlformats-officedocument.presentationml.tags+xml"/>
  <Override PartName="/ppt/tags/tag4350.xml" ContentType="application/vnd.openxmlformats-officedocument.presentationml.tags+xml"/>
  <Override PartName="/ppt/tags/tag4351.xml" ContentType="application/vnd.openxmlformats-officedocument.presentationml.tags+xml"/>
  <Override PartName="/ppt/tags/tag4352.xml" ContentType="application/vnd.openxmlformats-officedocument.presentationml.tags+xml"/>
  <Override PartName="/ppt/tags/tag4353.xml" ContentType="application/vnd.openxmlformats-officedocument.presentationml.tags+xml"/>
  <Override PartName="/ppt/tags/tag4354.xml" ContentType="application/vnd.openxmlformats-officedocument.presentationml.tags+xml"/>
  <Override PartName="/ppt/tags/tag4355.xml" ContentType="application/vnd.openxmlformats-officedocument.presentationml.tags+xml"/>
  <Override PartName="/ppt/tags/tag4356.xml" ContentType="application/vnd.openxmlformats-officedocument.presentationml.tags+xml"/>
  <Override PartName="/ppt/tags/tag4357.xml" ContentType="application/vnd.openxmlformats-officedocument.presentationml.tags+xml"/>
  <Override PartName="/ppt/tags/tag4358.xml" ContentType="application/vnd.openxmlformats-officedocument.presentationml.tags+xml"/>
  <Override PartName="/ppt/tags/tag4359.xml" ContentType="application/vnd.openxmlformats-officedocument.presentationml.tags+xml"/>
  <Override PartName="/ppt/tags/tag4360.xml" ContentType="application/vnd.openxmlformats-officedocument.presentationml.tags+xml"/>
  <Override PartName="/ppt/tags/tag4361.xml" ContentType="application/vnd.openxmlformats-officedocument.presentationml.tags+xml"/>
  <Override PartName="/ppt/tags/tag4362.xml" ContentType="application/vnd.openxmlformats-officedocument.presentationml.tags+xml"/>
  <Override PartName="/ppt/tags/tag4363.xml" ContentType="application/vnd.openxmlformats-officedocument.presentationml.tags+xml"/>
  <Override PartName="/ppt/tags/tag4364.xml" ContentType="application/vnd.openxmlformats-officedocument.presentationml.tags+xml"/>
  <Override PartName="/ppt/tags/tag4365.xml" ContentType="application/vnd.openxmlformats-officedocument.presentationml.tags+xml"/>
  <Override PartName="/ppt/tags/tag4366.xml" ContentType="application/vnd.openxmlformats-officedocument.presentationml.tags+xml"/>
  <Override PartName="/ppt/tags/tag4367.xml" ContentType="application/vnd.openxmlformats-officedocument.presentationml.tags+xml"/>
  <Override PartName="/ppt/tags/tag4368.xml" ContentType="application/vnd.openxmlformats-officedocument.presentationml.tags+xml"/>
  <Override PartName="/ppt/tags/tag4369.xml" ContentType="application/vnd.openxmlformats-officedocument.presentationml.tags+xml"/>
  <Override PartName="/ppt/tags/tag4370.xml" ContentType="application/vnd.openxmlformats-officedocument.presentationml.tags+xml"/>
  <Override PartName="/ppt/tags/tag4371.xml" ContentType="application/vnd.openxmlformats-officedocument.presentationml.tags+xml"/>
  <Override PartName="/ppt/tags/tag4372.xml" ContentType="application/vnd.openxmlformats-officedocument.presentationml.tags+xml"/>
  <Override PartName="/ppt/tags/tag4373.xml" ContentType="application/vnd.openxmlformats-officedocument.presentationml.tags+xml"/>
  <Override PartName="/ppt/tags/tag4374.xml" ContentType="application/vnd.openxmlformats-officedocument.presentationml.tags+xml"/>
  <Override PartName="/ppt/tags/tag4375.xml" ContentType="application/vnd.openxmlformats-officedocument.presentationml.tags+xml"/>
  <Override PartName="/ppt/tags/tag4376.xml" ContentType="application/vnd.openxmlformats-officedocument.presentationml.tags+xml"/>
  <Override PartName="/ppt/tags/tag4377.xml" ContentType="application/vnd.openxmlformats-officedocument.presentationml.tags+xml"/>
  <Override PartName="/ppt/tags/tag4378.xml" ContentType="application/vnd.openxmlformats-officedocument.presentationml.tags+xml"/>
  <Override PartName="/ppt/tags/tag4379.xml" ContentType="application/vnd.openxmlformats-officedocument.presentationml.tags+xml"/>
  <Override PartName="/ppt/tags/tag4380.xml" ContentType="application/vnd.openxmlformats-officedocument.presentationml.tags+xml"/>
  <Override PartName="/ppt/tags/tag4381.xml" ContentType="application/vnd.openxmlformats-officedocument.presentationml.tags+xml"/>
  <Override PartName="/ppt/tags/tag4382.xml" ContentType="application/vnd.openxmlformats-officedocument.presentationml.tags+xml"/>
  <Override PartName="/ppt/tags/tag4383.xml" ContentType="application/vnd.openxmlformats-officedocument.presentationml.tags+xml"/>
  <Override PartName="/ppt/tags/tag4384.xml" ContentType="application/vnd.openxmlformats-officedocument.presentationml.tags+xml"/>
  <Override PartName="/ppt/notesSlides/notesSlide85.xml" ContentType="application/vnd.openxmlformats-officedocument.presentationml.notesSlide+xml"/>
  <Override PartName="/ppt/tags/tag4385.xml" ContentType="application/vnd.openxmlformats-officedocument.presentationml.tags+xml"/>
  <Override PartName="/ppt/tags/tag4386.xml" ContentType="application/vnd.openxmlformats-officedocument.presentationml.tags+xml"/>
  <Override PartName="/ppt/tags/tag4387.xml" ContentType="application/vnd.openxmlformats-officedocument.presentationml.tags+xml"/>
  <Override PartName="/ppt/tags/tag4388.xml" ContentType="application/vnd.openxmlformats-officedocument.presentationml.tags+xml"/>
  <Override PartName="/ppt/tags/tag4389.xml" ContentType="application/vnd.openxmlformats-officedocument.presentationml.tags+xml"/>
  <Override PartName="/ppt/tags/tag4390.xml" ContentType="application/vnd.openxmlformats-officedocument.presentationml.tags+xml"/>
  <Override PartName="/ppt/tags/tag4391.xml" ContentType="application/vnd.openxmlformats-officedocument.presentationml.tags+xml"/>
  <Override PartName="/ppt/tags/tag4392.xml" ContentType="application/vnd.openxmlformats-officedocument.presentationml.tags+xml"/>
  <Override PartName="/ppt/tags/tag4393.xml" ContentType="application/vnd.openxmlformats-officedocument.presentationml.tags+xml"/>
  <Override PartName="/ppt/tags/tag4394.xml" ContentType="application/vnd.openxmlformats-officedocument.presentationml.tags+xml"/>
  <Override PartName="/ppt/tags/tag4395.xml" ContentType="application/vnd.openxmlformats-officedocument.presentationml.tags+xml"/>
  <Override PartName="/ppt/tags/tag4396.xml" ContentType="application/vnd.openxmlformats-officedocument.presentationml.tags+xml"/>
  <Override PartName="/ppt/tags/tag4397.xml" ContentType="application/vnd.openxmlformats-officedocument.presentationml.tags+xml"/>
  <Override PartName="/ppt/tags/tag4398.xml" ContentType="application/vnd.openxmlformats-officedocument.presentationml.tags+xml"/>
  <Override PartName="/ppt/tags/tag4399.xml" ContentType="application/vnd.openxmlformats-officedocument.presentationml.tags+xml"/>
  <Override PartName="/ppt/tags/tag4400.xml" ContentType="application/vnd.openxmlformats-officedocument.presentationml.tags+xml"/>
  <Override PartName="/ppt/tags/tag4401.xml" ContentType="application/vnd.openxmlformats-officedocument.presentationml.tags+xml"/>
  <Override PartName="/ppt/tags/tag4402.xml" ContentType="application/vnd.openxmlformats-officedocument.presentationml.tags+xml"/>
  <Override PartName="/ppt/tags/tag4403.xml" ContentType="application/vnd.openxmlformats-officedocument.presentationml.tags+xml"/>
  <Override PartName="/ppt/tags/tag4404.xml" ContentType="application/vnd.openxmlformats-officedocument.presentationml.tags+xml"/>
  <Override PartName="/ppt/tags/tag4405.xml" ContentType="application/vnd.openxmlformats-officedocument.presentationml.tags+xml"/>
  <Override PartName="/ppt/tags/tag4406.xml" ContentType="application/vnd.openxmlformats-officedocument.presentationml.tags+xml"/>
  <Override PartName="/ppt/tags/tag4407.xml" ContentType="application/vnd.openxmlformats-officedocument.presentationml.tags+xml"/>
  <Override PartName="/ppt/tags/tag4408.xml" ContentType="application/vnd.openxmlformats-officedocument.presentationml.tags+xml"/>
  <Override PartName="/ppt/tags/tag4409.xml" ContentType="application/vnd.openxmlformats-officedocument.presentationml.tags+xml"/>
  <Override PartName="/ppt/tags/tag4410.xml" ContentType="application/vnd.openxmlformats-officedocument.presentationml.tags+xml"/>
  <Override PartName="/ppt/tags/tag4411.xml" ContentType="application/vnd.openxmlformats-officedocument.presentationml.tags+xml"/>
  <Override PartName="/ppt/tags/tag4412.xml" ContentType="application/vnd.openxmlformats-officedocument.presentationml.tags+xml"/>
  <Override PartName="/ppt/tags/tag4413.xml" ContentType="application/vnd.openxmlformats-officedocument.presentationml.tags+xml"/>
  <Override PartName="/ppt/tags/tag4414.xml" ContentType="application/vnd.openxmlformats-officedocument.presentationml.tags+xml"/>
  <Override PartName="/ppt/tags/tag4415.xml" ContentType="application/vnd.openxmlformats-officedocument.presentationml.tags+xml"/>
  <Override PartName="/ppt/tags/tag4416.xml" ContentType="application/vnd.openxmlformats-officedocument.presentationml.tags+xml"/>
  <Override PartName="/ppt/tags/tag4417.xml" ContentType="application/vnd.openxmlformats-officedocument.presentationml.tags+xml"/>
  <Override PartName="/ppt/tags/tag4418.xml" ContentType="application/vnd.openxmlformats-officedocument.presentationml.tags+xml"/>
  <Override PartName="/ppt/tags/tag4419.xml" ContentType="application/vnd.openxmlformats-officedocument.presentationml.tags+xml"/>
  <Override PartName="/ppt/tags/tag4420.xml" ContentType="application/vnd.openxmlformats-officedocument.presentationml.tags+xml"/>
  <Override PartName="/ppt/tags/tag4421.xml" ContentType="application/vnd.openxmlformats-officedocument.presentationml.tags+xml"/>
  <Override PartName="/ppt/tags/tag4422.xml" ContentType="application/vnd.openxmlformats-officedocument.presentationml.tags+xml"/>
  <Override PartName="/ppt/tags/tag4423.xml" ContentType="application/vnd.openxmlformats-officedocument.presentationml.tags+xml"/>
  <Override PartName="/ppt/tags/tag4424.xml" ContentType="application/vnd.openxmlformats-officedocument.presentationml.tags+xml"/>
  <Override PartName="/ppt/tags/tag4425.xml" ContentType="application/vnd.openxmlformats-officedocument.presentationml.tags+xml"/>
  <Override PartName="/ppt/tags/tag4426.xml" ContentType="application/vnd.openxmlformats-officedocument.presentationml.tags+xml"/>
  <Override PartName="/ppt/tags/tag4427.xml" ContentType="application/vnd.openxmlformats-officedocument.presentationml.tags+xml"/>
  <Override PartName="/ppt/tags/tag4428.xml" ContentType="application/vnd.openxmlformats-officedocument.presentationml.tags+xml"/>
  <Override PartName="/ppt/tags/tag4429.xml" ContentType="application/vnd.openxmlformats-officedocument.presentationml.tags+xml"/>
  <Override PartName="/ppt/tags/tag4430.xml" ContentType="application/vnd.openxmlformats-officedocument.presentationml.tags+xml"/>
  <Override PartName="/ppt/tags/tag4431.xml" ContentType="application/vnd.openxmlformats-officedocument.presentationml.tags+xml"/>
  <Override PartName="/ppt/tags/tag4432.xml" ContentType="application/vnd.openxmlformats-officedocument.presentationml.tags+xml"/>
  <Override PartName="/ppt/tags/tag4433.xml" ContentType="application/vnd.openxmlformats-officedocument.presentationml.tags+xml"/>
  <Override PartName="/ppt/tags/tag4434.xml" ContentType="application/vnd.openxmlformats-officedocument.presentationml.tags+xml"/>
  <Override PartName="/ppt/tags/tag4435.xml" ContentType="application/vnd.openxmlformats-officedocument.presentationml.tags+xml"/>
  <Override PartName="/ppt/tags/tag4436.xml" ContentType="application/vnd.openxmlformats-officedocument.presentationml.tags+xml"/>
  <Override PartName="/ppt/tags/tag4437.xml" ContentType="application/vnd.openxmlformats-officedocument.presentationml.tags+xml"/>
  <Override PartName="/ppt/tags/tag4438.xml" ContentType="application/vnd.openxmlformats-officedocument.presentationml.tags+xml"/>
  <Override PartName="/ppt/tags/tag4439.xml" ContentType="application/vnd.openxmlformats-officedocument.presentationml.tags+xml"/>
  <Override PartName="/ppt/tags/tag4440.xml" ContentType="application/vnd.openxmlformats-officedocument.presentationml.tags+xml"/>
  <Override PartName="/ppt/tags/tag4441.xml" ContentType="application/vnd.openxmlformats-officedocument.presentationml.tags+xml"/>
  <Override PartName="/ppt/tags/tag4442.xml" ContentType="application/vnd.openxmlformats-officedocument.presentationml.tags+xml"/>
  <Override PartName="/ppt/tags/tag4443.xml" ContentType="application/vnd.openxmlformats-officedocument.presentationml.tags+xml"/>
  <Override PartName="/ppt/tags/tag4444.xml" ContentType="application/vnd.openxmlformats-officedocument.presentationml.tags+xml"/>
  <Override PartName="/ppt/tags/tag4445.xml" ContentType="application/vnd.openxmlformats-officedocument.presentationml.tags+xml"/>
  <Override PartName="/ppt/tags/tag4446.xml" ContentType="application/vnd.openxmlformats-officedocument.presentationml.tags+xml"/>
  <Override PartName="/ppt/tags/tag4447.xml" ContentType="application/vnd.openxmlformats-officedocument.presentationml.tags+xml"/>
  <Override PartName="/ppt/tags/tag4448.xml" ContentType="application/vnd.openxmlformats-officedocument.presentationml.tags+xml"/>
  <Override PartName="/ppt/tags/tag4449.xml" ContentType="application/vnd.openxmlformats-officedocument.presentationml.tags+xml"/>
  <Override PartName="/ppt/tags/tag4450.xml" ContentType="application/vnd.openxmlformats-officedocument.presentationml.tags+xml"/>
  <Override PartName="/ppt/tags/tag4451.xml" ContentType="application/vnd.openxmlformats-officedocument.presentationml.tags+xml"/>
  <Override PartName="/ppt/tags/tag4452.xml" ContentType="application/vnd.openxmlformats-officedocument.presentationml.tags+xml"/>
  <Override PartName="/ppt/tags/tag4453.xml" ContentType="application/vnd.openxmlformats-officedocument.presentationml.tags+xml"/>
  <Override PartName="/ppt/tags/tag4454.xml" ContentType="application/vnd.openxmlformats-officedocument.presentationml.tags+xml"/>
  <Override PartName="/ppt/tags/tag4455.xml" ContentType="application/vnd.openxmlformats-officedocument.presentationml.tags+xml"/>
  <Override PartName="/ppt/tags/tag4456.xml" ContentType="application/vnd.openxmlformats-officedocument.presentationml.tags+xml"/>
  <Override PartName="/ppt/tags/tag4457.xml" ContentType="application/vnd.openxmlformats-officedocument.presentationml.tags+xml"/>
  <Override PartName="/ppt/tags/tag4458.xml" ContentType="application/vnd.openxmlformats-officedocument.presentationml.tags+xml"/>
  <Override PartName="/ppt/tags/tag4459.xml" ContentType="application/vnd.openxmlformats-officedocument.presentationml.tags+xml"/>
  <Override PartName="/ppt/tags/tag4460.xml" ContentType="application/vnd.openxmlformats-officedocument.presentationml.tags+xml"/>
  <Override PartName="/ppt/tags/tag4461.xml" ContentType="application/vnd.openxmlformats-officedocument.presentationml.tags+xml"/>
  <Override PartName="/ppt/tags/tag4462.xml" ContentType="application/vnd.openxmlformats-officedocument.presentationml.tags+xml"/>
  <Override PartName="/ppt/tags/tag4463.xml" ContentType="application/vnd.openxmlformats-officedocument.presentationml.tags+xml"/>
  <Override PartName="/ppt/tags/tag4464.xml" ContentType="application/vnd.openxmlformats-officedocument.presentationml.tags+xml"/>
  <Override PartName="/ppt/tags/tag4465.xml" ContentType="application/vnd.openxmlformats-officedocument.presentationml.tags+xml"/>
  <Override PartName="/ppt/tags/tag4466.xml" ContentType="application/vnd.openxmlformats-officedocument.presentationml.tags+xml"/>
  <Override PartName="/ppt/tags/tag4467.xml" ContentType="application/vnd.openxmlformats-officedocument.presentationml.tags+xml"/>
  <Override PartName="/ppt/tags/tag4468.xml" ContentType="application/vnd.openxmlformats-officedocument.presentationml.tags+xml"/>
  <Override PartName="/ppt/tags/tag4469.xml" ContentType="application/vnd.openxmlformats-officedocument.presentationml.tags+xml"/>
  <Override PartName="/ppt/tags/tag4470.xml" ContentType="application/vnd.openxmlformats-officedocument.presentationml.tags+xml"/>
  <Override PartName="/ppt/tags/tag4471.xml" ContentType="application/vnd.openxmlformats-officedocument.presentationml.tags+xml"/>
  <Override PartName="/ppt/tags/tag4472.xml" ContentType="application/vnd.openxmlformats-officedocument.presentationml.tags+xml"/>
  <Override PartName="/ppt/tags/tag4473.xml" ContentType="application/vnd.openxmlformats-officedocument.presentationml.tags+xml"/>
  <Override PartName="/ppt/tags/tag4474.xml" ContentType="application/vnd.openxmlformats-officedocument.presentationml.tags+xml"/>
  <Override PartName="/ppt/tags/tag4475.xml" ContentType="application/vnd.openxmlformats-officedocument.presentationml.tags+xml"/>
  <Override PartName="/ppt/tags/tag4476.xml" ContentType="application/vnd.openxmlformats-officedocument.presentationml.tags+xml"/>
  <Override PartName="/ppt/tags/tag4477.xml" ContentType="application/vnd.openxmlformats-officedocument.presentationml.tags+xml"/>
  <Override PartName="/ppt/tags/tag4478.xml" ContentType="application/vnd.openxmlformats-officedocument.presentationml.tags+xml"/>
  <Override PartName="/ppt/tags/tag4479.xml" ContentType="application/vnd.openxmlformats-officedocument.presentationml.tags+xml"/>
  <Override PartName="/ppt/tags/tag4480.xml" ContentType="application/vnd.openxmlformats-officedocument.presentationml.tags+xml"/>
  <Override PartName="/ppt/tags/tag4481.xml" ContentType="application/vnd.openxmlformats-officedocument.presentationml.tags+xml"/>
  <Override PartName="/ppt/tags/tag4482.xml" ContentType="application/vnd.openxmlformats-officedocument.presentationml.tags+xml"/>
  <Override PartName="/ppt/tags/tag4483.xml" ContentType="application/vnd.openxmlformats-officedocument.presentationml.tags+xml"/>
  <Override PartName="/ppt/tags/tag4484.xml" ContentType="application/vnd.openxmlformats-officedocument.presentationml.tags+xml"/>
  <Override PartName="/ppt/tags/tag4485.xml" ContentType="application/vnd.openxmlformats-officedocument.presentationml.tags+xml"/>
  <Override PartName="/ppt/tags/tag4486.xml" ContentType="application/vnd.openxmlformats-officedocument.presentationml.tags+xml"/>
  <Override PartName="/ppt/tags/tag4487.xml" ContentType="application/vnd.openxmlformats-officedocument.presentationml.tags+xml"/>
  <Override PartName="/ppt/tags/tag4488.xml" ContentType="application/vnd.openxmlformats-officedocument.presentationml.tags+xml"/>
  <Override PartName="/ppt/tags/tag4489.xml" ContentType="application/vnd.openxmlformats-officedocument.presentationml.tags+xml"/>
  <Override PartName="/ppt/tags/tag4490.xml" ContentType="application/vnd.openxmlformats-officedocument.presentationml.tags+xml"/>
  <Override PartName="/ppt/tags/tag4491.xml" ContentType="application/vnd.openxmlformats-officedocument.presentationml.tags+xml"/>
  <Override PartName="/ppt/tags/tag4492.xml" ContentType="application/vnd.openxmlformats-officedocument.presentationml.tags+xml"/>
  <Override PartName="/ppt/tags/tag4493.xml" ContentType="application/vnd.openxmlformats-officedocument.presentationml.tags+xml"/>
  <Override PartName="/ppt/tags/tag4494.xml" ContentType="application/vnd.openxmlformats-officedocument.presentationml.tags+xml"/>
  <Override PartName="/ppt/tags/tag4495.xml" ContentType="application/vnd.openxmlformats-officedocument.presentationml.tags+xml"/>
  <Override PartName="/ppt/tags/tag4496.xml" ContentType="application/vnd.openxmlformats-officedocument.presentationml.tags+xml"/>
  <Override PartName="/ppt/tags/tag4497.xml" ContentType="application/vnd.openxmlformats-officedocument.presentationml.tags+xml"/>
  <Override PartName="/ppt/tags/tag4498.xml" ContentType="application/vnd.openxmlformats-officedocument.presentationml.tags+xml"/>
  <Override PartName="/ppt/tags/tag4499.xml" ContentType="application/vnd.openxmlformats-officedocument.presentationml.tags+xml"/>
  <Override PartName="/ppt/tags/tag4500.xml" ContentType="application/vnd.openxmlformats-officedocument.presentationml.tags+xml"/>
  <Override PartName="/ppt/tags/tag4501.xml" ContentType="application/vnd.openxmlformats-officedocument.presentationml.tags+xml"/>
  <Override PartName="/ppt/tags/tag4502.xml" ContentType="application/vnd.openxmlformats-officedocument.presentationml.tags+xml"/>
  <Override PartName="/ppt/tags/tag4503.xml" ContentType="application/vnd.openxmlformats-officedocument.presentationml.tags+xml"/>
  <Override PartName="/ppt/tags/tag4504.xml" ContentType="application/vnd.openxmlformats-officedocument.presentationml.tags+xml"/>
  <Override PartName="/ppt/tags/tag4505.xml" ContentType="application/vnd.openxmlformats-officedocument.presentationml.tags+xml"/>
  <Override PartName="/ppt/tags/tag4506.xml" ContentType="application/vnd.openxmlformats-officedocument.presentationml.tags+xml"/>
  <Override PartName="/ppt/tags/tag4507.xml" ContentType="application/vnd.openxmlformats-officedocument.presentationml.tags+xml"/>
  <Override PartName="/ppt/tags/tag4508.xml" ContentType="application/vnd.openxmlformats-officedocument.presentationml.tags+xml"/>
  <Override PartName="/ppt/notesSlides/notesSlide86.xml" ContentType="application/vnd.openxmlformats-officedocument.presentationml.notesSlide+xml"/>
  <Override PartName="/ppt/tags/tag4509.xml" ContentType="application/vnd.openxmlformats-officedocument.presentationml.tags+xml"/>
  <Override PartName="/ppt/tags/tag4510.xml" ContentType="application/vnd.openxmlformats-officedocument.presentationml.tags+xml"/>
  <Override PartName="/ppt/notesSlides/notesSlide87.xml" ContentType="application/vnd.openxmlformats-officedocument.presentationml.notesSlide+xml"/>
  <Override PartName="/ppt/tags/tag4511.xml" ContentType="application/vnd.openxmlformats-officedocument.presentationml.tags+xml"/>
  <Override PartName="/ppt/tags/tag4512.xml" ContentType="application/vnd.openxmlformats-officedocument.presentationml.tags+xml"/>
  <Override PartName="/ppt/notesSlides/notesSlide88.xml" ContentType="application/vnd.openxmlformats-officedocument.presentationml.notesSlide+xml"/>
  <Override PartName="/ppt/tags/tag4513.xml" ContentType="application/vnd.openxmlformats-officedocument.presentationml.tags+xml"/>
  <Override PartName="/ppt/notesSlides/notesSlide89.xml" ContentType="application/vnd.openxmlformats-officedocument.presentationml.notesSlide+xml"/>
  <Override PartName="/ppt/tags/tag4514.xml" ContentType="application/vnd.openxmlformats-officedocument.presentationml.tags+xml"/>
  <Override PartName="/ppt/notesSlides/notesSlide90.xml" ContentType="application/vnd.openxmlformats-officedocument.presentationml.notesSlide+xml"/>
  <Override PartName="/ppt/tags/tag4515.xml" ContentType="application/vnd.openxmlformats-officedocument.presentationml.tags+xml"/>
  <Override PartName="/ppt/tags/tag4516.xml" ContentType="application/vnd.openxmlformats-officedocument.presentationml.tags+xml"/>
  <Override PartName="/ppt/tags/tag4517.xml" ContentType="application/vnd.openxmlformats-officedocument.presentationml.tags+xml"/>
  <Override PartName="/ppt/tags/tag4518.xml" ContentType="application/vnd.openxmlformats-officedocument.presentationml.tags+xml"/>
  <Override PartName="/ppt/tags/tag4519.xml" ContentType="application/vnd.openxmlformats-officedocument.presentationml.tags+xml"/>
  <Override PartName="/ppt/tags/tag4520.xml" ContentType="application/vnd.openxmlformats-officedocument.presentationml.tags+xml"/>
  <Override PartName="/ppt/tags/tag4521.xml" ContentType="application/vnd.openxmlformats-officedocument.presentationml.tags+xml"/>
  <Override PartName="/ppt/tags/tag4522.xml" ContentType="application/vnd.openxmlformats-officedocument.presentationml.tags+xml"/>
  <Override PartName="/ppt/tags/tag4523.xml" ContentType="application/vnd.openxmlformats-officedocument.presentationml.tags+xml"/>
  <Override PartName="/ppt/tags/tag4524.xml" ContentType="application/vnd.openxmlformats-officedocument.presentationml.tags+xml"/>
  <Override PartName="/ppt/tags/tag4525.xml" ContentType="application/vnd.openxmlformats-officedocument.presentationml.tags+xml"/>
  <Override PartName="/ppt/tags/tag4526.xml" ContentType="application/vnd.openxmlformats-officedocument.presentationml.tags+xml"/>
  <Override PartName="/ppt/tags/tag4527.xml" ContentType="application/vnd.openxmlformats-officedocument.presentationml.tags+xml"/>
  <Override PartName="/ppt/tags/tag4528.xml" ContentType="application/vnd.openxmlformats-officedocument.presentationml.tags+xml"/>
  <Override PartName="/ppt/tags/tag4529.xml" ContentType="application/vnd.openxmlformats-officedocument.presentationml.tags+xml"/>
  <Override PartName="/ppt/tags/tag4530.xml" ContentType="application/vnd.openxmlformats-officedocument.presentationml.tags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sldIdLst>
    <p:sldId id="257" r:id="rId2"/>
    <p:sldId id="260" r:id="rId3"/>
    <p:sldId id="292" r:id="rId4"/>
    <p:sldId id="293" r:id="rId5"/>
    <p:sldId id="258" r:id="rId6"/>
    <p:sldId id="259" r:id="rId7"/>
    <p:sldId id="261" r:id="rId8"/>
    <p:sldId id="262" r:id="rId9"/>
    <p:sldId id="263" r:id="rId10"/>
    <p:sldId id="303" r:id="rId11"/>
    <p:sldId id="294" r:id="rId12"/>
    <p:sldId id="264" r:id="rId13"/>
    <p:sldId id="265" r:id="rId14"/>
    <p:sldId id="302" r:id="rId15"/>
    <p:sldId id="300" r:id="rId16"/>
    <p:sldId id="301" r:id="rId17"/>
    <p:sldId id="298" r:id="rId18"/>
    <p:sldId id="299" r:id="rId19"/>
    <p:sldId id="267" r:id="rId20"/>
    <p:sldId id="270" r:id="rId21"/>
    <p:sldId id="304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06" r:id="rId32"/>
    <p:sldId id="279" r:id="rId33"/>
    <p:sldId id="280" r:id="rId34"/>
    <p:sldId id="281" r:id="rId35"/>
    <p:sldId id="282" r:id="rId36"/>
    <p:sldId id="308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09" r:id="rId47"/>
    <p:sldId id="357" r:id="rId48"/>
    <p:sldId id="358" r:id="rId49"/>
    <p:sldId id="359" r:id="rId50"/>
    <p:sldId id="360" r:id="rId51"/>
    <p:sldId id="361" r:id="rId52"/>
    <p:sldId id="362" r:id="rId53"/>
    <p:sldId id="364" r:id="rId54"/>
    <p:sldId id="365" r:id="rId55"/>
    <p:sldId id="366" r:id="rId56"/>
    <p:sldId id="367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68" r:id="rId66"/>
    <p:sldId id="363" r:id="rId67"/>
    <p:sldId id="379" r:id="rId68"/>
    <p:sldId id="381" r:id="rId69"/>
    <p:sldId id="382" r:id="rId70"/>
    <p:sldId id="383" r:id="rId71"/>
    <p:sldId id="384" r:id="rId72"/>
    <p:sldId id="388" r:id="rId73"/>
    <p:sldId id="385" r:id="rId74"/>
    <p:sldId id="386" r:id="rId75"/>
    <p:sldId id="390" r:id="rId76"/>
    <p:sldId id="389" r:id="rId77"/>
    <p:sldId id="310" r:id="rId78"/>
    <p:sldId id="391" r:id="rId79"/>
    <p:sldId id="311" r:id="rId80"/>
    <p:sldId id="312" r:id="rId81"/>
    <p:sldId id="352" r:id="rId82"/>
    <p:sldId id="313" r:id="rId83"/>
    <p:sldId id="314" r:id="rId84"/>
    <p:sldId id="315" r:id="rId85"/>
    <p:sldId id="316" r:id="rId86"/>
    <p:sldId id="317" r:id="rId87"/>
    <p:sldId id="318" r:id="rId88"/>
    <p:sldId id="319" r:id="rId89"/>
    <p:sldId id="353" r:id="rId90"/>
    <p:sldId id="320" r:id="rId91"/>
    <p:sldId id="321" r:id="rId92"/>
    <p:sldId id="322" r:id="rId93"/>
    <p:sldId id="323" r:id="rId94"/>
    <p:sldId id="324" r:id="rId95"/>
    <p:sldId id="325" r:id="rId96"/>
    <p:sldId id="326" r:id="rId97"/>
    <p:sldId id="354" r:id="rId98"/>
    <p:sldId id="327" r:id="rId99"/>
    <p:sldId id="328" r:id="rId100"/>
    <p:sldId id="329" r:id="rId101"/>
    <p:sldId id="355" r:id="rId102"/>
    <p:sldId id="345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  <p:sldId id="340" r:id="rId113"/>
    <p:sldId id="341" r:id="rId114"/>
    <p:sldId id="342" r:id="rId115"/>
    <p:sldId id="343" r:id="rId116"/>
    <p:sldId id="356" r:id="rId117"/>
    <p:sldId id="346" r:id="rId118"/>
    <p:sldId id="347" r:id="rId119"/>
    <p:sldId id="348" r:id="rId120"/>
    <p:sldId id="349" r:id="rId121"/>
    <p:sldId id="392" r:id="rId122"/>
    <p:sldId id="350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09" autoAdjust="0"/>
  </p:normalViewPr>
  <p:slideViewPr>
    <p:cSldViewPr snapToGrid="0" snapToObjects="1" showGuides="1">
      <p:cViewPr varScale="1">
        <p:scale>
          <a:sx n="61" d="100"/>
          <a:sy n="61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2012-07-01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/>
              <a:pPr>
                <a:defRPr/>
              </a:pPr>
              <a:t>2012-07-01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A4361-29B9-47E1-9F90-1285F3A409B8}" type="slidenum">
              <a:rPr lang="en-US"/>
              <a:pPr/>
              <a:t>24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A4361-29B9-47E1-9F90-1285F3A409B8}" type="slidenum">
              <a:rPr lang="en-US"/>
              <a:pPr/>
              <a:t>25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A4361-29B9-47E1-9F90-1285F3A409B8}" type="slidenum">
              <a:rPr lang="en-US"/>
              <a:pPr/>
              <a:t>26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/>
              <a:pPr>
                <a:defRPr/>
              </a:pPr>
              <a:t>2012-07-01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8BBC-A889-47C3-B89F-5F7B7A885885}" type="slidenum">
              <a:rPr lang="en-US"/>
              <a:pPr/>
              <a:t>37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8BBC-A889-47C3-B89F-5F7B7A885885}" type="slidenum">
              <a:rPr lang="en-US"/>
              <a:pPr/>
              <a:t>38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8BBC-A889-47C3-B89F-5F7B7A885885}" type="slidenum">
              <a:rPr lang="en-US"/>
              <a:pPr/>
              <a:t>39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8BBC-A889-47C3-B89F-5F7B7A885885}" type="slidenum">
              <a:rPr lang="en-US"/>
              <a:pPr/>
              <a:t>40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8BBC-A889-47C3-B89F-5F7B7A885885}" type="slidenum">
              <a:rPr lang="en-US"/>
              <a:pPr/>
              <a:t>41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/>
              <a:pPr>
                <a:defRPr/>
              </a:pPr>
              <a:t>2012-07-01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78BBC-A889-47C3-B89F-5F7B7A885885}" type="slidenum">
              <a:rPr lang="en-US"/>
              <a:pPr/>
              <a:t>42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13312-7255-43BD-A995-F6A1C22F474E}" type="slidenum">
              <a:rPr lang="en-US"/>
              <a:pPr/>
              <a:t>51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AF368-B2A5-41F4-B619-423D901F4CD0}" type="slidenum">
              <a:rPr lang="en-US"/>
              <a:pPr/>
              <a:t>55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just a double rotation.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A1BD5-CD58-4AA3-B45F-02CA651FF172}" type="slidenum">
              <a:rPr lang="en-US"/>
              <a:pPr/>
              <a:t>56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896" y="4343401"/>
            <a:ext cx="5028991" cy="4114800"/>
          </a:xfrm>
        </p:spPr>
        <p:txBody>
          <a:bodyPr/>
          <a:lstStyle/>
          <a:p>
            <a:r>
              <a:rPr lang="en-US" dirty="0"/>
              <a:t>Can anyone tell me how to </a:t>
            </a:r>
            <a:r>
              <a:rPr lang="en-US" b="1" dirty="0"/>
              <a:t>implement this with two rotations</a:t>
            </a:r>
            <a:r>
              <a:rPr lang="en-US" dirty="0"/>
              <a:t>?</a:t>
            </a:r>
          </a:p>
          <a:p>
            <a:r>
              <a:rPr lang="en-US" dirty="0"/>
              <a:t>There are two possibilities:</a:t>
            </a:r>
          </a:p>
          <a:p>
            <a:r>
              <a:rPr lang="en-US" dirty="0"/>
              <a:t>Start with rotate n</a:t>
            </a:r>
          </a:p>
          <a:p>
            <a:r>
              <a:rPr lang="en-US" dirty="0"/>
              <a:t>or rotate p?</a:t>
            </a:r>
          </a:p>
          <a:p>
            <a:endParaRPr lang="en-US" dirty="0"/>
          </a:p>
          <a:p>
            <a:r>
              <a:rPr lang="en-US" b="1" dirty="0"/>
              <a:t>Rotate p</a:t>
            </a:r>
            <a:r>
              <a:rPr lang="en-US" dirty="0"/>
              <a:t>! </a:t>
            </a:r>
          </a:p>
          <a:p>
            <a:r>
              <a:rPr lang="en-US" dirty="0"/>
              <a:t>Rotate n makes p n’s left child and then we’re hosed.</a:t>
            </a:r>
          </a:p>
          <a:p>
            <a:r>
              <a:rPr lang="en-US" dirty="0"/>
              <a:t>Then, </a:t>
            </a:r>
            <a:r>
              <a:rPr lang="en-US" b="1" dirty="0"/>
              <a:t>rotate 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b="1" dirty="0"/>
              <a:t>helps all the nodes in blue and hurts the ones in red</a:t>
            </a:r>
            <a:r>
              <a:rPr lang="en-US" dirty="0"/>
              <a:t>. So, in some sense, it helps and hurts the same number of nodes on one rotation. </a:t>
            </a:r>
          </a:p>
          <a:p>
            <a:r>
              <a:rPr lang="en-US" dirty="0"/>
              <a:t>Question: </a:t>
            </a:r>
            <a:r>
              <a:rPr lang="en-US" b="1" dirty="0"/>
              <a:t>what if we keep rotating?</a:t>
            </a:r>
            <a:r>
              <a:rPr lang="en-US" dirty="0"/>
              <a:t> What happens to this whole </a:t>
            </a:r>
            <a:r>
              <a:rPr lang="en-US" dirty="0" err="1"/>
              <a:t>subtree</a:t>
            </a:r>
            <a:r>
              <a:rPr lang="en-US" dirty="0"/>
              <a:t>?</a:t>
            </a:r>
          </a:p>
          <a:p>
            <a:r>
              <a:rPr lang="en-US" dirty="0"/>
              <a:t>It gets helped!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A1BD5-CD58-4AA3-B45F-02CA651FF172}" type="slidenum">
              <a:rPr lang="en-US"/>
              <a:pPr/>
              <a:t>57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896" y="4343401"/>
            <a:ext cx="5028991" cy="4114800"/>
          </a:xfrm>
        </p:spPr>
        <p:txBody>
          <a:bodyPr/>
          <a:lstStyle/>
          <a:p>
            <a:r>
              <a:rPr lang="en-US" dirty="0"/>
              <a:t>Can anyone tell me how to </a:t>
            </a:r>
            <a:r>
              <a:rPr lang="en-US" b="1" dirty="0"/>
              <a:t>implement this with two rotations</a:t>
            </a:r>
            <a:r>
              <a:rPr lang="en-US" dirty="0"/>
              <a:t>?</a:t>
            </a:r>
          </a:p>
          <a:p>
            <a:r>
              <a:rPr lang="en-US" dirty="0"/>
              <a:t>There are two possibilities:</a:t>
            </a:r>
          </a:p>
          <a:p>
            <a:r>
              <a:rPr lang="en-US" dirty="0"/>
              <a:t>Start with rotate n</a:t>
            </a:r>
          </a:p>
          <a:p>
            <a:r>
              <a:rPr lang="en-US" dirty="0"/>
              <a:t>or rotate p?</a:t>
            </a:r>
          </a:p>
          <a:p>
            <a:endParaRPr lang="en-US" dirty="0"/>
          </a:p>
          <a:p>
            <a:r>
              <a:rPr lang="en-US" b="1" dirty="0"/>
              <a:t>Rotate p</a:t>
            </a:r>
            <a:r>
              <a:rPr lang="en-US" dirty="0"/>
              <a:t>! </a:t>
            </a:r>
          </a:p>
          <a:p>
            <a:r>
              <a:rPr lang="en-US" dirty="0"/>
              <a:t>Rotate n makes p n’s left child and then we’re hosed.</a:t>
            </a:r>
          </a:p>
          <a:p>
            <a:r>
              <a:rPr lang="en-US" dirty="0"/>
              <a:t>Then, </a:t>
            </a:r>
            <a:r>
              <a:rPr lang="en-US" b="1" dirty="0"/>
              <a:t>rotate 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</a:t>
            </a:r>
            <a:r>
              <a:rPr lang="en-US" b="1" dirty="0"/>
              <a:t>helps all the nodes in blue and hurts the ones in red</a:t>
            </a:r>
            <a:r>
              <a:rPr lang="en-US" dirty="0"/>
              <a:t>. So, in some sense, it helps and hurts the same number of nodes on one rotation. </a:t>
            </a:r>
          </a:p>
          <a:p>
            <a:r>
              <a:rPr lang="en-US" dirty="0"/>
              <a:t>Question: </a:t>
            </a:r>
            <a:r>
              <a:rPr lang="en-US" b="1" dirty="0"/>
              <a:t>what if we keep rotating?</a:t>
            </a:r>
            <a:r>
              <a:rPr lang="en-US" dirty="0"/>
              <a:t> What happens to this whole </a:t>
            </a:r>
            <a:r>
              <a:rPr lang="en-US" dirty="0" err="1"/>
              <a:t>subtree</a:t>
            </a:r>
            <a:r>
              <a:rPr lang="en-US" dirty="0"/>
              <a:t>?</a:t>
            </a:r>
          </a:p>
          <a:p>
            <a:r>
              <a:rPr lang="en-US" dirty="0"/>
              <a:t>It gets helped!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D9728-04F1-4FD0-8B45-6EE66062218A}" type="slidenum">
              <a:rPr lang="en-US"/>
              <a:pPr/>
              <a:t>59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A1BB8-BB83-42EC-BAE5-B95B8AD41778}" type="slidenum">
              <a:rPr lang="en-US"/>
              <a:pPr/>
              <a:t>60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5FC4F-EEBE-41BA-A09F-D96512EF4A4A}" type="slidenum">
              <a:rPr lang="en-US"/>
              <a:pPr/>
              <a:t>61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D37B-17E8-471E-A771-598FE74C3D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ED23E-BB16-4689-B4D6-300A4972121C}" type="slidenum">
              <a:rPr lang="en-US"/>
              <a:pPr/>
              <a:t>62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950A2-755E-404F-AC0E-DC112698E094}" type="slidenum">
              <a:rPr lang="en-US"/>
              <a:pPr/>
              <a:t>63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Actually, the tree</a:t>
            </a:r>
            <a:r>
              <a:rPr lang="en-US" baseline="0" dirty="0" smtClean="0"/>
              <a:t> we started with is essentially impossible to achieve with a splay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25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ABFAA-CCE5-4EAF-BA8C-49CDE47948D7}" type="slidenum">
              <a:rPr lang="en-US"/>
              <a:pPr/>
              <a:t>65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 dirty="0"/>
              <a:t>Alright, remember what we did on Monday.</a:t>
            </a:r>
          </a:p>
          <a:p>
            <a:endParaRPr lang="en-US" dirty="0"/>
          </a:p>
          <a:p>
            <a:r>
              <a:rPr lang="en-US" dirty="0"/>
              <a:t>We learned how to splay a node to the root of a search tree.</a:t>
            </a:r>
          </a:p>
          <a:p>
            <a:endParaRPr lang="en-US" dirty="0"/>
          </a:p>
          <a:p>
            <a:r>
              <a:rPr lang="en-US" dirty="0"/>
              <a:t>We decided it would help because we’d go a lot of fixing up if we had an expensive access.</a:t>
            </a:r>
          </a:p>
          <a:p>
            <a:endParaRPr lang="en-US" dirty="0"/>
          </a:p>
          <a:p>
            <a:r>
              <a:rPr lang="en-US" b="1" dirty="0"/>
              <a:t>That means we have to fix up the tree on every expensive access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C3A6F-5E18-4153-9BD8-DEF6E8F81A2B}" type="slidenum">
              <a:rPr lang="en-US"/>
              <a:pPr/>
              <a:t>68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5" y="4343401"/>
            <a:ext cx="502899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1" tIns="45001" rIns="90001" bIns="45001"/>
          <a:lstStyle/>
          <a:p>
            <a:r>
              <a:rPr lang="en-US"/>
              <a:t>What about insert?</a:t>
            </a:r>
          </a:p>
          <a:p>
            <a:endParaRPr lang="en-US"/>
          </a:p>
          <a:p>
            <a:r>
              <a:rPr lang="en-US"/>
              <a:t>Ideas?</a:t>
            </a:r>
          </a:p>
          <a:p>
            <a:endParaRPr lang="en-US"/>
          </a:p>
          <a:p>
            <a:r>
              <a:rPr lang="en-US"/>
              <a:t>Can we just do BST insert?</a:t>
            </a:r>
          </a:p>
          <a:p>
            <a:endParaRPr lang="en-US"/>
          </a:p>
          <a:p>
            <a:r>
              <a:rPr lang="en-US"/>
              <a:t>NO. Because then we could do an expensive operation without fixing up the tree.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78F95-D489-424A-8D6A-1CB203692CB6}" type="slidenum">
              <a:rPr lang="en-US"/>
              <a:pPr/>
              <a:t>69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How can we implement this?</a:t>
            </a:r>
          </a:p>
          <a:p>
            <a:endParaRPr lang="en-US"/>
          </a:p>
          <a:p>
            <a:r>
              <a:rPr lang="en-US"/>
              <a:t>We can splay.</a:t>
            </a:r>
          </a:p>
          <a:p>
            <a:endParaRPr lang="en-US"/>
          </a:p>
          <a:p>
            <a:r>
              <a:rPr lang="en-US"/>
              <a:t>We can find x or where x ought to be.</a:t>
            </a:r>
          </a:p>
          <a:p>
            <a:endParaRPr lang="en-US"/>
          </a:p>
          <a:p>
            <a:r>
              <a:rPr lang="en-US"/>
              <a:t>We can splay that spot to the root.</a:t>
            </a:r>
          </a:p>
          <a:p>
            <a:endParaRPr lang="en-US"/>
          </a:p>
          <a:p>
            <a:r>
              <a:rPr lang="en-US"/>
              <a:t>Now, what do we have?</a:t>
            </a:r>
          </a:p>
          <a:p>
            <a:endParaRPr lang="en-US"/>
          </a:p>
          <a:p>
            <a:r>
              <a:rPr lang="en-US"/>
              <a:t>The left subtree is all &lt;= x</a:t>
            </a:r>
          </a:p>
          <a:p>
            <a:r>
              <a:rPr lang="en-US"/>
              <a:t>The right is all &gt;= x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B5506-888B-4285-AC16-D43E9C2E8EBF}" type="slidenum">
              <a:rPr lang="en-US"/>
              <a:pPr/>
              <a:t>70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So, a split just splays x’s spot to the root then hacks off one subtree.</a:t>
            </a:r>
          </a:p>
          <a:p>
            <a:endParaRPr lang="en-US"/>
          </a:p>
          <a:p>
            <a:r>
              <a:rPr lang="en-US"/>
              <a:t>This code is _very_ pseudo. You should only use it as a general guideline.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58731-4812-4787-BA5A-E5AA13988AD6}" type="slidenum">
              <a:rPr lang="en-US"/>
              <a:pPr/>
              <a:t>71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Now, If we can split on x and produce one subtree smaller and one larger than x, insert is easy!</a:t>
            </a:r>
          </a:p>
          <a:p>
            <a:endParaRPr lang="en-US"/>
          </a:p>
          <a:p>
            <a:r>
              <a:rPr lang="en-US"/>
              <a:t>Just split on x.</a:t>
            </a:r>
          </a:p>
          <a:p>
            <a:endParaRPr lang="en-US"/>
          </a:p>
          <a:p>
            <a:r>
              <a:rPr lang="en-US"/>
              <a:t>Then, hang the left (smaller) subtree on the left of x.</a:t>
            </a:r>
          </a:p>
          <a:p>
            <a:endParaRPr lang="en-US"/>
          </a:p>
          <a:p>
            <a:r>
              <a:rPr lang="en-US"/>
              <a:t>Hang the right (larger) subtree on the right of x.</a:t>
            </a:r>
          </a:p>
          <a:p>
            <a:endParaRPr lang="en-US"/>
          </a:p>
          <a:p>
            <a:r>
              <a:rPr lang="en-US"/>
              <a:t>Pretty simple, huh?</a:t>
            </a:r>
          </a:p>
          <a:p>
            <a:endParaRPr lang="en-US"/>
          </a:p>
          <a:p>
            <a:r>
              <a:rPr lang="en-US"/>
              <a:t>Are we fixing up deep paths?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FD667-11A1-410A-AEFA-372A0DC46C30}" type="slidenum">
              <a:rPr lang="en-US"/>
              <a:pPr/>
              <a:t>72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Let’s do some examples.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E59E4-AA6D-4712-93F1-55FA1A3479F0}" type="slidenum">
              <a:rPr lang="en-US"/>
              <a:pPr/>
              <a:t>73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OK, we’ll do something similar for delete.</a:t>
            </a:r>
          </a:p>
          <a:p>
            <a:endParaRPr lang="en-US"/>
          </a:p>
          <a:p>
            <a:r>
              <a:rPr lang="en-US"/>
              <a:t>We know x is in the tree.</a:t>
            </a:r>
          </a:p>
          <a:p>
            <a:endParaRPr lang="en-US"/>
          </a:p>
          <a:p>
            <a:r>
              <a:rPr lang="en-US"/>
              <a:t>Find it and bring it to the root.</a:t>
            </a:r>
          </a:p>
          <a:p>
            <a:endParaRPr lang="en-US"/>
          </a:p>
          <a:p>
            <a:r>
              <a:rPr lang="en-US"/>
              <a:t>Remove it.</a:t>
            </a:r>
          </a:p>
          <a:p>
            <a:endParaRPr lang="en-US"/>
          </a:p>
          <a:p>
            <a:r>
              <a:rPr lang="en-US"/>
              <a:t>Now, we have to split subtrees.</a:t>
            </a:r>
          </a:p>
          <a:p>
            <a:endParaRPr lang="en-US"/>
          </a:p>
          <a:p>
            <a:r>
              <a:rPr lang="en-US"/>
              <a:t>How do we put them back together?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DE78E-35BC-452F-8CDE-025A49C56CCA}" type="slidenum">
              <a:rPr lang="en-US"/>
              <a:pPr/>
              <a:t>74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 dirty="0"/>
              <a:t>The join operation puts two </a:t>
            </a:r>
            <a:r>
              <a:rPr lang="en-US" dirty="0" err="1"/>
              <a:t>subtrees</a:t>
            </a:r>
            <a:r>
              <a:rPr lang="en-US" dirty="0"/>
              <a:t> together as long as one has smaller keys to begin with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First, splay the max element of L to the root.</a:t>
            </a:r>
          </a:p>
          <a:p>
            <a:endParaRPr lang="en-US" dirty="0"/>
          </a:p>
          <a:p>
            <a:r>
              <a:rPr lang="en-US" dirty="0"/>
              <a:t>Now, that’s </a:t>
            </a:r>
            <a:r>
              <a:rPr lang="en-US" dirty="0" err="1"/>
              <a:t>gauranteed</a:t>
            </a:r>
            <a:r>
              <a:rPr lang="en-US" dirty="0"/>
              <a:t> to have no right child, right?</a:t>
            </a:r>
          </a:p>
          <a:p>
            <a:endParaRPr lang="en-US" dirty="0"/>
          </a:p>
          <a:p>
            <a:r>
              <a:rPr lang="en-US" dirty="0"/>
              <a:t>Just snap R onto that NULL right side of the max.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E59E4-AA6D-4712-93F1-55FA1A3479F0}" type="slidenum">
              <a:rPr lang="en-US"/>
              <a:pPr/>
              <a:t>75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r>
              <a:rPr lang="en-US"/>
              <a:t>OK, we’ll do something similar for delete.</a:t>
            </a:r>
          </a:p>
          <a:p>
            <a:endParaRPr lang="en-US"/>
          </a:p>
          <a:p>
            <a:r>
              <a:rPr lang="en-US"/>
              <a:t>We know x is in the tree.</a:t>
            </a:r>
          </a:p>
          <a:p>
            <a:endParaRPr lang="en-US"/>
          </a:p>
          <a:p>
            <a:r>
              <a:rPr lang="en-US"/>
              <a:t>Find it and bring it to the root.</a:t>
            </a:r>
          </a:p>
          <a:p>
            <a:endParaRPr lang="en-US"/>
          </a:p>
          <a:p>
            <a:r>
              <a:rPr lang="en-US"/>
              <a:t>Remove it.</a:t>
            </a:r>
          </a:p>
          <a:p>
            <a:endParaRPr lang="en-US"/>
          </a:p>
          <a:p>
            <a:r>
              <a:rPr lang="en-US"/>
              <a:t>Now, we have to split subtrees.</a:t>
            </a:r>
          </a:p>
          <a:p>
            <a:endParaRPr lang="en-US"/>
          </a:p>
          <a:p>
            <a:r>
              <a:rPr lang="en-US"/>
              <a:t>How do we put them back together?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4486A-E1D4-46DE-A4D3-9BC124E1F1BE}" type="slidenum">
              <a:rPr lang="en-US"/>
              <a:pPr/>
              <a:t>76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0001" tIns="45001" rIns="90001" bIns="450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AD6E9-2839-41E6-A1C6-412DD35EAA30}" type="slidenum">
              <a:rPr lang="en-US"/>
              <a:pPr/>
              <a:t>83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So, we’ll try to solve this problem as we did with heaps.</a:t>
            </a:r>
          </a:p>
          <a:p>
            <a:r>
              <a:rPr lang="en-US" dirty="0" smtClean="0"/>
              <a:t>Here’s the general idea. We create a search tree with a branching factor of M.</a:t>
            </a:r>
          </a:p>
          <a:p>
            <a:endParaRPr lang="en-US" dirty="0" smtClean="0"/>
          </a:p>
          <a:p>
            <a:r>
              <a:rPr lang="en-US" dirty="0" smtClean="0"/>
              <a:t>Each node has M-1 keys and we search between them.</a:t>
            </a:r>
          </a:p>
          <a:p>
            <a:r>
              <a:rPr lang="en-US" dirty="0" smtClean="0"/>
              <a:t>What’s the runtime?</a:t>
            </a:r>
          </a:p>
          <a:p>
            <a:r>
              <a:rPr lang="en-US" dirty="0" smtClean="0"/>
              <a:t>O(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M</a:t>
            </a:r>
            <a:r>
              <a:rPr lang="en-US" dirty="0" err="1" smtClean="0"/>
              <a:t>n</a:t>
            </a:r>
            <a:r>
              <a:rPr lang="en-US" dirty="0" smtClean="0"/>
              <a:t>)?</a:t>
            </a:r>
          </a:p>
          <a:p>
            <a:r>
              <a:rPr lang="en-US" dirty="0" smtClean="0"/>
              <a:t>That’s a nice thought, and it’s the best case. What about the worst case?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A72F2-660B-4853-96AC-307AB7295FE5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740D9-6FEE-4E77-A812-1D4C39467F67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740D9-6FEE-4E77-A812-1D4C39467F67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425FB-7F3C-41C1-8725-8C74178650F0}" type="slidenum">
              <a:rPr lang="en-US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7941-044C-474C-81D5-6B12A16555AD}" type="slidenum">
              <a:rPr lang="en-US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27FA0-02E0-41DF-A70B-568498F36430}" type="slidenum">
              <a:rPr lang="en-US"/>
              <a:pPr/>
              <a:t>94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Alright, how do we insert and delete?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Let’s start with the empty B-Tree. That’s one leaf as the root.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Now, we’ll insert 3 and 14. Fine…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What about inserting 1. Is there a problem?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5E83-3A53-4767-95FB-2FB23C378355}" type="slidenum">
              <a:rPr lang="en-US"/>
              <a:pPr/>
              <a:t>95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97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A85F7-B3D0-407A-916F-91828077096B}" type="slidenum">
              <a:rPr lang="en-US"/>
              <a:pPr/>
              <a:t>96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A85F7-B3D0-407A-916F-91828077096B}" type="slidenum">
              <a:rPr lang="en-US"/>
              <a:pPr/>
              <a:t>97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9DFCD-0805-4985-BD9D-D1F2F23152D8}" type="slidenum">
              <a:rPr lang="en-US"/>
              <a:pPr/>
              <a:t>98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0"/>
            <a:ext cx="7004051" cy="525303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6C849-4747-4DD0-906D-0466E248DDF5}" type="slidenum">
              <a:rPr lang="en-US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358A5-F35B-4661-A94C-C7C0CBDB4FD6}" type="slidenum">
              <a:rPr lang="en-US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1FAE2A61-EAFE-4237-A035-F7822E8BC1A8}" type="slidenum">
              <a:rPr lang="en-US" sz="1100">
                <a:solidFill>
                  <a:schemeClr val="tx1"/>
                </a:solidFill>
              </a:rPr>
              <a:pPr/>
              <a:t>103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171055CE-D612-4499-9B36-429469B21F25}" type="slidenum">
              <a:rPr lang="en-US" sz="1100">
                <a:solidFill>
                  <a:schemeClr val="tx1"/>
                </a:solidFill>
              </a:rPr>
              <a:pPr/>
              <a:t>104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56572FE5-AC91-4821-9C83-15475EFA0236}" type="slidenum">
              <a:rPr lang="en-US" sz="1100">
                <a:solidFill>
                  <a:schemeClr val="tx1"/>
                </a:solidFill>
              </a:rPr>
              <a:pPr/>
              <a:t>105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5F461BF3-4545-4C76-AD84-E9741A908A1B}" type="slidenum">
              <a:rPr lang="en-US" sz="1100">
                <a:solidFill>
                  <a:schemeClr val="tx1"/>
                </a:solidFill>
              </a:rPr>
              <a:pPr/>
              <a:t>106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EB0008B8-1B40-4A9F-9A49-99B65D63A92A}" type="slidenum">
              <a:rPr lang="en-US" sz="1100">
                <a:solidFill>
                  <a:schemeClr val="tx1"/>
                </a:solidFill>
              </a:rPr>
              <a:pPr/>
              <a:t>107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5E9C6797-9AE4-40B4-9D9C-2EBBD21E07C3}" type="slidenum">
              <a:rPr lang="en-US" sz="1100">
                <a:solidFill>
                  <a:schemeClr val="tx1"/>
                </a:solidFill>
              </a:rPr>
              <a:pPr/>
              <a:t>108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F1297CF2-4673-4E95-941D-D985C7A1A96D}" type="slidenum">
              <a:rPr lang="en-US" sz="1100">
                <a:solidFill>
                  <a:schemeClr val="tx1"/>
                </a:solidFill>
              </a:rPr>
              <a:pPr/>
              <a:t>109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8BE1817E-2725-4553-8B75-426EAFC43301}" type="slidenum">
              <a:rPr lang="en-US" sz="1100">
                <a:solidFill>
                  <a:schemeClr val="tx1"/>
                </a:solidFill>
              </a:rPr>
              <a:pPr/>
              <a:t>110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90491B13-0B64-430D-BA6A-59C712AE63EB}" type="slidenum">
              <a:rPr lang="en-US" sz="1100">
                <a:solidFill>
                  <a:schemeClr val="tx1"/>
                </a:solidFill>
              </a:rPr>
              <a:pPr/>
              <a:t>111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A5474310-80D7-47FF-9C3B-D2EE6E605397}" type="slidenum">
              <a:rPr lang="en-US" sz="1100">
                <a:solidFill>
                  <a:schemeClr val="tx1"/>
                </a:solidFill>
              </a:rPr>
              <a:pPr/>
              <a:t>112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1pPr>
            <a:lvl2pPr marL="709443" indent="-272863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2pPr>
            <a:lvl3pPr marL="109145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3pPr>
            <a:lvl4pPr marL="152803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4pPr>
            <a:lvl5pPr marL="1964611" indent="-218290" defTabSz="923186">
              <a:defRPr sz="1900">
                <a:solidFill>
                  <a:srgbClr val="FF0000"/>
                </a:solidFill>
                <a:latin typeface="Times New Roman" pitchFamily="18" charset="0"/>
              </a:defRPr>
            </a:lvl5pPr>
            <a:lvl6pPr marL="240119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6pPr>
            <a:lvl7pPr marL="283777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7pPr>
            <a:lvl8pPr marL="327435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8pPr>
            <a:lvl9pPr marL="3710932" indent="-218290" algn="ctr" defTabSz="9231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fld id="{0A830605-8177-4394-B425-6CFE4ECB9D65}" type="slidenum">
              <a:rPr lang="en-US" sz="1100">
                <a:solidFill>
                  <a:schemeClr val="tx1"/>
                </a:solidFill>
              </a:rPr>
              <a:pPr/>
              <a:t>113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9850" y="0"/>
            <a:ext cx="7004050" cy="52530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0CFA2-E449-46A0-A1A3-6D0271E15F7D}" type="slidenum">
              <a:rPr lang="en-US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DD8F2-1F03-41DF-9F0A-D02E936CF2CC}" type="slidenum">
              <a:rPr lang="en-US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1.xml"/><Relationship Id="rId1" Type="http://schemas.openxmlformats.org/officeDocument/2006/relationships/tags" Target="../tags/tag1990.xml"/><Relationship Id="rId4" Type="http://schemas.openxmlformats.org/officeDocument/2006/relationships/notesSlide" Target="../notesSlides/notesSlide7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92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2005.xml"/><Relationship Id="rId18" Type="http://schemas.openxmlformats.org/officeDocument/2006/relationships/tags" Target="../tags/tag2010.xml"/><Relationship Id="rId26" Type="http://schemas.openxmlformats.org/officeDocument/2006/relationships/tags" Target="../tags/tag2018.xml"/><Relationship Id="rId39" Type="http://schemas.openxmlformats.org/officeDocument/2006/relationships/tags" Target="../tags/tag2031.xml"/><Relationship Id="rId21" Type="http://schemas.openxmlformats.org/officeDocument/2006/relationships/tags" Target="../tags/tag2013.xml"/><Relationship Id="rId34" Type="http://schemas.openxmlformats.org/officeDocument/2006/relationships/tags" Target="../tags/tag2026.xml"/><Relationship Id="rId42" Type="http://schemas.openxmlformats.org/officeDocument/2006/relationships/tags" Target="../tags/tag2034.xml"/><Relationship Id="rId47" Type="http://schemas.openxmlformats.org/officeDocument/2006/relationships/tags" Target="../tags/tag2039.xml"/><Relationship Id="rId50" Type="http://schemas.openxmlformats.org/officeDocument/2006/relationships/tags" Target="../tags/tag2042.xml"/><Relationship Id="rId55" Type="http://schemas.openxmlformats.org/officeDocument/2006/relationships/tags" Target="../tags/tag2047.xml"/><Relationship Id="rId63" Type="http://schemas.openxmlformats.org/officeDocument/2006/relationships/tags" Target="../tags/tag2055.xml"/><Relationship Id="rId68" Type="http://schemas.openxmlformats.org/officeDocument/2006/relationships/tags" Target="../tags/tag2060.xml"/><Relationship Id="rId76" Type="http://schemas.openxmlformats.org/officeDocument/2006/relationships/tags" Target="../tags/tag2068.xml"/><Relationship Id="rId84" Type="http://schemas.openxmlformats.org/officeDocument/2006/relationships/slideLayout" Target="../slideLayouts/slideLayout2.xml"/><Relationship Id="rId7" Type="http://schemas.openxmlformats.org/officeDocument/2006/relationships/tags" Target="../tags/tag1999.xml"/><Relationship Id="rId71" Type="http://schemas.openxmlformats.org/officeDocument/2006/relationships/tags" Target="../tags/tag2063.xml"/><Relationship Id="rId2" Type="http://schemas.openxmlformats.org/officeDocument/2006/relationships/tags" Target="../tags/tag1994.xml"/><Relationship Id="rId16" Type="http://schemas.openxmlformats.org/officeDocument/2006/relationships/tags" Target="../tags/tag2008.xml"/><Relationship Id="rId29" Type="http://schemas.openxmlformats.org/officeDocument/2006/relationships/tags" Target="../tags/tag2021.xml"/><Relationship Id="rId11" Type="http://schemas.openxmlformats.org/officeDocument/2006/relationships/tags" Target="../tags/tag2003.xml"/><Relationship Id="rId24" Type="http://schemas.openxmlformats.org/officeDocument/2006/relationships/tags" Target="../tags/tag2016.xml"/><Relationship Id="rId32" Type="http://schemas.openxmlformats.org/officeDocument/2006/relationships/tags" Target="../tags/tag2024.xml"/><Relationship Id="rId37" Type="http://schemas.openxmlformats.org/officeDocument/2006/relationships/tags" Target="../tags/tag2029.xml"/><Relationship Id="rId40" Type="http://schemas.openxmlformats.org/officeDocument/2006/relationships/tags" Target="../tags/tag2032.xml"/><Relationship Id="rId45" Type="http://schemas.openxmlformats.org/officeDocument/2006/relationships/tags" Target="../tags/tag2037.xml"/><Relationship Id="rId53" Type="http://schemas.openxmlformats.org/officeDocument/2006/relationships/tags" Target="../tags/tag2045.xml"/><Relationship Id="rId58" Type="http://schemas.openxmlformats.org/officeDocument/2006/relationships/tags" Target="../tags/tag2050.xml"/><Relationship Id="rId66" Type="http://schemas.openxmlformats.org/officeDocument/2006/relationships/tags" Target="../tags/tag2058.xml"/><Relationship Id="rId74" Type="http://schemas.openxmlformats.org/officeDocument/2006/relationships/tags" Target="../tags/tag2066.xml"/><Relationship Id="rId79" Type="http://schemas.openxmlformats.org/officeDocument/2006/relationships/tags" Target="../tags/tag2071.xml"/><Relationship Id="rId5" Type="http://schemas.openxmlformats.org/officeDocument/2006/relationships/tags" Target="../tags/tag1997.xml"/><Relationship Id="rId61" Type="http://schemas.openxmlformats.org/officeDocument/2006/relationships/tags" Target="../tags/tag2053.xml"/><Relationship Id="rId82" Type="http://schemas.openxmlformats.org/officeDocument/2006/relationships/tags" Target="../tags/tag2074.xml"/><Relationship Id="rId19" Type="http://schemas.openxmlformats.org/officeDocument/2006/relationships/tags" Target="../tags/tag2011.xml"/><Relationship Id="rId4" Type="http://schemas.openxmlformats.org/officeDocument/2006/relationships/tags" Target="../tags/tag1996.xml"/><Relationship Id="rId9" Type="http://schemas.openxmlformats.org/officeDocument/2006/relationships/tags" Target="../tags/tag2001.xml"/><Relationship Id="rId14" Type="http://schemas.openxmlformats.org/officeDocument/2006/relationships/tags" Target="../tags/tag2006.xml"/><Relationship Id="rId22" Type="http://schemas.openxmlformats.org/officeDocument/2006/relationships/tags" Target="../tags/tag2014.xml"/><Relationship Id="rId27" Type="http://schemas.openxmlformats.org/officeDocument/2006/relationships/tags" Target="../tags/tag2019.xml"/><Relationship Id="rId30" Type="http://schemas.openxmlformats.org/officeDocument/2006/relationships/tags" Target="../tags/tag2022.xml"/><Relationship Id="rId35" Type="http://schemas.openxmlformats.org/officeDocument/2006/relationships/tags" Target="../tags/tag2027.xml"/><Relationship Id="rId43" Type="http://schemas.openxmlformats.org/officeDocument/2006/relationships/tags" Target="../tags/tag2035.xml"/><Relationship Id="rId48" Type="http://schemas.openxmlformats.org/officeDocument/2006/relationships/tags" Target="../tags/tag2040.xml"/><Relationship Id="rId56" Type="http://schemas.openxmlformats.org/officeDocument/2006/relationships/tags" Target="../tags/tag2048.xml"/><Relationship Id="rId64" Type="http://schemas.openxmlformats.org/officeDocument/2006/relationships/tags" Target="../tags/tag2056.xml"/><Relationship Id="rId69" Type="http://schemas.openxmlformats.org/officeDocument/2006/relationships/tags" Target="../tags/tag2061.xml"/><Relationship Id="rId77" Type="http://schemas.openxmlformats.org/officeDocument/2006/relationships/tags" Target="../tags/tag2069.xml"/><Relationship Id="rId8" Type="http://schemas.openxmlformats.org/officeDocument/2006/relationships/tags" Target="../tags/tag2000.xml"/><Relationship Id="rId51" Type="http://schemas.openxmlformats.org/officeDocument/2006/relationships/tags" Target="../tags/tag2043.xml"/><Relationship Id="rId72" Type="http://schemas.openxmlformats.org/officeDocument/2006/relationships/tags" Target="../tags/tag2064.xml"/><Relationship Id="rId80" Type="http://schemas.openxmlformats.org/officeDocument/2006/relationships/tags" Target="../tags/tag2072.xml"/><Relationship Id="rId85" Type="http://schemas.openxmlformats.org/officeDocument/2006/relationships/notesSlide" Target="../notesSlides/notesSlide75.xml"/><Relationship Id="rId3" Type="http://schemas.openxmlformats.org/officeDocument/2006/relationships/tags" Target="../tags/tag1995.xml"/><Relationship Id="rId12" Type="http://schemas.openxmlformats.org/officeDocument/2006/relationships/tags" Target="../tags/tag2004.xml"/><Relationship Id="rId17" Type="http://schemas.openxmlformats.org/officeDocument/2006/relationships/tags" Target="../tags/tag2009.xml"/><Relationship Id="rId25" Type="http://schemas.openxmlformats.org/officeDocument/2006/relationships/tags" Target="../tags/tag2017.xml"/><Relationship Id="rId33" Type="http://schemas.openxmlformats.org/officeDocument/2006/relationships/tags" Target="../tags/tag2025.xml"/><Relationship Id="rId38" Type="http://schemas.openxmlformats.org/officeDocument/2006/relationships/tags" Target="../tags/tag2030.xml"/><Relationship Id="rId46" Type="http://schemas.openxmlformats.org/officeDocument/2006/relationships/tags" Target="../tags/tag2038.xml"/><Relationship Id="rId59" Type="http://schemas.openxmlformats.org/officeDocument/2006/relationships/tags" Target="../tags/tag2051.xml"/><Relationship Id="rId67" Type="http://schemas.openxmlformats.org/officeDocument/2006/relationships/tags" Target="../tags/tag2059.xml"/><Relationship Id="rId20" Type="http://schemas.openxmlformats.org/officeDocument/2006/relationships/tags" Target="../tags/tag2012.xml"/><Relationship Id="rId41" Type="http://schemas.openxmlformats.org/officeDocument/2006/relationships/tags" Target="../tags/tag2033.xml"/><Relationship Id="rId54" Type="http://schemas.openxmlformats.org/officeDocument/2006/relationships/tags" Target="../tags/tag2046.xml"/><Relationship Id="rId62" Type="http://schemas.openxmlformats.org/officeDocument/2006/relationships/tags" Target="../tags/tag2054.xml"/><Relationship Id="rId70" Type="http://schemas.openxmlformats.org/officeDocument/2006/relationships/tags" Target="../tags/tag2062.xml"/><Relationship Id="rId75" Type="http://schemas.openxmlformats.org/officeDocument/2006/relationships/tags" Target="../tags/tag2067.xml"/><Relationship Id="rId83" Type="http://schemas.openxmlformats.org/officeDocument/2006/relationships/tags" Target="../tags/tag2075.xml"/><Relationship Id="rId1" Type="http://schemas.openxmlformats.org/officeDocument/2006/relationships/tags" Target="../tags/tag1993.xml"/><Relationship Id="rId6" Type="http://schemas.openxmlformats.org/officeDocument/2006/relationships/tags" Target="../tags/tag1998.xml"/><Relationship Id="rId15" Type="http://schemas.openxmlformats.org/officeDocument/2006/relationships/tags" Target="../tags/tag2007.xml"/><Relationship Id="rId23" Type="http://schemas.openxmlformats.org/officeDocument/2006/relationships/tags" Target="../tags/tag2015.xml"/><Relationship Id="rId28" Type="http://schemas.openxmlformats.org/officeDocument/2006/relationships/tags" Target="../tags/tag2020.xml"/><Relationship Id="rId36" Type="http://schemas.openxmlformats.org/officeDocument/2006/relationships/tags" Target="../tags/tag2028.xml"/><Relationship Id="rId49" Type="http://schemas.openxmlformats.org/officeDocument/2006/relationships/tags" Target="../tags/tag2041.xml"/><Relationship Id="rId57" Type="http://schemas.openxmlformats.org/officeDocument/2006/relationships/tags" Target="../tags/tag2049.xml"/><Relationship Id="rId10" Type="http://schemas.openxmlformats.org/officeDocument/2006/relationships/tags" Target="../tags/tag2002.xml"/><Relationship Id="rId31" Type="http://schemas.openxmlformats.org/officeDocument/2006/relationships/tags" Target="../tags/tag2023.xml"/><Relationship Id="rId44" Type="http://schemas.openxmlformats.org/officeDocument/2006/relationships/tags" Target="../tags/tag2036.xml"/><Relationship Id="rId52" Type="http://schemas.openxmlformats.org/officeDocument/2006/relationships/tags" Target="../tags/tag2044.xml"/><Relationship Id="rId60" Type="http://schemas.openxmlformats.org/officeDocument/2006/relationships/tags" Target="../tags/tag2052.xml"/><Relationship Id="rId65" Type="http://schemas.openxmlformats.org/officeDocument/2006/relationships/tags" Target="../tags/tag2057.xml"/><Relationship Id="rId73" Type="http://schemas.openxmlformats.org/officeDocument/2006/relationships/tags" Target="../tags/tag2065.xml"/><Relationship Id="rId78" Type="http://schemas.openxmlformats.org/officeDocument/2006/relationships/tags" Target="../tags/tag2070.xml"/><Relationship Id="rId81" Type="http://schemas.openxmlformats.org/officeDocument/2006/relationships/tags" Target="../tags/tag2073.xml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tags" Target="../tags/tag2192.xml"/><Relationship Id="rId21" Type="http://schemas.openxmlformats.org/officeDocument/2006/relationships/tags" Target="../tags/tag2096.xml"/><Relationship Id="rId42" Type="http://schemas.openxmlformats.org/officeDocument/2006/relationships/tags" Target="../tags/tag2117.xml"/><Relationship Id="rId63" Type="http://schemas.openxmlformats.org/officeDocument/2006/relationships/tags" Target="../tags/tag2138.xml"/><Relationship Id="rId84" Type="http://schemas.openxmlformats.org/officeDocument/2006/relationships/tags" Target="../tags/tag2159.xml"/><Relationship Id="rId138" Type="http://schemas.openxmlformats.org/officeDocument/2006/relationships/tags" Target="../tags/tag2213.xml"/><Relationship Id="rId159" Type="http://schemas.openxmlformats.org/officeDocument/2006/relationships/tags" Target="../tags/tag2234.xml"/><Relationship Id="rId170" Type="http://schemas.openxmlformats.org/officeDocument/2006/relationships/tags" Target="../tags/tag2245.xml"/><Relationship Id="rId191" Type="http://schemas.openxmlformats.org/officeDocument/2006/relationships/tags" Target="../tags/tag2266.xml"/><Relationship Id="rId205" Type="http://schemas.openxmlformats.org/officeDocument/2006/relationships/tags" Target="../tags/tag2280.xml"/><Relationship Id="rId226" Type="http://schemas.openxmlformats.org/officeDocument/2006/relationships/tags" Target="../tags/tag2301.xml"/><Relationship Id="rId107" Type="http://schemas.openxmlformats.org/officeDocument/2006/relationships/tags" Target="../tags/tag2182.xml"/><Relationship Id="rId11" Type="http://schemas.openxmlformats.org/officeDocument/2006/relationships/tags" Target="../tags/tag2086.xml"/><Relationship Id="rId32" Type="http://schemas.openxmlformats.org/officeDocument/2006/relationships/tags" Target="../tags/tag2107.xml"/><Relationship Id="rId53" Type="http://schemas.openxmlformats.org/officeDocument/2006/relationships/tags" Target="../tags/tag2128.xml"/><Relationship Id="rId74" Type="http://schemas.openxmlformats.org/officeDocument/2006/relationships/tags" Target="../tags/tag2149.xml"/><Relationship Id="rId128" Type="http://schemas.openxmlformats.org/officeDocument/2006/relationships/tags" Target="../tags/tag2203.xml"/><Relationship Id="rId149" Type="http://schemas.openxmlformats.org/officeDocument/2006/relationships/tags" Target="../tags/tag2224.xml"/><Relationship Id="rId5" Type="http://schemas.openxmlformats.org/officeDocument/2006/relationships/tags" Target="../tags/tag2080.xml"/><Relationship Id="rId95" Type="http://schemas.openxmlformats.org/officeDocument/2006/relationships/tags" Target="../tags/tag2170.xml"/><Relationship Id="rId160" Type="http://schemas.openxmlformats.org/officeDocument/2006/relationships/tags" Target="../tags/tag2235.xml"/><Relationship Id="rId181" Type="http://schemas.openxmlformats.org/officeDocument/2006/relationships/tags" Target="../tags/tag2256.xml"/><Relationship Id="rId216" Type="http://schemas.openxmlformats.org/officeDocument/2006/relationships/tags" Target="../tags/tag2291.xml"/><Relationship Id="rId237" Type="http://schemas.openxmlformats.org/officeDocument/2006/relationships/tags" Target="../tags/tag2312.xml"/><Relationship Id="rId22" Type="http://schemas.openxmlformats.org/officeDocument/2006/relationships/tags" Target="../tags/tag2097.xml"/><Relationship Id="rId43" Type="http://schemas.openxmlformats.org/officeDocument/2006/relationships/tags" Target="../tags/tag2118.xml"/><Relationship Id="rId64" Type="http://schemas.openxmlformats.org/officeDocument/2006/relationships/tags" Target="../tags/tag2139.xml"/><Relationship Id="rId118" Type="http://schemas.openxmlformats.org/officeDocument/2006/relationships/tags" Target="../tags/tag2193.xml"/><Relationship Id="rId139" Type="http://schemas.openxmlformats.org/officeDocument/2006/relationships/tags" Target="../tags/tag2214.xml"/><Relationship Id="rId85" Type="http://schemas.openxmlformats.org/officeDocument/2006/relationships/tags" Target="../tags/tag2160.xml"/><Relationship Id="rId150" Type="http://schemas.openxmlformats.org/officeDocument/2006/relationships/tags" Target="../tags/tag2225.xml"/><Relationship Id="rId171" Type="http://schemas.openxmlformats.org/officeDocument/2006/relationships/tags" Target="../tags/tag2246.xml"/><Relationship Id="rId192" Type="http://schemas.openxmlformats.org/officeDocument/2006/relationships/tags" Target="../tags/tag2267.xml"/><Relationship Id="rId206" Type="http://schemas.openxmlformats.org/officeDocument/2006/relationships/tags" Target="../tags/tag2281.xml"/><Relationship Id="rId227" Type="http://schemas.openxmlformats.org/officeDocument/2006/relationships/tags" Target="../tags/tag2302.xml"/><Relationship Id="rId201" Type="http://schemas.openxmlformats.org/officeDocument/2006/relationships/tags" Target="../tags/tag2276.xml"/><Relationship Id="rId222" Type="http://schemas.openxmlformats.org/officeDocument/2006/relationships/tags" Target="../tags/tag2297.xml"/><Relationship Id="rId12" Type="http://schemas.openxmlformats.org/officeDocument/2006/relationships/tags" Target="../tags/tag2087.xml"/><Relationship Id="rId17" Type="http://schemas.openxmlformats.org/officeDocument/2006/relationships/tags" Target="../tags/tag2092.xml"/><Relationship Id="rId33" Type="http://schemas.openxmlformats.org/officeDocument/2006/relationships/tags" Target="../tags/tag2108.xml"/><Relationship Id="rId38" Type="http://schemas.openxmlformats.org/officeDocument/2006/relationships/tags" Target="../tags/tag2113.xml"/><Relationship Id="rId59" Type="http://schemas.openxmlformats.org/officeDocument/2006/relationships/tags" Target="../tags/tag2134.xml"/><Relationship Id="rId103" Type="http://schemas.openxmlformats.org/officeDocument/2006/relationships/tags" Target="../tags/tag2178.xml"/><Relationship Id="rId108" Type="http://schemas.openxmlformats.org/officeDocument/2006/relationships/tags" Target="../tags/tag2183.xml"/><Relationship Id="rId124" Type="http://schemas.openxmlformats.org/officeDocument/2006/relationships/tags" Target="../tags/tag2199.xml"/><Relationship Id="rId129" Type="http://schemas.openxmlformats.org/officeDocument/2006/relationships/tags" Target="../tags/tag2204.xml"/><Relationship Id="rId54" Type="http://schemas.openxmlformats.org/officeDocument/2006/relationships/tags" Target="../tags/tag2129.xml"/><Relationship Id="rId70" Type="http://schemas.openxmlformats.org/officeDocument/2006/relationships/tags" Target="../tags/tag2145.xml"/><Relationship Id="rId75" Type="http://schemas.openxmlformats.org/officeDocument/2006/relationships/tags" Target="../tags/tag2150.xml"/><Relationship Id="rId91" Type="http://schemas.openxmlformats.org/officeDocument/2006/relationships/tags" Target="../tags/tag2166.xml"/><Relationship Id="rId96" Type="http://schemas.openxmlformats.org/officeDocument/2006/relationships/tags" Target="../tags/tag2171.xml"/><Relationship Id="rId140" Type="http://schemas.openxmlformats.org/officeDocument/2006/relationships/tags" Target="../tags/tag2215.xml"/><Relationship Id="rId145" Type="http://schemas.openxmlformats.org/officeDocument/2006/relationships/tags" Target="../tags/tag2220.xml"/><Relationship Id="rId161" Type="http://schemas.openxmlformats.org/officeDocument/2006/relationships/tags" Target="../tags/tag2236.xml"/><Relationship Id="rId166" Type="http://schemas.openxmlformats.org/officeDocument/2006/relationships/tags" Target="../tags/tag2241.xml"/><Relationship Id="rId182" Type="http://schemas.openxmlformats.org/officeDocument/2006/relationships/tags" Target="../tags/tag2257.xml"/><Relationship Id="rId187" Type="http://schemas.openxmlformats.org/officeDocument/2006/relationships/tags" Target="../tags/tag2262.xml"/><Relationship Id="rId217" Type="http://schemas.openxmlformats.org/officeDocument/2006/relationships/tags" Target="../tags/tag2292.xml"/><Relationship Id="rId1" Type="http://schemas.openxmlformats.org/officeDocument/2006/relationships/tags" Target="../tags/tag2076.xml"/><Relationship Id="rId6" Type="http://schemas.openxmlformats.org/officeDocument/2006/relationships/tags" Target="../tags/tag2081.xml"/><Relationship Id="rId212" Type="http://schemas.openxmlformats.org/officeDocument/2006/relationships/tags" Target="../tags/tag2287.xml"/><Relationship Id="rId233" Type="http://schemas.openxmlformats.org/officeDocument/2006/relationships/tags" Target="../tags/tag2308.xml"/><Relationship Id="rId238" Type="http://schemas.openxmlformats.org/officeDocument/2006/relationships/tags" Target="../tags/tag2313.xml"/><Relationship Id="rId23" Type="http://schemas.openxmlformats.org/officeDocument/2006/relationships/tags" Target="../tags/tag2098.xml"/><Relationship Id="rId28" Type="http://schemas.openxmlformats.org/officeDocument/2006/relationships/tags" Target="../tags/tag2103.xml"/><Relationship Id="rId49" Type="http://schemas.openxmlformats.org/officeDocument/2006/relationships/tags" Target="../tags/tag2124.xml"/><Relationship Id="rId114" Type="http://schemas.openxmlformats.org/officeDocument/2006/relationships/tags" Target="../tags/tag2189.xml"/><Relationship Id="rId119" Type="http://schemas.openxmlformats.org/officeDocument/2006/relationships/tags" Target="../tags/tag2194.xml"/><Relationship Id="rId44" Type="http://schemas.openxmlformats.org/officeDocument/2006/relationships/tags" Target="../tags/tag2119.xml"/><Relationship Id="rId60" Type="http://schemas.openxmlformats.org/officeDocument/2006/relationships/tags" Target="../tags/tag2135.xml"/><Relationship Id="rId65" Type="http://schemas.openxmlformats.org/officeDocument/2006/relationships/tags" Target="../tags/tag2140.xml"/><Relationship Id="rId81" Type="http://schemas.openxmlformats.org/officeDocument/2006/relationships/tags" Target="../tags/tag2156.xml"/><Relationship Id="rId86" Type="http://schemas.openxmlformats.org/officeDocument/2006/relationships/tags" Target="../tags/tag2161.xml"/><Relationship Id="rId130" Type="http://schemas.openxmlformats.org/officeDocument/2006/relationships/tags" Target="../tags/tag2205.xml"/><Relationship Id="rId135" Type="http://schemas.openxmlformats.org/officeDocument/2006/relationships/tags" Target="../tags/tag2210.xml"/><Relationship Id="rId151" Type="http://schemas.openxmlformats.org/officeDocument/2006/relationships/tags" Target="../tags/tag2226.xml"/><Relationship Id="rId156" Type="http://schemas.openxmlformats.org/officeDocument/2006/relationships/tags" Target="../tags/tag2231.xml"/><Relationship Id="rId177" Type="http://schemas.openxmlformats.org/officeDocument/2006/relationships/tags" Target="../tags/tag2252.xml"/><Relationship Id="rId198" Type="http://schemas.openxmlformats.org/officeDocument/2006/relationships/tags" Target="../tags/tag2273.xml"/><Relationship Id="rId172" Type="http://schemas.openxmlformats.org/officeDocument/2006/relationships/tags" Target="../tags/tag2247.xml"/><Relationship Id="rId193" Type="http://schemas.openxmlformats.org/officeDocument/2006/relationships/tags" Target="../tags/tag2268.xml"/><Relationship Id="rId202" Type="http://schemas.openxmlformats.org/officeDocument/2006/relationships/tags" Target="../tags/tag2277.xml"/><Relationship Id="rId207" Type="http://schemas.openxmlformats.org/officeDocument/2006/relationships/tags" Target="../tags/tag2282.xml"/><Relationship Id="rId223" Type="http://schemas.openxmlformats.org/officeDocument/2006/relationships/tags" Target="../tags/tag2298.xml"/><Relationship Id="rId228" Type="http://schemas.openxmlformats.org/officeDocument/2006/relationships/tags" Target="../tags/tag2303.xml"/><Relationship Id="rId13" Type="http://schemas.openxmlformats.org/officeDocument/2006/relationships/tags" Target="../tags/tag2088.xml"/><Relationship Id="rId18" Type="http://schemas.openxmlformats.org/officeDocument/2006/relationships/tags" Target="../tags/tag2093.xml"/><Relationship Id="rId39" Type="http://schemas.openxmlformats.org/officeDocument/2006/relationships/tags" Target="../tags/tag2114.xml"/><Relationship Id="rId109" Type="http://schemas.openxmlformats.org/officeDocument/2006/relationships/tags" Target="../tags/tag2184.xml"/><Relationship Id="rId34" Type="http://schemas.openxmlformats.org/officeDocument/2006/relationships/tags" Target="../tags/tag2109.xml"/><Relationship Id="rId50" Type="http://schemas.openxmlformats.org/officeDocument/2006/relationships/tags" Target="../tags/tag2125.xml"/><Relationship Id="rId55" Type="http://schemas.openxmlformats.org/officeDocument/2006/relationships/tags" Target="../tags/tag2130.xml"/><Relationship Id="rId76" Type="http://schemas.openxmlformats.org/officeDocument/2006/relationships/tags" Target="../tags/tag2151.xml"/><Relationship Id="rId97" Type="http://schemas.openxmlformats.org/officeDocument/2006/relationships/tags" Target="../tags/tag2172.xml"/><Relationship Id="rId104" Type="http://schemas.openxmlformats.org/officeDocument/2006/relationships/tags" Target="../tags/tag2179.xml"/><Relationship Id="rId120" Type="http://schemas.openxmlformats.org/officeDocument/2006/relationships/tags" Target="../tags/tag2195.xml"/><Relationship Id="rId125" Type="http://schemas.openxmlformats.org/officeDocument/2006/relationships/tags" Target="../tags/tag2200.xml"/><Relationship Id="rId141" Type="http://schemas.openxmlformats.org/officeDocument/2006/relationships/tags" Target="../tags/tag2216.xml"/><Relationship Id="rId146" Type="http://schemas.openxmlformats.org/officeDocument/2006/relationships/tags" Target="../tags/tag2221.xml"/><Relationship Id="rId167" Type="http://schemas.openxmlformats.org/officeDocument/2006/relationships/tags" Target="../tags/tag2242.xml"/><Relationship Id="rId188" Type="http://schemas.openxmlformats.org/officeDocument/2006/relationships/tags" Target="../tags/tag2263.xml"/><Relationship Id="rId7" Type="http://schemas.openxmlformats.org/officeDocument/2006/relationships/tags" Target="../tags/tag2082.xml"/><Relationship Id="rId71" Type="http://schemas.openxmlformats.org/officeDocument/2006/relationships/tags" Target="../tags/tag2146.xml"/><Relationship Id="rId92" Type="http://schemas.openxmlformats.org/officeDocument/2006/relationships/tags" Target="../tags/tag2167.xml"/><Relationship Id="rId162" Type="http://schemas.openxmlformats.org/officeDocument/2006/relationships/tags" Target="../tags/tag2237.xml"/><Relationship Id="rId183" Type="http://schemas.openxmlformats.org/officeDocument/2006/relationships/tags" Target="../tags/tag2258.xml"/><Relationship Id="rId213" Type="http://schemas.openxmlformats.org/officeDocument/2006/relationships/tags" Target="../tags/tag2288.xml"/><Relationship Id="rId218" Type="http://schemas.openxmlformats.org/officeDocument/2006/relationships/tags" Target="../tags/tag2293.xml"/><Relationship Id="rId234" Type="http://schemas.openxmlformats.org/officeDocument/2006/relationships/tags" Target="../tags/tag2309.xml"/><Relationship Id="rId239" Type="http://schemas.openxmlformats.org/officeDocument/2006/relationships/tags" Target="../tags/tag2314.xml"/><Relationship Id="rId2" Type="http://schemas.openxmlformats.org/officeDocument/2006/relationships/tags" Target="../tags/tag2077.xml"/><Relationship Id="rId29" Type="http://schemas.openxmlformats.org/officeDocument/2006/relationships/tags" Target="../tags/tag2104.xml"/><Relationship Id="rId24" Type="http://schemas.openxmlformats.org/officeDocument/2006/relationships/tags" Target="../tags/tag2099.xml"/><Relationship Id="rId40" Type="http://schemas.openxmlformats.org/officeDocument/2006/relationships/tags" Target="../tags/tag2115.xml"/><Relationship Id="rId45" Type="http://schemas.openxmlformats.org/officeDocument/2006/relationships/tags" Target="../tags/tag2120.xml"/><Relationship Id="rId66" Type="http://schemas.openxmlformats.org/officeDocument/2006/relationships/tags" Target="../tags/tag2141.xml"/><Relationship Id="rId87" Type="http://schemas.openxmlformats.org/officeDocument/2006/relationships/tags" Target="../tags/tag2162.xml"/><Relationship Id="rId110" Type="http://schemas.openxmlformats.org/officeDocument/2006/relationships/tags" Target="../tags/tag2185.xml"/><Relationship Id="rId115" Type="http://schemas.openxmlformats.org/officeDocument/2006/relationships/tags" Target="../tags/tag2190.xml"/><Relationship Id="rId131" Type="http://schemas.openxmlformats.org/officeDocument/2006/relationships/tags" Target="../tags/tag2206.xml"/><Relationship Id="rId136" Type="http://schemas.openxmlformats.org/officeDocument/2006/relationships/tags" Target="../tags/tag2211.xml"/><Relationship Id="rId157" Type="http://schemas.openxmlformats.org/officeDocument/2006/relationships/tags" Target="../tags/tag2232.xml"/><Relationship Id="rId178" Type="http://schemas.openxmlformats.org/officeDocument/2006/relationships/tags" Target="../tags/tag2253.xml"/><Relationship Id="rId61" Type="http://schemas.openxmlformats.org/officeDocument/2006/relationships/tags" Target="../tags/tag2136.xml"/><Relationship Id="rId82" Type="http://schemas.openxmlformats.org/officeDocument/2006/relationships/tags" Target="../tags/tag2157.xml"/><Relationship Id="rId152" Type="http://schemas.openxmlformats.org/officeDocument/2006/relationships/tags" Target="../tags/tag2227.xml"/><Relationship Id="rId173" Type="http://schemas.openxmlformats.org/officeDocument/2006/relationships/tags" Target="../tags/tag2248.xml"/><Relationship Id="rId194" Type="http://schemas.openxmlformats.org/officeDocument/2006/relationships/tags" Target="../tags/tag2269.xml"/><Relationship Id="rId199" Type="http://schemas.openxmlformats.org/officeDocument/2006/relationships/tags" Target="../tags/tag2274.xml"/><Relationship Id="rId203" Type="http://schemas.openxmlformats.org/officeDocument/2006/relationships/tags" Target="../tags/tag2278.xml"/><Relationship Id="rId208" Type="http://schemas.openxmlformats.org/officeDocument/2006/relationships/tags" Target="../tags/tag2283.xml"/><Relationship Id="rId229" Type="http://schemas.openxmlformats.org/officeDocument/2006/relationships/tags" Target="../tags/tag2304.xml"/><Relationship Id="rId19" Type="http://schemas.openxmlformats.org/officeDocument/2006/relationships/tags" Target="../tags/tag2094.xml"/><Relationship Id="rId224" Type="http://schemas.openxmlformats.org/officeDocument/2006/relationships/tags" Target="../tags/tag2299.xml"/><Relationship Id="rId240" Type="http://schemas.openxmlformats.org/officeDocument/2006/relationships/tags" Target="../tags/tag2315.xml"/><Relationship Id="rId14" Type="http://schemas.openxmlformats.org/officeDocument/2006/relationships/tags" Target="../tags/tag2089.xml"/><Relationship Id="rId30" Type="http://schemas.openxmlformats.org/officeDocument/2006/relationships/tags" Target="../tags/tag2105.xml"/><Relationship Id="rId35" Type="http://schemas.openxmlformats.org/officeDocument/2006/relationships/tags" Target="../tags/tag2110.xml"/><Relationship Id="rId56" Type="http://schemas.openxmlformats.org/officeDocument/2006/relationships/tags" Target="../tags/tag2131.xml"/><Relationship Id="rId77" Type="http://schemas.openxmlformats.org/officeDocument/2006/relationships/tags" Target="../tags/tag2152.xml"/><Relationship Id="rId100" Type="http://schemas.openxmlformats.org/officeDocument/2006/relationships/tags" Target="../tags/tag2175.xml"/><Relationship Id="rId105" Type="http://schemas.openxmlformats.org/officeDocument/2006/relationships/tags" Target="../tags/tag2180.xml"/><Relationship Id="rId126" Type="http://schemas.openxmlformats.org/officeDocument/2006/relationships/tags" Target="../tags/tag2201.xml"/><Relationship Id="rId147" Type="http://schemas.openxmlformats.org/officeDocument/2006/relationships/tags" Target="../tags/tag2222.xml"/><Relationship Id="rId168" Type="http://schemas.openxmlformats.org/officeDocument/2006/relationships/tags" Target="../tags/tag2243.xml"/><Relationship Id="rId8" Type="http://schemas.openxmlformats.org/officeDocument/2006/relationships/tags" Target="../tags/tag2083.xml"/><Relationship Id="rId51" Type="http://schemas.openxmlformats.org/officeDocument/2006/relationships/tags" Target="../tags/tag2126.xml"/><Relationship Id="rId72" Type="http://schemas.openxmlformats.org/officeDocument/2006/relationships/tags" Target="../tags/tag2147.xml"/><Relationship Id="rId93" Type="http://schemas.openxmlformats.org/officeDocument/2006/relationships/tags" Target="../tags/tag2168.xml"/><Relationship Id="rId98" Type="http://schemas.openxmlformats.org/officeDocument/2006/relationships/tags" Target="../tags/tag2173.xml"/><Relationship Id="rId121" Type="http://schemas.openxmlformats.org/officeDocument/2006/relationships/tags" Target="../tags/tag2196.xml"/><Relationship Id="rId142" Type="http://schemas.openxmlformats.org/officeDocument/2006/relationships/tags" Target="../tags/tag2217.xml"/><Relationship Id="rId163" Type="http://schemas.openxmlformats.org/officeDocument/2006/relationships/tags" Target="../tags/tag2238.xml"/><Relationship Id="rId184" Type="http://schemas.openxmlformats.org/officeDocument/2006/relationships/tags" Target="../tags/tag2259.xml"/><Relationship Id="rId189" Type="http://schemas.openxmlformats.org/officeDocument/2006/relationships/tags" Target="../tags/tag2264.xml"/><Relationship Id="rId219" Type="http://schemas.openxmlformats.org/officeDocument/2006/relationships/tags" Target="../tags/tag2294.xml"/><Relationship Id="rId3" Type="http://schemas.openxmlformats.org/officeDocument/2006/relationships/tags" Target="../tags/tag2078.xml"/><Relationship Id="rId214" Type="http://schemas.openxmlformats.org/officeDocument/2006/relationships/tags" Target="../tags/tag2289.xml"/><Relationship Id="rId230" Type="http://schemas.openxmlformats.org/officeDocument/2006/relationships/tags" Target="../tags/tag2305.xml"/><Relationship Id="rId235" Type="http://schemas.openxmlformats.org/officeDocument/2006/relationships/tags" Target="../tags/tag2310.xml"/><Relationship Id="rId25" Type="http://schemas.openxmlformats.org/officeDocument/2006/relationships/tags" Target="../tags/tag2100.xml"/><Relationship Id="rId46" Type="http://schemas.openxmlformats.org/officeDocument/2006/relationships/tags" Target="../tags/tag2121.xml"/><Relationship Id="rId67" Type="http://schemas.openxmlformats.org/officeDocument/2006/relationships/tags" Target="../tags/tag2142.xml"/><Relationship Id="rId116" Type="http://schemas.openxmlformats.org/officeDocument/2006/relationships/tags" Target="../tags/tag2191.xml"/><Relationship Id="rId137" Type="http://schemas.openxmlformats.org/officeDocument/2006/relationships/tags" Target="../tags/tag2212.xml"/><Relationship Id="rId158" Type="http://schemas.openxmlformats.org/officeDocument/2006/relationships/tags" Target="../tags/tag2233.xml"/><Relationship Id="rId20" Type="http://schemas.openxmlformats.org/officeDocument/2006/relationships/tags" Target="../tags/tag2095.xml"/><Relationship Id="rId41" Type="http://schemas.openxmlformats.org/officeDocument/2006/relationships/tags" Target="../tags/tag2116.xml"/><Relationship Id="rId62" Type="http://schemas.openxmlformats.org/officeDocument/2006/relationships/tags" Target="../tags/tag2137.xml"/><Relationship Id="rId83" Type="http://schemas.openxmlformats.org/officeDocument/2006/relationships/tags" Target="../tags/tag2158.xml"/><Relationship Id="rId88" Type="http://schemas.openxmlformats.org/officeDocument/2006/relationships/tags" Target="../tags/tag2163.xml"/><Relationship Id="rId111" Type="http://schemas.openxmlformats.org/officeDocument/2006/relationships/tags" Target="../tags/tag2186.xml"/><Relationship Id="rId132" Type="http://schemas.openxmlformats.org/officeDocument/2006/relationships/tags" Target="../tags/tag2207.xml"/><Relationship Id="rId153" Type="http://schemas.openxmlformats.org/officeDocument/2006/relationships/tags" Target="../tags/tag2228.xml"/><Relationship Id="rId174" Type="http://schemas.openxmlformats.org/officeDocument/2006/relationships/tags" Target="../tags/tag2249.xml"/><Relationship Id="rId179" Type="http://schemas.openxmlformats.org/officeDocument/2006/relationships/tags" Target="../tags/tag2254.xml"/><Relationship Id="rId195" Type="http://schemas.openxmlformats.org/officeDocument/2006/relationships/tags" Target="../tags/tag2270.xml"/><Relationship Id="rId209" Type="http://schemas.openxmlformats.org/officeDocument/2006/relationships/tags" Target="../tags/tag2284.xml"/><Relationship Id="rId190" Type="http://schemas.openxmlformats.org/officeDocument/2006/relationships/tags" Target="../tags/tag2265.xml"/><Relationship Id="rId204" Type="http://schemas.openxmlformats.org/officeDocument/2006/relationships/tags" Target="../tags/tag2279.xml"/><Relationship Id="rId220" Type="http://schemas.openxmlformats.org/officeDocument/2006/relationships/tags" Target="../tags/tag2295.xml"/><Relationship Id="rId225" Type="http://schemas.openxmlformats.org/officeDocument/2006/relationships/tags" Target="../tags/tag2300.xml"/><Relationship Id="rId241" Type="http://schemas.openxmlformats.org/officeDocument/2006/relationships/slideLayout" Target="../slideLayouts/slideLayout6.xml"/><Relationship Id="rId15" Type="http://schemas.openxmlformats.org/officeDocument/2006/relationships/tags" Target="../tags/tag2090.xml"/><Relationship Id="rId36" Type="http://schemas.openxmlformats.org/officeDocument/2006/relationships/tags" Target="../tags/tag2111.xml"/><Relationship Id="rId57" Type="http://schemas.openxmlformats.org/officeDocument/2006/relationships/tags" Target="../tags/tag2132.xml"/><Relationship Id="rId106" Type="http://schemas.openxmlformats.org/officeDocument/2006/relationships/tags" Target="../tags/tag2181.xml"/><Relationship Id="rId127" Type="http://schemas.openxmlformats.org/officeDocument/2006/relationships/tags" Target="../tags/tag2202.xml"/><Relationship Id="rId10" Type="http://schemas.openxmlformats.org/officeDocument/2006/relationships/tags" Target="../tags/tag2085.xml"/><Relationship Id="rId31" Type="http://schemas.openxmlformats.org/officeDocument/2006/relationships/tags" Target="../tags/tag2106.xml"/><Relationship Id="rId52" Type="http://schemas.openxmlformats.org/officeDocument/2006/relationships/tags" Target="../tags/tag2127.xml"/><Relationship Id="rId73" Type="http://schemas.openxmlformats.org/officeDocument/2006/relationships/tags" Target="../tags/tag2148.xml"/><Relationship Id="rId78" Type="http://schemas.openxmlformats.org/officeDocument/2006/relationships/tags" Target="../tags/tag2153.xml"/><Relationship Id="rId94" Type="http://schemas.openxmlformats.org/officeDocument/2006/relationships/tags" Target="../tags/tag2169.xml"/><Relationship Id="rId99" Type="http://schemas.openxmlformats.org/officeDocument/2006/relationships/tags" Target="../tags/tag2174.xml"/><Relationship Id="rId101" Type="http://schemas.openxmlformats.org/officeDocument/2006/relationships/tags" Target="../tags/tag2176.xml"/><Relationship Id="rId122" Type="http://schemas.openxmlformats.org/officeDocument/2006/relationships/tags" Target="../tags/tag2197.xml"/><Relationship Id="rId143" Type="http://schemas.openxmlformats.org/officeDocument/2006/relationships/tags" Target="../tags/tag2218.xml"/><Relationship Id="rId148" Type="http://schemas.openxmlformats.org/officeDocument/2006/relationships/tags" Target="../tags/tag2223.xml"/><Relationship Id="rId164" Type="http://schemas.openxmlformats.org/officeDocument/2006/relationships/tags" Target="../tags/tag2239.xml"/><Relationship Id="rId169" Type="http://schemas.openxmlformats.org/officeDocument/2006/relationships/tags" Target="../tags/tag2244.xml"/><Relationship Id="rId185" Type="http://schemas.openxmlformats.org/officeDocument/2006/relationships/tags" Target="../tags/tag2260.xml"/><Relationship Id="rId4" Type="http://schemas.openxmlformats.org/officeDocument/2006/relationships/tags" Target="../tags/tag2079.xml"/><Relationship Id="rId9" Type="http://schemas.openxmlformats.org/officeDocument/2006/relationships/tags" Target="../tags/tag2084.xml"/><Relationship Id="rId180" Type="http://schemas.openxmlformats.org/officeDocument/2006/relationships/tags" Target="../tags/tag2255.xml"/><Relationship Id="rId210" Type="http://schemas.openxmlformats.org/officeDocument/2006/relationships/tags" Target="../tags/tag2285.xml"/><Relationship Id="rId215" Type="http://schemas.openxmlformats.org/officeDocument/2006/relationships/tags" Target="../tags/tag2290.xml"/><Relationship Id="rId236" Type="http://schemas.openxmlformats.org/officeDocument/2006/relationships/tags" Target="../tags/tag2311.xml"/><Relationship Id="rId26" Type="http://schemas.openxmlformats.org/officeDocument/2006/relationships/tags" Target="../tags/tag2101.xml"/><Relationship Id="rId231" Type="http://schemas.openxmlformats.org/officeDocument/2006/relationships/tags" Target="../tags/tag2306.xml"/><Relationship Id="rId47" Type="http://schemas.openxmlformats.org/officeDocument/2006/relationships/tags" Target="../tags/tag2122.xml"/><Relationship Id="rId68" Type="http://schemas.openxmlformats.org/officeDocument/2006/relationships/tags" Target="../tags/tag2143.xml"/><Relationship Id="rId89" Type="http://schemas.openxmlformats.org/officeDocument/2006/relationships/tags" Target="../tags/tag2164.xml"/><Relationship Id="rId112" Type="http://schemas.openxmlformats.org/officeDocument/2006/relationships/tags" Target="../tags/tag2187.xml"/><Relationship Id="rId133" Type="http://schemas.openxmlformats.org/officeDocument/2006/relationships/tags" Target="../tags/tag2208.xml"/><Relationship Id="rId154" Type="http://schemas.openxmlformats.org/officeDocument/2006/relationships/tags" Target="../tags/tag2229.xml"/><Relationship Id="rId175" Type="http://schemas.openxmlformats.org/officeDocument/2006/relationships/tags" Target="../tags/tag2250.xml"/><Relationship Id="rId196" Type="http://schemas.openxmlformats.org/officeDocument/2006/relationships/tags" Target="../tags/tag2271.xml"/><Relationship Id="rId200" Type="http://schemas.openxmlformats.org/officeDocument/2006/relationships/tags" Target="../tags/tag2275.xml"/><Relationship Id="rId16" Type="http://schemas.openxmlformats.org/officeDocument/2006/relationships/tags" Target="../tags/tag2091.xml"/><Relationship Id="rId221" Type="http://schemas.openxmlformats.org/officeDocument/2006/relationships/tags" Target="../tags/tag2296.xml"/><Relationship Id="rId242" Type="http://schemas.openxmlformats.org/officeDocument/2006/relationships/notesSlide" Target="../notesSlides/notesSlide76.xml"/><Relationship Id="rId37" Type="http://schemas.openxmlformats.org/officeDocument/2006/relationships/tags" Target="../tags/tag2112.xml"/><Relationship Id="rId58" Type="http://schemas.openxmlformats.org/officeDocument/2006/relationships/tags" Target="../tags/tag2133.xml"/><Relationship Id="rId79" Type="http://schemas.openxmlformats.org/officeDocument/2006/relationships/tags" Target="../tags/tag2154.xml"/><Relationship Id="rId102" Type="http://schemas.openxmlformats.org/officeDocument/2006/relationships/tags" Target="../tags/tag2177.xml"/><Relationship Id="rId123" Type="http://schemas.openxmlformats.org/officeDocument/2006/relationships/tags" Target="../tags/tag2198.xml"/><Relationship Id="rId144" Type="http://schemas.openxmlformats.org/officeDocument/2006/relationships/tags" Target="../tags/tag2219.xml"/><Relationship Id="rId90" Type="http://schemas.openxmlformats.org/officeDocument/2006/relationships/tags" Target="../tags/tag2165.xml"/><Relationship Id="rId165" Type="http://schemas.openxmlformats.org/officeDocument/2006/relationships/tags" Target="../tags/tag2240.xml"/><Relationship Id="rId186" Type="http://schemas.openxmlformats.org/officeDocument/2006/relationships/tags" Target="../tags/tag2261.xml"/><Relationship Id="rId211" Type="http://schemas.openxmlformats.org/officeDocument/2006/relationships/tags" Target="../tags/tag2286.xml"/><Relationship Id="rId232" Type="http://schemas.openxmlformats.org/officeDocument/2006/relationships/tags" Target="../tags/tag2307.xml"/><Relationship Id="rId27" Type="http://schemas.openxmlformats.org/officeDocument/2006/relationships/tags" Target="../tags/tag2102.xml"/><Relationship Id="rId48" Type="http://schemas.openxmlformats.org/officeDocument/2006/relationships/tags" Target="../tags/tag2123.xml"/><Relationship Id="rId69" Type="http://schemas.openxmlformats.org/officeDocument/2006/relationships/tags" Target="../tags/tag2144.xml"/><Relationship Id="rId113" Type="http://schemas.openxmlformats.org/officeDocument/2006/relationships/tags" Target="../tags/tag2188.xml"/><Relationship Id="rId134" Type="http://schemas.openxmlformats.org/officeDocument/2006/relationships/tags" Target="../tags/tag2209.xml"/><Relationship Id="rId80" Type="http://schemas.openxmlformats.org/officeDocument/2006/relationships/tags" Target="../tags/tag2155.xml"/><Relationship Id="rId155" Type="http://schemas.openxmlformats.org/officeDocument/2006/relationships/tags" Target="../tags/tag2230.xml"/><Relationship Id="rId176" Type="http://schemas.openxmlformats.org/officeDocument/2006/relationships/tags" Target="../tags/tag2251.xml"/><Relationship Id="rId197" Type="http://schemas.openxmlformats.org/officeDocument/2006/relationships/tags" Target="../tags/tag2272.xml"/></Relationships>
</file>

<file path=ppt/slides/_rels/slide104.xml.rels><?xml version="1.0" encoding="UTF-8" standalone="yes"?>
<Relationships xmlns="http://schemas.openxmlformats.org/package/2006/relationships"><Relationship Id="rId117" Type="http://schemas.openxmlformats.org/officeDocument/2006/relationships/tags" Target="../tags/tag2432.xml"/><Relationship Id="rId21" Type="http://schemas.openxmlformats.org/officeDocument/2006/relationships/tags" Target="../tags/tag2336.xml"/><Relationship Id="rId42" Type="http://schemas.openxmlformats.org/officeDocument/2006/relationships/tags" Target="../tags/tag2357.xml"/><Relationship Id="rId63" Type="http://schemas.openxmlformats.org/officeDocument/2006/relationships/tags" Target="../tags/tag2378.xml"/><Relationship Id="rId84" Type="http://schemas.openxmlformats.org/officeDocument/2006/relationships/tags" Target="../tags/tag2399.xml"/><Relationship Id="rId138" Type="http://schemas.openxmlformats.org/officeDocument/2006/relationships/tags" Target="../tags/tag2453.xml"/><Relationship Id="rId159" Type="http://schemas.openxmlformats.org/officeDocument/2006/relationships/tags" Target="../tags/tag2474.xml"/><Relationship Id="rId170" Type="http://schemas.openxmlformats.org/officeDocument/2006/relationships/tags" Target="../tags/tag2485.xml"/><Relationship Id="rId191" Type="http://schemas.openxmlformats.org/officeDocument/2006/relationships/tags" Target="../tags/tag2506.xml"/><Relationship Id="rId205" Type="http://schemas.openxmlformats.org/officeDocument/2006/relationships/tags" Target="../tags/tag2520.xml"/><Relationship Id="rId226" Type="http://schemas.openxmlformats.org/officeDocument/2006/relationships/tags" Target="../tags/tag2541.xml"/><Relationship Id="rId107" Type="http://schemas.openxmlformats.org/officeDocument/2006/relationships/tags" Target="../tags/tag2422.xml"/><Relationship Id="rId11" Type="http://schemas.openxmlformats.org/officeDocument/2006/relationships/tags" Target="../tags/tag2326.xml"/><Relationship Id="rId32" Type="http://schemas.openxmlformats.org/officeDocument/2006/relationships/tags" Target="../tags/tag2347.xml"/><Relationship Id="rId53" Type="http://schemas.openxmlformats.org/officeDocument/2006/relationships/tags" Target="../tags/tag2368.xml"/><Relationship Id="rId74" Type="http://schemas.openxmlformats.org/officeDocument/2006/relationships/tags" Target="../tags/tag2389.xml"/><Relationship Id="rId128" Type="http://schemas.openxmlformats.org/officeDocument/2006/relationships/tags" Target="../tags/tag2443.xml"/><Relationship Id="rId149" Type="http://schemas.openxmlformats.org/officeDocument/2006/relationships/tags" Target="../tags/tag2464.xml"/><Relationship Id="rId5" Type="http://schemas.openxmlformats.org/officeDocument/2006/relationships/tags" Target="../tags/tag2320.xml"/><Relationship Id="rId95" Type="http://schemas.openxmlformats.org/officeDocument/2006/relationships/tags" Target="../tags/tag2410.xml"/><Relationship Id="rId160" Type="http://schemas.openxmlformats.org/officeDocument/2006/relationships/tags" Target="../tags/tag2475.xml"/><Relationship Id="rId181" Type="http://schemas.openxmlformats.org/officeDocument/2006/relationships/tags" Target="../tags/tag2496.xml"/><Relationship Id="rId216" Type="http://schemas.openxmlformats.org/officeDocument/2006/relationships/tags" Target="../tags/tag2531.xml"/><Relationship Id="rId237" Type="http://schemas.openxmlformats.org/officeDocument/2006/relationships/tags" Target="../tags/tag2552.xml"/><Relationship Id="rId22" Type="http://schemas.openxmlformats.org/officeDocument/2006/relationships/tags" Target="../tags/tag2337.xml"/><Relationship Id="rId43" Type="http://schemas.openxmlformats.org/officeDocument/2006/relationships/tags" Target="../tags/tag2358.xml"/><Relationship Id="rId64" Type="http://schemas.openxmlformats.org/officeDocument/2006/relationships/tags" Target="../tags/tag2379.xml"/><Relationship Id="rId118" Type="http://schemas.openxmlformats.org/officeDocument/2006/relationships/tags" Target="../tags/tag2433.xml"/><Relationship Id="rId139" Type="http://schemas.openxmlformats.org/officeDocument/2006/relationships/tags" Target="../tags/tag2454.xml"/><Relationship Id="rId85" Type="http://schemas.openxmlformats.org/officeDocument/2006/relationships/tags" Target="../tags/tag2400.xml"/><Relationship Id="rId150" Type="http://schemas.openxmlformats.org/officeDocument/2006/relationships/tags" Target="../tags/tag2465.xml"/><Relationship Id="rId171" Type="http://schemas.openxmlformats.org/officeDocument/2006/relationships/tags" Target="../tags/tag2486.xml"/><Relationship Id="rId192" Type="http://schemas.openxmlformats.org/officeDocument/2006/relationships/tags" Target="../tags/tag2507.xml"/><Relationship Id="rId206" Type="http://schemas.openxmlformats.org/officeDocument/2006/relationships/tags" Target="../tags/tag2521.xml"/><Relationship Id="rId227" Type="http://schemas.openxmlformats.org/officeDocument/2006/relationships/tags" Target="../tags/tag2542.xml"/><Relationship Id="rId201" Type="http://schemas.openxmlformats.org/officeDocument/2006/relationships/tags" Target="../tags/tag2516.xml"/><Relationship Id="rId222" Type="http://schemas.openxmlformats.org/officeDocument/2006/relationships/tags" Target="../tags/tag2537.xml"/><Relationship Id="rId243" Type="http://schemas.openxmlformats.org/officeDocument/2006/relationships/slideLayout" Target="../slideLayouts/slideLayout2.xml"/><Relationship Id="rId12" Type="http://schemas.openxmlformats.org/officeDocument/2006/relationships/tags" Target="../tags/tag2327.xml"/><Relationship Id="rId17" Type="http://schemas.openxmlformats.org/officeDocument/2006/relationships/tags" Target="../tags/tag2332.xml"/><Relationship Id="rId33" Type="http://schemas.openxmlformats.org/officeDocument/2006/relationships/tags" Target="../tags/tag2348.xml"/><Relationship Id="rId38" Type="http://schemas.openxmlformats.org/officeDocument/2006/relationships/tags" Target="../tags/tag2353.xml"/><Relationship Id="rId59" Type="http://schemas.openxmlformats.org/officeDocument/2006/relationships/tags" Target="../tags/tag2374.xml"/><Relationship Id="rId103" Type="http://schemas.openxmlformats.org/officeDocument/2006/relationships/tags" Target="../tags/tag2418.xml"/><Relationship Id="rId108" Type="http://schemas.openxmlformats.org/officeDocument/2006/relationships/tags" Target="../tags/tag2423.xml"/><Relationship Id="rId124" Type="http://schemas.openxmlformats.org/officeDocument/2006/relationships/tags" Target="../tags/tag2439.xml"/><Relationship Id="rId129" Type="http://schemas.openxmlformats.org/officeDocument/2006/relationships/tags" Target="../tags/tag2444.xml"/><Relationship Id="rId54" Type="http://schemas.openxmlformats.org/officeDocument/2006/relationships/tags" Target="../tags/tag2369.xml"/><Relationship Id="rId70" Type="http://schemas.openxmlformats.org/officeDocument/2006/relationships/tags" Target="../tags/tag2385.xml"/><Relationship Id="rId75" Type="http://schemas.openxmlformats.org/officeDocument/2006/relationships/tags" Target="../tags/tag2390.xml"/><Relationship Id="rId91" Type="http://schemas.openxmlformats.org/officeDocument/2006/relationships/tags" Target="../tags/tag2406.xml"/><Relationship Id="rId96" Type="http://schemas.openxmlformats.org/officeDocument/2006/relationships/tags" Target="../tags/tag2411.xml"/><Relationship Id="rId140" Type="http://schemas.openxmlformats.org/officeDocument/2006/relationships/tags" Target="../tags/tag2455.xml"/><Relationship Id="rId145" Type="http://schemas.openxmlformats.org/officeDocument/2006/relationships/tags" Target="../tags/tag2460.xml"/><Relationship Id="rId161" Type="http://schemas.openxmlformats.org/officeDocument/2006/relationships/tags" Target="../tags/tag2476.xml"/><Relationship Id="rId166" Type="http://schemas.openxmlformats.org/officeDocument/2006/relationships/tags" Target="../tags/tag2481.xml"/><Relationship Id="rId182" Type="http://schemas.openxmlformats.org/officeDocument/2006/relationships/tags" Target="../tags/tag2497.xml"/><Relationship Id="rId187" Type="http://schemas.openxmlformats.org/officeDocument/2006/relationships/tags" Target="../tags/tag2502.xml"/><Relationship Id="rId217" Type="http://schemas.openxmlformats.org/officeDocument/2006/relationships/tags" Target="../tags/tag2532.xml"/><Relationship Id="rId1" Type="http://schemas.openxmlformats.org/officeDocument/2006/relationships/tags" Target="../tags/tag2316.xml"/><Relationship Id="rId6" Type="http://schemas.openxmlformats.org/officeDocument/2006/relationships/tags" Target="../tags/tag2321.xml"/><Relationship Id="rId212" Type="http://schemas.openxmlformats.org/officeDocument/2006/relationships/tags" Target="../tags/tag2527.xml"/><Relationship Id="rId233" Type="http://schemas.openxmlformats.org/officeDocument/2006/relationships/tags" Target="../tags/tag2548.xml"/><Relationship Id="rId238" Type="http://schemas.openxmlformats.org/officeDocument/2006/relationships/tags" Target="../tags/tag2553.xml"/><Relationship Id="rId23" Type="http://schemas.openxmlformats.org/officeDocument/2006/relationships/tags" Target="../tags/tag2338.xml"/><Relationship Id="rId28" Type="http://schemas.openxmlformats.org/officeDocument/2006/relationships/tags" Target="../tags/tag2343.xml"/><Relationship Id="rId49" Type="http://schemas.openxmlformats.org/officeDocument/2006/relationships/tags" Target="../tags/tag2364.xml"/><Relationship Id="rId114" Type="http://schemas.openxmlformats.org/officeDocument/2006/relationships/tags" Target="../tags/tag2429.xml"/><Relationship Id="rId119" Type="http://schemas.openxmlformats.org/officeDocument/2006/relationships/tags" Target="../tags/tag2434.xml"/><Relationship Id="rId44" Type="http://schemas.openxmlformats.org/officeDocument/2006/relationships/tags" Target="../tags/tag2359.xml"/><Relationship Id="rId60" Type="http://schemas.openxmlformats.org/officeDocument/2006/relationships/tags" Target="../tags/tag2375.xml"/><Relationship Id="rId65" Type="http://schemas.openxmlformats.org/officeDocument/2006/relationships/tags" Target="../tags/tag2380.xml"/><Relationship Id="rId81" Type="http://schemas.openxmlformats.org/officeDocument/2006/relationships/tags" Target="../tags/tag2396.xml"/><Relationship Id="rId86" Type="http://schemas.openxmlformats.org/officeDocument/2006/relationships/tags" Target="../tags/tag2401.xml"/><Relationship Id="rId130" Type="http://schemas.openxmlformats.org/officeDocument/2006/relationships/tags" Target="../tags/tag2445.xml"/><Relationship Id="rId135" Type="http://schemas.openxmlformats.org/officeDocument/2006/relationships/tags" Target="../tags/tag2450.xml"/><Relationship Id="rId151" Type="http://schemas.openxmlformats.org/officeDocument/2006/relationships/tags" Target="../tags/tag2466.xml"/><Relationship Id="rId156" Type="http://schemas.openxmlformats.org/officeDocument/2006/relationships/tags" Target="../tags/tag2471.xml"/><Relationship Id="rId177" Type="http://schemas.openxmlformats.org/officeDocument/2006/relationships/tags" Target="../tags/tag2492.xml"/><Relationship Id="rId198" Type="http://schemas.openxmlformats.org/officeDocument/2006/relationships/tags" Target="../tags/tag2513.xml"/><Relationship Id="rId172" Type="http://schemas.openxmlformats.org/officeDocument/2006/relationships/tags" Target="../tags/tag2487.xml"/><Relationship Id="rId193" Type="http://schemas.openxmlformats.org/officeDocument/2006/relationships/tags" Target="../tags/tag2508.xml"/><Relationship Id="rId202" Type="http://schemas.openxmlformats.org/officeDocument/2006/relationships/tags" Target="../tags/tag2517.xml"/><Relationship Id="rId207" Type="http://schemas.openxmlformats.org/officeDocument/2006/relationships/tags" Target="../tags/tag2522.xml"/><Relationship Id="rId223" Type="http://schemas.openxmlformats.org/officeDocument/2006/relationships/tags" Target="../tags/tag2538.xml"/><Relationship Id="rId228" Type="http://schemas.openxmlformats.org/officeDocument/2006/relationships/tags" Target="../tags/tag2543.xml"/><Relationship Id="rId244" Type="http://schemas.openxmlformats.org/officeDocument/2006/relationships/notesSlide" Target="../notesSlides/notesSlide77.xml"/><Relationship Id="rId13" Type="http://schemas.openxmlformats.org/officeDocument/2006/relationships/tags" Target="../tags/tag2328.xml"/><Relationship Id="rId18" Type="http://schemas.openxmlformats.org/officeDocument/2006/relationships/tags" Target="../tags/tag2333.xml"/><Relationship Id="rId39" Type="http://schemas.openxmlformats.org/officeDocument/2006/relationships/tags" Target="../tags/tag2354.xml"/><Relationship Id="rId109" Type="http://schemas.openxmlformats.org/officeDocument/2006/relationships/tags" Target="../tags/tag2424.xml"/><Relationship Id="rId34" Type="http://schemas.openxmlformats.org/officeDocument/2006/relationships/tags" Target="../tags/tag2349.xml"/><Relationship Id="rId50" Type="http://schemas.openxmlformats.org/officeDocument/2006/relationships/tags" Target="../tags/tag2365.xml"/><Relationship Id="rId55" Type="http://schemas.openxmlformats.org/officeDocument/2006/relationships/tags" Target="../tags/tag2370.xml"/><Relationship Id="rId76" Type="http://schemas.openxmlformats.org/officeDocument/2006/relationships/tags" Target="../tags/tag2391.xml"/><Relationship Id="rId97" Type="http://schemas.openxmlformats.org/officeDocument/2006/relationships/tags" Target="../tags/tag2412.xml"/><Relationship Id="rId104" Type="http://schemas.openxmlformats.org/officeDocument/2006/relationships/tags" Target="../tags/tag2419.xml"/><Relationship Id="rId120" Type="http://schemas.openxmlformats.org/officeDocument/2006/relationships/tags" Target="../tags/tag2435.xml"/><Relationship Id="rId125" Type="http://schemas.openxmlformats.org/officeDocument/2006/relationships/tags" Target="../tags/tag2440.xml"/><Relationship Id="rId141" Type="http://schemas.openxmlformats.org/officeDocument/2006/relationships/tags" Target="../tags/tag2456.xml"/><Relationship Id="rId146" Type="http://schemas.openxmlformats.org/officeDocument/2006/relationships/tags" Target="../tags/tag2461.xml"/><Relationship Id="rId167" Type="http://schemas.openxmlformats.org/officeDocument/2006/relationships/tags" Target="../tags/tag2482.xml"/><Relationship Id="rId188" Type="http://schemas.openxmlformats.org/officeDocument/2006/relationships/tags" Target="../tags/tag2503.xml"/><Relationship Id="rId7" Type="http://schemas.openxmlformats.org/officeDocument/2006/relationships/tags" Target="../tags/tag2322.xml"/><Relationship Id="rId71" Type="http://schemas.openxmlformats.org/officeDocument/2006/relationships/tags" Target="../tags/tag2386.xml"/><Relationship Id="rId92" Type="http://schemas.openxmlformats.org/officeDocument/2006/relationships/tags" Target="../tags/tag2407.xml"/><Relationship Id="rId162" Type="http://schemas.openxmlformats.org/officeDocument/2006/relationships/tags" Target="../tags/tag2477.xml"/><Relationship Id="rId183" Type="http://schemas.openxmlformats.org/officeDocument/2006/relationships/tags" Target="../tags/tag2498.xml"/><Relationship Id="rId213" Type="http://schemas.openxmlformats.org/officeDocument/2006/relationships/tags" Target="../tags/tag2528.xml"/><Relationship Id="rId218" Type="http://schemas.openxmlformats.org/officeDocument/2006/relationships/tags" Target="../tags/tag2533.xml"/><Relationship Id="rId234" Type="http://schemas.openxmlformats.org/officeDocument/2006/relationships/tags" Target="../tags/tag2549.xml"/><Relationship Id="rId239" Type="http://schemas.openxmlformats.org/officeDocument/2006/relationships/tags" Target="../tags/tag2554.xml"/><Relationship Id="rId2" Type="http://schemas.openxmlformats.org/officeDocument/2006/relationships/tags" Target="../tags/tag2317.xml"/><Relationship Id="rId29" Type="http://schemas.openxmlformats.org/officeDocument/2006/relationships/tags" Target="../tags/tag2344.xml"/><Relationship Id="rId24" Type="http://schemas.openxmlformats.org/officeDocument/2006/relationships/tags" Target="../tags/tag2339.xml"/><Relationship Id="rId40" Type="http://schemas.openxmlformats.org/officeDocument/2006/relationships/tags" Target="../tags/tag2355.xml"/><Relationship Id="rId45" Type="http://schemas.openxmlformats.org/officeDocument/2006/relationships/tags" Target="../tags/tag2360.xml"/><Relationship Id="rId66" Type="http://schemas.openxmlformats.org/officeDocument/2006/relationships/tags" Target="../tags/tag2381.xml"/><Relationship Id="rId87" Type="http://schemas.openxmlformats.org/officeDocument/2006/relationships/tags" Target="../tags/tag2402.xml"/><Relationship Id="rId110" Type="http://schemas.openxmlformats.org/officeDocument/2006/relationships/tags" Target="../tags/tag2425.xml"/><Relationship Id="rId115" Type="http://schemas.openxmlformats.org/officeDocument/2006/relationships/tags" Target="../tags/tag2430.xml"/><Relationship Id="rId131" Type="http://schemas.openxmlformats.org/officeDocument/2006/relationships/tags" Target="../tags/tag2446.xml"/><Relationship Id="rId136" Type="http://schemas.openxmlformats.org/officeDocument/2006/relationships/tags" Target="../tags/tag2451.xml"/><Relationship Id="rId157" Type="http://schemas.openxmlformats.org/officeDocument/2006/relationships/tags" Target="../tags/tag2472.xml"/><Relationship Id="rId178" Type="http://schemas.openxmlformats.org/officeDocument/2006/relationships/tags" Target="../tags/tag2493.xml"/><Relationship Id="rId61" Type="http://schemas.openxmlformats.org/officeDocument/2006/relationships/tags" Target="../tags/tag2376.xml"/><Relationship Id="rId82" Type="http://schemas.openxmlformats.org/officeDocument/2006/relationships/tags" Target="../tags/tag2397.xml"/><Relationship Id="rId152" Type="http://schemas.openxmlformats.org/officeDocument/2006/relationships/tags" Target="../tags/tag2467.xml"/><Relationship Id="rId173" Type="http://schemas.openxmlformats.org/officeDocument/2006/relationships/tags" Target="../tags/tag2488.xml"/><Relationship Id="rId194" Type="http://schemas.openxmlformats.org/officeDocument/2006/relationships/tags" Target="../tags/tag2509.xml"/><Relationship Id="rId199" Type="http://schemas.openxmlformats.org/officeDocument/2006/relationships/tags" Target="../tags/tag2514.xml"/><Relationship Id="rId203" Type="http://schemas.openxmlformats.org/officeDocument/2006/relationships/tags" Target="../tags/tag2518.xml"/><Relationship Id="rId208" Type="http://schemas.openxmlformats.org/officeDocument/2006/relationships/tags" Target="../tags/tag2523.xml"/><Relationship Id="rId229" Type="http://schemas.openxmlformats.org/officeDocument/2006/relationships/tags" Target="../tags/tag2544.xml"/><Relationship Id="rId19" Type="http://schemas.openxmlformats.org/officeDocument/2006/relationships/tags" Target="../tags/tag2334.xml"/><Relationship Id="rId224" Type="http://schemas.openxmlformats.org/officeDocument/2006/relationships/tags" Target="../tags/tag2539.xml"/><Relationship Id="rId240" Type="http://schemas.openxmlformats.org/officeDocument/2006/relationships/tags" Target="../tags/tag2555.xml"/><Relationship Id="rId14" Type="http://schemas.openxmlformats.org/officeDocument/2006/relationships/tags" Target="../tags/tag2329.xml"/><Relationship Id="rId30" Type="http://schemas.openxmlformats.org/officeDocument/2006/relationships/tags" Target="../tags/tag2345.xml"/><Relationship Id="rId35" Type="http://schemas.openxmlformats.org/officeDocument/2006/relationships/tags" Target="../tags/tag2350.xml"/><Relationship Id="rId56" Type="http://schemas.openxmlformats.org/officeDocument/2006/relationships/tags" Target="../tags/tag2371.xml"/><Relationship Id="rId77" Type="http://schemas.openxmlformats.org/officeDocument/2006/relationships/tags" Target="../tags/tag2392.xml"/><Relationship Id="rId100" Type="http://schemas.openxmlformats.org/officeDocument/2006/relationships/tags" Target="../tags/tag2415.xml"/><Relationship Id="rId105" Type="http://schemas.openxmlformats.org/officeDocument/2006/relationships/tags" Target="../tags/tag2420.xml"/><Relationship Id="rId126" Type="http://schemas.openxmlformats.org/officeDocument/2006/relationships/tags" Target="../tags/tag2441.xml"/><Relationship Id="rId147" Type="http://schemas.openxmlformats.org/officeDocument/2006/relationships/tags" Target="../tags/tag2462.xml"/><Relationship Id="rId168" Type="http://schemas.openxmlformats.org/officeDocument/2006/relationships/tags" Target="../tags/tag2483.xml"/><Relationship Id="rId8" Type="http://schemas.openxmlformats.org/officeDocument/2006/relationships/tags" Target="../tags/tag2323.xml"/><Relationship Id="rId51" Type="http://schemas.openxmlformats.org/officeDocument/2006/relationships/tags" Target="../tags/tag2366.xml"/><Relationship Id="rId72" Type="http://schemas.openxmlformats.org/officeDocument/2006/relationships/tags" Target="../tags/tag2387.xml"/><Relationship Id="rId93" Type="http://schemas.openxmlformats.org/officeDocument/2006/relationships/tags" Target="../tags/tag2408.xml"/><Relationship Id="rId98" Type="http://schemas.openxmlformats.org/officeDocument/2006/relationships/tags" Target="../tags/tag2413.xml"/><Relationship Id="rId121" Type="http://schemas.openxmlformats.org/officeDocument/2006/relationships/tags" Target="../tags/tag2436.xml"/><Relationship Id="rId142" Type="http://schemas.openxmlformats.org/officeDocument/2006/relationships/tags" Target="../tags/tag2457.xml"/><Relationship Id="rId163" Type="http://schemas.openxmlformats.org/officeDocument/2006/relationships/tags" Target="../tags/tag2478.xml"/><Relationship Id="rId184" Type="http://schemas.openxmlformats.org/officeDocument/2006/relationships/tags" Target="../tags/tag2499.xml"/><Relationship Id="rId189" Type="http://schemas.openxmlformats.org/officeDocument/2006/relationships/tags" Target="../tags/tag2504.xml"/><Relationship Id="rId219" Type="http://schemas.openxmlformats.org/officeDocument/2006/relationships/tags" Target="../tags/tag2534.xml"/><Relationship Id="rId3" Type="http://schemas.openxmlformats.org/officeDocument/2006/relationships/tags" Target="../tags/tag2318.xml"/><Relationship Id="rId214" Type="http://schemas.openxmlformats.org/officeDocument/2006/relationships/tags" Target="../tags/tag2529.xml"/><Relationship Id="rId230" Type="http://schemas.openxmlformats.org/officeDocument/2006/relationships/tags" Target="../tags/tag2545.xml"/><Relationship Id="rId235" Type="http://schemas.openxmlformats.org/officeDocument/2006/relationships/tags" Target="../tags/tag2550.xml"/><Relationship Id="rId25" Type="http://schemas.openxmlformats.org/officeDocument/2006/relationships/tags" Target="../tags/tag2340.xml"/><Relationship Id="rId46" Type="http://schemas.openxmlformats.org/officeDocument/2006/relationships/tags" Target="../tags/tag2361.xml"/><Relationship Id="rId67" Type="http://schemas.openxmlformats.org/officeDocument/2006/relationships/tags" Target="../tags/tag2382.xml"/><Relationship Id="rId116" Type="http://schemas.openxmlformats.org/officeDocument/2006/relationships/tags" Target="../tags/tag2431.xml"/><Relationship Id="rId137" Type="http://schemas.openxmlformats.org/officeDocument/2006/relationships/tags" Target="../tags/tag2452.xml"/><Relationship Id="rId158" Type="http://schemas.openxmlformats.org/officeDocument/2006/relationships/tags" Target="../tags/tag2473.xml"/><Relationship Id="rId20" Type="http://schemas.openxmlformats.org/officeDocument/2006/relationships/tags" Target="../tags/tag2335.xml"/><Relationship Id="rId41" Type="http://schemas.openxmlformats.org/officeDocument/2006/relationships/tags" Target="../tags/tag2356.xml"/><Relationship Id="rId62" Type="http://schemas.openxmlformats.org/officeDocument/2006/relationships/tags" Target="../tags/tag2377.xml"/><Relationship Id="rId83" Type="http://schemas.openxmlformats.org/officeDocument/2006/relationships/tags" Target="../tags/tag2398.xml"/><Relationship Id="rId88" Type="http://schemas.openxmlformats.org/officeDocument/2006/relationships/tags" Target="../tags/tag2403.xml"/><Relationship Id="rId111" Type="http://schemas.openxmlformats.org/officeDocument/2006/relationships/tags" Target="../tags/tag2426.xml"/><Relationship Id="rId132" Type="http://schemas.openxmlformats.org/officeDocument/2006/relationships/tags" Target="../tags/tag2447.xml"/><Relationship Id="rId153" Type="http://schemas.openxmlformats.org/officeDocument/2006/relationships/tags" Target="../tags/tag2468.xml"/><Relationship Id="rId174" Type="http://schemas.openxmlformats.org/officeDocument/2006/relationships/tags" Target="../tags/tag2489.xml"/><Relationship Id="rId179" Type="http://schemas.openxmlformats.org/officeDocument/2006/relationships/tags" Target="../tags/tag2494.xml"/><Relationship Id="rId195" Type="http://schemas.openxmlformats.org/officeDocument/2006/relationships/tags" Target="../tags/tag2510.xml"/><Relationship Id="rId209" Type="http://schemas.openxmlformats.org/officeDocument/2006/relationships/tags" Target="../tags/tag2524.xml"/><Relationship Id="rId190" Type="http://schemas.openxmlformats.org/officeDocument/2006/relationships/tags" Target="../tags/tag2505.xml"/><Relationship Id="rId204" Type="http://schemas.openxmlformats.org/officeDocument/2006/relationships/tags" Target="../tags/tag2519.xml"/><Relationship Id="rId220" Type="http://schemas.openxmlformats.org/officeDocument/2006/relationships/tags" Target="../tags/tag2535.xml"/><Relationship Id="rId225" Type="http://schemas.openxmlformats.org/officeDocument/2006/relationships/tags" Target="../tags/tag2540.xml"/><Relationship Id="rId241" Type="http://schemas.openxmlformats.org/officeDocument/2006/relationships/tags" Target="../tags/tag2556.xml"/><Relationship Id="rId15" Type="http://schemas.openxmlformats.org/officeDocument/2006/relationships/tags" Target="../tags/tag2330.xml"/><Relationship Id="rId36" Type="http://schemas.openxmlformats.org/officeDocument/2006/relationships/tags" Target="../tags/tag2351.xml"/><Relationship Id="rId57" Type="http://schemas.openxmlformats.org/officeDocument/2006/relationships/tags" Target="../tags/tag2372.xml"/><Relationship Id="rId106" Type="http://schemas.openxmlformats.org/officeDocument/2006/relationships/tags" Target="../tags/tag2421.xml"/><Relationship Id="rId127" Type="http://schemas.openxmlformats.org/officeDocument/2006/relationships/tags" Target="../tags/tag2442.xml"/><Relationship Id="rId10" Type="http://schemas.openxmlformats.org/officeDocument/2006/relationships/tags" Target="../tags/tag2325.xml"/><Relationship Id="rId31" Type="http://schemas.openxmlformats.org/officeDocument/2006/relationships/tags" Target="../tags/tag2346.xml"/><Relationship Id="rId52" Type="http://schemas.openxmlformats.org/officeDocument/2006/relationships/tags" Target="../tags/tag2367.xml"/><Relationship Id="rId73" Type="http://schemas.openxmlformats.org/officeDocument/2006/relationships/tags" Target="../tags/tag2388.xml"/><Relationship Id="rId78" Type="http://schemas.openxmlformats.org/officeDocument/2006/relationships/tags" Target="../tags/tag2393.xml"/><Relationship Id="rId94" Type="http://schemas.openxmlformats.org/officeDocument/2006/relationships/tags" Target="../tags/tag2409.xml"/><Relationship Id="rId99" Type="http://schemas.openxmlformats.org/officeDocument/2006/relationships/tags" Target="../tags/tag2414.xml"/><Relationship Id="rId101" Type="http://schemas.openxmlformats.org/officeDocument/2006/relationships/tags" Target="../tags/tag2416.xml"/><Relationship Id="rId122" Type="http://schemas.openxmlformats.org/officeDocument/2006/relationships/tags" Target="../tags/tag2437.xml"/><Relationship Id="rId143" Type="http://schemas.openxmlformats.org/officeDocument/2006/relationships/tags" Target="../tags/tag2458.xml"/><Relationship Id="rId148" Type="http://schemas.openxmlformats.org/officeDocument/2006/relationships/tags" Target="../tags/tag2463.xml"/><Relationship Id="rId164" Type="http://schemas.openxmlformats.org/officeDocument/2006/relationships/tags" Target="../tags/tag2479.xml"/><Relationship Id="rId169" Type="http://schemas.openxmlformats.org/officeDocument/2006/relationships/tags" Target="../tags/tag2484.xml"/><Relationship Id="rId185" Type="http://schemas.openxmlformats.org/officeDocument/2006/relationships/tags" Target="../tags/tag2500.xml"/><Relationship Id="rId4" Type="http://schemas.openxmlformats.org/officeDocument/2006/relationships/tags" Target="../tags/tag2319.xml"/><Relationship Id="rId9" Type="http://schemas.openxmlformats.org/officeDocument/2006/relationships/tags" Target="../tags/tag2324.xml"/><Relationship Id="rId180" Type="http://schemas.openxmlformats.org/officeDocument/2006/relationships/tags" Target="../tags/tag2495.xml"/><Relationship Id="rId210" Type="http://schemas.openxmlformats.org/officeDocument/2006/relationships/tags" Target="../tags/tag2525.xml"/><Relationship Id="rId215" Type="http://schemas.openxmlformats.org/officeDocument/2006/relationships/tags" Target="../tags/tag2530.xml"/><Relationship Id="rId236" Type="http://schemas.openxmlformats.org/officeDocument/2006/relationships/tags" Target="../tags/tag2551.xml"/><Relationship Id="rId26" Type="http://schemas.openxmlformats.org/officeDocument/2006/relationships/tags" Target="../tags/tag2341.xml"/><Relationship Id="rId231" Type="http://schemas.openxmlformats.org/officeDocument/2006/relationships/tags" Target="../tags/tag2546.xml"/><Relationship Id="rId47" Type="http://schemas.openxmlformats.org/officeDocument/2006/relationships/tags" Target="../tags/tag2362.xml"/><Relationship Id="rId68" Type="http://schemas.openxmlformats.org/officeDocument/2006/relationships/tags" Target="../tags/tag2383.xml"/><Relationship Id="rId89" Type="http://schemas.openxmlformats.org/officeDocument/2006/relationships/tags" Target="../tags/tag2404.xml"/><Relationship Id="rId112" Type="http://schemas.openxmlformats.org/officeDocument/2006/relationships/tags" Target="../tags/tag2427.xml"/><Relationship Id="rId133" Type="http://schemas.openxmlformats.org/officeDocument/2006/relationships/tags" Target="../tags/tag2448.xml"/><Relationship Id="rId154" Type="http://schemas.openxmlformats.org/officeDocument/2006/relationships/tags" Target="../tags/tag2469.xml"/><Relationship Id="rId175" Type="http://schemas.openxmlformats.org/officeDocument/2006/relationships/tags" Target="../tags/tag2490.xml"/><Relationship Id="rId196" Type="http://schemas.openxmlformats.org/officeDocument/2006/relationships/tags" Target="../tags/tag2511.xml"/><Relationship Id="rId200" Type="http://schemas.openxmlformats.org/officeDocument/2006/relationships/tags" Target="../tags/tag2515.xml"/><Relationship Id="rId16" Type="http://schemas.openxmlformats.org/officeDocument/2006/relationships/tags" Target="../tags/tag2331.xml"/><Relationship Id="rId221" Type="http://schemas.openxmlformats.org/officeDocument/2006/relationships/tags" Target="../tags/tag2536.xml"/><Relationship Id="rId242" Type="http://schemas.openxmlformats.org/officeDocument/2006/relationships/tags" Target="../tags/tag2557.xml"/><Relationship Id="rId37" Type="http://schemas.openxmlformats.org/officeDocument/2006/relationships/tags" Target="../tags/tag2352.xml"/><Relationship Id="rId58" Type="http://schemas.openxmlformats.org/officeDocument/2006/relationships/tags" Target="../tags/tag2373.xml"/><Relationship Id="rId79" Type="http://schemas.openxmlformats.org/officeDocument/2006/relationships/tags" Target="../tags/tag2394.xml"/><Relationship Id="rId102" Type="http://schemas.openxmlformats.org/officeDocument/2006/relationships/tags" Target="../tags/tag2417.xml"/><Relationship Id="rId123" Type="http://schemas.openxmlformats.org/officeDocument/2006/relationships/tags" Target="../tags/tag2438.xml"/><Relationship Id="rId144" Type="http://schemas.openxmlformats.org/officeDocument/2006/relationships/tags" Target="../tags/tag2459.xml"/><Relationship Id="rId90" Type="http://schemas.openxmlformats.org/officeDocument/2006/relationships/tags" Target="../tags/tag2405.xml"/><Relationship Id="rId165" Type="http://schemas.openxmlformats.org/officeDocument/2006/relationships/tags" Target="../tags/tag2480.xml"/><Relationship Id="rId186" Type="http://schemas.openxmlformats.org/officeDocument/2006/relationships/tags" Target="../tags/tag2501.xml"/><Relationship Id="rId211" Type="http://schemas.openxmlformats.org/officeDocument/2006/relationships/tags" Target="../tags/tag2526.xml"/><Relationship Id="rId232" Type="http://schemas.openxmlformats.org/officeDocument/2006/relationships/tags" Target="../tags/tag2547.xml"/><Relationship Id="rId27" Type="http://schemas.openxmlformats.org/officeDocument/2006/relationships/tags" Target="../tags/tag2342.xml"/><Relationship Id="rId48" Type="http://schemas.openxmlformats.org/officeDocument/2006/relationships/tags" Target="../tags/tag2363.xml"/><Relationship Id="rId69" Type="http://schemas.openxmlformats.org/officeDocument/2006/relationships/tags" Target="../tags/tag2384.xml"/><Relationship Id="rId113" Type="http://schemas.openxmlformats.org/officeDocument/2006/relationships/tags" Target="../tags/tag2428.xml"/><Relationship Id="rId134" Type="http://schemas.openxmlformats.org/officeDocument/2006/relationships/tags" Target="../tags/tag2449.xml"/><Relationship Id="rId80" Type="http://schemas.openxmlformats.org/officeDocument/2006/relationships/tags" Target="../tags/tag2395.xml"/><Relationship Id="rId155" Type="http://schemas.openxmlformats.org/officeDocument/2006/relationships/tags" Target="../tags/tag2470.xml"/><Relationship Id="rId176" Type="http://schemas.openxmlformats.org/officeDocument/2006/relationships/tags" Target="../tags/tag2491.xml"/><Relationship Id="rId197" Type="http://schemas.openxmlformats.org/officeDocument/2006/relationships/tags" Target="../tags/tag2512.xml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tags" Target="../tags/tag2674.xml"/><Relationship Id="rId21" Type="http://schemas.openxmlformats.org/officeDocument/2006/relationships/tags" Target="../tags/tag2578.xml"/><Relationship Id="rId42" Type="http://schemas.openxmlformats.org/officeDocument/2006/relationships/tags" Target="../tags/tag2599.xml"/><Relationship Id="rId63" Type="http://schemas.openxmlformats.org/officeDocument/2006/relationships/tags" Target="../tags/tag2620.xml"/><Relationship Id="rId84" Type="http://schemas.openxmlformats.org/officeDocument/2006/relationships/tags" Target="../tags/tag2641.xml"/><Relationship Id="rId138" Type="http://schemas.openxmlformats.org/officeDocument/2006/relationships/tags" Target="../tags/tag2695.xml"/><Relationship Id="rId159" Type="http://schemas.openxmlformats.org/officeDocument/2006/relationships/tags" Target="../tags/tag2716.xml"/><Relationship Id="rId170" Type="http://schemas.openxmlformats.org/officeDocument/2006/relationships/tags" Target="../tags/tag2727.xml"/><Relationship Id="rId191" Type="http://schemas.openxmlformats.org/officeDocument/2006/relationships/tags" Target="../tags/tag2748.xml"/><Relationship Id="rId205" Type="http://schemas.openxmlformats.org/officeDocument/2006/relationships/tags" Target="../tags/tag2762.xml"/><Relationship Id="rId226" Type="http://schemas.openxmlformats.org/officeDocument/2006/relationships/tags" Target="../tags/tag2783.xml"/><Relationship Id="rId107" Type="http://schemas.openxmlformats.org/officeDocument/2006/relationships/tags" Target="../tags/tag2664.xml"/><Relationship Id="rId11" Type="http://schemas.openxmlformats.org/officeDocument/2006/relationships/tags" Target="../tags/tag2568.xml"/><Relationship Id="rId32" Type="http://schemas.openxmlformats.org/officeDocument/2006/relationships/tags" Target="../tags/tag2589.xml"/><Relationship Id="rId53" Type="http://schemas.openxmlformats.org/officeDocument/2006/relationships/tags" Target="../tags/tag2610.xml"/><Relationship Id="rId74" Type="http://schemas.openxmlformats.org/officeDocument/2006/relationships/tags" Target="../tags/tag2631.xml"/><Relationship Id="rId128" Type="http://schemas.openxmlformats.org/officeDocument/2006/relationships/tags" Target="../tags/tag2685.xml"/><Relationship Id="rId149" Type="http://schemas.openxmlformats.org/officeDocument/2006/relationships/tags" Target="../tags/tag2706.xml"/><Relationship Id="rId5" Type="http://schemas.openxmlformats.org/officeDocument/2006/relationships/tags" Target="../tags/tag2562.xml"/><Relationship Id="rId95" Type="http://schemas.openxmlformats.org/officeDocument/2006/relationships/tags" Target="../tags/tag2652.xml"/><Relationship Id="rId160" Type="http://schemas.openxmlformats.org/officeDocument/2006/relationships/tags" Target="../tags/tag2717.xml"/><Relationship Id="rId181" Type="http://schemas.openxmlformats.org/officeDocument/2006/relationships/tags" Target="../tags/tag2738.xml"/><Relationship Id="rId216" Type="http://schemas.openxmlformats.org/officeDocument/2006/relationships/tags" Target="../tags/tag2773.xml"/><Relationship Id="rId237" Type="http://schemas.openxmlformats.org/officeDocument/2006/relationships/tags" Target="../tags/tag2794.xml"/><Relationship Id="rId22" Type="http://schemas.openxmlformats.org/officeDocument/2006/relationships/tags" Target="../tags/tag2579.xml"/><Relationship Id="rId43" Type="http://schemas.openxmlformats.org/officeDocument/2006/relationships/tags" Target="../tags/tag2600.xml"/><Relationship Id="rId64" Type="http://schemas.openxmlformats.org/officeDocument/2006/relationships/tags" Target="../tags/tag2621.xml"/><Relationship Id="rId118" Type="http://schemas.openxmlformats.org/officeDocument/2006/relationships/tags" Target="../tags/tag2675.xml"/><Relationship Id="rId139" Type="http://schemas.openxmlformats.org/officeDocument/2006/relationships/tags" Target="../tags/tag2696.xml"/><Relationship Id="rId80" Type="http://schemas.openxmlformats.org/officeDocument/2006/relationships/tags" Target="../tags/tag2637.xml"/><Relationship Id="rId85" Type="http://schemas.openxmlformats.org/officeDocument/2006/relationships/tags" Target="../tags/tag2642.xml"/><Relationship Id="rId150" Type="http://schemas.openxmlformats.org/officeDocument/2006/relationships/tags" Target="../tags/tag2707.xml"/><Relationship Id="rId155" Type="http://schemas.openxmlformats.org/officeDocument/2006/relationships/tags" Target="../tags/tag2712.xml"/><Relationship Id="rId171" Type="http://schemas.openxmlformats.org/officeDocument/2006/relationships/tags" Target="../tags/tag2728.xml"/><Relationship Id="rId176" Type="http://schemas.openxmlformats.org/officeDocument/2006/relationships/tags" Target="../tags/tag2733.xml"/><Relationship Id="rId192" Type="http://schemas.openxmlformats.org/officeDocument/2006/relationships/tags" Target="../tags/tag2749.xml"/><Relationship Id="rId197" Type="http://schemas.openxmlformats.org/officeDocument/2006/relationships/tags" Target="../tags/tag2754.xml"/><Relationship Id="rId206" Type="http://schemas.openxmlformats.org/officeDocument/2006/relationships/tags" Target="../tags/tag2763.xml"/><Relationship Id="rId227" Type="http://schemas.openxmlformats.org/officeDocument/2006/relationships/tags" Target="../tags/tag2784.xml"/><Relationship Id="rId201" Type="http://schemas.openxmlformats.org/officeDocument/2006/relationships/tags" Target="../tags/tag2758.xml"/><Relationship Id="rId222" Type="http://schemas.openxmlformats.org/officeDocument/2006/relationships/tags" Target="../tags/tag2779.xml"/><Relationship Id="rId12" Type="http://schemas.openxmlformats.org/officeDocument/2006/relationships/tags" Target="../tags/tag2569.xml"/><Relationship Id="rId17" Type="http://schemas.openxmlformats.org/officeDocument/2006/relationships/tags" Target="../tags/tag2574.xml"/><Relationship Id="rId33" Type="http://schemas.openxmlformats.org/officeDocument/2006/relationships/tags" Target="../tags/tag2590.xml"/><Relationship Id="rId38" Type="http://schemas.openxmlformats.org/officeDocument/2006/relationships/tags" Target="../tags/tag2595.xml"/><Relationship Id="rId59" Type="http://schemas.openxmlformats.org/officeDocument/2006/relationships/tags" Target="../tags/tag2616.xml"/><Relationship Id="rId103" Type="http://schemas.openxmlformats.org/officeDocument/2006/relationships/tags" Target="../tags/tag2660.xml"/><Relationship Id="rId108" Type="http://schemas.openxmlformats.org/officeDocument/2006/relationships/tags" Target="../tags/tag2665.xml"/><Relationship Id="rId124" Type="http://schemas.openxmlformats.org/officeDocument/2006/relationships/tags" Target="../tags/tag2681.xml"/><Relationship Id="rId129" Type="http://schemas.openxmlformats.org/officeDocument/2006/relationships/tags" Target="../tags/tag2686.xml"/><Relationship Id="rId54" Type="http://schemas.openxmlformats.org/officeDocument/2006/relationships/tags" Target="../tags/tag2611.xml"/><Relationship Id="rId70" Type="http://schemas.openxmlformats.org/officeDocument/2006/relationships/tags" Target="../tags/tag2627.xml"/><Relationship Id="rId75" Type="http://schemas.openxmlformats.org/officeDocument/2006/relationships/tags" Target="../tags/tag2632.xml"/><Relationship Id="rId91" Type="http://schemas.openxmlformats.org/officeDocument/2006/relationships/tags" Target="../tags/tag2648.xml"/><Relationship Id="rId96" Type="http://schemas.openxmlformats.org/officeDocument/2006/relationships/tags" Target="../tags/tag2653.xml"/><Relationship Id="rId140" Type="http://schemas.openxmlformats.org/officeDocument/2006/relationships/tags" Target="../tags/tag2697.xml"/><Relationship Id="rId145" Type="http://schemas.openxmlformats.org/officeDocument/2006/relationships/tags" Target="../tags/tag2702.xml"/><Relationship Id="rId161" Type="http://schemas.openxmlformats.org/officeDocument/2006/relationships/tags" Target="../tags/tag2718.xml"/><Relationship Id="rId166" Type="http://schemas.openxmlformats.org/officeDocument/2006/relationships/tags" Target="../tags/tag2723.xml"/><Relationship Id="rId182" Type="http://schemas.openxmlformats.org/officeDocument/2006/relationships/tags" Target="../tags/tag2739.xml"/><Relationship Id="rId187" Type="http://schemas.openxmlformats.org/officeDocument/2006/relationships/tags" Target="../tags/tag2744.xml"/><Relationship Id="rId217" Type="http://schemas.openxmlformats.org/officeDocument/2006/relationships/tags" Target="../tags/tag2774.xml"/><Relationship Id="rId1" Type="http://schemas.openxmlformats.org/officeDocument/2006/relationships/tags" Target="../tags/tag2558.xml"/><Relationship Id="rId6" Type="http://schemas.openxmlformats.org/officeDocument/2006/relationships/tags" Target="../tags/tag2563.xml"/><Relationship Id="rId212" Type="http://schemas.openxmlformats.org/officeDocument/2006/relationships/tags" Target="../tags/tag2769.xml"/><Relationship Id="rId233" Type="http://schemas.openxmlformats.org/officeDocument/2006/relationships/tags" Target="../tags/tag2790.xml"/><Relationship Id="rId238" Type="http://schemas.openxmlformats.org/officeDocument/2006/relationships/tags" Target="../tags/tag2795.xml"/><Relationship Id="rId23" Type="http://schemas.openxmlformats.org/officeDocument/2006/relationships/tags" Target="../tags/tag2580.xml"/><Relationship Id="rId28" Type="http://schemas.openxmlformats.org/officeDocument/2006/relationships/tags" Target="../tags/tag2585.xml"/><Relationship Id="rId49" Type="http://schemas.openxmlformats.org/officeDocument/2006/relationships/tags" Target="../tags/tag2606.xml"/><Relationship Id="rId114" Type="http://schemas.openxmlformats.org/officeDocument/2006/relationships/tags" Target="../tags/tag2671.xml"/><Relationship Id="rId119" Type="http://schemas.openxmlformats.org/officeDocument/2006/relationships/tags" Target="../tags/tag2676.xml"/><Relationship Id="rId44" Type="http://schemas.openxmlformats.org/officeDocument/2006/relationships/tags" Target="../tags/tag2601.xml"/><Relationship Id="rId60" Type="http://schemas.openxmlformats.org/officeDocument/2006/relationships/tags" Target="../tags/tag2617.xml"/><Relationship Id="rId65" Type="http://schemas.openxmlformats.org/officeDocument/2006/relationships/tags" Target="../tags/tag2622.xml"/><Relationship Id="rId81" Type="http://schemas.openxmlformats.org/officeDocument/2006/relationships/tags" Target="../tags/tag2638.xml"/><Relationship Id="rId86" Type="http://schemas.openxmlformats.org/officeDocument/2006/relationships/tags" Target="../tags/tag2643.xml"/><Relationship Id="rId130" Type="http://schemas.openxmlformats.org/officeDocument/2006/relationships/tags" Target="../tags/tag2687.xml"/><Relationship Id="rId135" Type="http://schemas.openxmlformats.org/officeDocument/2006/relationships/tags" Target="../tags/tag2692.xml"/><Relationship Id="rId151" Type="http://schemas.openxmlformats.org/officeDocument/2006/relationships/tags" Target="../tags/tag2708.xml"/><Relationship Id="rId156" Type="http://schemas.openxmlformats.org/officeDocument/2006/relationships/tags" Target="../tags/tag2713.xml"/><Relationship Id="rId177" Type="http://schemas.openxmlformats.org/officeDocument/2006/relationships/tags" Target="../tags/tag2734.xml"/><Relationship Id="rId198" Type="http://schemas.openxmlformats.org/officeDocument/2006/relationships/tags" Target="../tags/tag2755.xml"/><Relationship Id="rId172" Type="http://schemas.openxmlformats.org/officeDocument/2006/relationships/tags" Target="../tags/tag2729.xml"/><Relationship Id="rId193" Type="http://schemas.openxmlformats.org/officeDocument/2006/relationships/tags" Target="../tags/tag2750.xml"/><Relationship Id="rId202" Type="http://schemas.openxmlformats.org/officeDocument/2006/relationships/tags" Target="../tags/tag2759.xml"/><Relationship Id="rId207" Type="http://schemas.openxmlformats.org/officeDocument/2006/relationships/tags" Target="../tags/tag2764.xml"/><Relationship Id="rId223" Type="http://schemas.openxmlformats.org/officeDocument/2006/relationships/tags" Target="../tags/tag2780.xml"/><Relationship Id="rId228" Type="http://schemas.openxmlformats.org/officeDocument/2006/relationships/tags" Target="../tags/tag2785.xml"/><Relationship Id="rId13" Type="http://schemas.openxmlformats.org/officeDocument/2006/relationships/tags" Target="../tags/tag2570.xml"/><Relationship Id="rId18" Type="http://schemas.openxmlformats.org/officeDocument/2006/relationships/tags" Target="../tags/tag2575.xml"/><Relationship Id="rId39" Type="http://schemas.openxmlformats.org/officeDocument/2006/relationships/tags" Target="../tags/tag2596.xml"/><Relationship Id="rId109" Type="http://schemas.openxmlformats.org/officeDocument/2006/relationships/tags" Target="../tags/tag2666.xml"/><Relationship Id="rId34" Type="http://schemas.openxmlformats.org/officeDocument/2006/relationships/tags" Target="../tags/tag2591.xml"/><Relationship Id="rId50" Type="http://schemas.openxmlformats.org/officeDocument/2006/relationships/tags" Target="../tags/tag2607.xml"/><Relationship Id="rId55" Type="http://schemas.openxmlformats.org/officeDocument/2006/relationships/tags" Target="../tags/tag2612.xml"/><Relationship Id="rId76" Type="http://schemas.openxmlformats.org/officeDocument/2006/relationships/tags" Target="../tags/tag2633.xml"/><Relationship Id="rId97" Type="http://schemas.openxmlformats.org/officeDocument/2006/relationships/tags" Target="../tags/tag2654.xml"/><Relationship Id="rId104" Type="http://schemas.openxmlformats.org/officeDocument/2006/relationships/tags" Target="../tags/tag2661.xml"/><Relationship Id="rId120" Type="http://schemas.openxmlformats.org/officeDocument/2006/relationships/tags" Target="../tags/tag2677.xml"/><Relationship Id="rId125" Type="http://schemas.openxmlformats.org/officeDocument/2006/relationships/tags" Target="../tags/tag2682.xml"/><Relationship Id="rId141" Type="http://schemas.openxmlformats.org/officeDocument/2006/relationships/tags" Target="../tags/tag2698.xml"/><Relationship Id="rId146" Type="http://schemas.openxmlformats.org/officeDocument/2006/relationships/tags" Target="../tags/tag2703.xml"/><Relationship Id="rId167" Type="http://schemas.openxmlformats.org/officeDocument/2006/relationships/tags" Target="../tags/tag2724.xml"/><Relationship Id="rId188" Type="http://schemas.openxmlformats.org/officeDocument/2006/relationships/tags" Target="../tags/tag2745.xml"/><Relationship Id="rId7" Type="http://schemas.openxmlformats.org/officeDocument/2006/relationships/tags" Target="../tags/tag2564.xml"/><Relationship Id="rId71" Type="http://schemas.openxmlformats.org/officeDocument/2006/relationships/tags" Target="../tags/tag2628.xml"/><Relationship Id="rId92" Type="http://schemas.openxmlformats.org/officeDocument/2006/relationships/tags" Target="../tags/tag2649.xml"/><Relationship Id="rId162" Type="http://schemas.openxmlformats.org/officeDocument/2006/relationships/tags" Target="../tags/tag2719.xml"/><Relationship Id="rId183" Type="http://schemas.openxmlformats.org/officeDocument/2006/relationships/tags" Target="../tags/tag2740.xml"/><Relationship Id="rId213" Type="http://schemas.openxmlformats.org/officeDocument/2006/relationships/tags" Target="../tags/tag2770.xml"/><Relationship Id="rId218" Type="http://schemas.openxmlformats.org/officeDocument/2006/relationships/tags" Target="../tags/tag2775.xml"/><Relationship Id="rId234" Type="http://schemas.openxmlformats.org/officeDocument/2006/relationships/tags" Target="../tags/tag2791.xml"/><Relationship Id="rId239" Type="http://schemas.openxmlformats.org/officeDocument/2006/relationships/slideLayout" Target="../slideLayouts/slideLayout2.xml"/><Relationship Id="rId2" Type="http://schemas.openxmlformats.org/officeDocument/2006/relationships/tags" Target="../tags/tag2559.xml"/><Relationship Id="rId29" Type="http://schemas.openxmlformats.org/officeDocument/2006/relationships/tags" Target="../tags/tag2586.xml"/><Relationship Id="rId24" Type="http://schemas.openxmlformats.org/officeDocument/2006/relationships/tags" Target="../tags/tag2581.xml"/><Relationship Id="rId40" Type="http://schemas.openxmlformats.org/officeDocument/2006/relationships/tags" Target="../tags/tag2597.xml"/><Relationship Id="rId45" Type="http://schemas.openxmlformats.org/officeDocument/2006/relationships/tags" Target="../tags/tag2602.xml"/><Relationship Id="rId66" Type="http://schemas.openxmlformats.org/officeDocument/2006/relationships/tags" Target="../tags/tag2623.xml"/><Relationship Id="rId87" Type="http://schemas.openxmlformats.org/officeDocument/2006/relationships/tags" Target="../tags/tag2644.xml"/><Relationship Id="rId110" Type="http://schemas.openxmlformats.org/officeDocument/2006/relationships/tags" Target="../tags/tag2667.xml"/><Relationship Id="rId115" Type="http://schemas.openxmlformats.org/officeDocument/2006/relationships/tags" Target="../tags/tag2672.xml"/><Relationship Id="rId131" Type="http://schemas.openxmlformats.org/officeDocument/2006/relationships/tags" Target="../tags/tag2688.xml"/><Relationship Id="rId136" Type="http://schemas.openxmlformats.org/officeDocument/2006/relationships/tags" Target="../tags/tag2693.xml"/><Relationship Id="rId157" Type="http://schemas.openxmlformats.org/officeDocument/2006/relationships/tags" Target="../tags/tag2714.xml"/><Relationship Id="rId178" Type="http://schemas.openxmlformats.org/officeDocument/2006/relationships/tags" Target="../tags/tag2735.xml"/><Relationship Id="rId61" Type="http://schemas.openxmlformats.org/officeDocument/2006/relationships/tags" Target="../tags/tag2618.xml"/><Relationship Id="rId82" Type="http://schemas.openxmlformats.org/officeDocument/2006/relationships/tags" Target="../tags/tag2639.xml"/><Relationship Id="rId152" Type="http://schemas.openxmlformats.org/officeDocument/2006/relationships/tags" Target="../tags/tag2709.xml"/><Relationship Id="rId173" Type="http://schemas.openxmlformats.org/officeDocument/2006/relationships/tags" Target="../tags/tag2730.xml"/><Relationship Id="rId194" Type="http://schemas.openxmlformats.org/officeDocument/2006/relationships/tags" Target="../tags/tag2751.xml"/><Relationship Id="rId199" Type="http://schemas.openxmlformats.org/officeDocument/2006/relationships/tags" Target="../tags/tag2756.xml"/><Relationship Id="rId203" Type="http://schemas.openxmlformats.org/officeDocument/2006/relationships/tags" Target="../tags/tag2760.xml"/><Relationship Id="rId208" Type="http://schemas.openxmlformats.org/officeDocument/2006/relationships/tags" Target="../tags/tag2765.xml"/><Relationship Id="rId229" Type="http://schemas.openxmlformats.org/officeDocument/2006/relationships/tags" Target="../tags/tag2786.xml"/><Relationship Id="rId19" Type="http://schemas.openxmlformats.org/officeDocument/2006/relationships/tags" Target="../tags/tag2576.xml"/><Relationship Id="rId224" Type="http://schemas.openxmlformats.org/officeDocument/2006/relationships/tags" Target="../tags/tag2781.xml"/><Relationship Id="rId240" Type="http://schemas.openxmlformats.org/officeDocument/2006/relationships/notesSlide" Target="../notesSlides/notesSlide78.xml"/><Relationship Id="rId14" Type="http://schemas.openxmlformats.org/officeDocument/2006/relationships/tags" Target="../tags/tag2571.xml"/><Relationship Id="rId30" Type="http://schemas.openxmlformats.org/officeDocument/2006/relationships/tags" Target="../tags/tag2587.xml"/><Relationship Id="rId35" Type="http://schemas.openxmlformats.org/officeDocument/2006/relationships/tags" Target="../tags/tag2592.xml"/><Relationship Id="rId56" Type="http://schemas.openxmlformats.org/officeDocument/2006/relationships/tags" Target="../tags/tag2613.xml"/><Relationship Id="rId77" Type="http://schemas.openxmlformats.org/officeDocument/2006/relationships/tags" Target="../tags/tag2634.xml"/><Relationship Id="rId100" Type="http://schemas.openxmlformats.org/officeDocument/2006/relationships/tags" Target="../tags/tag2657.xml"/><Relationship Id="rId105" Type="http://schemas.openxmlformats.org/officeDocument/2006/relationships/tags" Target="../tags/tag2662.xml"/><Relationship Id="rId126" Type="http://schemas.openxmlformats.org/officeDocument/2006/relationships/tags" Target="../tags/tag2683.xml"/><Relationship Id="rId147" Type="http://schemas.openxmlformats.org/officeDocument/2006/relationships/tags" Target="../tags/tag2704.xml"/><Relationship Id="rId168" Type="http://schemas.openxmlformats.org/officeDocument/2006/relationships/tags" Target="../tags/tag2725.xml"/><Relationship Id="rId8" Type="http://schemas.openxmlformats.org/officeDocument/2006/relationships/tags" Target="../tags/tag2565.xml"/><Relationship Id="rId51" Type="http://schemas.openxmlformats.org/officeDocument/2006/relationships/tags" Target="../tags/tag2608.xml"/><Relationship Id="rId72" Type="http://schemas.openxmlformats.org/officeDocument/2006/relationships/tags" Target="../tags/tag2629.xml"/><Relationship Id="rId93" Type="http://schemas.openxmlformats.org/officeDocument/2006/relationships/tags" Target="../tags/tag2650.xml"/><Relationship Id="rId98" Type="http://schemas.openxmlformats.org/officeDocument/2006/relationships/tags" Target="../tags/tag2655.xml"/><Relationship Id="rId121" Type="http://schemas.openxmlformats.org/officeDocument/2006/relationships/tags" Target="../tags/tag2678.xml"/><Relationship Id="rId142" Type="http://schemas.openxmlformats.org/officeDocument/2006/relationships/tags" Target="../tags/tag2699.xml"/><Relationship Id="rId163" Type="http://schemas.openxmlformats.org/officeDocument/2006/relationships/tags" Target="../tags/tag2720.xml"/><Relationship Id="rId184" Type="http://schemas.openxmlformats.org/officeDocument/2006/relationships/tags" Target="../tags/tag2741.xml"/><Relationship Id="rId189" Type="http://schemas.openxmlformats.org/officeDocument/2006/relationships/tags" Target="../tags/tag2746.xml"/><Relationship Id="rId219" Type="http://schemas.openxmlformats.org/officeDocument/2006/relationships/tags" Target="../tags/tag2776.xml"/><Relationship Id="rId3" Type="http://schemas.openxmlformats.org/officeDocument/2006/relationships/tags" Target="../tags/tag2560.xml"/><Relationship Id="rId214" Type="http://schemas.openxmlformats.org/officeDocument/2006/relationships/tags" Target="../tags/tag2771.xml"/><Relationship Id="rId230" Type="http://schemas.openxmlformats.org/officeDocument/2006/relationships/tags" Target="../tags/tag2787.xml"/><Relationship Id="rId235" Type="http://schemas.openxmlformats.org/officeDocument/2006/relationships/tags" Target="../tags/tag2792.xml"/><Relationship Id="rId25" Type="http://schemas.openxmlformats.org/officeDocument/2006/relationships/tags" Target="../tags/tag2582.xml"/><Relationship Id="rId46" Type="http://schemas.openxmlformats.org/officeDocument/2006/relationships/tags" Target="../tags/tag2603.xml"/><Relationship Id="rId67" Type="http://schemas.openxmlformats.org/officeDocument/2006/relationships/tags" Target="../tags/tag2624.xml"/><Relationship Id="rId116" Type="http://schemas.openxmlformats.org/officeDocument/2006/relationships/tags" Target="../tags/tag2673.xml"/><Relationship Id="rId137" Type="http://schemas.openxmlformats.org/officeDocument/2006/relationships/tags" Target="../tags/tag2694.xml"/><Relationship Id="rId158" Type="http://schemas.openxmlformats.org/officeDocument/2006/relationships/tags" Target="../tags/tag2715.xml"/><Relationship Id="rId20" Type="http://schemas.openxmlformats.org/officeDocument/2006/relationships/tags" Target="../tags/tag2577.xml"/><Relationship Id="rId41" Type="http://schemas.openxmlformats.org/officeDocument/2006/relationships/tags" Target="../tags/tag2598.xml"/><Relationship Id="rId62" Type="http://schemas.openxmlformats.org/officeDocument/2006/relationships/tags" Target="../tags/tag2619.xml"/><Relationship Id="rId83" Type="http://schemas.openxmlformats.org/officeDocument/2006/relationships/tags" Target="../tags/tag2640.xml"/><Relationship Id="rId88" Type="http://schemas.openxmlformats.org/officeDocument/2006/relationships/tags" Target="../tags/tag2645.xml"/><Relationship Id="rId111" Type="http://schemas.openxmlformats.org/officeDocument/2006/relationships/tags" Target="../tags/tag2668.xml"/><Relationship Id="rId132" Type="http://schemas.openxmlformats.org/officeDocument/2006/relationships/tags" Target="../tags/tag2689.xml"/><Relationship Id="rId153" Type="http://schemas.openxmlformats.org/officeDocument/2006/relationships/tags" Target="../tags/tag2710.xml"/><Relationship Id="rId174" Type="http://schemas.openxmlformats.org/officeDocument/2006/relationships/tags" Target="../tags/tag2731.xml"/><Relationship Id="rId179" Type="http://schemas.openxmlformats.org/officeDocument/2006/relationships/tags" Target="../tags/tag2736.xml"/><Relationship Id="rId195" Type="http://schemas.openxmlformats.org/officeDocument/2006/relationships/tags" Target="../tags/tag2752.xml"/><Relationship Id="rId209" Type="http://schemas.openxmlformats.org/officeDocument/2006/relationships/tags" Target="../tags/tag2766.xml"/><Relationship Id="rId190" Type="http://schemas.openxmlformats.org/officeDocument/2006/relationships/tags" Target="../tags/tag2747.xml"/><Relationship Id="rId204" Type="http://schemas.openxmlformats.org/officeDocument/2006/relationships/tags" Target="../tags/tag2761.xml"/><Relationship Id="rId220" Type="http://schemas.openxmlformats.org/officeDocument/2006/relationships/tags" Target="../tags/tag2777.xml"/><Relationship Id="rId225" Type="http://schemas.openxmlformats.org/officeDocument/2006/relationships/tags" Target="../tags/tag2782.xml"/><Relationship Id="rId15" Type="http://schemas.openxmlformats.org/officeDocument/2006/relationships/tags" Target="../tags/tag2572.xml"/><Relationship Id="rId36" Type="http://schemas.openxmlformats.org/officeDocument/2006/relationships/tags" Target="../tags/tag2593.xml"/><Relationship Id="rId57" Type="http://schemas.openxmlformats.org/officeDocument/2006/relationships/tags" Target="../tags/tag2614.xml"/><Relationship Id="rId106" Type="http://schemas.openxmlformats.org/officeDocument/2006/relationships/tags" Target="../tags/tag2663.xml"/><Relationship Id="rId127" Type="http://schemas.openxmlformats.org/officeDocument/2006/relationships/tags" Target="../tags/tag2684.xml"/><Relationship Id="rId10" Type="http://schemas.openxmlformats.org/officeDocument/2006/relationships/tags" Target="../tags/tag2567.xml"/><Relationship Id="rId31" Type="http://schemas.openxmlformats.org/officeDocument/2006/relationships/tags" Target="../tags/tag2588.xml"/><Relationship Id="rId52" Type="http://schemas.openxmlformats.org/officeDocument/2006/relationships/tags" Target="../tags/tag2609.xml"/><Relationship Id="rId73" Type="http://schemas.openxmlformats.org/officeDocument/2006/relationships/tags" Target="../tags/tag2630.xml"/><Relationship Id="rId78" Type="http://schemas.openxmlformats.org/officeDocument/2006/relationships/tags" Target="../tags/tag2635.xml"/><Relationship Id="rId94" Type="http://schemas.openxmlformats.org/officeDocument/2006/relationships/tags" Target="../tags/tag2651.xml"/><Relationship Id="rId99" Type="http://schemas.openxmlformats.org/officeDocument/2006/relationships/tags" Target="../tags/tag2656.xml"/><Relationship Id="rId101" Type="http://schemas.openxmlformats.org/officeDocument/2006/relationships/tags" Target="../tags/tag2658.xml"/><Relationship Id="rId122" Type="http://schemas.openxmlformats.org/officeDocument/2006/relationships/tags" Target="../tags/tag2679.xml"/><Relationship Id="rId143" Type="http://schemas.openxmlformats.org/officeDocument/2006/relationships/tags" Target="../tags/tag2700.xml"/><Relationship Id="rId148" Type="http://schemas.openxmlformats.org/officeDocument/2006/relationships/tags" Target="../tags/tag2705.xml"/><Relationship Id="rId164" Type="http://schemas.openxmlformats.org/officeDocument/2006/relationships/tags" Target="../tags/tag2721.xml"/><Relationship Id="rId169" Type="http://schemas.openxmlformats.org/officeDocument/2006/relationships/tags" Target="../tags/tag2726.xml"/><Relationship Id="rId185" Type="http://schemas.openxmlformats.org/officeDocument/2006/relationships/tags" Target="../tags/tag2742.xml"/><Relationship Id="rId4" Type="http://schemas.openxmlformats.org/officeDocument/2006/relationships/tags" Target="../tags/tag2561.xml"/><Relationship Id="rId9" Type="http://schemas.openxmlformats.org/officeDocument/2006/relationships/tags" Target="../tags/tag2566.xml"/><Relationship Id="rId180" Type="http://schemas.openxmlformats.org/officeDocument/2006/relationships/tags" Target="../tags/tag2737.xml"/><Relationship Id="rId210" Type="http://schemas.openxmlformats.org/officeDocument/2006/relationships/tags" Target="../tags/tag2767.xml"/><Relationship Id="rId215" Type="http://schemas.openxmlformats.org/officeDocument/2006/relationships/tags" Target="../tags/tag2772.xml"/><Relationship Id="rId236" Type="http://schemas.openxmlformats.org/officeDocument/2006/relationships/tags" Target="../tags/tag2793.xml"/><Relationship Id="rId26" Type="http://schemas.openxmlformats.org/officeDocument/2006/relationships/tags" Target="../tags/tag2583.xml"/><Relationship Id="rId231" Type="http://schemas.openxmlformats.org/officeDocument/2006/relationships/tags" Target="../tags/tag2788.xml"/><Relationship Id="rId47" Type="http://schemas.openxmlformats.org/officeDocument/2006/relationships/tags" Target="../tags/tag2604.xml"/><Relationship Id="rId68" Type="http://schemas.openxmlformats.org/officeDocument/2006/relationships/tags" Target="../tags/tag2625.xml"/><Relationship Id="rId89" Type="http://schemas.openxmlformats.org/officeDocument/2006/relationships/tags" Target="../tags/tag2646.xml"/><Relationship Id="rId112" Type="http://schemas.openxmlformats.org/officeDocument/2006/relationships/tags" Target="../tags/tag2669.xml"/><Relationship Id="rId133" Type="http://schemas.openxmlformats.org/officeDocument/2006/relationships/tags" Target="../tags/tag2690.xml"/><Relationship Id="rId154" Type="http://schemas.openxmlformats.org/officeDocument/2006/relationships/tags" Target="../tags/tag2711.xml"/><Relationship Id="rId175" Type="http://schemas.openxmlformats.org/officeDocument/2006/relationships/tags" Target="../tags/tag2732.xml"/><Relationship Id="rId196" Type="http://schemas.openxmlformats.org/officeDocument/2006/relationships/tags" Target="../tags/tag2753.xml"/><Relationship Id="rId200" Type="http://schemas.openxmlformats.org/officeDocument/2006/relationships/tags" Target="../tags/tag2757.xml"/><Relationship Id="rId16" Type="http://schemas.openxmlformats.org/officeDocument/2006/relationships/tags" Target="../tags/tag2573.xml"/><Relationship Id="rId221" Type="http://schemas.openxmlformats.org/officeDocument/2006/relationships/tags" Target="../tags/tag2778.xml"/><Relationship Id="rId37" Type="http://schemas.openxmlformats.org/officeDocument/2006/relationships/tags" Target="../tags/tag2594.xml"/><Relationship Id="rId58" Type="http://schemas.openxmlformats.org/officeDocument/2006/relationships/tags" Target="../tags/tag2615.xml"/><Relationship Id="rId79" Type="http://schemas.openxmlformats.org/officeDocument/2006/relationships/tags" Target="../tags/tag2636.xml"/><Relationship Id="rId102" Type="http://schemas.openxmlformats.org/officeDocument/2006/relationships/tags" Target="../tags/tag2659.xml"/><Relationship Id="rId123" Type="http://schemas.openxmlformats.org/officeDocument/2006/relationships/tags" Target="../tags/tag2680.xml"/><Relationship Id="rId144" Type="http://schemas.openxmlformats.org/officeDocument/2006/relationships/tags" Target="../tags/tag2701.xml"/><Relationship Id="rId90" Type="http://schemas.openxmlformats.org/officeDocument/2006/relationships/tags" Target="../tags/tag2647.xml"/><Relationship Id="rId165" Type="http://schemas.openxmlformats.org/officeDocument/2006/relationships/tags" Target="../tags/tag2722.xml"/><Relationship Id="rId186" Type="http://schemas.openxmlformats.org/officeDocument/2006/relationships/tags" Target="../tags/tag2743.xml"/><Relationship Id="rId211" Type="http://schemas.openxmlformats.org/officeDocument/2006/relationships/tags" Target="../tags/tag2768.xml"/><Relationship Id="rId232" Type="http://schemas.openxmlformats.org/officeDocument/2006/relationships/tags" Target="../tags/tag2789.xml"/><Relationship Id="rId27" Type="http://schemas.openxmlformats.org/officeDocument/2006/relationships/tags" Target="../tags/tag2584.xml"/><Relationship Id="rId48" Type="http://schemas.openxmlformats.org/officeDocument/2006/relationships/tags" Target="../tags/tag2605.xml"/><Relationship Id="rId69" Type="http://schemas.openxmlformats.org/officeDocument/2006/relationships/tags" Target="../tags/tag2626.xml"/><Relationship Id="rId113" Type="http://schemas.openxmlformats.org/officeDocument/2006/relationships/tags" Target="../tags/tag2670.xml"/><Relationship Id="rId134" Type="http://schemas.openxmlformats.org/officeDocument/2006/relationships/tags" Target="../tags/tag2691.xml"/></Relationships>
</file>

<file path=ppt/slides/_rels/slide106.xml.rels><?xml version="1.0" encoding="UTF-8" standalone="yes"?>
<Relationships xmlns="http://schemas.openxmlformats.org/package/2006/relationships"><Relationship Id="rId117" Type="http://schemas.openxmlformats.org/officeDocument/2006/relationships/tags" Target="../tags/tag2912.xml"/><Relationship Id="rId21" Type="http://schemas.openxmlformats.org/officeDocument/2006/relationships/tags" Target="../tags/tag2816.xml"/><Relationship Id="rId42" Type="http://schemas.openxmlformats.org/officeDocument/2006/relationships/tags" Target="../tags/tag2837.xml"/><Relationship Id="rId63" Type="http://schemas.openxmlformats.org/officeDocument/2006/relationships/tags" Target="../tags/tag2858.xml"/><Relationship Id="rId84" Type="http://schemas.openxmlformats.org/officeDocument/2006/relationships/tags" Target="../tags/tag2879.xml"/><Relationship Id="rId138" Type="http://schemas.openxmlformats.org/officeDocument/2006/relationships/tags" Target="../tags/tag2933.xml"/><Relationship Id="rId159" Type="http://schemas.openxmlformats.org/officeDocument/2006/relationships/tags" Target="../tags/tag2954.xml"/><Relationship Id="rId170" Type="http://schemas.openxmlformats.org/officeDocument/2006/relationships/tags" Target="../tags/tag2965.xml"/><Relationship Id="rId191" Type="http://schemas.openxmlformats.org/officeDocument/2006/relationships/tags" Target="../tags/tag2986.xml"/><Relationship Id="rId205" Type="http://schemas.openxmlformats.org/officeDocument/2006/relationships/tags" Target="../tags/tag3000.xml"/><Relationship Id="rId226" Type="http://schemas.openxmlformats.org/officeDocument/2006/relationships/tags" Target="../tags/tag3021.xml"/><Relationship Id="rId107" Type="http://schemas.openxmlformats.org/officeDocument/2006/relationships/tags" Target="../tags/tag2902.xml"/><Relationship Id="rId11" Type="http://schemas.openxmlformats.org/officeDocument/2006/relationships/tags" Target="../tags/tag2806.xml"/><Relationship Id="rId32" Type="http://schemas.openxmlformats.org/officeDocument/2006/relationships/tags" Target="../tags/tag2827.xml"/><Relationship Id="rId53" Type="http://schemas.openxmlformats.org/officeDocument/2006/relationships/tags" Target="../tags/tag2848.xml"/><Relationship Id="rId74" Type="http://schemas.openxmlformats.org/officeDocument/2006/relationships/tags" Target="../tags/tag2869.xml"/><Relationship Id="rId128" Type="http://schemas.openxmlformats.org/officeDocument/2006/relationships/tags" Target="../tags/tag2923.xml"/><Relationship Id="rId149" Type="http://schemas.openxmlformats.org/officeDocument/2006/relationships/tags" Target="../tags/tag2944.xml"/><Relationship Id="rId5" Type="http://schemas.openxmlformats.org/officeDocument/2006/relationships/tags" Target="../tags/tag2800.xml"/><Relationship Id="rId95" Type="http://schemas.openxmlformats.org/officeDocument/2006/relationships/tags" Target="../tags/tag2890.xml"/><Relationship Id="rId160" Type="http://schemas.openxmlformats.org/officeDocument/2006/relationships/tags" Target="../tags/tag2955.xml"/><Relationship Id="rId181" Type="http://schemas.openxmlformats.org/officeDocument/2006/relationships/tags" Target="../tags/tag2976.xml"/><Relationship Id="rId216" Type="http://schemas.openxmlformats.org/officeDocument/2006/relationships/tags" Target="../tags/tag3011.xml"/><Relationship Id="rId237" Type="http://schemas.openxmlformats.org/officeDocument/2006/relationships/tags" Target="../tags/tag3032.xml"/><Relationship Id="rId22" Type="http://schemas.openxmlformats.org/officeDocument/2006/relationships/tags" Target="../tags/tag2817.xml"/><Relationship Id="rId43" Type="http://schemas.openxmlformats.org/officeDocument/2006/relationships/tags" Target="../tags/tag2838.xml"/><Relationship Id="rId64" Type="http://schemas.openxmlformats.org/officeDocument/2006/relationships/tags" Target="../tags/tag2859.xml"/><Relationship Id="rId118" Type="http://schemas.openxmlformats.org/officeDocument/2006/relationships/tags" Target="../tags/tag2913.xml"/><Relationship Id="rId139" Type="http://schemas.openxmlformats.org/officeDocument/2006/relationships/tags" Target="../tags/tag2934.xml"/><Relationship Id="rId85" Type="http://schemas.openxmlformats.org/officeDocument/2006/relationships/tags" Target="../tags/tag2880.xml"/><Relationship Id="rId150" Type="http://schemas.openxmlformats.org/officeDocument/2006/relationships/tags" Target="../tags/tag2945.xml"/><Relationship Id="rId171" Type="http://schemas.openxmlformats.org/officeDocument/2006/relationships/tags" Target="../tags/tag2966.xml"/><Relationship Id="rId192" Type="http://schemas.openxmlformats.org/officeDocument/2006/relationships/tags" Target="../tags/tag2987.xml"/><Relationship Id="rId206" Type="http://schemas.openxmlformats.org/officeDocument/2006/relationships/tags" Target="../tags/tag3001.xml"/><Relationship Id="rId227" Type="http://schemas.openxmlformats.org/officeDocument/2006/relationships/tags" Target="../tags/tag3022.xml"/><Relationship Id="rId201" Type="http://schemas.openxmlformats.org/officeDocument/2006/relationships/tags" Target="../tags/tag2996.xml"/><Relationship Id="rId222" Type="http://schemas.openxmlformats.org/officeDocument/2006/relationships/tags" Target="../tags/tag3017.xml"/><Relationship Id="rId243" Type="http://schemas.openxmlformats.org/officeDocument/2006/relationships/notesSlide" Target="../notesSlides/notesSlide79.xml"/><Relationship Id="rId12" Type="http://schemas.openxmlformats.org/officeDocument/2006/relationships/tags" Target="../tags/tag2807.xml"/><Relationship Id="rId17" Type="http://schemas.openxmlformats.org/officeDocument/2006/relationships/tags" Target="../tags/tag2812.xml"/><Relationship Id="rId33" Type="http://schemas.openxmlformats.org/officeDocument/2006/relationships/tags" Target="../tags/tag2828.xml"/><Relationship Id="rId38" Type="http://schemas.openxmlformats.org/officeDocument/2006/relationships/tags" Target="../tags/tag2833.xml"/><Relationship Id="rId59" Type="http://schemas.openxmlformats.org/officeDocument/2006/relationships/tags" Target="../tags/tag2854.xml"/><Relationship Id="rId103" Type="http://schemas.openxmlformats.org/officeDocument/2006/relationships/tags" Target="../tags/tag2898.xml"/><Relationship Id="rId108" Type="http://schemas.openxmlformats.org/officeDocument/2006/relationships/tags" Target="../tags/tag2903.xml"/><Relationship Id="rId124" Type="http://schemas.openxmlformats.org/officeDocument/2006/relationships/tags" Target="../tags/tag2919.xml"/><Relationship Id="rId129" Type="http://schemas.openxmlformats.org/officeDocument/2006/relationships/tags" Target="../tags/tag2924.xml"/><Relationship Id="rId54" Type="http://schemas.openxmlformats.org/officeDocument/2006/relationships/tags" Target="../tags/tag2849.xml"/><Relationship Id="rId70" Type="http://schemas.openxmlformats.org/officeDocument/2006/relationships/tags" Target="../tags/tag2865.xml"/><Relationship Id="rId75" Type="http://schemas.openxmlformats.org/officeDocument/2006/relationships/tags" Target="../tags/tag2870.xml"/><Relationship Id="rId91" Type="http://schemas.openxmlformats.org/officeDocument/2006/relationships/tags" Target="../tags/tag2886.xml"/><Relationship Id="rId96" Type="http://schemas.openxmlformats.org/officeDocument/2006/relationships/tags" Target="../tags/tag2891.xml"/><Relationship Id="rId140" Type="http://schemas.openxmlformats.org/officeDocument/2006/relationships/tags" Target="../tags/tag2935.xml"/><Relationship Id="rId145" Type="http://schemas.openxmlformats.org/officeDocument/2006/relationships/tags" Target="../tags/tag2940.xml"/><Relationship Id="rId161" Type="http://schemas.openxmlformats.org/officeDocument/2006/relationships/tags" Target="../tags/tag2956.xml"/><Relationship Id="rId166" Type="http://schemas.openxmlformats.org/officeDocument/2006/relationships/tags" Target="../tags/tag2961.xml"/><Relationship Id="rId182" Type="http://schemas.openxmlformats.org/officeDocument/2006/relationships/tags" Target="../tags/tag2977.xml"/><Relationship Id="rId187" Type="http://schemas.openxmlformats.org/officeDocument/2006/relationships/tags" Target="../tags/tag2982.xml"/><Relationship Id="rId217" Type="http://schemas.openxmlformats.org/officeDocument/2006/relationships/tags" Target="../tags/tag3012.xml"/><Relationship Id="rId1" Type="http://schemas.openxmlformats.org/officeDocument/2006/relationships/tags" Target="../tags/tag2796.xml"/><Relationship Id="rId6" Type="http://schemas.openxmlformats.org/officeDocument/2006/relationships/tags" Target="../tags/tag2801.xml"/><Relationship Id="rId212" Type="http://schemas.openxmlformats.org/officeDocument/2006/relationships/tags" Target="../tags/tag3007.xml"/><Relationship Id="rId233" Type="http://schemas.openxmlformats.org/officeDocument/2006/relationships/tags" Target="../tags/tag3028.xml"/><Relationship Id="rId238" Type="http://schemas.openxmlformats.org/officeDocument/2006/relationships/tags" Target="../tags/tag3033.xml"/><Relationship Id="rId23" Type="http://schemas.openxmlformats.org/officeDocument/2006/relationships/tags" Target="../tags/tag2818.xml"/><Relationship Id="rId28" Type="http://schemas.openxmlformats.org/officeDocument/2006/relationships/tags" Target="../tags/tag2823.xml"/><Relationship Id="rId49" Type="http://schemas.openxmlformats.org/officeDocument/2006/relationships/tags" Target="../tags/tag2844.xml"/><Relationship Id="rId114" Type="http://schemas.openxmlformats.org/officeDocument/2006/relationships/tags" Target="../tags/tag2909.xml"/><Relationship Id="rId119" Type="http://schemas.openxmlformats.org/officeDocument/2006/relationships/tags" Target="../tags/tag2914.xml"/><Relationship Id="rId44" Type="http://schemas.openxmlformats.org/officeDocument/2006/relationships/tags" Target="../tags/tag2839.xml"/><Relationship Id="rId60" Type="http://schemas.openxmlformats.org/officeDocument/2006/relationships/tags" Target="../tags/tag2855.xml"/><Relationship Id="rId65" Type="http://schemas.openxmlformats.org/officeDocument/2006/relationships/tags" Target="../tags/tag2860.xml"/><Relationship Id="rId81" Type="http://schemas.openxmlformats.org/officeDocument/2006/relationships/tags" Target="../tags/tag2876.xml"/><Relationship Id="rId86" Type="http://schemas.openxmlformats.org/officeDocument/2006/relationships/tags" Target="../tags/tag2881.xml"/><Relationship Id="rId130" Type="http://schemas.openxmlformats.org/officeDocument/2006/relationships/tags" Target="../tags/tag2925.xml"/><Relationship Id="rId135" Type="http://schemas.openxmlformats.org/officeDocument/2006/relationships/tags" Target="../tags/tag2930.xml"/><Relationship Id="rId151" Type="http://schemas.openxmlformats.org/officeDocument/2006/relationships/tags" Target="../tags/tag2946.xml"/><Relationship Id="rId156" Type="http://schemas.openxmlformats.org/officeDocument/2006/relationships/tags" Target="../tags/tag2951.xml"/><Relationship Id="rId177" Type="http://schemas.openxmlformats.org/officeDocument/2006/relationships/tags" Target="../tags/tag2972.xml"/><Relationship Id="rId198" Type="http://schemas.openxmlformats.org/officeDocument/2006/relationships/tags" Target="../tags/tag2993.xml"/><Relationship Id="rId172" Type="http://schemas.openxmlformats.org/officeDocument/2006/relationships/tags" Target="../tags/tag2967.xml"/><Relationship Id="rId193" Type="http://schemas.openxmlformats.org/officeDocument/2006/relationships/tags" Target="../tags/tag2988.xml"/><Relationship Id="rId202" Type="http://schemas.openxmlformats.org/officeDocument/2006/relationships/tags" Target="../tags/tag2997.xml"/><Relationship Id="rId207" Type="http://schemas.openxmlformats.org/officeDocument/2006/relationships/tags" Target="../tags/tag3002.xml"/><Relationship Id="rId223" Type="http://schemas.openxmlformats.org/officeDocument/2006/relationships/tags" Target="../tags/tag3018.xml"/><Relationship Id="rId228" Type="http://schemas.openxmlformats.org/officeDocument/2006/relationships/tags" Target="../tags/tag3023.xml"/><Relationship Id="rId13" Type="http://schemas.openxmlformats.org/officeDocument/2006/relationships/tags" Target="../tags/tag2808.xml"/><Relationship Id="rId18" Type="http://schemas.openxmlformats.org/officeDocument/2006/relationships/tags" Target="../tags/tag2813.xml"/><Relationship Id="rId39" Type="http://schemas.openxmlformats.org/officeDocument/2006/relationships/tags" Target="../tags/tag2834.xml"/><Relationship Id="rId109" Type="http://schemas.openxmlformats.org/officeDocument/2006/relationships/tags" Target="../tags/tag2904.xml"/><Relationship Id="rId34" Type="http://schemas.openxmlformats.org/officeDocument/2006/relationships/tags" Target="../tags/tag2829.xml"/><Relationship Id="rId50" Type="http://schemas.openxmlformats.org/officeDocument/2006/relationships/tags" Target="../tags/tag2845.xml"/><Relationship Id="rId55" Type="http://schemas.openxmlformats.org/officeDocument/2006/relationships/tags" Target="../tags/tag2850.xml"/><Relationship Id="rId76" Type="http://schemas.openxmlformats.org/officeDocument/2006/relationships/tags" Target="../tags/tag2871.xml"/><Relationship Id="rId97" Type="http://schemas.openxmlformats.org/officeDocument/2006/relationships/tags" Target="../tags/tag2892.xml"/><Relationship Id="rId104" Type="http://schemas.openxmlformats.org/officeDocument/2006/relationships/tags" Target="../tags/tag2899.xml"/><Relationship Id="rId120" Type="http://schemas.openxmlformats.org/officeDocument/2006/relationships/tags" Target="../tags/tag2915.xml"/><Relationship Id="rId125" Type="http://schemas.openxmlformats.org/officeDocument/2006/relationships/tags" Target="../tags/tag2920.xml"/><Relationship Id="rId141" Type="http://schemas.openxmlformats.org/officeDocument/2006/relationships/tags" Target="../tags/tag2936.xml"/><Relationship Id="rId146" Type="http://schemas.openxmlformats.org/officeDocument/2006/relationships/tags" Target="../tags/tag2941.xml"/><Relationship Id="rId167" Type="http://schemas.openxmlformats.org/officeDocument/2006/relationships/tags" Target="../tags/tag2962.xml"/><Relationship Id="rId188" Type="http://schemas.openxmlformats.org/officeDocument/2006/relationships/tags" Target="../tags/tag2983.xml"/><Relationship Id="rId7" Type="http://schemas.openxmlformats.org/officeDocument/2006/relationships/tags" Target="../tags/tag2802.xml"/><Relationship Id="rId71" Type="http://schemas.openxmlformats.org/officeDocument/2006/relationships/tags" Target="../tags/tag2866.xml"/><Relationship Id="rId92" Type="http://schemas.openxmlformats.org/officeDocument/2006/relationships/tags" Target="../tags/tag2887.xml"/><Relationship Id="rId162" Type="http://schemas.openxmlformats.org/officeDocument/2006/relationships/tags" Target="../tags/tag2957.xml"/><Relationship Id="rId183" Type="http://schemas.openxmlformats.org/officeDocument/2006/relationships/tags" Target="../tags/tag2978.xml"/><Relationship Id="rId213" Type="http://schemas.openxmlformats.org/officeDocument/2006/relationships/tags" Target="../tags/tag3008.xml"/><Relationship Id="rId218" Type="http://schemas.openxmlformats.org/officeDocument/2006/relationships/tags" Target="../tags/tag3013.xml"/><Relationship Id="rId234" Type="http://schemas.openxmlformats.org/officeDocument/2006/relationships/tags" Target="../tags/tag3029.xml"/><Relationship Id="rId239" Type="http://schemas.openxmlformats.org/officeDocument/2006/relationships/tags" Target="../tags/tag3034.xml"/><Relationship Id="rId2" Type="http://schemas.openxmlformats.org/officeDocument/2006/relationships/tags" Target="../tags/tag2797.xml"/><Relationship Id="rId29" Type="http://schemas.openxmlformats.org/officeDocument/2006/relationships/tags" Target="../tags/tag2824.xml"/><Relationship Id="rId24" Type="http://schemas.openxmlformats.org/officeDocument/2006/relationships/tags" Target="../tags/tag2819.xml"/><Relationship Id="rId40" Type="http://schemas.openxmlformats.org/officeDocument/2006/relationships/tags" Target="../tags/tag2835.xml"/><Relationship Id="rId45" Type="http://schemas.openxmlformats.org/officeDocument/2006/relationships/tags" Target="../tags/tag2840.xml"/><Relationship Id="rId66" Type="http://schemas.openxmlformats.org/officeDocument/2006/relationships/tags" Target="../tags/tag2861.xml"/><Relationship Id="rId87" Type="http://schemas.openxmlformats.org/officeDocument/2006/relationships/tags" Target="../tags/tag2882.xml"/><Relationship Id="rId110" Type="http://schemas.openxmlformats.org/officeDocument/2006/relationships/tags" Target="../tags/tag2905.xml"/><Relationship Id="rId115" Type="http://schemas.openxmlformats.org/officeDocument/2006/relationships/tags" Target="../tags/tag2910.xml"/><Relationship Id="rId131" Type="http://schemas.openxmlformats.org/officeDocument/2006/relationships/tags" Target="../tags/tag2926.xml"/><Relationship Id="rId136" Type="http://schemas.openxmlformats.org/officeDocument/2006/relationships/tags" Target="../tags/tag2931.xml"/><Relationship Id="rId157" Type="http://schemas.openxmlformats.org/officeDocument/2006/relationships/tags" Target="../tags/tag2952.xml"/><Relationship Id="rId178" Type="http://schemas.openxmlformats.org/officeDocument/2006/relationships/tags" Target="../tags/tag2973.xml"/><Relationship Id="rId61" Type="http://schemas.openxmlformats.org/officeDocument/2006/relationships/tags" Target="../tags/tag2856.xml"/><Relationship Id="rId82" Type="http://schemas.openxmlformats.org/officeDocument/2006/relationships/tags" Target="../tags/tag2877.xml"/><Relationship Id="rId152" Type="http://schemas.openxmlformats.org/officeDocument/2006/relationships/tags" Target="../tags/tag2947.xml"/><Relationship Id="rId173" Type="http://schemas.openxmlformats.org/officeDocument/2006/relationships/tags" Target="../tags/tag2968.xml"/><Relationship Id="rId194" Type="http://schemas.openxmlformats.org/officeDocument/2006/relationships/tags" Target="../tags/tag2989.xml"/><Relationship Id="rId199" Type="http://schemas.openxmlformats.org/officeDocument/2006/relationships/tags" Target="../tags/tag2994.xml"/><Relationship Id="rId203" Type="http://schemas.openxmlformats.org/officeDocument/2006/relationships/tags" Target="../tags/tag2998.xml"/><Relationship Id="rId208" Type="http://schemas.openxmlformats.org/officeDocument/2006/relationships/tags" Target="../tags/tag3003.xml"/><Relationship Id="rId229" Type="http://schemas.openxmlformats.org/officeDocument/2006/relationships/tags" Target="../tags/tag3024.xml"/><Relationship Id="rId19" Type="http://schemas.openxmlformats.org/officeDocument/2006/relationships/tags" Target="../tags/tag2814.xml"/><Relationship Id="rId224" Type="http://schemas.openxmlformats.org/officeDocument/2006/relationships/tags" Target="../tags/tag3019.xml"/><Relationship Id="rId240" Type="http://schemas.openxmlformats.org/officeDocument/2006/relationships/tags" Target="../tags/tag3035.xml"/><Relationship Id="rId14" Type="http://schemas.openxmlformats.org/officeDocument/2006/relationships/tags" Target="../tags/tag2809.xml"/><Relationship Id="rId30" Type="http://schemas.openxmlformats.org/officeDocument/2006/relationships/tags" Target="../tags/tag2825.xml"/><Relationship Id="rId35" Type="http://schemas.openxmlformats.org/officeDocument/2006/relationships/tags" Target="../tags/tag2830.xml"/><Relationship Id="rId56" Type="http://schemas.openxmlformats.org/officeDocument/2006/relationships/tags" Target="../tags/tag2851.xml"/><Relationship Id="rId77" Type="http://schemas.openxmlformats.org/officeDocument/2006/relationships/tags" Target="../tags/tag2872.xml"/><Relationship Id="rId100" Type="http://schemas.openxmlformats.org/officeDocument/2006/relationships/tags" Target="../tags/tag2895.xml"/><Relationship Id="rId105" Type="http://schemas.openxmlformats.org/officeDocument/2006/relationships/tags" Target="../tags/tag2900.xml"/><Relationship Id="rId126" Type="http://schemas.openxmlformats.org/officeDocument/2006/relationships/tags" Target="../tags/tag2921.xml"/><Relationship Id="rId147" Type="http://schemas.openxmlformats.org/officeDocument/2006/relationships/tags" Target="../tags/tag2942.xml"/><Relationship Id="rId168" Type="http://schemas.openxmlformats.org/officeDocument/2006/relationships/tags" Target="../tags/tag2963.xml"/><Relationship Id="rId8" Type="http://schemas.openxmlformats.org/officeDocument/2006/relationships/tags" Target="../tags/tag2803.xml"/><Relationship Id="rId51" Type="http://schemas.openxmlformats.org/officeDocument/2006/relationships/tags" Target="../tags/tag2846.xml"/><Relationship Id="rId72" Type="http://schemas.openxmlformats.org/officeDocument/2006/relationships/tags" Target="../tags/tag2867.xml"/><Relationship Id="rId93" Type="http://schemas.openxmlformats.org/officeDocument/2006/relationships/tags" Target="../tags/tag2888.xml"/><Relationship Id="rId98" Type="http://schemas.openxmlformats.org/officeDocument/2006/relationships/tags" Target="../tags/tag2893.xml"/><Relationship Id="rId121" Type="http://schemas.openxmlformats.org/officeDocument/2006/relationships/tags" Target="../tags/tag2916.xml"/><Relationship Id="rId142" Type="http://schemas.openxmlformats.org/officeDocument/2006/relationships/tags" Target="../tags/tag2937.xml"/><Relationship Id="rId163" Type="http://schemas.openxmlformats.org/officeDocument/2006/relationships/tags" Target="../tags/tag2958.xml"/><Relationship Id="rId184" Type="http://schemas.openxmlformats.org/officeDocument/2006/relationships/tags" Target="../tags/tag2979.xml"/><Relationship Id="rId189" Type="http://schemas.openxmlformats.org/officeDocument/2006/relationships/tags" Target="../tags/tag2984.xml"/><Relationship Id="rId219" Type="http://schemas.openxmlformats.org/officeDocument/2006/relationships/tags" Target="../tags/tag3014.xml"/><Relationship Id="rId3" Type="http://schemas.openxmlformats.org/officeDocument/2006/relationships/tags" Target="../tags/tag2798.xml"/><Relationship Id="rId214" Type="http://schemas.openxmlformats.org/officeDocument/2006/relationships/tags" Target="../tags/tag3009.xml"/><Relationship Id="rId230" Type="http://schemas.openxmlformats.org/officeDocument/2006/relationships/tags" Target="../tags/tag3025.xml"/><Relationship Id="rId235" Type="http://schemas.openxmlformats.org/officeDocument/2006/relationships/tags" Target="../tags/tag3030.xml"/><Relationship Id="rId25" Type="http://schemas.openxmlformats.org/officeDocument/2006/relationships/tags" Target="../tags/tag2820.xml"/><Relationship Id="rId46" Type="http://schemas.openxmlformats.org/officeDocument/2006/relationships/tags" Target="../tags/tag2841.xml"/><Relationship Id="rId67" Type="http://schemas.openxmlformats.org/officeDocument/2006/relationships/tags" Target="../tags/tag2862.xml"/><Relationship Id="rId116" Type="http://schemas.openxmlformats.org/officeDocument/2006/relationships/tags" Target="../tags/tag2911.xml"/><Relationship Id="rId137" Type="http://schemas.openxmlformats.org/officeDocument/2006/relationships/tags" Target="../tags/tag2932.xml"/><Relationship Id="rId158" Type="http://schemas.openxmlformats.org/officeDocument/2006/relationships/tags" Target="../tags/tag2953.xml"/><Relationship Id="rId20" Type="http://schemas.openxmlformats.org/officeDocument/2006/relationships/tags" Target="../tags/tag2815.xml"/><Relationship Id="rId41" Type="http://schemas.openxmlformats.org/officeDocument/2006/relationships/tags" Target="../tags/tag2836.xml"/><Relationship Id="rId62" Type="http://schemas.openxmlformats.org/officeDocument/2006/relationships/tags" Target="../tags/tag2857.xml"/><Relationship Id="rId83" Type="http://schemas.openxmlformats.org/officeDocument/2006/relationships/tags" Target="../tags/tag2878.xml"/><Relationship Id="rId88" Type="http://schemas.openxmlformats.org/officeDocument/2006/relationships/tags" Target="../tags/tag2883.xml"/><Relationship Id="rId111" Type="http://schemas.openxmlformats.org/officeDocument/2006/relationships/tags" Target="../tags/tag2906.xml"/><Relationship Id="rId132" Type="http://schemas.openxmlformats.org/officeDocument/2006/relationships/tags" Target="../tags/tag2927.xml"/><Relationship Id="rId153" Type="http://schemas.openxmlformats.org/officeDocument/2006/relationships/tags" Target="../tags/tag2948.xml"/><Relationship Id="rId174" Type="http://schemas.openxmlformats.org/officeDocument/2006/relationships/tags" Target="../tags/tag2969.xml"/><Relationship Id="rId179" Type="http://schemas.openxmlformats.org/officeDocument/2006/relationships/tags" Target="../tags/tag2974.xml"/><Relationship Id="rId195" Type="http://schemas.openxmlformats.org/officeDocument/2006/relationships/tags" Target="../tags/tag2990.xml"/><Relationship Id="rId209" Type="http://schemas.openxmlformats.org/officeDocument/2006/relationships/tags" Target="../tags/tag3004.xml"/><Relationship Id="rId190" Type="http://schemas.openxmlformats.org/officeDocument/2006/relationships/tags" Target="../tags/tag2985.xml"/><Relationship Id="rId204" Type="http://schemas.openxmlformats.org/officeDocument/2006/relationships/tags" Target="../tags/tag2999.xml"/><Relationship Id="rId220" Type="http://schemas.openxmlformats.org/officeDocument/2006/relationships/tags" Target="../tags/tag3015.xml"/><Relationship Id="rId225" Type="http://schemas.openxmlformats.org/officeDocument/2006/relationships/tags" Target="../tags/tag3020.xml"/><Relationship Id="rId241" Type="http://schemas.openxmlformats.org/officeDocument/2006/relationships/tags" Target="../tags/tag3036.xml"/><Relationship Id="rId15" Type="http://schemas.openxmlformats.org/officeDocument/2006/relationships/tags" Target="../tags/tag2810.xml"/><Relationship Id="rId36" Type="http://schemas.openxmlformats.org/officeDocument/2006/relationships/tags" Target="../tags/tag2831.xml"/><Relationship Id="rId57" Type="http://schemas.openxmlformats.org/officeDocument/2006/relationships/tags" Target="../tags/tag2852.xml"/><Relationship Id="rId106" Type="http://schemas.openxmlformats.org/officeDocument/2006/relationships/tags" Target="../tags/tag2901.xml"/><Relationship Id="rId127" Type="http://schemas.openxmlformats.org/officeDocument/2006/relationships/tags" Target="../tags/tag2922.xml"/><Relationship Id="rId10" Type="http://schemas.openxmlformats.org/officeDocument/2006/relationships/tags" Target="../tags/tag2805.xml"/><Relationship Id="rId31" Type="http://schemas.openxmlformats.org/officeDocument/2006/relationships/tags" Target="../tags/tag2826.xml"/><Relationship Id="rId52" Type="http://schemas.openxmlformats.org/officeDocument/2006/relationships/tags" Target="../tags/tag2847.xml"/><Relationship Id="rId73" Type="http://schemas.openxmlformats.org/officeDocument/2006/relationships/tags" Target="../tags/tag2868.xml"/><Relationship Id="rId78" Type="http://schemas.openxmlformats.org/officeDocument/2006/relationships/tags" Target="../tags/tag2873.xml"/><Relationship Id="rId94" Type="http://schemas.openxmlformats.org/officeDocument/2006/relationships/tags" Target="../tags/tag2889.xml"/><Relationship Id="rId99" Type="http://schemas.openxmlformats.org/officeDocument/2006/relationships/tags" Target="../tags/tag2894.xml"/><Relationship Id="rId101" Type="http://schemas.openxmlformats.org/officeDocument/2006/relationships/tags" Target="../tags/tag2896.xml"/><Relationship Id="rId122" Type="http://schemas.openxmlformats.org/officeDocument/2006/relationships/tags" Target="../tags/tag2917.xml"/><Relationship Id="rId143" Type="http://schemas.openxmlformats.org/officeDocument/2006/relationships/tags" Target="../tags/tag2938.xml"/><Relationship Id="rId148" Type="http://schemas.openxmlformats.org/officeDocument/2006/relationships/tags" Target="../tags/tag2943.xml"/><Relationship Id="rId164" Type="http://schemas.openxmlformats.org/officeDocument/2006/relationships/tags" Target="../tags/tag2959.xml"/><Relationship Id="rId169" Type="http://schemas.openxmlformats.org/officeDocument/2006/relationships/tags" Target="../tags/tag2964.xml"/><Relationship Id="rId185" Type="http://schemas.openxmlformats.org/officeDocument/2006/relationships/tags" Target="../tags/tag2980.xml"/><Relationship Id="rId4" Type="http://schemas.openxmlformats.org/officeDocument/2006/relationships/tags" Target="../tags/tag2799.xml"/><Relationship Id="rId9" Type="http://schemas.openxmlformats.org/officeDocument/2006/relationships/tags" Target="../tags/tag2804.xml"/><Relationship Id="rId180" Type="http://schemas.openxmlformats.org/officeDocument/2006/relationships/tags" Target="../tags/tag2975.xml"/><Relationship Id="rId210" Type="http://schemas.openxmlformats.org/officeDocument/2006/relationships/tags" Target="../tags/tag3005.xml"/><Relationship Id="rId215" Type="http://schemas.openxmlformats.org/officeDocument/2006/relationships/tags" Target="../tags/tag3010.xml"/><Relationship Id="rId236" Type="http://schemas.openxmlformats.org/officeDocument/2006/relationships/tags" Target="../tags/tag3031.xml"/><Relationship Id="rId26" Type="http://schemas.openxmlformats.org/officeDocument/2006/relationships/tags" Target="../tags/tag2821.xml"/><Relationship Id="rId231" Type="http://schemas.openxmlformats.org/officeDocument/2006/relationships/tags" Target="../tags/tag3026.xml"/><Relationship Id="rId47" Type="http://schemas.openxmlformats.org/officeDocument/2006/relationships/tags" Target="../tags/tag2842.xml"/><Relationship Id="rId68" Type="http://schemas.openxmlformats.org/officeDocument/2006/relationships/tags" Target="../tags/tag2863.xml"/><Relationship Id="rId89" Type="http://schemas.openxmlformats.org/officeDocument/2006/relationships/tags" Target="../tags/tag2884.xml"/><Relationship Id="rId112" Type="http://schemas.openxmlformats.org/officeDocument/2006/relationships/tags" Target="../tags/tag2907.xml"/><Relationship Id="rId133" Type="http://schemas.openxmlformats.org/officeDocument/2006/relationships/tags" Target="../tags/tag2928.xml"/><Relationship Id="rId154" Type="http://schemas.openxmlformats.org/officeDocument/2006/relationships/tags" Target="../tags/tag2949.xml"/><Relationship Id="rId175" Type="http://schemas.openxmlformats.org/officeDocument/2006/relationships/tags" Target="../tags/tag2970.xml"/><Relationship Id="rId196" Type="http://schemas.openxmlformats.org/officeDocument/2006/relationships/tags" Target="../tags/tag2991.xml"/><Relationship Id="rId200" Type="http://schemas.openxmlformats.org/officeDocument/2006/relationships/tags" Target="../tags/tag2995.xml"/><Relationship Id="rId16" Type="http://schemas.openxmlformats.org/officeDocument/2006/relationships/tags" Target="../tags/tag2811.xml"/><Relationship Id="rId221" Type="http://schemas.openxmlformats.org/officeDocument/2006/relationships/tags" Target="../tags/tag3016.xml"/><Relationship Id="rId242" Type="http://schemas.openxmlformats.org/officeDocument/2006/relationships/slideLayout" Target="../slideLayouts/slideLayout2.xml"/><Relationship Id="rId37" Type="http://schemas.openxmlformats.org/officeDocument/2006/relationships/tags" Target="../tags/tag2832.xml"/><Relationship Id="rId58" Type="http://schemas.openxmlformats.org/officeDocument/2006/relationships/tags" Target="../tags/tag2853.xml"/><Relationship Id="rId79" Type="http://schemas.openxmlformats.org/officeDocument/2006/relationships/tags" Target="../tags/tag2874.xml"/><Relationship Id="rId102" Type="http://schemas.openxmlformats.org/officeDocument/2006/relationships/tags" Target="../tags/tag2897.xml"/><Relationship Id="rId123" Type="http://schemas.openxmlformats.org/officeDocument/2006/relationships/tags" Target="../tags/tag2918.xml"/><Relationship Id="rId144" Type="http://schemas.openxmlformats.org/officeDocument/2006/relationships/tags" Target="../tags/tag2939.xml"/><Relationship Id="rId90" Type="http://schemas.openxmlformats.org/officeDocument/2006/relationships/tags" Target="../tags/tag2885.xml"/><Relationship Id="rId165" Type="http://schemas.openxmlformats.org/officeDocument/2006/relationships/tags" Target="../tags/tag2960.xml"/><Relationship Id="rId186" Type="http://schemas.openxmlformats.org/officeDocument/2006/relationships/tags" Target="../tags/tag2981.xml"/><Relationship Id="rId211" Type="http://schemas.openxmlformats.org/officeDocument/2006/relationships/tags" Target="../tags/tag3006.xml"/><Relationship Id="rId232" Type="http://schemas.openxmlformats.org/officeDocument/2006/relationships/tags" Target="../tags/tag3027.xml"/><Relationship Id="rId27" Type="http://schemas.openxmlformats.org/officeDocument/2006/relationships/tags" Target="../tags/tag2822.xml"/><Relationship Id="rId48" Type="http://schemas.openxmlformats.org/officeDocument/2006/relationships/tags" Target="../tags/tag2843.xml"/><Relationship Id="rId69" Type="http://schemas.openxmlformats.org/officeDocument/2006/relationships/tags" Target="../tags/tag2864.xml"/><Relationship Id="rId113" Type="http://schemas.openxmlformats.org/officeDocument/2006/relationships/tags" Target="../tags/tag2908.xml"/><Relationship Id="rId134" Type="http://schemas.openxmlformats.org/officeDocument/2006/relationships/tags" Target="../tags/tag2929.xml"/><Relationship Id="rId80" Type="http://schemas.openxmlformats.org/officeDocument/2006/relationships/tags" Target="../tags/tag2875.xml"/><Relationship Id="rId155" Type="http://schemas.openxmlformats.org/officeDocument/2006/relationships/tags" Target="../tags/tag2950.xml"/><Relationship Id="rId176" Type="http://schemas.openxmlformats.org/officeDocument/2006/relationships/tags" Target="../tags/tag2971.xml"/><Relationship Id="rId197" Type="http://schemas.openxmlformats.org/officeDocument/2006/relationships/tags" Target="../tags/tag2992.xml"/></Relationships>
</file>

<file path=ppt/slides/_rels/slide107.xml.rels><?xml version="1.0" encoding="UTF-8" standalone="yes"?>
<Relationships xmlns="http://schemas.openxmlformats.org/package/2006/relationships"><Relationship Id="rId117" Type="http://schemas.openxmlformats.org/officeDocument/2006/relationships/tags" Target="../tags/tag3153.xml"/><Relationship Id="rId21" Type="http://schemas.openxmlformats.org/officeDocument/2006/relationships/tags" Target="../tags/tag3057.xml"/><Relationship Id="rId42" Type="http://schemas.openxmlformats.org/officeDocument/2006/relationships/tags" Target="../tags/tag3078.xml"/><Relationship Id="rId63" Type="http://schemas.openxmlformats.org/officeDocument/2006/relationships/tags" Target="../tags/tag3099.xml"/><Relationship Id="rId84" Type="http://schemas.openxmlformats.org/officeDocument/2006/relationships/tags" Target="../tags/tag3120.xml"/><Relationship Id="rId138" Type="http://schemas.openxmlformats.org/officeDocument/2006/relationships/tags" Target="../tags/tag3174.xml"/><Relationship Id="rId159" Type="http://schemas.openxmlformats.org/officeDocument/2006/relationships/tags" Target="../tags/tag3195.xml"/><Relationship Id="rId170" Type="http://schemas.openxmlformats.org/officeDocument/2006/relationships/tags" Target="../tags/tag3206.xml"/><Relationship Id="rId191" Type="http://schemas.openxmlformats.org/officeDocument/2006/relationships/tags" Target="../tags/tag3227.xml"/><Relationship Id="rId205" Type="http://schemas.openxmlformats.org/officeDocument/2006/relationships/tags" Target="../tags/tag3241.xml"/><Relationship Id="rId226" Type="http://schemas.openxmlformats.org/officeDocument/2006/relationships/tags" Target="../tags/tag3262.xml"/><Relationship Id="rId107" Type="http://schemas.openxmlformats.org/officeDocument/2006/relationships/tags" Target="../tags/tag3143.xml"/><Relationship Id="rId11" Type="http://schemas.openxmlformats.org/officeDocument/2006/relationships/tags" Target="../tags/tag3047.xml"/><Relationship Id="rId32" Type="http://schemas.openxmlformats.org/officeDocument/2006/relationships/tags" Target="../tags/tag3068.xml"/><Relationship Id="rId53" Type="http://schemas.openxmlformats.org/officeDocument/2006/relationships/tags" Target="../tags/tag3089.xml"/><Relationship Id="rId74" Type="http://schemas.openxmlformats.org/officeDocument/2006/relationships/tags" Target="../tags/tag3110.xml"/><Relationship Id="rId128" Type="http://schemas.openxmlformats.org/officeDocument/2006/relationships/tags" Target="../tags/tag3164.xml"/><Relationship Id="rId149" Type="http://schemas.openxmlformats.org/officeDocument/2006/relationships/tags" Target="../tags/tag3185.xml"/><Relationship Id="rId5" Type="http://schemas.openxmlformats.org/officeDocument/2006/relationships/tags" Target="../tags/tag3041.xml"/><Relationship Id="rId95" Type="http://schemas.openxmlformats.org/officeDocument/2006/relationships/tags" Target="../tags/tag3131.xml"/><Relationship Id="rId160" Type="http://schemas.openxmlformats.org/officeDocument/2006/relationships/tags" Target="../tags/tag3196.xml"/><Relationship Id="rId181" Type="http://schemas.openxmlformats.org/officeDocument/2006/relationships/tags" Target="../tags/tag3217.xml"/><Relationship Id="rId216" Type="http://schemas.openxmlformats.org/officeDocument/2006/relationships/tags" Target="../tags/tag3252.xml"/><Relationship Id="rId237" Type="http://schemas.openxmlformats.org/officeDocument/2006/relationships/slideLayout" Target="../slideLayouts/slideLayout2.xml"/><Relationship Id="rId22" Type="http://schemas.openxmlformats.org/officeDocument/2006/relationships/tags" Target="../tags/tag3058.xml"/><Relationship Id="rId43" Type="http://schemas.openxmlformats.org/officeDocument/2006/relationships/tags" Target="../tags/tag3079.xml"/><Relationship Id="rId64" Type="http://schemas.openxmlformats.org/officeDocument/2006/relationships/tags" Target="../tags/tag3100.xml"/><Relationship Id="rId118" Type="http://schemas.openxmlformats.org/officeDocument/2006/relationships/tags" Target="../tags/tag3154.xml"/><Relationship Id="rId139" Type="http://schemas.openxmlformats.org/officeDocument/2006/relationships/tags" Target="../tags/tag3175.xml"/><Relationship Id="rId80" Type="http://schemas.openxmlformats.org/officeDocument/2006/relationships/tags" Target="../tags/tag3116.xml"/><Relationship Id="rId85" Type="http://schemas.openxmlformats.org/officeDocument/2006/relationships/tags" Target="../tags/tag3121.xml"/><Relationship Id="rId150" Type="http://schemas.openxmlformats.org/officeDocument/2006/relationships/tags" Target="../tags/tag3186.xml"/><Relationship Id="rId155" Type="http://schemas.openxmlformats.org/officeDocument/2006/relationships/tags" Target="../tags/tag3191.xml"/><Relationship Id="rId171" Type="http://schemas.openxmlformats.org/officeDocument/2006/relationships/tags" Target="../tags/tag3207.xml"/><Relationship Id="rId176" Type="http://schemas.openxmlformats.org/officeDocument/2006/relationships/tags" Target="../tags/tag3212.xml"/><Relationship Id="rId192" Type="http://schemas.openxmlformats.org/officeDocument/2006/relationships/tags" Target="../tags/tag3228.xml"/><Relationship Id="rId197" Type="http://schemas.openxmlformats.org/officeDocument/2006/relationships/tags" Target="../tags/tag3233.xml"/><Relationship Id="rId206" Type="http://schemas.openxmlformats.org/officeDocument/2006/relationships/tags" Target="../tags/tag3242.xml"/><Relationship Id="rId227" Type="http://schemas.openxmlformats.org/officeDocument/2006/relationships/tags" Target="../tags/tag3263.xml"/><Relationship Id="rId201" Type="http://schemas.openxmlformats.org/officeDocument/2006/relationships/tags" Target="../tags/tag3237.xml"/><Relationship Id="rId222" Type="http://schemas.openxmlformats.org/officeDocument/2006/relationships/tags" Target="../tags/tag3258.xml"/><Relationship Id="rId12" Type="http://schemas.openxmlformats.org/officeDocument/2006/relationships/tags" Target="../tags/tag3048.xml"/><Relationship Id="rId17" Type="http://schemas.openxmlformats.org/officeDocument/2006/relationships/tags" Target="../tags/tag3053.xml"/><Relationship Id="rId33" Type="http://schemas.openxmlformats.org/officeDocument/2006/relationships/tags" Target="../tags/tag3069.xml"/><Relationship Id="rId38" Type="http://schemas.openxmlformats.org/officeDocument/2006/relationships/tags" Target="../tags/tag3074.xml"/><Relationship Id="rId59" Type="http://schemas.openxmlformats.org/officeDocument/2006/relationships/tags" Target="../tags/tag3095.xml"/><Relationship Id="rId103" Type="http://schemas.openxmlformats.org/officeDocument/2006/relationships/tags" Target="../tags/tag3139.xml"/><Relationship Id="rId108" Type="http://schemas.openxmlformats.org/officeDocument/2006/relationships/tags" Target="../tags/tag3144.xml"/><Relationship Id="rId124" Type="http://schemas.openxmlformats.org/officeDocument/2006/relationships/tags" Target="../tags/tag3160.xml"/><Relationship Id="rId129" Type="http://schemas.openxmlformats.org/officeDocument/2006/relationships/tags" Target="../tags/tag3165.xml"/><Relationship Id="rId54" Type="http://schemas.openxmlformats.org/officeDocument/2006/relationships/tags" Target="../tags/tag3090.xml"/><Relationship Id="rId70" Type="http://schemas.openxmlformats.org/officeDocument/2006/relationships/tags" Target="../tags/tag3106.xml"/><Relationship Id="rId75" Type="http://schemas.openxmlformats.org/officeDocument/2006/relationships/tags" Target="../tags/tag3111.xml"/><Relationship Id="rId91" Type="http://schemas.openxmlformats.org/officeDocument/2006/relationships/tags" Target="../tags/tag3127.xml"/><Relationship Id="rId96" Type="http://schemas.openxmlformats.org/officeDocument/2006/relationships/tags" Target="../tags/tag3132.xml"/><Relationship Id="rId140" Type="http://schemas.openxmlformats.org/officeDocument/2006/relationships/tags" Target="../tags/tag3176.xml"/><Relationship Id="rId145" Type="http://schemas.openxmlformats.org/officeDocument/2006/relationships/tags" Target="../tags/tag3181.xml"/><Relationship Id="rId161" Type="http://schemas.openxmlformats.org/officeDocument/2006/relationships/tags" Target="../tags/tag3197.xml"/><Relationship Id="rId166" Type="http://schemas.openxmlformats.org/officeDocument/2006/relationships/tags" Target="../tags/tag3202.xml"/><Relationship Id="rId182" Type="http://schemas.openxmlformats.org/officeDocument/2006/relationships/tags" Target="../tags/tag3218.xml"/><Relationship Id="rId187" Type="http://schemas.openxmlformats.org/officeDocument/2006/relationships/tags" Target="../tags/tag3223.xml"/><Relationship Id="rId217" Type="http://schemas.openxmlformats.org/officeDocument/2006/relationships/tags" Target="../tags/tag3253.xml"/><Relationship Id="rId1" Type="http://schemas.openxmlformats.org/officeDocument/2006/relationships/tags" Target="../tags/tag3037.xml"/><Relationship Id="rId6" Type="http://schemas.openxmlformats.org/officeDocument/2006/relationships/tags" Target="../tags/tag3042.xml"/><Relationship Id="rId212" Type="http://schemas.openxmlformats.org/officeDocument/2006/relationships/tags" Target="../tags/tag3248.xml"/><Relationship Id="rId233" Type="http://schemas.openxmlformats.org/officeDocument/2006/relationships/tags" Target="../tags/tag3269.xml"/><Relationship Id="rId238" Type="http://schemas.openxmlformats.org/officeDocument/2006/relationships/notesSlide" Target="../notesSlides/notesSlide80.xml"/><Relationship Id="rId23" Type="http://schemas.openxmlformats.org/officeDocument/2006/relationships/tags" Target="../tags/tag3059.xml"/><Relationship Id="rId28" Type="http://schemas.openxmlformats.org/officeDocument/2006/relationships/tags" Target="../tags/tag3064.xml"/><Relationship Id="rId49" Type="http://schemas.openxmlformats.org/officeDocument/2006/relationships/tags" Target="../tags/tag3085.xml"/><Relationship Id="rId114" Type="http://schemas.openxmlformats.org/officeDocument/2006/relationships/tags" Target="../tags/tag3150.xml"/><Relationship Id="rId119" Type="http://schemas.openxmlformats.org/officeDocument/2006/relationships/tags" Target="../tags/tag3155.xml"/><Relationship Id="rId44" Type="http://schemas.openxmlformats.org/officeDocument/2006/relationships/tags" Target="../tags/tag3080.xml"/><Relationship Id="rId60" Type="http://schemas.openxmlformats.org/officeDocument/2006/relationships/tags" Target="../tags/tag3096.xml"/><Relationship Id="rId65" Type="http://schemas.openxmlformats.org/officeDocument/2006/relationships/tags" Target="../tags/tag3101.xml"/><Relationship Id="rId81" Type="http://schemas.openxmlformats.org/officeDocument/2006/relationships/tags" Target="../tags/tag3117.xml"/><Relationship Id="rId86" Type="http://schemas.openxmlformats.org/officeDocument/2006/relationships/tags" Target="../tags/tag3122.xml"/><Relationship Id="rId130" Type="http://schemas.openxmlformats.org/officeDocument/2006/relationships/tags" Target="../tags/tag3166.xml"/><Relationship Id="rId135" Type="http://schemas.openxmlformats.org/officeDocument/2006/relationships/tags" Target="../tags/tag3171.xml"/><Relationship Id="rId151" Type="http://schemas.openxmlformats.org/officeDocument/2006/relationships/tags" Target="../tags/tag3187.xml"/><Relationship Id="rId156" Type="http://schemas.openxmlformats.org/officeDocument/2006/relationships/tags" Target="../tags/tag3192.xml"/><Relationship Id="rId177" Type="http://schemas.openxmlformats.org/officeDocument/2006/relationships/tags" Target="../tags/tag3213.xml"/><Relationship Id="rId198" Type="http://schemas.openxmlformats.org/officeDocument/2006/relationships/tags" Target="../tags/tag3234.xml"/><Relationship Id="rId172" Type="http://schemas.openxmlformats.org/officeDocument/2006/relationships/tags" Target="../tags/tag3208.xml"/><Relationship Id="rId193" Type="http://schemas.openxmlformats.org/officeDocument/2006/relationships/tags" Target="../tags/tag3229.xml"/><Relationship Id="rId202" Type="http://schemas.openxmlformats.org/officeDocument/2006/relationships/tags" Target="../tags/tag3238.xml"/><Relationship Id="rId207" Type="http://schemas.openxmlformats.org/officeDocument/2006/relationships/tags" Target="../tags/tag3243.xml"/><Relationship Id="rId223" Type="http://schemas.openxmlformats.org/officeDocument/2006/relationships/tags" Target="../tags/tag3259.xml"/><Relationship Id="rId228" Type="http://schemas.openxmlformats.org/officeDocument/2006/relationships/tags" Target="../tags/tag3264.xml"/><Relationship Id="rId13" Type="http://schemas.openxmlformats.org/officeDocument/2006/relationships/tags" Target="../tags/tag3049.xml"/><Relationship Id="rId18" Type="http://schemas.openxmlformats.org/officeDocument/2006/relationships/tags" Target="../tags/tag3054.xml"/><Relationship Id="rId39" Type="http://schemas.openxmlformats.org/officeDocument/2006/relationships/tags" Target="../tags/tag3075.xml"/><Relationship Id="rId109" Type="http://schemas.openxmlformats.org/officeDocument/2006/relationships/tags" Target="../tags/tag3145.xml"/><Relationship Id="rId34" Type="http://schemas.openxmlformats.org/officeDocument/2006/relationships/tags" Target="../tags/tag3070.xml"/><Relationship Id="rId50" Type="http://schemas.openxmlformats.org/officeDocument/2006/relationships/tags" Target="../tags/tag3086.xml"/><Relationship Id="rId55" Type="http://schemas.openxmlformats.org/officeDocument/2006/relationships/tags" Target="../tags/tag3091.xml"/><Relationship Id="rId76" Type="http://schemas.openxmlformats.org/officeDocument/2006/relationships/tags" Target="../tags/tag3112.xml"/><Relationship Id="rId97" Type="http://schemas.openxmlformats.org/officeDocument/2006/relationships/tags" Target="../tags/tag3133.xml"/><Relationship Id="rId104" Type="http://schemas.openxmlformats.org/officeDocument/2006/relationships/tags" Target="../tags/tag3140.xml"/><Relationship Id="rId120" Type="http://schemas.openxmlformats.org/officeDocument/2006/relationships/tags" Target="../tags/tag3156.xml"/><Relationship Id="rId125" Type="http://schemas.openxmlformats.org/officeDocument/2006/relationships/tags" Target="../tags/tag3161.xml"/><Relationship Id="rId141" Type="http://schemas.openxmlformats.org/officeDocument/2006/relationships/tags" Target="../tags/tag3177.xml"/><Relationship Id="rId146" Type="http://schemas.openxmlformats.org/officeDocument/2006/relationships/tags" Target="../tags/tag3182.xml"/><Relationship Id="rId167" Type="http://schemas.openxmlformats.org/officeDocument/2006/relationships/tags" Target="../tags/tag3203.xml"/><Relationship Id="rId188" Type="http://schemas.openxmlformats.org/officeDocument/2006/relationships/tags" Target="../tags/tag3224.xml"/><Relationship Id="rId7" Type="http://schemas.openxmlformats.org/officeDocument/2006/relationships/tags" Target="../tags/tag3043.xml"/><Relationship Id="rId71" Type="http://schemas.openxmlformats.org/officeDocument/2006/relationships/tags" Target="../tags/tag3107.xml"/><Relationship Id="rId92" Type="http://schemas.openxmlformats.org/officeDocument/2006/relationships/tags" Target="../tags/tag3128.xml"/><Relationship Id="rId162" Type="http://schemas.openxmlformats.org/officeDocument/2006/relationships/tags" Target="../tags/tag3198.xml"/><Relationship Id="rId183" Type="http://schemas.openxmlformats.org/officeDocument/2006/relationships/tags" Target="../tags/tag3219.xml"/><Relationship Id="rId213" Type="http://schemas.openxmlformats.org/officeDocument/2006/relationships/tags" Target="../tags/tag3249.xml"/><Relationship Id="rId218" Type="http://schemas.openxmlformats.org/officeDocument/2006/relationships/tags" Target="../tags/tag3254.xml"/><Relationship Id="rId234" Type="http://schemas.openxmlformats.org/officeDocument/2006/relationships/tags" Target="../tags/tag3270.xml"/><Relationship Id="rId2" Type="http://schemas.openxmlformats.org/officeDocument/2006/relationships/tags" Target="../tags/tag3038.xml"/><Relationship Id="rId29" Type="http://schemas.openxmlformats.org/officeDocument/2006/relationships/tags" Target="../tags/tag3065.xml"/><Relationship Id="rId24" Type="http://schemas.openxmlformats.org/officeDocument/2006/relationships/tags" Target="../tags/tag3060.xml"/><Relationship Id="rId40" Type="http://schemas.openxmlformats.org/officeDocument/2006/relationships/tags" Target="../tags/tag3076.xml"/><Relationship Id="rId45" Type="http://schemas.openxmlformats.org/officeDocument/2006/relationships/tags" Target="../tags/tag3081.xml"/><Relationship Id="rId66" Type="http://schemas.openxmlformats.org/officeDocument/2006/relationships/tags" Target="../tags/tag3102.xml"/><Relationship Id="rId87" Type="http://schemas.openxmlformats.org/officeDocument/2006/relationships/tags" Target="../tags/tag3123.xml"/><Relationship Id="rId110" Type="http://schemas.openxmlformats.org/officeDocument/2006/relationships/tags" Target="../tags/tag3146.xml"/><Relationship Id="rId115" Type="http://schemas.openxmlformats.org/officeDocument/2006/relationships/tags" Target="../tags/tag3151.xml"/><Relationship Id="rId131" Type="http://schemas.openxmlformats.org/officeDocument/2006/relationships/tags" Target="../tags/tag3167.xml"/><Relationship Id="rId136" Type="http://schemas.openxmlformats.org/officeDocument/2006/relationships/tags" Target="../tags/tag3172.xml"/><Relationship Id="rId157" Type="http://schemas.openxmlformats.org/officeDocument/2006/relationships/tags" Target="../tags/tag3193.xml"/><Relationship Id="rId178" Type="http://schemas.openxmlformats.org/officeDocument/2006/relationships/tags" Target="../tags/tag3214.xml"/><Relationship Id="rId61" Type="http://schemas.openxmlformats.org/officeDocument/2006/relationships/tags" Target="../tags/tag3097.xml"/><Relationship Id="rId82" Type="http://schemas.openxmlformats.org/officeDocument/2006/relationships/tags" Target="../tags/tag3118.xml"/><Relationship Id="rId152" Type="http://schemas.openxmlformats.org/officeDocument/2006/relationships/tags" Target="../tags/tag3188.xml"/><Relationship Id="rId173" Type="http://schemas.openxmlformats.org/officeDocument/2006/relationships/tags" Target="../tags/tag3209.xml"/><Relationship Id="rId194" Type="http://schemas.openxmlformats.org/officeDocument/2006/relationships/tags" Target="../tags/tag3230.xml"/><Relationship Id="rId199" Type="http://schemas.openxmlformats.org/officeDocument/2006/relationships/tags" Target="../tags/tag3235.xml"/><Relationship Id="rId203" Type="http://schemas.openxmlformats.org/officeDocument/2006/relationships/tags" Target="../tags/tag3239.xml"/><Relationship Id="rId208" Type="http://schemas.openxmlformats.org/officeDocument/2006/relationships/tags" Target="../tags/tag3244.xml"/><Relationship Id="rId229" Type="http://schemas.openxmlformats.org/officeDocument/2006/relationships/tags" Target="../tags/tag3265.xml"/><Relationship Id="rId19" Type="http://schemas.openxmlformats.org/officeDocument/2006/relationships/tags" Target="../tags/tag3055.xml"/><Relationship Id="rId224" Type="http://schemas.openxmlformats.org/officeDocument/2006/relationships/tags" Target="../tags/tag3260.xml"/><Relationship Id="rId14" Type="http://schemas.openxmlformats.org/officeDocument/2006/relationships/tags" Target="../tags/tag3050.xml"/><Relationship Id="rId30" Type="http://schemas.openxmlformats.org/officeDocument/2006/relationships/tags" Target="../tags/tag3066.xml"/><Relationship Id="rId35" Type="http://schemas.openxmlformats.org/officeDocument/2006/relationships/tags" Target="../tags/tag3071.xml"/><Relationship Id="rId56" Type="http://schemas.openxmlformats.org/officeDocument/2006/relationships/tags" Target="../tags/tag3092.xml"/><Relationship Id="rId77" Type="http://schemas.openxmlformats.org/officeDocument/2006/relationships/tags" Target="../tags/tag3113.xml"/><Relationship Id="rId100" Type="http://schemas.openxmlformats.org/officeDocument/2006/relationships/tags" Target="../tags/tag3136.xml"/><Relationship Id="rId105" Type="http://schemas.openxmlformats.org/officeDocument/2006/relationships/tags" Target="../tags/tag3141.xml"/><Relationship Id="rId126" Type="http://schemas.openxmlformats.org/officeDocument/2006/relationships/tags" Target="../tags/tag3162.xml"/><Relationship Id="rId147" Type="http://schemas.openxmlformats.org/officeDocument/2006/relationships/tags" Target="../tags/tag3183.xml"/><Relationship Id="rId168" Type="http://schemas.openxmlformats.org/officeDocument/2006/relationships/tags" Target="../tags/tag3204.xml"/><Relationship Id="rId8" Type="http://schemas.openxmlformats.org/officeDocument/2006/relationships/tags" Target="../tags/tag3044.xml"/><Relationship Id="rId51" Type="http://schemas.openxmlformats.org/officeDocument/2006/relationships/tags" Target="../tags/tag3087.xml"/><Relationship Id="rId72" Type="http://schemas.openxmlformats.org/officeDocument/2006/relationships/tags" Target="../tags/tag3108.xml"/><Relationship Id="rId93" Type="http://schemas.openxmlformats.org/officeDocument/2006/relationships/tags" Target="../tags/tag3129.xml"/><Relationship Id="rId98" Type="http://schemas.openxmlformats.org/officeDocument/2006/relationships/tags" Target="../tags/tag3134.xml"/><Relationship Id="rId121" Type="http://schemas.openxmlformats.org/officeDocument/2006/relationships/tags" Target="../tags/tag3157.xml"/><Relationship Id="rId142" Type="http://schemas.openxmlformats.org/officeDocument/2006/relationships/tags" Target="../tags/tag3178.xml"/><Relationship Id="rId163" Type="http://schemas.openxmlformats.org/officeDocument/2006/relationships/tags" Target="../tags/tag3199.xml"/><Relationship Id="rId184" Type="http://schemas.openxmlformats.org/officeDocument/2006/relationships/tags" Target="../tags/tag3220.xml"/><Relationship Id="rId189" Type="http://schemas.openxmlformats.org/officeDocument/2006/relationships/tags" Target="../tags/tag3225.xml"/><Relationship Id="rId219" Type="http://schemas.openxmlformats.org/officeDocument/2006/relationships/tags" Target="../tags/tag3255.xml"/><Relationship Id="rId3" Type="http://schemas.openxmlformats.org/officeDocument/2006/relationships/tags" Target="../tags/tag3039.xml"/><Relationship Id="rId214" Type="http://schemas.openxmlformats.org/officeDocument/2006/relationships/tags" Target="../tags/tag3250.xml"/><Relationship Id="rId230" Type="http://schemas.openxmlformats.org/officeDocument/2006/relationships/tags" Target="../tags/tag3266.xml"/><Relationship Id="rId235" Type="http://schemas.openxmlformats.org/officeDocument/2006/relationships/tags" Target="../tags/tag3271.xml"/><Relationship Id="rId25" Type="http://schemas.openxmlformats.org/officeDocument/2006/relationships/tags" Target="../tags/tag3061.xml"/><Relationship Id="rId46" Type="http://schemas.openxmlformats.org/officeDocument/2006/relationships/tags" Target="../tags/tag3082.xml"/><Relationship Id="rId67" Type="http://schemas.openxmlformats.org/officeDocument/2006/relationships/tags" Target="../tags/tag3103.xml"/><Relationship Id="rId116" Type="http://schemas.openxmlformats.org/officeDocument/2006/relationships/tags" Target="../tags/tag3152.xml"/><Relationship Id="rId137" Type="http://schemas.openxmlformats.org/officeDocument/2006/relationships/tags" Target="../tags/tag3173.xml"/><Relationship Id="rId158" Type="http://schemas.openxmlformats.org/officeDocument/2006/relationships/tags" Target="../tags/tag3194.xml"/><Relationship Id="rId20" Type="http://schemas.openxmlformats.org/officeDocument/2006/relationships/tags" Target="../tags/tag3056.xml"/><Relationship Id="rId41" Type="http://schemas.openxmlformats.org/officeDocument/2006/relationships/tags" Target="../tags/tag3077.xml"/><Relationship Id="rId62" Type="http://schemas.openxmlformats.org/officeDocument/2006/relationships/tags" Target="../tags/tag3098.xml"/><Relationship Id="rId83" Type="http://schemas.openxmlformats.org/officeDocument/2006/relationships/tags" Target="../tags/tag3119.xml"/><Relationship Id="rId88" Type="http://schemas.openxmlformats.org/officeDocument/2006/relationships/tags" Target="../tags/tag3124.xml"/><Relationship Id="rId111" Type="http://schemas.openxmlformats.org/officeDocument/2006/relationships/tags" Target="../tags/tag3147.xml"/><Relationship Id="rId132" Type="http://schemas.openxmlformats.org/officeDocument/2006/relationships/tags" Target="../tags/tag3168.xml"/><Relationship Id="rId153" Type="http://schemas.openxmlformats.org/officeDocument/2006/relationships/tags" Target="../tags/tag3189.xml"/><Relationship Id="rId174" Type="http://schemas.openxmlformats.org/officeDocument/2006/relationships/tags" Target="../tags/tag3210.xml"/><Relationship Id="rId179" Type="http://schemas.openxmlformats.org/officeDocument/2006/relationships/tags" Target="../tags/tag3215.xml"/><Relationship Id="rId195" Type="http://schemas.openxmlformats.org/officeDocument/2006/relationships/tags" Target="../tags/tag3231.xml"/><Relationship Id="rId209" Type="http://schemas.openxmlformats.org/officeDocument/2006/relationships/tags" Target="../tags/tag3245.xml"/><Relationship Id="rId190" Type="http://schemas.openxmlformats.org/officeDocument/2006/relationships/tags" Target="../tags/tag3226.xml"/><Relationship Id="rId204" Type="http://schemas.openxmlformats.org/officeDocument/2006/relationships/tags" Target="../tags/tag3240.xml"/><Relationship Id="rId220" Type="http://schemas.openxmlformats.org/officeDocument/2006/relationships/tags" Target="../tags/tag3256.xml"/><Relationship Id="rId225" Type="http://schemas.openxmlformats.org/officeDocument/2006/relationships/tags" Target="../tags/tag3261.xml"/><Relationship Id="rId15" Type="http://schemas.openxmlformats.org/officeDocument/2006/relationships/tags" Target="../tags/tag3051.xml"/><Relationship Id="rId36" Type="http://schemas.openxmlformats.org/officeDocument/2006/relationships/tags" Target="../tags/tag3072.xml"/><Relationship Id="rId57" Type="http://schemas.openxmlformats.org/officeDocument/2006/relationships/tags" Target="../tags/tag3093.xml"/><Relationship Id="rId106" Type="http://schemas.openxmlformats.org/officeDocument/2006/relationships/tags" Target="../tags/tag3142.xml"/><Relationship Id="rId127" Type="http://schemas.openxmlformats.org/officeDocument/2006/relationships/tags" Target="../tags/tag3163.xml"/><Relationship Id="rId10" Type="http://schemas.openxmlformats.org/officeDocument/2006/relationships/tags" Target="../tags/tag3046.xml"/><Relationship Id="rId31" Type="http://schemas.openxmlformats.org/officeDocument/2006/relationships/tags" Target="../tags/tag3067.xml"/><Relationship Id="rId52" Type="http://schemas.openxmlformats.org/officeDocument/2006/relationships/tags" Target="../tags/tag3088.xml"/><Relationship Id="rId73" Type="http://schemas.openxmlformats.org/officeDocument/2006/relationships/tags" Target="../tags/tag3109.xml"/><Relationship Id="rId78" Type="http://schemas.openxmlformats.org/officeDocument/2006/relationships/tags" Target="../tags/tag3114.xml"/><Relationship Id="rId94" Type="http://schemas.openxmlformats.org/officeDocument/2006/relationships/tags" Target="../tags/tag3130.xml"/><Relationship Id="rId99" Type="http://schemas.openxmlformats.org/officeDocument/2006/relationships/tags" Target="../tags/tag3135.xml"/><Relationship Id="rId101" Type="http://schemas.openxmlformats.org/officeDocument/2006/relationships/tags" Target="../tags/tag3137.xml"/><Relationship Id="rId122" Type="http://schemas.openxmlformats.org/officeDocument/2006/relationships/tags" Target="../tags/tag3158.xml"/><Relationship Id="rId143" Type="http://schemas.openxmlformats.org/officeDocument/2006/relationships/tags" Target="../tags/tag3179.xml"/><Relationship Id="rId148" Type="http://schemas.openxmlformats.org/officeDocument/2006/relationships/tags" Target="../tags/tag3184.xml"/><Relationship Id="rId164" Type="http://schemas.openxmlformats.org/officeDocument/2006/relationships/tags" Target="../tags/tag3200.xml"/><Relationship Id="rId169" Type="http://schemas.openxmlformats.org/officeDocument/2006/relationships/tags" Target="../tags/tag3205.xml"/><Relationship Id="rId185" Type="http://schemas.openxmlformats.org/officeDocument/2006/relationships/tags" Target="../tags/tag3221.xml"/><Relationship Id="rId4" Type="http://schemas.openxmlformats.org/officeDocument/2006/relationships/tags" Target="../tags/tag3040.xml"/><Relationship Id="rId9" Type="http://schemas.openxmlformats.org/officeDocument/2006/relationships/tags" Target="../tags/tag3045.xml"/><Relationship Id="rId180" Type="http://schemas.openxmlformats.org/officeDocument/2006/relationships/tags" Target="../tags/tag3216.xml"/><Relationship Id="rId210" Type="http://schemas.openxmlformats.org/officeDocument/2006/relationships/tags" Target="../tags/tag3246.xml"/><Relationship Id="rId215" Type="http://schemas.openxmlformats.org/officeDocument/2006/relationships/tags" Target="../tags/tag3251.xml"/><Relationship Id="rId236" Type="http://schemas.openxmlformats.org/officeDocument/2006/relationships/tags" Target="../tags/tag3272.xml"/><Relationship Id="rId26" Type="http://schemas.openxmlformats.org/officeDocument/2006/relationships/tags" Target="../tags/tag3062.xml"/><Relationship Id="rId231" Type="http://schemas.openxmlformats.org/officeDocument/2006/relationships/tags" Target="../tags/tag3267.xml"/><Relationship Id="rId47" Type="http://schemas.openxmlformats.org/officeDocument/2006/relationships/tags" Target="../tags/tag3083.xml"/><Relationship Id="rId68" Type="http://schemas.openxmlformats.org/officeDocument/2006/relationships/tags" Target="../tags/tag3104.xml"/><Relationship Id="rId89" Type="http://schemas.openxmlformats.org/officeDocument/2006/relationships/tags" Target="../tags/tag3125.xml"/><Relationship Id="rId112" Type="http://schemas.openxmlformats.org/officeDocument/2006/relationships/tags" Target="../tags/tag3148.xml"/><Relationship Id="rId133" Type="http://schemas.openxmlformats.org/officeDocument/2006/relationships/tags" Target="../tags/tag3169.xml"/><Relationship Id="rId154" Type="http://schemas.openxmlformats.org/officeDocument/2006/relationships/tags" Target="../tags/tag3190.xml"/><Relationship Id="rId175" Type="http://schemas.openxmlformats.org/officeDocument/2006/relationships/tags" Target="../tags/tag3211.xml"/><Relationship Id="rId196" Type="http://schemas.openxmlformats.org/officeDocument/2006/relationships/tags" Target="../tags/tag3232.xml"/><Relationship Id="rId200" Type="http://schemas.openxmlformats.org/officeDocument/2006/relationships/tags" Target="../tags/tag3236.xml"/><Relationship Id="rId16" Type="http://schemas.openxmlformats.org/officeDocument/2006/relationships/tags" Target="../tags/tag3052.xml"/><Relationship Id="rId221" Type="http://schemas.openxmlformats.org/officeDocument/2006/relationships/tags" Target="../tags/tag3257.xml"/><Relationship Id="rId37" Type="http://schemas.openxmlformats.org/officeDocument/2006/relationships/tags" Target="../tags/tag3073.xml"/><Relationship Id="rId58" Type="http://schemas.openxmlformats.org/officeDocument/2006/relationships/tags" Target="../tags/tag3094.xml"/><Relationship Id="rId79" Type="http://schemas.openxmlformats.org/officeDocument/2006/relationships/tags" Target="../tags/tag3115.xml"/><Relationship Id="rId102" Type="http://schemas.openxmlformats.org/officeDocument/2006/relationships/tags" Target="../tags/tag3138.xml"/><Relationship Id="rId123" Type="http://schemas.openxmlformats.org/officeDocument/2006/relationships/tags" Target="../tags/tag3159.xml"/><Relationship Id="rId144" Type="http://schemas.openxmlformats.org/officeDocument/2006/relationships/tags" Target="../tags/tag3180.xml"/><Relationship Id="rId90" Type="http://schemas.openxmlformats.org/officeDocument/2006/relationships/tags" Target="../tags/tag3126.xml"/><Relationship Id="rId165" Type="http://schemas.openxmlformats.org/officeDocument/2006/relationships/tags" Target="../tags/tag3201.xml"/><Relationship Id="rId186" Type="http://schemas.openxmlformats.org/officeDocument/2006/relationships/tags" Target="../tags/tag3222.xml"/><Relationship Id="rId211" Type="http://schemas.openxmlformats.org/officeDocument/2006/relationships/tags" Target="../tags/tag3247.xml"/><Relationship Id="rId232" Type="http://schemas.openxmlformats.org/officeDocument/2006/relationships/tags" Target="../tags/tag3268.xml"/><Relationship Id="rId27" Type="http://schemas.openxmlformats.org/officeDocument/2006/relationships/tags" Target="../tags/tag3063.xml"/><Relationship Id="rId48" Type="http://schemas.openxmlformats.org/officeDocument/2006/relationships/tags" Target="../tags/tag3084.xml"/><Relationship Id="rId69" Type="http://schemas.openxmlformats.org/officeDocument/2006/relationships/tags" Target="../tags/tag3105.xml"/><Relationship Id="rId113" Type="http://schemas.openxmlformats.org/officeDocument/2006/relationships/tags" Target="../tags/tag3149.xml"/><Relationship Id="rId134" Type="http://schemas.openxmlformats.org/officeDocument/2006/relationships/tags" Target="../tags/tag3170.xml"/></Relationships>
</file>

<file path=ppt/slides/_rels/slide108.xml.rels><?xml version="1.0" encoding="UTF-8" standalone="yes"?>
<Relationships xmlns="http://schemas.openxmlformats.org/package/2006/relationships"><Relationship Id="rId117" Type="http://schemas.openxmlformats.org/officeDocument/2006/relationships/tags" Target="../tags/tag3389.xml"/><Relationship Id="rId21" Type="http://schemas.openxmlformats.org/officeDocument/2006/relationships/tags" Target="../tags/tag3293.xml"/><Relationship Id="rId42" Type="http://schemas.openxmlformats.org/officeDocument/2006/relationships/tags" Target="../tags/tag3314.xml"/><Relationship Id="rId63" Type="http://schemas.openxmlformats.org/officeDocument/2006/relationships/tags" Target="../tags/tag3335.xml"/><Relationship Id="rId84" Type="http://schemas.openxmlformats.org/officeDocument/2006/relationships/tags" Target="../tags/tag3356.xml"/><Relationship Id="rId138" Type="http://schemas.openxmlformats.org/officeDocument/2006/relationships/tags" Target="../tags/tag3410.xml"/><Relationship Id="rId159" Type="http://schemas.openxmlformats.org/officeDocument/2006/relationships/tags" Target="../tags/tag3431.xml"/><Relationship Id="rId170" Type="http://schemas.openxmlformats.org/officeDocument/2006/relationships/tags" Target="../tags/tag3442.xml"/><Relationship Id="rId191" Type="http://schemas.openxmlformats.org/officeDocument/2006/relationships/tags" Target="../tags/tag3463.xml"/><Relationship Id="rId205" Type="http://schemas.openxmlformats.org/officeDocument/2006/relationships/tags" Target="../tags/tag3477.xml"/><Relationship Id="rId226" Type="http://schemas.openxmlformats.org/officeDocument/2006/relationships/tags" Target="../tags/tag3498.xml"/><Relationship Id="rId107" Type="http://schemas.openxmlformats.org/officeDocument/2006/relationships/tags" Target="../tags/tag3379.xml"/><Relationship Id="rId11" Type="http://schemas.openxmlformats.org/officeDocument/2006/relationships/tags" Target="../tags/tag3283.xml"/><Relationship Id="rId32" Type="http://schemas.openxmlformats.org/officeDocument/2006/relationships/tags" Target="../tags/tag3304.xml"/><Relationship Id="rId53" Type="http://schemas.openxmlformats.org/officeDocument/2006/relationships/tags" Target="../tags/tag3325.xml"/><Relationship Id="rId74" Type="http://schemas.openxmlformats.org/officeDocument/2006/relationships/tags" Target="../tags/tag3346.xml"/><Relationship Id="rId128" Type="http://schemas.openxmlformats.org/officeDocument/2006/relationships/tags" Target="../tags/tag3400.xml"/><Relationship Id="rId149" Type="http://schemas.openxmlformats.org/officeDocument/2006/relationships/tags" Target="../tags/tag3421.xml"/><Relationship Id="rId5" Type="http://schemas.openxmlformats.org/officeDocument/2006/relationships/tags" Target="../tags/tag3277.xml"/><Relationship Id="rId95" Type="http://schemas.openxmlformats.org/officeDocument/2006/relationships/tags" Target="../tags/tag3367.xml"/><Relationship Id="rId160" Type="http://schemas.openxmlformats.org/officeDocument/2006/relationships/tags" Target="../tags/tag3432.xml"/><Relationship Id="rId181" Type="http://schemas.openxmlformats.org/officeDocument/2006/relationships/tags" Target="../tags/tag3453.xml"/><Relationship Id="rId216" Type="http://schemas.openxmlformats.org/officeDocument/2006/relationships/tags" Target="../tags/tag3488.xml"/><Relationship Id="rId22" Type="http://schemas.openxmlformats.org/officeDocument/2006/relationships/tags" Target="../tags/tag3294.xml"/><Relationship Id="rId27" Type="http://schemas.openxmlformats.org/officeDocument/2006/relationships/tags" Target="../tags/tag3299.xml"/><Relationship Id="rId43" Type="http://schemas.openxmlformats.org/officeDocument/2006/relationships/tags" Target="../tags/tag3315.xml"/><Relationship Id="rId48" Type="http://schemas.openxmlformats.org/officeDocument/2006/relationships/tags" Target="../tags/tag3320.xml"/><Relationship Id="rId64" Type="http://schemas.openxmlformats.org/officeDocument/2006/relationships/tags" Target="../tags/tag3336.xml"/><Relationship Id="rId69" Type="http://schemas.openxmlformats.org/officeDocument/2006/relationships/tags" Target="../tags/tag3341.xml"/><Relationship Id="rId113" Type="http://schemas.openxmlformats.org/officeDocument/2006/relationships/tags" Target="../tags/tag3385.xml"/><Relationship Id="rId118" Type="http://schemas.openxmlformats.org/officeDocument/2006/relationships/tags" Target="../tags/tag3390.xml"/><Relationship Id="rId134" Type="http://schemas.openxmlformats.org/officeDocument/2006/relationships/tags" Target="../tags/tag3406.xml"/><Relationship Id="rId139" Type="http://schemas.openxmlformats.org/officeDocument/2006/relationships/tags" Target="../tags/tag3411.xml"/><Relationship Id="rId80" Type="http://schemas.openxmlformats.org/officeDocument/2006/relationships/tags" Target="../tags/tag3352.xml"/><Relationship Id="rId85" Type="http://schemas.openxmlformats.org/officeDocument/2006/relationships/tags" Target="../tags/tag3357.xml"/><Relationship Id="rId150" Type="http://schemas.openxmlformats.org/officeDocument/2006/relationships/tags" Target="../tags/tag3422.xml"/><Relationship Id="rId155" Type="http://schemas.openxmlformats.org/officeDocument/2006/relationships/tags" Target="../tags/tag3427.xml"/><Relationship Id="rId171" Type="http://schemas.openxmlformats.org/officeDocument/2006/relationships/tags" Target="../tags/tag3443.xml"/><Relationship Id="rId176" Type="http://schemas.openxmlformats.org/officeDocument/2006/relationships/tags" Target="../tags/tag3448.xml"/><Relationship Id="rId192" Type="http://schemas.openxmlformats.org/officeDocument/2006/relationships/tags" Target="../tags/tag3464.xml"/><Relationship Id="rId197" Type="http://schemas.openxmlformats.org/officeDocument/2006/relationships/tags" Target="../tags/tag3469.xml"/><Relationship Id="rId206" Type="http://schemas.openxmlformats.org/officeDocument/2006/relationships/tags" Target="../tags/tag3478.xml"/><Relationship Id="rId227" Type="http://schemas.openxmlformats.org/officeDocument/2006/relationships/tags" Target="../tags/tag3499.xml"/><Relationship Id="rId201" Type="http://schemas.openxmlformats.org/officeDocument/2006/relationships/tags" Target="../tags/tag3473.xml"/><Relationship Id="rId222" Type="http://schemas.openxmlformats.org/officeDocument/2006/relationships/tags" Target="../tags/tag3494.xml"/><Relationship Id="rId12" Type="http://schemas.openxmlformats.org/officeDocument/2006/relationships/tags" Target="../tags/tag3284.xml"/><Relationship Id="rId17" Type="http://schemas.openxmlformats.org/officeDocument/2006/relationships/tags" Target="../tags/tag3289.xml"/><Relationship Id="rId33" Type="http://schemas.openxmlformats.org/officeDocument/2006/relationships/tags" Target="../tags/tag3305.xml"/><Relationship Id="rId38" Type="http://schemas.openxmlformats.org/officeDocument/2006/relationships/tags" Target="../tags/tag3310.xml"/><Relationship Id="rId59" Type="http://schemas.openxmlformats.org/officeDocument/2006/relationships/tags" Target="../tags/tag3331.xml"/><Relationship Id="rId103" Type="http://schemas.openxmlformats.org/officeDocument/2006/relationships/tags" Target="../tags/tag3375.xml"/><Relationship Id="rId108" Type="http://schemas.openxmlformats.org/officeDocument/2006/relationships/tags" Target="../tags/tag3380.xml"/><Relationship Id="rId124" Type="http://schemas.openxmlformats.org/officeDocument/2006/relationships/tags" Target="../tags/tag3396.xml"/><Relationship Id="rId129" Type="http://schemas.openxmlformats.org/officeDocument/2006/relationships/tags" Target="../tags/tag3401.xml"/><Relationship Id="rId54" Type="http://schemas.openxmlformats.org/officeDocument/2006/relationships/tags" Target="../tags/tag3326.xml"/><Relationship Id="rId70" Type="http://schemas.openxmlformats.org/officeDocument/2006/relationships/tags" Target="../tags/tag3342.xml"/><Relationship Id="rId75" Type="http://schemas.openxmlformats.org/officeDocument/2006/relationships/tags" Target="../tags/tag3347.xml"/><Relationship Id="rId91" Type="http://schemas.openxmlformats.org/officeDocument/2006/relationships/tags" Target="../tags/tag3363.xml"/><Relationship Id="rId96" Type="http://schemas.openxmlformats.org/officeDocument/2006/relationships/tags" Target="../tags/tag3368.xml"/><Relationship Id="rId140" Type="http://schemas.openxmlformats.org/officeDocument/2006/relationships/tags" Target="../tags/tag3412.xml"/><Relationship Id="rId145" Type="http://schemas.openxmlformats.org/officeDocument/2006/relationships/tags" Target="../tags/tag3417.xml"/><Relationship Id="rId161" Type="http://schemas.openxmlformats.org/officeDocument/2006/relationships/tags" Target="../tags/tag3433.xml"/><Relationship Id="rId166" Type="http://schemas.openxmlformats.org/officeDocument/2006/relationships/tags" Target="../tags/tag3438.xml"/><Relationship Id="rId182" Type="http://schemas.openxmlformats.org/officeDocument/2006/relationships/tags" Target="../tags/tag3454.xml"/><Relationship Id="rId187" Type="http://schemas.openxmlformats.org/officeDocument/2006/relationships/tags" Target="../tags/tag3459.xml"/><Relationship Id="rId217" Type="http://schemas.openxmlformats.org/officeDocument/2006/relationships/tags" Target="../tags/tag3489.xml"/><Relationship Id="rId1" Type="http://schemas.openxmlformats.org/officeDocument/2006/relationships/tags" Target="../tags/tag3273.xml"/><Relationship Id="rId6" Type="http://schemas.openxmlformats.org/officeDocument/2006/relationships/tags" Target="../tags/tag3278.xml"/><Relationship Id="rId212" Type="http://schemas.openxmlformats.org/officeDocument/2006/relationships/tags" Target="../tags/tag3484.xml"/><Relationship Id="rId23" Type="http://schemas.openxmlformats.org/officeDocument/2006/relationships/tags" Target="../tags/tag3295.xml"/><Relationship Id="rId28" Type="http://schemas.openxmlformats.org/officeDocument/2006/relationships/tags" Target="../tags/tag3300.xml"/><Relationship Id="rId49" Type="http://schemas.openxmlformats.org/officeDocument/2006/relationships/tags" Target="../tags/tag3321.xml"/><Relationship Id="rId114" Type="http://schemas.openxmlformats.org/officeDocument/2006/relationships/tags" Target="../tags/tag3386.xml"/><Relationship Id="rId119" Type="http://schemas.openxmlformats.org/officeDocument/2006/relationships/tags" Target="../tags/tag3391.xml"/><Relationship Id="rId44" Type="http://schemas.openxmlformats.org/officeDocument/2006/relationships/tags" Target="../tags/tag3316.xml"/><Relationship Id="rId60" Type="http://schemas.openxmlformats.org/officeDocument/2006/relationships/tags" Target="../tags/tag3332.xml"/><Relationship Id="rId65" Type="http://schemas.openxmlformats.org/officeDocument/2006/relationships/tags" Target="../tags/tag3337.xml"/><Relationship Id="rId81" Type="http://schemas.openxmlformats.org/officeDocument/2006/relationships/tags" Target="../tags/tag3353.xml"/><Relationship Id="rId86" Type="http://schemas.openxmlformats.org/officeDocument/2006/relationships/tags" Target="../tags/tag3358.xml"/><Relationship Id="rId130" Type="http://schemas.openxmlformats.org/officeDocument/2006/relationships/tags" Target="../tags/tag3402.xml"/><Relationship Id="rId135" Type="http://schemas.openxmlformats.org/officeDocument/2006/relationships/tags" Target="../tags/tag3407.xml"/><Relationship Id="rId151" Type="http://schemas.openxmlformats.org/officeDocument/2006/relationships/tags" Target="../tags/tag3423.xml"/><Relationship Id="rId156" Type="http://schemas.openxmlformats.org/officeDocument/2006/relationships/tags" Target="../tags/tag3428.xml"/><Relationship Id="rId177" Type="http://schemas.openxmlformats.org/officeDocument/2006/relationships/tags" Target="../tags/tag3449.xml"/><Relationship Id="rId198" Type="http://schemas.openxmlformats.org/officeDocument/2006/relationships/tags" Target="../tags/tag3470.xml"/><Relationship Id="rId172" Type="http://schemas.openxmlformats.org/officeDocument/2006/relationships/tags" Target="../tags/tag3444.xml"/><Relationship Id="rId193" Type="http://schemas.openxmlformats.org/officeDocument/2006/relationships/tags" Target="../tags/tag3465.xml"/><Relationship Id="rId202" Type="http://schemas.openxmlformats.org/officeDocument/2006/relationships/tags" Target="../tags/tag3474.xml"/><Relationship Id="rId207" Type="http://schemas.openxmlformats.org/officeDocument/2006/relationships/tags" Target="../tags/tag3479.xml"/><Relationship Id="rId223" Type="http://schemas.openxmlformats.org/officeDocument/2006/relationships/tags" Target="../tags/tag3495.xml"/><Relationship Id="rId228" Type="http://schemas.openxmlformats.org/officeDocument/2006/relationships/tags" Target="../tags/tag3500.xml"/><Relationship Id="rId13" Type="http://schemas.openxmlformats.org/officeDocument/2006/relationships/tags" Target="../tags/tag3285.xml"/><Relationship Id="rId18" Type="http://schemas.openxmlformats.org/officeDocument/2006/relationships/tags" Target="../tags/tag3290.xml"/><Relationship Id="rId39" Type="http://schemas.openxmlformats.org/officeDocument/2006/relationships/tags" Target="../tags/tag3311.xml"/><Relationship Id="rId109" Type="http://schemas.openxmlformats.org/officeDocument/2006/relationships/tags" Target="../tags/tag3381.xml"/><Relationship Id="rId34" Type="http://schemas.openxmlformats.org/officeDocument/2006/relationships/tags" Target="../tags/tag3306.xml"/><Relationship Id="rId50" Type="http://schemas.openxmlformats.org/officeDocument/2006/relationships/tags" Target="../tags/tag3322.xml"/><Relationship Id="rId55" Type="http://schemas.openxmlformats.org/officeDocument/2006/relationships/tags" Target="../tags/tag3327.xml"/><Relationship Id="rId76" Type="http://schemas.openxmlformats.org/officeDocument/2006/relationships/tags" Target="../tags/tag3348.xml"/><Relationship Id="rId97" Type="http://schemas.openxmlformats.org/officeDocument/2006/relationships/tags" Target="../tags/tag3369.xml"/><Relationship Id="rId104" Type="http://schemas.openxmlformats.org/officeDocument/2006/relationships/tags" Target="../tags/tag3376.xml"/><Relationship Id="rId120" Type="http://schemas.openxmlformats.org/officeDocument/2006/relationships/tags" Target="../tags/tag3392.xml"/><Relationship Id="rId125" Type="http://schemas.openxmlformats.org/officeDocument/2006/relationships/tags" Target="../tags/tag3397.xml"/><Relationship Id="rId141" Type="http://schemas.openxmlformats.org/officeDocument/2006/relationships/tags" Target="../tags/tag3413.xml"/><Relationship Id="rId146" Type="http://schemas.openxmlformats.org/officeDocument/2006/relationships/tags" Target="../tags/tag3418.xml"/><Relationship Id="rId167" Type="http://schemas.openxmlformats.org/officeDocument/2006/relationships/tags" Target="../tags/tag3439.xml"/><Relationship Id="rId188" Type="http://schemas.openxmlformats.org/officeDocument/2006/relationships/tags" Target="../tags/tag3460.xml"/><Relationship Id="rId7" Type="http://schemas.openxmlformats.org/officeDocument/2006/relationships/tags" Target="../tags/tag3279.xml"/><Relationship Id="rId71" Type="http://schemas.openxmlformats.org/officeDocument/2006/relationships/tags" Target="../tags/tag3343.xml"/><Relationship Id="rId92" Type="http://schemas.openxmlformats.org/officeDocument/2006/relationships/tags" Target="../tags/tag3364.xml"/><Relationship Id="rId162" Type="http://schemas.openxmlformats.org/officeDocument/2006/relationships/tags" Target="../tags/tag3434.xml"/><Relationship Id="rId183" Type="http://schemas.openxmlformats.org/officeDocument/2006/relationships/tags" Target="../tags/tag3455.xml"/><Relationship Id="rId213" Type="http://schemas.openxmlformats.org/officeDocument/2006/relationships/tags" Target="../tags/tag3485.xml"/><Relationship Id="rId218" Type="http://schemas.openxmlformats.org/officeDocument/2006/relationships/tags" Target="../tags/tag3490.xml"/><Relationship Id="rId2" Type="http://schemas.openxmlformats.org/officeDocument/2006/relationships/tags" Target="../tags/tag3274.xml"/><Relationship Id="rId29" Type="http://schemas.openxmlformats.org/officeDocument/2006/relationships/tags" Target="../tags/tag3301.xml"/><Relationship Id="rId24" Type="http://schemas.openxmlformats.org/officeDocument/2006/relationships/tags" Target="../tags/tag3296.xml"/><Relationship Id="rId40" Type="http://schemas.openxmlformats.org/officeDocument/2006/relationships/tags" Target="../tags/tag3312.xml"/><Relationship Id="rId45" Type="http://schemas.openxmlformats.org/officeDocument/2006/relationships/tags" Target="../tags/tag3317.xml"/><Relationship Id="rId66" Type="http://schemas.openxmlformats.org/officeDocument/2006/relationships/tags" Target="../tags/tag3338.xml"/><Relationship Id="rId87" Type="http://schemas.openxmlformats.org/officeDocument/2006/relationships/tags" Target="../tags/tag3359.xml"/><Relationship Id="rId110" Type="http://schemas.openxmlformats.org/officeDocument/2006/relationships/tags" Target="../tags/tag3382.xml"/><Relationship Id="rId115" Type="http://schemas.openxmlformats.org/officeDocument/2006/relationships/tags" Target="../tags/tag3387.xml"/><Relationship Id="rId131" Type="http://schemas.openxmlformats.org/officeDocument/2006/relationships/tags" Target="../tags/tag3403.xml"/><Relationship Id="rId136" Type="http://schemas.openxmlformats.org/officeDocument/2006/relationships/tags" Target="../tags/tag3408.xml"/><Relationship Id="rId157" Type="http://schemas.openxmlformats.org/officeDocument/2006/relationships/tags" Target="../tags/tag3429.xml"/><Relationship Id="rId178" Type="http://schemas.openxmlformats.org/officeDocument/2006/relationships/tags" Target="../tags/tag3450.xml"/><Relationship Id="rId61" Type="http://schemas.openxmlformats.org/officeDocument/2006/relationships/tags" Target="../tags/tag3333.xml"/><Relationship Id="rId82" Type="http://schemas.openxmlformats.org/officeDocument/2006/relationships/tags" Target="../tags/tag3354.xml"/><Relationship Id="rId152" Type="http://schemas.openxmlformats.org/officeDocument/2006/relationships/tags" Target="../tags/tag3424.xml"/><Relationship Id="rId173" Type="http://schemas.openxmlformats.org/officeDocument/2006/relationships/tags" Target="../tags/tag3445.xml"/><Relationship Id="rId194" Type="http://schemas.openxmlformats.org/officeDocument/2006/relationships/tags" Target="../tags/tag3466.xml"/><Relationship Id="rId199" Type="http://schemas.openxmlformats.org/officeDocument/2006/relationships/tags" Target="../tags/tag3471.xml"/><Relationship Id="rId203" Type="http://schemas.openxmlformats.org/officeDocument/2006/relationships/tags" Target="../tags/tag3475.xml"/><Relationship Id="rId208" Type="http://schemas.openxmlformats.org/officeDocument/2006/relationships/tags" Target="../tags/tag3480.xml"/><Relationship Id="rId229" Type="http://schemas.openxmlformats.org/officeDocument/2006/relationships/tags" Target="../tags/tag3501.xml"/><Relationship Id="rId19" Type="http://schemas.openxmlformats.org/officeDocument/2006/relationships/tags" Target="../tags/tag3291.xml"/><Relationship Id="rId224" Type="http://schemas.openxmlformats.org/officeDocument/2006/relationships/tags" Target="../tags/tag3496.xml"/><Relationship Id="rId14" Type="http://schemas.openxmlformats.org/officeDocument/2006/relationships/tags" Target="../tags/tag3286.xml"/><Relationship Id="rId30" Type="http://schemas.openxmlformats.org/officeDocument/2006/relationships/tags" Target="../tags/tag3302.xml"/><Relationship Id="rId35" Type="http://schemas.openxmlformats.org/officeDocument/2006/relationships/tags" Target="../tags/tag3307.xml"/><Relationship Id="rId56" Type="http://schemas.openxmlformats.org/officeDocument/2006/relationships/tags" Target="../tags/tag3328.xml"/><Relationship Id="rId77" Type="http://schemas.openxmlformats.org/officeDocument/2006/relationships/tags" Target="../tags/tag3349.xml"/><Relationship Id="rId100" Type="http://schemas.openxmlformats.org/officeDocument/2006/relationships/tags" Target="../tags/tag3372.xml"/><Relationship Id="rId105" Type="http://schemas.openxmlformats.org/officeDocument/2006/relationships/tags" Target="../tags/tag3377.xml"/><Relationship Id="rId126" Type="http://schemas.openxmlformats.org/officeDocument/2006/relationships/tags" Target="../tags/tag3398.xml"/><Relationship Id="rId147" Type="http://schemas.openxmlformats.org/officeDocument/2006/relationships/tags" Target="../tags/tag3419.xml"/><Relationship Id="rId168" Type="http://schemas.openxmlformats.org/officeDocument/2006/relationships/tags" Target="../tags/tag3440.xml"/><Relationship Id="rId8" Type="http://schemas.openxmlformats.org/officeDocument/2006/relationships/tags" Target="../tags/tag3280.xml"/><Relationship Id="rId51" Type="http://schemas.openxmlformats.org/officeDocument/2006/relationships/tags" Target="../tags/tag3323.xml"/><Relationship Id="rId72" Type="http://schemas.openxmlformats.org/officeDocument/2006/relationships/tags" Target="../tags/tag3344.xml"/><Relationship Id="rId93" Type="http://schemas.openxmlformats.org/officeDocument/2006/relationships/tags" Target="../tags/tag3365.xml"/><Relationship Id="rId98" Type="http://schemas.openxmlformats.org/officeDocument/2006/relationships/tags" Target="../tags/tag3370.xml"/><Relationship Id="rId121" Type="http://schemas.openxmlformats.org/officeDocument/2006/relationships/tags" Target="../tags/tag3393.xml"/><Relationship Id="rId142" Type="http://schemas.openxmlformats.org/officeDocument/2006/relationships/tags" Target="../tags/tag3414.xml"/><Relationship Id="rId163" Type="http://schemas.openxmlformats.org/officeDocument/2006/relationships/tags" Target="../tags/tag3435.xml"/><Relationship Id="rId184" Type="http://schemas.openxmlformats.org/officeDocument/2006/relationships/tags" Target="../tags/tag3456.xml"/><Relationship Id="rId189" Type="http://schemas.openxmlformats.org/officeDocument/2006/relationships/tags" Target="../tags/tag3461.xml"/><Relationship Id="rId219" Type="http://schemas.openxmlformats.org/officeDocument/2006/relationships/tags" Target="../tags/tag3491.xml"/><Relationship Id="rId3" Type="http://schemas.openxmlformats.org/officeDocument/2006/relationships/tags" Target="../tags/tag3275.xml"/><Relationship Id="rId214" Type="http://schemas.openxmlformats.org/officeDocument/2006/relationships/tags" Target="../tags/tag3486.xml"/><Relationship Id="rId230" Type="http://schemas.openxmlformats.org/officeDocument/2006/relationships/tags" Target="../tags/tag3502.xml"/><Relationship Id="rId25" Type="http://schemas.openxmlformats.org/officeDocument/2006/relationships/tags" Target="../tags/tag3297.xml"/><Relationship Id="rId46" Type="http://schemas.openxmlformats.org/officeDocument/2006/relationships/tags" Target="../tags/tag3318.xml"/><Relationship Id="rId67" Type="http://schemas.openxmlformats.org/officeDocument/2006/relationships/tags" Target="../tags/tag3339.xml"/><Relationship Id="rId116" Type="http://schemas.openxmlformats.org/officeDocument/2006/relationships/tags" Target="../tags/tag3388.xml"/><Relationship Id="rId137" Type="http://schemas.openxmlformats.org/officeDocument/2006/relationships/tags" Target="../tags/tag3409.xml"/><Relationship Id="rId158" Type="http://schemas.openxmlformats.org/officeDocument/2006/relationships/tags" Target="../tags/tag3430.xml"/><Relationship Id="rId20" Type="http://schemas.openxmlformats.org/officeDocument/2006/relationships/tags" Target="../tags/tag3292.xml"/><Relationship Id="rId41" Type="http://schemas.openxmlformats.org/officeDocument/2006/relationships/tags" Target="../tags/tag3313.xml"/><Relationship Id="rId62" Type="http://schemas.openxmlformats.org/officeDocument/2006/relationships/tags" Target="../tags/tag3334.xml"/><Relationship Id="rId83" Type="http://schemas.openxmlformats.org/officeDocument/2006/relationships/tags" Target="../tags/tag3355.xml"/><Relationship Id="rId88" Type="http://schemas.openxmlformats.org/officeDocument/2006/relationships/tags" Target="../tags/tag3360.xml"/><Relationship Id="rId111" Type="http://schemas.openxmlformats.org/officeDocument/2006/relationships/tags" Target="../tags/tag3383.xml"/><Relationship Id="rId132" Type="http://schemas.openxmlformats.org/officeDocument/2006/relationships/tags" Target="../tags/tag3404.xml"/><Relationship Id="rId153" Type="http://schemas.openxmlformats.org/officeDocument/2006/relationships/tags" Target="../tags/tag3425.xml"/><Relationship Id="rId174" Type="http://schemas.openxmlformats.org/officeDocument/2006/relationships/tags" Target="../tags/tag3446.xml"/><Relationship Id="rId179" Type="http://schemas.openxmlformats.org/officeDocument/2006/relationships/tags" Target="../tags/tag3451.xml"/><Relationship Id="rId195" Type="http://schemas.openxmlformats.org/officeDocument/2006/relationships/tags" Target="../tags/tag3467.xml"/><Relationship Id="rId209" Type="http://schemas.openxmlformats.org/officeDocument/2006/relationships/tags" Target="../tags/tag3481.xml"/><Relationship Id="rId190" Type="http://schemas.openxmlformats.org/officeDocument/2006/relationships/tags" Target="../tags/tag3462.xml"/><Relationship Id="rId204" Type="http://schemas.openxmlformats.org/officeDocument/2006/relationships/tags" Target="../tags/tag3476.xml"/><Relationship Id="rId220" Type="http://schemas.openxmlformats.org/officeDocument/2006/relationships/tags" Target="../tags/tag3492.xml"/><Relationship Id="rId225" Type="http://schemas.openxmlformats.org/officeDocument/2006/relationships/tags" Target="../tags/tag3497.xml"/><Relationship Id="rId15" Type="http://schemas.openxmlformats.org/officeDocument/2006/relationships/tags" Target="../tags/tag3287.xml"/><Relationship Id="rId36" Type="http://schemas.openxmlformats.org/officeDocument/2006/relationships/tags" Target="../tags/tag3308.xml"/><Relationship Id="rId57" Type="http://schemas.openxmlformats.org/officeDocument/2006/relationships/tags" Target="../tags/tag3329.xml"/><Relationship Id="rId106" Type="http://schemas.openxmlformats.org/officeDocument/2006/relationships/tags" Target="../tags/tag3378.xml"/><Relationship Id="rId127" Type="http://schemas.openxmlformats.org/officeDocument/2006/relationships/tags" Target="../tags/tag3399.xml"/><Relationship Id="rId10" Type="http://schemas.openxmlformats.org/officeDocument/2006/relationships/tags" Target="../tags/tag3282.xml"/><Relationship Id="rId31" Type="http://schemas.openxmlformats.org/officeDocument/2006/relationships/tags" Target="../tags/tag3303.xml"/><Relationship Id="rId52" Type="http://schemas.openxmlformats.org/officeDocument/2006/relationships/tags" Target="../tags/tag3324.xml"/><Relationship Id="rId73" Type="http://schemas.openxmlformats.org/officeDocument/2006/relationships/tags" Target="../tags/tag3345.xml"/><Relationship Id="rId78" Type="http://schemas.openxmlformats.org/officeDocument/2006/relationships/tags" Target="../tags/tag3350.xml"/><Relationship Id="rId94" Type="http://schemas.openxmlformats.org/officeDocument/2006/relationships/tags" Target="../tags/tag3366.xml"/><Relationship Id="rId99" Type="http://schemas.openxmlformats.org/officeDocument/2006/relationships/tags" Target="../tags/tag3371.xml"/><Relationship Id="rId101" Type="http://schemas.openxmlformats.org/officeDocument/2006/relationships/tags" Target="../tags/tag3373.xml"/><Relationship Id="rId122" Type="http://schemas.openxmlformats.org/officeDocument/2006/relationships/tags" Target="../tags/tag3394.xml"/><Relationship Id="rId143" Type="http://schemas.openxmlformats.org/officeDocument/2006/relationships/tags" Target="../tags/tag3415.xml"/><Relationship Id="rId148" Type="http://schemas.openxmlformats.org/officeDocument/2006/relationships/tags" Target="../tags/tag3420.xml"/><Relationship Id="rId164" Type="http://schemas.openxmlformats.org/officeDocument/2006/relationships/tags" Target="../tags/tag3436.xml"/><Relationship Id="rId169" Type="http://schemas.openxmlformats.org/officeDocument/2006/relationships/tags" Target="../tags/tag3441.xml"/><Relationship Id="rId185" Type="http://schemas.openxmlformats.org/officeDocument/2006/relationships/tags" Target="../tags/tag3457.xml"/><Relationship Id="rId4" Type="http://schemas.openxmlformats.org/officeDocument/2006/relationships/tags" Target="../tags/tag3276.xml"/><Relationship Id="rId9" Type="http://schemas.openxmlformats.org/officeDocument/2006/relationships/tags" Target="../tags/tag3281.xml"/><Relationship Id="rId180" Type="http://schemas.openxmlformats.org/officeDocument/2006/relationships/tags" Target="../tags/tag3452.xml"/><Relationship Id="rId210" Type="http://schemas.openxmlformats.org/officeDocument/2006/relationships/tags" Target="../tags/tag3482.xml"/><Relationship Id="rId215" Type="http://schemas.openxmlformats.org/officeDocument/2006/relationships/tags" Target="../tags/tag3487.xml"/><Relationship Id="rId26" Type="http://schemas.openxmlformats.org/officeDocument/2006/relationships/tags" Target="../tags/tag3298.xml"/><Relationship Id="rId231" Type="http://schemas.openxmlformats.org/officeDocument/2006/relationships/slideLayout" Target="../slideLayouts/slideLayout2.xml"/><Relationship Id="rId47" Type="http://schemas.openxmlformats.org/officeDocument/2006/relationships/tags" Target="../tags/tag3319.xml"/><Relationship Id="rId68" Type="http://schemas.openxmlformats.org/officeDocument/2006/relationships/tags" Target="../tags/tag3340.xml"/><Relationship Id="rId89" Type="http://schemas.openxmlformats.org/officeDocument/2006/relationships/tags" Target="../tags/tag3361.xml"/><Relationship Id="rId112" Type="http://schemas.openxmlformats.org/officeDocument/2006/relationships/tags" Target="../tags/tag3384.xml"/><Relationship Id="rId133" Type="http://schemas.openxmlformats.org/officeDocument/2006/relationships/tags" Target="../tags/tag3405.xml"/><Relationship Id="rId154" Type="http://schemas.openxmlformats.org/officeDocument/2006/relationships/tags" Target="../tags/tag3426.xml"/><Relationship Id="rId175" Type="http://schemas.openxmlformats.org/officeDocument/2006/relationships/tags" Target="../tags/tag3447.xml"/><Relationship Id="rId196" Type="http://schemas.openxmlformats.org/officeDocument/2006/relationships/tags" Target="../tags/tag3468.xml"/><Relationship Id="rId200" Type="http://schemas.openxmlformats.org/officeDocument/2006/relationships/tags" Target="../tags/tag3472.xml"/><Relationship Id="rId16" Type="http://schemas.openxmlformats.org/officeDocument/2006/relationships/tags" Target="../tags/tag3288.xml"/><Relationship Id="rId221" Type="http://schemas.openxmlformats.org/officeDocument/2006/relationships/tags" Target="../tags/tag3493.xml"/><Relationship Id="rId37" Type="http://schemas.openxmlformats.org/officeDocument/2006/relationships/tags" Target="../tags/tag3309.xml"/><Relationship Id="rId58" Type="http://schemas.openxmlformats.org/officeDocument/2006/relationships/tags" Target="../tags/tag3330.xml"/><Relationship Id="rId79" Type="http://schemas.openxmlformats.org/officeDocument/2006/relationships/tags" Target="../tags/tag3351.xml"/><Relationship Id="rId102" Type="http://schemas.openxmlformats.org/officeDocument/2006/relationships/tags" Target="../tags/tag3374.xml"/><Relationship Id="rId123" Type="http://schemas.openxmlformats.org/officeDocument/2006/relationships/tags" Target="../tags/tag3395.xml"/><Relationship Id="rId144" Type="http://schemas.openxmlformats.org/officeDocument/2006/relationships/tags" Target="../tags/tag3416.xml"/><Relationship Id="rId90" Type="http://schemas.openxmlformats.org/officeDocument/2006/relationships/tags" Target="../tags/tag3362.xml"/><Relationship Id="rId165" Type="http://schemas.openxmlformats.org/officeDocument/2006/relationships/tags" Target="../tags/tag3437.xml"/><Relationship Id="rId186" Type="http://schemas.openxmlformats.org/officeDocument/2006/relationships/tags" Target="../tags/tag3458.xml"/><Relationship Id="rId211" Type="http://schemas.openxmlformats.org/officeDocument/2006/relationships/tags" Target="../tags/tag3483.xml"/><Relationship Id="rId232" Type="http://schemas.openxmlformats.org/officeDocument/2006/relationships/notesSlide" Target="../notesSlides/notesSlide81.xml"/></Relationships>
</file>

<file path=ppt/slides/_rels/slide109.xml.rels><?xml version="1.0" encoding="UTF-8" standalone="yes"?>
<Relationships xmlns="http://schemas.openxmlformats.org/package/2006/relationships"><Relationship Id="rId117" Type="http://schemas.openxmlformats.org/officeDocument/2006/relationships/tags" Target="../tags/tag3619.xml"/><Relationship Id="rId21" Type="http://schemas.openxmlformats.org/officeDocument/2006/relationships/tags" Target="../tags/tag3523.xml"/><Relationship Id="rId42" Type="http://schemas.openxmlformats.org/officeDocument/2006/relationships/tags" Target="../tags/tag3544.xml"/><Relationship Id="rId63" Type="http://schemas.openxmlformats.org/officeDocument/2006/relationships/tags" Target="../tags/tag3565.xml"/><Relationship Id="rId84" Type="http://schemas.openxmlformats.org/officeDocument/2006/relationships/tags" Target="../tags/tag3586.xml"/><Relationship Id="rId138" Type="http://schemas.openxmlformats.org/officeDocument/2006/relationships/tags" Target="../tags/tag3640.xml"/><Relationship Id="rId159" Type="http://schemas.openxmlformats.org/officeDocument/2006/relationships/tags" Target="../tags/tag3661.xml"/><Relationship Id="rId170" Type="http://schemas.openxmlformats.org/officeDocument/2006/relationships/tags" Target="../tags/tag3672.xml"/><Relationship Id="rId191" Type="http://schemas.openxmlformats.org/officeDocument/2006/relationships/tags" Target="../tags/tag3693.xml"/><Relationship Id="rId205" Type="http://schemas.openxmlformats.org/officeDocument/2006/relationships/tags" Target="../tags/tag3707.xml"/><Relationship Id="rId226" Type="http://schemas.openxmlformats.org/officeDocument/2006/relationships/tags" Target="../tags/tag3728.xml"/><Relationship Id="rId107" Type="http://schemas.openxmlformats.org/officeDocument/2006/relationships/tags" Target="../tags/tag3609.xml"/><Relationship Id="rId11" Type="http://schemas.openxmlformats.org/officeDocument/2006/relationships/tags" Target="../tags/tag3513.xml"/><Relationship Id="rId32" Type="http://schemas.openxmlformats.org/officeDocument/2006/relationships/tags" Target="../tags/tag3534.xml"/><Relationship Id="rId53" Type="http://schemas.openxmlformats.org/officeDocument/2006/relationships/tags" Target="../tags/tag3555.xml"/><Relationship Id="rId74" Type="http://schemas.openxmlformats.org/officeDocument/2006/relationships/tags" Target="../tags/tag3576.xml"/><Relationship Id="rId128" Type="http://schemas.openxmlformats.org/officeDocument/2006/relationships/tags" Target="../tags/tag3630.xml"/><Relationship Id="rId149" Type="http://schemas.openxmlformats.org/officeDocument/2006/relationships/tags" Target="../tags/tag3651.xml"/><Relationship Id="rId5" Type="http://schemas.openxmlformats.org/officeDocument/2006/relationships/tags" Target="../tags/tag3507.xml"/><Relationship Id="rId95" Type="http://schemas.openxmlformats.org/officeDocument/2006/relationships/tags" Target="../tags/tag3597.xml"/><Relationship Id="rId160" Type="http://schemas.openxmlformats.org/officeDocument/2006/relationships/tags" Target="../tags/tag3662.xml"/><Relationship Id="rId181" Type="http://schemas.openxmlformats.org/officeDocument/2006/relationships/tags" Target="../tags/tag3683.xml"/><Relationship Id="rId216" Type="http://schemas.openxmlformats.org/officeDocument/2006/relationships/tags" Target="../tags/tag3718.xml"/><Relationship Id="rId22" Type="http://schemas.openxmlformats.org/officeDocument/2006/relationships/tags" Target="../tags/tag3524.xml"/><Relationship Id="rId27" Type="http://schemas.openxmlformats.org/officeDocument/2006/relationships/tags" Target="../tags/tag3529.xml"/><Relationship Id="rId43" Type="http://schemas.openxmlformats.org/officeDocument/2006/relationships/tags" Target="../tags/tag3545.xml"/><Relationship Id="rId48" Type="http://schemas.openxmlformats.org/officeDocument/2006/relationships/tags" Target="../tags/tag3550.xml"/><Relationship Id="rId64" Type="http://schemas.openxmlformats.org/officeDocument/2006/relationships/tags" Target="../tags/tag3566.xml"/><Relationship Id="rId69" Type="http://schemas.openxmlformats.org/officeDocument/2006/relationships/tags" Target="../tags/tag3571.xml"/><Relationship Id="rId113" Type="http://schemas.openxmlformats.org/officeDocument/2006/relationships/tags" Target="../tags/tag3615.xml"/><Relationship Id="rId118" Type="http://schemas.openxmlformats.org/officeDocument/2006/relationships/tags" Target="../tags/tag3620.xml"/><Relationship Id="rId134" Type="http://schemas.openxmlformats.org/officeDocument/2006/relationships/tags" Target="../tags/tag3636.xml"/><Relationship Id="rId139" Type="http://schemas.openxmlformats.org/officeDocument/2006/relationships/tags" Target="../tags/tag3641.xml"/><Relationship Id="rId80" Type="http://schemas.openxmlformats.org/officeDocument/2006/relationships/tags" Target="../tags/tag3582.xml"/><Relationship Id="rId85" Type="http://schemas.openxmlformats.org/officeDocument/2006/relationships/tags" Target="../tags/tag3587.xml"/><Relationship Id="rId150" Type="http://schemas.openxmlformats.org/officeDocument/2006/relationships/tags" Target="../tags/tag3652.xml"/><Relationship Id="rId155" Type="http://schemas.openxmlformats.org/officeDocument/2006/relationships/tags" Target="../tags/tag3657.xml"/><Relationship Id="rId171" Type="http://schemas.openxmlformats.org/officeDocument/2006/relationships/tags" Target="../tags/tag3673.xml"/><Relationship Id="rId176" Type="http://schemas.openxmlformats.org/officeDocument/2006/relationships/tags" Target="../tags/tag3678.xml"/><Relationship Id="rId192" Type="http://schemas.openxmlformats.org/officeDocument/2006/relationships/tags" Target="../tags/tag3694.xml"/><Relationship Id="rId197" Type="http://schemas.openxmlformats.org/officeDocument/2006/relationships/tags" Target="../tags/tag3699.xml"/><Relationship Id="rId206" Type="http://schemas.openxmlformats.org/officeDocument/2006/relationships/tags" Target="../tags/tag3708.xml"/><Relationship Id="rId227" Type="http://schemas.openxmlformats.org/officeDocument/2006/relationships/tags" Target="../tags/tag3729.xml"/><Relationship Id="rId201" Type="http://schemas.openxmlformats.org/officeDocument/2006/relationships/tags" Target="../tags/tag3703.xml"/><Relationship Id="rId222" Type="http://schemas.openxmlformats.org/officeDocument/2006/relationships/tags" Target="../tags/tag3724.xml"/><Relationship Id="rId12" Type="http://schemas.openxmlformats.org/officeDocument/2006/relationships/tags" Target="../tags/tag3514.xml"/><Relationship Id="rId17" Type="http://schemas.openxmlformats.org/officeDocument/2006/relationships/tags" Target="../tags/tag3519.xml"/><Relationship Id="rId33" Type="http://schemas.openxmlformats.org/officeDocument/2006/relationships/tags" Target="../tags/tag3535.xml"/><Relationship Id="rId38" Type="http://schemas.openxmlformats.org/officeDocument/2006/relationships/tags" Target="../tags/tag3540.xml"/><Relationship Id="rId59" Type="http://schemas.openxmlformats.org/officeDocument/2006/relationships/tags" Target="../tags/tag3561.xml"/><Relationship Id="rId103" Type="http://schemas.openxmlformats.org/officeDocument/2006/relationships/tags" Target="../tags/tag3605.xml"/><Relationship Id="rId108" Type="http://schemas.openxmlformats.org/officeDocument/2006/relationships/tags" Target="../tags/tag3610.xml"/><Relationship Id="rId124" Type="http://schemas.openxmlformats.org/officeDocument/2006/relationships/tags" Target="../tags/tag3626.xml"/><Relationship Id="rId129" Type="http://schemas.openxmlformats.org/officeDocument/2006/relationships/tags" Target="../tags/tag3631.xml"/><Relationship Id="rId54" Type="http://schemas.openxmlformats.org/officeDocument/2006/relationships/tags" Target="../tags/tag3556.xml"/><Relationship Id="rId70" Type="http://schemas.openxmlformats.org/officeDocument/2006/relationships/tags" Target="../tags/tag3572.xml"/><Relationship Id="rId75" Type="http://schemas.openxmlformats.org/officeDocument/2006/relationships/tags" Target="../tags/tag3577.xml"/><Relationship Id="rId91" Type="http://schemas.openxmlformats.org/officeDocument/2006/relationships/tags" Target="../tags/tag3593.xml"/><Relationship Id="rId96" Type="http://schemas.openxmlformats.org/officeDocument/2006/relationships/tags" Target="../tags/tag3598.xml"/><Relationship Id="rId140" Type="http://schemas.openxmlformats.org/officeDocument/2006/relationships/tags" Target="../tags/tag3642.xml"/><Relationship Id="rId145" Type="http://schemas.openxmlformats.org/officeDocument/2006/relationships/tags" Target="../tags/tag3647.xml"/><Relationship Id="rId161" Type="http://schemas.openxmlformats.org/officeDocument/2006/relationships/tags" Target="../tags/tag3663.xml"/><Relationship Id="rId166" Type="http://schemas.openxmlformats.org/officeDocument/2006/relationships/tags" Target="../tags/tag3668.xml"/><Relationship Id="rId182" Type="http://schemas.openxmlformats.org/officeDocument/2006/relationships/tags" Target="../tags/tag3684.xml"/><Relationship Id="rId187" Type="http://schemas.openxmlformats.org/officeDocument/2006/relationships/tags" Target="../tags/tag3689.xml"/><Relationship Id="rId217" Type="http://schemas.openxmlformats.org/officeDocument/2006/relationships/tags" Target="../tags/tag3719.xml"/><Relationship Id="rId1" Type="http://schemas.openxmlformats.org/officeDocument/2006/relationships/tags" Target="../tags/tag3503.xml"/><Relationship Id="rId6" Type="http://schemas.openxmlformats.org/officeDocument/2006/relationships/tags" Target="../tags/tag3508.xml"/><Relationship Id="rId212" Type="http://schemas.openxmlformats.org/officeDocument/2006/relationships/tags" Target="../tags/tag3714.xml"/><Relationship Id="rId233" Type="http://schemas.openxmlformats.org/officeDocument/2006/relationships/notesSlide" Target="../notesSlides/notesSlide82.xml"/><Relationship Id="rId23" Type="http://schemas.openxmlformats.org/officeDocument/2006/relationships/tags" Target="../tags/tag3525.xml"/><Relationship Id="rId28" Type="http://schemas.openxmlformats.org/officeDocument/2006/relationships/tags" Target="../tags/tag3530.xml"/><Relationship Id="rId49" Type="http://schemas.openxmlformats.org/officeDocument/2006/relationships/tags" Target="../tags/tag3551.xml"/><Relationship Id="rId114" Type="http://schemas.openxmlformats.org/officeDocument/2006/relationships/tags" Target="../tags/tag3616.xml"/><Relationship Id="rId119" Type="http://schemas.openxmlformats.org/officeDocument/2006/relationships/tags" Target="../tags/tag3621.xml"/><Relationship Id="rId44" Type="http://schemas.openxmlformats.org/officeDocument/2006/relationships/tags" Target="../tags/tag3546.xml"/><Relationship Id="rId60" Type="http://schemas.openxmlformats.org/officeDocument/2006/relationships/tags" Target="../tags/tag3562.xml"/><Relationship Id="rId65" Type="http://schemas.openxmlformats.org/officeDocument/2006/relationships/tags" Target="../tags/tag3567.xml"/><Relationship Id="rId81" Type="http://schemas.openxmlformats.org/officeDocument/2006/relationships/tags" Target="../tags/tag3583.xml"/><Relationship Id="rId86" Type="http://schemas.openxmlformats.org/officeDocument/2006/relationships/tags" Target="../tags/tag3588.xml"/><Relationship Id="rId130" Type="http://schemas.openxmlformats.org/officeDocument/2006/relationships/tags" Target="../tags/tag3632.xml"/><Relationship Id="rId135" Type="http://schemas.openxmlformats.org/officeDocument/2006/relationships/tags" Target="../tags/tag3637.xml"/><Relationship Id="rId151" Type="http://schemas.openxmlformats.org/officeDocument/2006/relationships/tags" Target="../tags/tag3653.xml"/><Relationship Id="rId156" Type="http://schemas.openxmlformats.org/officeDocument/2006/relationships/tags" Target="../tags/tag3658.xml"/><Relationship Id="rId177" Type="http://schemas.openxmlformats.org/officeDocument/2006/relationships/tags" Target="../tags/tag3679.xml"/><Relationship Id="rId198" Type="http://schemas.openxmlformats.org/officeDocument/2006/relationships/tags" Target="../tags/tag3700.xml"/><Relationship Id="rId172" Type="http://schemas.openxmlformats.org/officeDocument/2006/relationships/tags" Target="../tags/tag3674.xml"/><Relationship Id="rId193" Type="http://schemas.openxmlformats.org/officeDocument/2006/relationships/tags" Target="../tags/tag3695.xml"/><Relationship Id="rId202" Type="http://schemas.openxmlformats.org/officeDocument/2006/relationships/tags" Target="../tags/tag3704.xml"/><Relationship Id="rId207" Type="http://schemas.openxmlformats.org/officeDocument/2006/relationships/tags" Target="../tags/tag3709.xml"/><Relationship Id="rId223" Type="http://schemas.openxmlformats.org/officeDocument/2006/relationships/tags" Target="../tags/tag3725.xml"/><Relationship Id="rId228" Type="http://schemas.openxmlformats.org/officeDocument/2006/relationships/tags" Target="../tags/tag3730.xml"/><Relationship Id="rId13" Type="http://schemas.openxmlformats.org/officeDocument/2006/relationships/tags" Target="../tags/tag3515.xml"/><Relationship Id="rId18" Type="http://schemas.openxmlformats.org/officeDocument/2006/relationships/tags" Target="../tags/tag3520.xml"/><Relationship Id="rId39" Type="http://schemas.openxmlformats.org/officeDocument/2006/relationships/tags" Target="../tags/tag3541.xml"/><Relationship Id="rId109" Type="http://schemas.openxmlformats.org/officeDocument/2006/relationships/tags" Target="../tags/tag3611.xml"/><Relationship Id="rId34" Type="http://schemas.openxmlformats.org/officeDocument/2006/relationships/tags" Target="../tags/tag3536.xml"/><Relationship Id="rId50" Type="http://schemas.openxmlformats.org/officeDocument/2006/relationships/tags" Target="../tags/tag3552.xml"/><Relationship Id="rId55" Type="http://schemas.openxmlformats.org/officeDocument/2006/relationships/tags" Target="../tags/tag3557.xml"/><Relationship Id="rId76" Type="http://schemas.openxmlformats.org/officeDocument/2006/relationships/tags" Target="../tags/tag3578.xml"/><Relationship Id="rId97" Type="http://schemas.openxmlformats.org/officeDocument/2006/relationships/tags" Target="../tags/tag3599.xml"/><Relationship Id="rId104" Type="http://schemas.openxmlformats.org/officeDocument/2006/relationships/tags" Target="../tags/tag3606.xml"/><Relationship Id="rId120" Type="http://schemas.openxmlformats.org/officeDocument/2006/relationships/tags" Target="../tags/tag3622.xml"/><Relationship Id="rId125" Type="http://schemas.openxmlformats.org/officeDocument/2006/relationships/tags" Target="../tags/tag3627.xml"/><Relationship Id="rId141" Type="http://schemas.openxmlformats.org/officeDocument/2006/relationships/tags" Target="../tags/tag3643.xml"/><Relationship Id="rId146" Type="http://schemas.openxmlformats.org/officeDocument/2006/relationships/tags" Target="../tags/tag3648.xml"/><Relationship Id="rId167" Type="http://schemas.openxmlformats.org/officeDocument/2006/relationships/tags" Target="../tags/tag3669.xml"/><Relationship Id="rId188" Type="http://schemas.openxmlformats.org/officeDocument/2006/relationships/tags" Target="../tags/tag3690.xml"/><Relationship Id="rId7" Type="http://schemas.openxmlformats.org/officeDocument/2006/relationships/tags" Target="../tags/tag3509.xml"/><Relationship Id="rId71" Type="http://schemas.openxmlformats.org/officeDocument/2006/relationships/tags" Target="../tags/tag3573.xml"/><Relationship Id="rId92" Type="http://schemas.openxmlformats.org/officeDocument/2006/relationships/tags" Target="../tags/tag3594.xml"/><Relationship Id="rId162" Type="http://schemas.openxmlformats.org/officeDocument/2006/relationships/tags" Target="../tags/tag3664.xml"/><Relationship Id="rId183" Type="http://schemas.openxmlformats.org/officeDocument/2006/relationships/tags" Target="../tags/tag3685.xml"/><Relationship Id="rId213" Type="http://schemas.openxmlformats.org/officeDocument/2006/relationships/tags" Target="../tags/tag3715.xml"/><Relationship Id="rId218" Type="http://schemas.openxmlformats.org/officeDocument/2006/relationships/tags" Target="../tags/tag3720.xml"/><Relationship Id="rId234" Type="http://schemas.openxmlformats.org/officeDocument/2006/relationships/image" Target="../media/image4.png"/><Relationship Id="rId2" Type="http://schemas.openxmlformats.org/officeDocument/2006/relationships/tags" Target="../tags/tag3504.xml"/><Relationship Id="rId29" Type="http://schemas.openxmlformats.org/officeDocument/2006/relationships/tags" Target="../tags/tag3531.xml"/><Relationship Id="rId24" Type="http://schemas.openxmlformats.org/officeDocument/2006/relationships/tags" Target="../tags/tag3526.xml"/><Relationship Id="rId40" Type="http://schemas.openxmlformats.org/officeDocument/2006/relationships/tags" Target="../tags/tag3542.xml"/><Relationship Id="rId45" Type="http://schemas.openxmlformats.org/officeDocument/2006/relationships/tags" Target="../tags/tag3547.xml"/><Relationship Id="rId66" Type="http://schemas.openxmlformats.org/officeDocument/2006/relationships/tags" Target="../tags/tag3568.xml"/><Relationship Id="rId87" Type="http://schemas.openxmlformats.org/officeDocument/2006/relationships/tags" Target="../tags/tag3589.xml"/><Relationship Id="rId110" Type="http://schemas.openxmlformats.org/officeDocument/2006/relationships/tags" Target="../tags/tag3612.xml"/><Relationship Id="rId115" Type="http://schemas.openxmlformats.org/officeDocument/2006/relationships/tags" Target="../tags/tag3617.xml"/><Relationship Id="rId131" Type="http://schemas.openxmlformats.org/officeDocument/2006/relationships/tags" Target="../tags/tag3633.xml"/><Relationship Id="rId136" Type="http://schemas.openxmlformats.org/officeDocument/2006/relationships/tags" Target="../tags/tag3638.xml"/><Relationship Id="rId157" Type="http://schemas.openxmlformats.org/officeDocument/2006/relationships/tags" Target="../tags/tag3659.xml"/><Relationship Id="rId178" Type="http://schemas.openxmlformats.org/officeDocument/2006/relationships/tags" Target="../tags/tag3680.xml"/><Relationship Id="rId61" Type="http://schemas.openxmlformats.org/officeDocument/2006/relationships/tags" Target="../tags/tag3563.xml"/><Relationship Id="rId82" Type="http://schemas.openxmlformats.org/officeDocument/2006/relationships/tags" Target="../tags/tag3584.xml"/><Relationship Id="rId152" Type="http://schemas.openxmlformats.org/officeDocument/2006/relationships/tags" Target="../tags/tag3654.xml"/><Relationship Id="rId173" Type="http://schemas.openxmlformats.org/officeDocument/2006/relationships/tags" Target="../tags/tag3675.xml"/><Relationship Id="rId194" Type="http://schemas.openxmlformats.org/officeDocument/2006/relationships/tags" Target="../tags/tag3696.xml"/><Relationship Id="rId199" Type="http://schemas.openxmlformats.org/officeDocument/2006/relationships/tags" Target="../tags/tag3701.xml"/><Relationship Id="rId203" Type="http://schemas.openxmlformats.org/officeDocument/2006/relationships/tags" Target="../tags/tag3705.xml"/><Relationship Id="rId208" Type="http://schemas.openxmlformats.org/officeDocument/2006/relationships/tags" Target="../tags/tag3710.xml"/><Relationship Id="rId229" Type="http://schemas.openxmlformats.org/officeDocument/2006/relationships/tags" Target="../tags/tag3731.xml"/><Relationship Id="rId19" Type="http://schemas.openxmlformats.org/officeDocument/2006/relationships/tags" Target="../tags/tag3521.xml"/><Relationship Id="rId224" Type="http://schemas.openxmlformats.org/officeDocument/2006/relationships/tags" Target="../tags/tag3726.xml"/><Relationship Id="rId14" Type="http://schemas.openxmlformats.org/officeDocument/2006/relationships/tags" Target="../tags/tag3516.xml"/><Relationship Id="rId30" Type="http://schemas.openxmlformats.org/officeDocument/2006/relationships/tags" Target="../tags/tag3532.xml"/><Relationship Id="rId35" Type="http://schemas.openxmlformats.org/officeDocument/2006/relationships/tags" Target="../tags/tag3537.xml"/><Relationship Id="rId56" Type="http://schemas.openxmlformats.org/officeDocument/2006/relationships/tags" Target="../tags/tag3558.xml"/><Relationship Id="rId77" Type="http://schemas.openxmlformats.org/officeDocument/2006/relationships/tags" Target="../tags/tag3579.xml"/><Relationship Id="rId100" Type="http://schemas.openxmlformats.org/officeDocument/2006/relationships/tags" Target="../tags/tag3602.xml"/><Relationship Id="rId105" Type="http://schemas.openxmlformats.org/officeDocument/2006/relationships/tags" Target="../tags/tag3607.xml"/><Relationship Id="rId126" Type="http://schemas.openxmlformats.org/officeDocument/2006/relationships/tags" Target="../tags/tag3628.xml"/><Relationship Id="rId147" Type="http://schemas.openxmlformats.org/officeDocument/2006/relationships/tags" Target="../tags/tag3649.xml"/><Relationship Id="rId168" Type="http://schemas.openxmlformats.org/officeDocument/2006/relationships/tags" Target="../tags/tag3670.xml"/><Relationship Id="rId8" Type="http://schemas.openxmlformats.org/officeDocument/2006/relationships/tags" Target="../tags/tag3510.xml"/><Relationship Id="rId51" Type="http://schemas.openxmlformats.org/officeDocument/2006/relationships/tags" Target="../tags/tag3553.xml"/><Relationship Id="rId72" Type="http://schemas.openxmlformats.org/officeDocument/2006/relationships/tags" Target="../tags/tag3574.xml"/><Relationship Id="rId93" Type="http://schemas.openxmlformats.org/officeDocument/2006/relationships/tags" Target="../tags/tag3595.xml"/><Relationship Id="rId98" Type="http://schemas.openxmlformats.org/officeDocument/2006/relationships/tags" Target="../tags/tag3600.xml"/><Relationship Id="rId121" Type="http://schemas.openxmlformats.org/officeDocument/2006/relationships/tags" Target="../tags/tag3623.xml"/><Relationship Id="rId142" Type="http://schemas.openxmlformats.org/officeDocument/2006/relationships/tags" Target="../tags/tag3644.xml"/><Relationship Id="rId163" Type="http://schemas.openxmlformats.org/officeDocument/2006/relationships/tags" Target="../tags/tag3665.xml"/><Relationship Id="rId184" Type="http://schemas.openxmlformats.org/officeDocument/2006/relationships/tags" Target="../tags/tag3686.xml"/><Relationship Id="rId189" Type="http://schemas.openxmlformats.org/officeDocument/2006/relationships/tags" Target="../tags/tag3691.xml"/><Relationship Id="rId219" Type="http://schemas.openxmlformats.org/officeDocument/2006/relationships/tags" Target="../tags/tag3721.xml"/><Relationship Id="rId3" Type="http://schemas.openxmlformats.org/officeDocument/2006/relationships/tags" Target="../tags/tag3505.xml"/><Relationship Id="rId214" Type="http://schemas.openxmlformats.org/officeDocument/2006/relationships/tags" Target="../tags/tag3716.xml"/><Relationship Id="rId230" Type="http://schemas.openxmlformats.org/officeDocument/2006/relationships/tags" Target="../tags/tag3732.xml"/><Relationship Id="rId25" Type="http://schemas.openxmlformats.org/officeDocument/2006/relationships/tags" Target="../tags/tag3527.xml"/><Relationship Id="rId46" Type="http://schemas.openxmlformats.org/officeDocument/2006/relationships/tags" Target="../tags/tag3548.xml"/><Relationship Id="rId67" Type="http://schemas.openxmlformats.org/officeDocument/2006/relationships/tags" Target="../tags/tag3569.xml"/><Relationship Id="rId116" Type="http://schemas.openxmlformats.org/officeDocument/2006/relationships/tags" Target="../tags/tag3618.xml"/><Relationship Id="rId137" Type="http://schemas.openxmlformats.org/officeDocument/2006/relationships/tags" Target="../tags/tag3639.xml"/><Relationship Id="rId158" Type="http://schemas.openxmlformats.org/officeDocument/2006/relationships/tags" Target="../tags/tag3660.xml"/><Relationship Id="rId20" Type="http://schemas.openxmlformats.org/officeDocument/2006/relationships/tags" Target="../tags/tag3522.xml"/><Relationship Id="rId41" Type="http://schemas.openxmlformats.org/officeDocument/2006/relationships/tags" Target="../tags/tag3543.xml"/><Relationship Id="rId62" Type="http://schemas.openxmlformats.org/officeDocument/2006/relationships/tags" Target="../tags/tag3564.xml"/><Relationship Id="rId83" Type="http://schemas.openxmlformats.org/officeDocument/2006/relationships/tags" Target="../tags/tag3585.xml"/><Relationship Id="rId88" Type="http://schemas.openxmlformats.org/officeDocument/2006/relationships/tags" Target="../tags/tag3590.xml"/><Relationship Id="rId111" Type="http://schemas.openxmlformats.org/officeDocument/2006/relationships/tags" Target="../tags/tag3613.xml"/><Relationship Id="rId132" Type="http://schemas.openxmlformats.org/officeDocument/2006/relationships/tags" Target="../tags/tag3634.xml"/><Relationship Id="rId153" Type="http://schemas.openxmlformats.org/officeDocument/2006/relationships/tags" Target="../tags/tag3655.xml"/><Relationship Id="rId174" Type="http://schemas.openxmlformats.org/officeDocument/2006/relationships/tags" Target="../tags/tag3676.xml"/><Relationship Id="rId179" Type="http://schemas.openxmlformats.org/officeDocument/2006/relationships/tags" Target="../tags/tag3681.xml"/><Relationship Id="rId195" Type="http://schemas.openxmlformats.org/officeDocument/2006/relationships/tags" Target="../tags/tag3697.xml"/><Relationship Id="rId209" Type="http://schemas.openxmlformats.org/officeDocument/2006/relationships/tags" Target="../tags/tag3711.xml"/><Relationship Id="rId190" Type="http://schemas.openxmlformats.org/officeDocument/2006/relationships/tags" Target="../tags/tag3692.xml"/><Relationship Id="rId204" Type="http://schemas.openxmlformats.org/officeDocument/2006/relationships/tags" Target="../tags/tag3706.xml"/><Relationship Id="rId220" Type="http://schemas.openxmlformats.org/officeDocument/2006/relationships/tags" Target="../tags/tag3722.xml"/><Relationship Id="rId225" Type="http://schemas.openxmlformats.org/officeDocument/2006/relationships/tags" Target="../tags/tag3727.xml"/><Relationship Id="rId15" Type="http://schemas.openxmlformats.org/officeDocument/2006/relationships/tags" Target="../tags/tag3517.xml"/><Relationship Id="rId36" Type="http://schemas.openxmlformats.org/officeDocument/2006/relationships/tags" Target="../tags/tag3538.xml"/><Relationship Id="rId57" Type="http://schemas.openxmlformats.org/officeDocument/2006/relationships/tags" Target="../tags/tag3559.xml"/><Relationship Id="rId106" Type="http://schemas.openxmlformats.org/officeDocument/2006/relationships/tags" Target="../tags/tag3608.xml"/><Relationship Id="rId127" Type="http://schemas.openxmlformats.org/officeDocument/2006/relationships/tags" Target="../tags/tag3629.xml"/><Relationship Id="rId10" Type="http://schemas.openxmlformats.org/officeDocument/2006/relationships/tags" Target="../tags/tag3512.xml"/><Relationship Id="rId31" Type="http://schemas.openxmlformats.org/officeDocument/2006/relationships/tags" Target="../tags/tag3533.xml"/><Relationship Id="rId52" Type="http://schemas.openxmlformats.org/officeDocument/2006/relationships/tags" Target="../tags/tag3554.xml"/><Relationship Id="rId73" Type="http://schemas.openxmlformats.org/officeDocument/2006/relationships/tags" Target="../tags/tag3575.xml"/><Relationship Id="rId78" Type="http://schemas.openxmlformats.org/officeDocument/2006/relationships/tags" Target="../tags/tag3580.xml"/><Relationship Id="rId94" Type="http://schemas.openxmlformats.org/officeDocument/2006/relationships/tags" Target="../tags/tag3596.xml"/><Relationship Id="rId99" Type="http://schemas.openxmlformats.org/officeDocument/2006/relationships/tags" Target="../tags/tag3601.xml"/><Relationship Id="rId101" Type="http://schemas.openxmlformats.org/officeDocument/2006/relationships/tags" Target="../tags/tag3603.xml"/><Relationship Id="rId122" Type="http://schemas.openxmlformats.org/officeDocument/2006/relationships/tags" Target="../tags/tag3624.xml"/><Relationship Id="rId143" Type="http://schemas.openxmlformats.org/officeDocument/2006/relationships/tags" Target="../tags/tag3645.xml"/><Relationship Id="rId148" Type="http://schemas.openxmlformats.org/officeDocument/2006/relationships/tags" Target="../tags/tag3650.xml"/><Relationship Id="rId164" Type="http://schemas.openxmlformats.org/officeDocument/2006/relationships/tags" Target="../tags/tag3666.xml"/><Relationship Id="rId169" Type="http://schemas.openxmlformats.org/officeDocument/2006/relationships/tags" Target="../tags/tag3671.xml"/><Relationship Id="rId185" Type="http://schemas.openxmlformats.org/officeDocument/2006/relationships/tags" Target="../tags/tag3687.xml"/><Relationship Id="rId4" Type="http://schemas.openxmlformats.org/officeDocument/2006/relationships/tags" Target="../tags/tag3506.xml"/><Relationship Id="rId9" Type="http://schemas.openxmlformats.org/officeDocument/2006/relationships/tags" Target="../tags/tag3511.xml"/><Relationship Id="rId180" Type="http://schemas.openxmlformats.org/officeDocument/2006/relationships/tags" Target="../tags/tag3682.xml"/><Relationship Id="rId210" Type="http://schemas.openxmlformats.org/officeDocument/2006/relationships/tags" Target="../tags/tag3712.xml"/><Relationship Id="rId215" Type="http://schemas.openxmlformats.org/officeDocument/2006/relationships/tags" Target="../tags/tag3717.xml"/><Relationship Id="rId26" Type="http://schemas.openxmlformats.org/officeDocument/2006/relationships/tags" Target="../tags/tag3528.xml"/><Relationship Id="rId231" Type="http://schemas.openxmlformats.org/officeDocument/2006/relationships/tags" Target="../tags/tag3733.xml"/><Relationship Id="rId47" Type="http://schemas.openxmlformats.org/officeDocument/2006/relationships/tags" Target="../tags/tag3549.xml"/><Relationship Id="rId68" Type="http://schemas.openxmlformats.org/officeDocument/2006/relationships/tags" Target="../tags/tag3570.xml"/><Relationship Id="rId89" Type="http://schemas.openxmlformats.org/officeDocument/2006/relationships/tags" Target="../tags/tag3591.xml"/><Relationship Id="rId112" Type="http://schemas.openxmlformats.org/officeDocument/2006/relationships/tags" Target="../tags/tag3614.xml"/><Relationship Id="rId133" Type="http://schemas.openxmlformats.org/officeDocument/2006/relationships/tags" Target="../tags/tag3635.xml"/><Relationship Id="rId154" Type="http://schemas.openxmlformats.org/officeDocument/2006/relationships/tags" Target="../tags/tag3656.xml"/><Relationship Id="rId175" Type="http://schemas.openxmlformats.org/officeDocument/2006/relationships/tags" Target="../tags/tag3677.xml"/><Relationship Id="rId196" Type="http://schemas.openxmlformats.org/officeDocument/2006/relationships/tags" Target="../tags/tag3698.xml"/><Relationship Id="rId200" Type="http://schemas.openxmlformats.org/officeDocument/2006/relationships/tags" Target="../tags/tag3702.xml"/><Relationship Id="rId16" Type="http://schemas.openxmlformats.org/officeDocument/2006/relationships/tags" Target="../tags/tag3518.xml"/><Relationship Id="rId221" Type="http://schemas.openxmlformats.org/officeDocument/2006/relationships/tags" Target="../tags/tag3723.xml"/><Relationship Id="rId37" Type="http://schemas.openxmlformats.org/officeDocument/2006/relationships/tags" Target="../tags/tag3539.xml"/><Relationship Id="rId58" Type="http://schemas.openxmlformats.org/officeDocument/2006/relationships/tags" Target="../tags/tag3560.xml"/><Relationship Id="rId79" Type="http://schemas.openxmlformats.org/officeDocument/2006/relationships/tags" Target="../tags/tag3581.xml"/><Relationship Id="rId102" Type="http://schemas.openxmlformats.org/officeDocument/2006/relationships/tags" Target="../tags/tag3604.xml"/><Relationship Id="rId123" Type="http://schemas.openxmlformats.org/officeDocument/2006/relationships/tags" Target="../tags/tag3625.xml"/><Relationship Id="rId144" Type="http://schemas.openxmlformats.org/officeDocument/2006/relationships/tags" Target="../tags/tag3646.xml"/><Relationship Id="rId90" Type="http://schemas.openxmlformats.org/officeDocument/2006/relationships/tags" Target="../tags/tag3592.xml"/><Relationship Id="rId165" Type="http://schemas.openxmlformats.org/officeDocument/2006/relationships/tags" Target="../tags/tag3667.xml"/><Relationship Id="rId186" Type="http://schemas.openxmlformats.org/officeDocument/2006/relationships/tags" Target="../tags/tag3688.xml"/><Relationship Id="rId211" Type="http://schemas.openxmlformats.org/officeDocument/2006/relationships/tags" Target="../tags/tag3713.xml"/><Relationship Id="rId23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110.xml.rels><?xml version="1.0" encoding="UTF-8" standalone="yes"?>
<Relationships xmlns="http://schemas.openxmlformats.org/package/2006/relationships"><Relationship Id="rId117" Type="http://schemas.openxmlformats.org/officeDocument/2006/relationships/tags" Target="../tags/tag3850.xml"/><Relationship Id="rId21" Type="http://schemas.openxmlformats.org/officeDocument/2006/relationships/tags" Target="../tags/tag3754.xml"/><Relationship Id="rId42" Type="http://schemas.openxmlformats.org/officeDocument/2006/relationships/tags" Target="../tags/tag3775.xml"/><Relationship Id="rId63" Type="http://schemas.openxmlformats.org/officeDocument/2006/relationships/tags" Target="../tags/tag3796.xml"/><Relationship Id="rId84" Type="http://schemas.openxmlformats.org/officeDocument/2006/relationships/tags" Target="../tags/tag3817.xml"/><Relationship Id="rId138" Type="http://schemas.openxmlformats.org/officeDocument/2006/relationships/tags" Target="../tags/tag3871.xml"/><Relationship Id="rId159" Type="http://schemas.openxmlformats.org/officeDocument/2006/relationships/tags" Target="../tags/tag3892.xml"/><Relationship Id="rId170" Type="http://schemas.openxmlformats.org/officeDocument/2006/relationships/tags" Target="../tags/tag3903.xml"/><Relationship Id="rId191" Type="http://schemas.openxmlformats.org/officeDocument/2006/relationships/tags" Target="../tags/tag3924.xml"/><Relationship Id="rId205" Type="http://schemas.openxmlformats.org/officeDocument/2006/relationships/tags" Target="../tags/tag3938.xml"/><Relationship Id="rId226" Type="http://schemas.openxmlformats.org/officeDocument/2006/relationships/tags" Target="../tags/tag3959.xml"/><Relationship Id="rId107" Type="http://schemas.openxmlformats.org/officeDocument/2006/relationships/tags" Target="../tags/tag3840.xml"/><Relationship Id="rId11" Type="http://schemas.openxmlformats.org/officeDocument/2006/relationships/tags" Target="../tags/tag3744.xml"/><Relationship Id="rId32" Type="http://schemas.openxmlformats.org/officeDocument/2006/relationships/tags" Target="../tags/tag3765.xml"/><Relationship Id="rId53" Type="http://schemas.openxmlformats.org/officeDocument/2006/relationships/tags" Target="../tags/tag3786.xml"/><Relationship Id="rId74" Type="http://schemas.openxmlformats.org/officeDocument/2006/relationships/tags" Target="../tags/tag3807.xml"/><Relationship Id="rId128" Type="http://schemas.openxmlformats.org/officeDocument/2006/relationships/tags" Target="../tags/tag3861.xml"/><Relationship Id="rId149" Type="http://schemas.openxmlformats.org/officeDocument/2006/relationships/tags" Target="../tags/tag3882.xml"/><Relationship Id="rId5" Type="http://schemas.openxmlformats.org/officeDocument/2006/relationships/tags" Target="../tags/tag3738.xml"/><Relationship Id="rId95" Type="http://schemas.openxmlformats.org/officeDocument/2006/relationships/tags" Target="../tags/tag3828.xml"/><Relationship Id="rId160" Type="http://schemas.openxmlformats.org/officeDocument/2006/relationships/tags" Target="../tags/tag3893.xml"/><Relationship Id="rId181" Type="http://schemas.openxmlformats.org/officeDocument/2006/relationships/tags" Target="../tags/tag3914.xml"/><Relationship Id="rId216" Type="http://schemas.openxmlformats.org/officeDocument/2006/relationships/tags" Target="../tags/tag3949.xml"/><Relationship Id="rId22" Type="http://schemas.openxmlformats.org/officeDocument/2006/relationships/tags" Target="../tags/tag3755.xml"/><Relationship Id="rId27" Type="http://schemas.openxmlformats.org/officeDocument/2006/relationships/tags" Target="../tags/tag3760.xml"/><Relationship Id="rId43" Type="http://schemas.openxmlformats.org/officeDocument/2006/relationships/tags" Target="../tags/tag3776.xml"/><Relationship Id="rId48" Type="http://schemas.openxmlformats.org/officeDocument/2006/relationships/tags" Target="../tags/tag3781.xml"/><Relationship Id="rId64" Type="http://schemas.openxmlformats.org/officeDocument/2006/relationships/tags" Target="../tags/tag3797.xml"/><Relationship Id="rId69" Type="http://schemas.openxmlformats.org/officeDocument/2006/relationships/tags" Target="../tags/tag3802.xml"/><Relationship Id="rId113" Type="http://schemas.openxmlformats.org/officeDocument/2006/relationships/tags" Target="../tags/tag3846.xml"/><Relationship Id="rId118" Type="http://schemas.openxmlformats.org/officeDocument/2006/relationships/tags" Target="../tags/tag3851.xml"/><Relationship Id="rId134" Type="http://schemas.openxmlformats.org/officeDocument/2006/relationships/tags" Target="../tags/tag3867.xml"/><Relationship Id="rId139" Type="http://schemas.openxmlformats.org/officeDocument/2006/relationships/tags" Target="../tags/tag3872.xml"/><Relationship Id="rId80" Type="http://schemas.openxmlformats.org/officeDocument/2006/relationships/tags" Target="../tags/tag3813.xml"/><Relationship Id="rId85" Type="http://schemas.openxmlformats.org/officeDocument/2006/relationships/tags" Target="../tags/tag3818.xml"/><Relationship Id="rId150" Type="http://schemas.openxmlformats.org/officeDocument/2006/relationships/tags" Target="../tags/tag3883.xml"/><Relationship Id="rId155" Type="http://schemas.openxmlformats.org/officeDocument/2006/relationships/tags" Target="../tags/tag3888.xml"/><Relationship Id="rId171" Type="http://schemas.openxmlformats.org/officeDocument/2006/relationships/tags" Target="../tags/tag3904.xml"/><Relationship Id="rId176" Type="http://schemas.openxmlformats.org/officeDocument/2006/relationships/tags" Target="../tags/tag3909.xml"/><Relationship Id="rId192" Type="http://schemas.openxmlformats.org/officeDocument/2006/relationships/tags" Target="../tags/tag3925.xml"/><Relationship Id="rId197" Type="http://schemas.openxmlformats.org/officeDocument/2006/relationships/tags" Target="../tags/tag3930.xml"/><Relationship Id="rId206" Type="http://schemas.openxmlformats.org/officeDocument/2006/relationships/tags" Target="../tags/tag3939.xml"/><Relationship Id="rId227" Type="http://schemas.openxmlformats.org/officeDocument/2006/relationships/tags" Target="../tags/tag3960.xml"/><Relationship Id="rId201" Type="http://schemas.openxmlformats.org/officeDocument/2006/relationships/tags" Target="../tags/tag3934.xml"/><Relationship Id="rId222" Type="http://schemas.openxmlformats.org/officeDocument/2006/relationships/tags" Target="../tags/tag3955.xml"/><Relationship Id="rId12" Type="http://schemas.openxmlformats.org/officeDocument/2006/relationships/tags" Target="../tags/tag3745.xml"/><Relationship Id="rId17" Type="http://schemas.openxmlformats.org/officeDocument/2006/relationships/tags" Target="../tags/tag3750.xml"/><Relationship Id="rId33" Type="http://schemas.openxmlformats.org/officeDocument/2006/relationships/tags" Target="../tags/tag3766.xml"/><Relationship Id="rId38" Type="http://schemas.openxmlformats.org/officeDocument/2006/relationships/tags" Target="../tags/tag3771.xml"/><Relationship Id="rId59" Type="http://schemas.openxmlformats.org/officeDocument/2006/relationships/tags" Target="../tags/tag3792.xml"/><Relationship Id="rId103" Type="http://schemas.openxmlformats.org/officeDocument/2006/relationships/tags" Target="../tags/tag3836.xml"/><Relationship Id="rId108" Type="http://schemas.openxmlformats.org/officeDocument/2006/relationships/tags" Target="../tags/tag3841.xml"/><Relationship Id="rId124" Type="http://schemas.openxmlformats.org/officeDocument/2006/relationships/tags" Target="../tags/tag3857.xml"/><Relationship Id="rId129" Type="http://schemas.openxmlformats.org/officeDocument/2006/relationships/tags" Target="../tags/tag3862.xml"/><Relationship Id="rId54" Type="http://schemas.openxmlformats.org/officeDocument/2006/relationships/tags" Target="../tags/tag3787.xml"/><Relationship Id="rId70" Type="http://schemas.openxmlformats.org/officeDocument/2006/relationships/tags" Target="../tags/tag3803.xml"/><Relationship Id="rId75" Type="http://schemas.openxmlformats.org/officeDocument/2006/relationships/tags" Target="../tags/tag3808.xml"/><Relationship Id="rId91" Type="http://schemas.openxmlformats.org/officeDocument/2006/relationships/tags" Target="../tags/tag3824.xml"/><Relationship Id="rId96" Type="http://schemas.openxmlformats.org/officeDocument/2006/relationships/tags" Target="../tags/tag3829.xml"/><Relationship Id="rId140" Type="http://schemas.openxmlformats.org/officeDocument/2006/relationships/tags" Target="../tags/tag3873.xml"/><Relationship Id="rId145" Type="http://schemas.openxmlformats.org/officeDocument/2006/relationships/tags" Target="../tags/tag3878.xml"/><Relationship Id="rId161" Type="http://schemas.openxmlformats.org/officeDocument/2006/relationships/tags" Target="../tags/tag3894.xml"/><Relationship Id="rId166" Type="http://schemas.openxmlformats.org/officeDocument/2006/relationships/tags" Target="../tags/tag3899.xml"/><Relationship Id="rId182" Type="http://schemas.openxmlformats.org/officeDocument/2006/relationships/tags" Target="../tags/tag3915.xml"/><Relationship Id="rId187" Type="http://schemas.openxmlformats.org/officeDocument/2006/relationships/tags" Target="../tags/tag3920.xml"/><Relationship Id="rId217" Type="http://schemas.openxmlformats.org/officeDocument/2006/relationships/tags" Target="../tags/tag3950.xml"/><Relationship Id="rId1" Type="http://schemas.openxmlformats.org/officeDocument/2006/relationships/tags" Target="../tags/tag3734.xml"/><Relationship Id="rId6" Type="http://schemas.openxmlformats.org/officeDocument/2006/relationships/tags" Target="../tags/tag3739.xml"/><Relationship Id="rId212" Type="http://schemas.openxmlformats.org/officeDocument/2006/relationships/tags" Target="../tags/tag3945.xml"/><Relationship Id="rId233" Type="http://schemas.openxmlformats.org/officeDocument/2006/relationships/slideLayout" Target="../slideLayouts/slideLayout2.xml"/><Relationship Id="rId23" Type="http://schemas.openxmlformats.org/officeDocument/2006/relationships/tags" Target="../tags/tag3756.xml"/><Relationship Id="rId28" Type="http://schemas.openxmlformats.org/officeDocument/2006/relationships/tags" Target="../tags/tag3761.xml"/><Relationship Id="rId49" Type="http://schemas.openxmlformats.org/officeDocument/2006/relationships/tags" Target="../tags/tag3782.xml"/><Relationship Id="rId114" Type="http://schemas.openxmlformats.org/officeDocument/2006/relationships/tags" Target="../tags/tag3847.xml"/><Relationship Id="rId119" Type="http://schemas.openxmlformats.org/officeDocument/2006/relationships/tags" Target="../tags/tag3852.xml"/><Relationship Id="rId44" Type="http://schemas.openxmlformats.org/officeDocument/2006/relationships/tags" Target="../tags/tag3777.xml"/><Relationship Id="rId60" Type="http://schemas.openxmlformats.org/officeDocument/2006/relationships/tags" Target="../tags/tag3793.xml"/><Relationship Id="rId65" Type="http://schemas.openxmlformats.org/officeDocument/2006/relationships/tags" Target="../tags/tag3798.xml"/><Relationship Id="rId81" Type="http://schemas.openxmlformats.org/officeDocument/2006/relationships/tags" Target="../tags/tag3814.xml"/><Relationship Id="rId86" Type="http://schemas.openxmlformats.org/officeDocument/2006/relationships/tags" Target="../tags/tag3819.xml"/><Relationship Id="rId130" Type="http://schemas.openxmlformats.org/officeDocument/2006/relationships/tags" Target="../tags/tag3863.xml"/><Relationship Id="rId135" Type="http://schemas.openxmlformats.org/officeDocument/2006/relationships/tags" Target="../tags/tag3868.xml"/><Relationship Id="rId151" Type="http://schemas.openxmlformats.org/officeDocument/2006/relationships/tags" Target="../tags/tag3884.xml"/><Relationship Id="rId156" Type="http://schemas.openxmlformats.org/officeDocument/2006/relationships/tags" Target="../tags/tag3889.xml"/><Relationship Id="rId177" Type="http://schemas.openxmlformats.org/officeDocument/2006/relationships/tags" Target="../tags/tag3910.xml"/><Relationship Id="rId198" Type="http://schemas.openxmlformats.org/officeDocument/2006/relationships/tags" Target="../tags/tag3931.xml"/><Relationship Id="rId172" Type="http://schemas.openxmlformats.org/officeDocument/2006/relationships/tags" Target="../tags/tag3905.xml"/><Relationship Id="rId193" Type="http://schemas.openxmlformats.org/officeDocument/2006/relationships/tags" Target="../tags/tag3926.xml"/><Relationship Id="rId202" Type="http://schemas.openxmlformats.org/officeDocument/2006/relationships/tags" Target="../tags/tag3935.xml"/><Relationship Id="rId207" Type="http://schemas.openxmlformats.org/officeDocument/2006/relationships/tags" Target="../tags/tag3940.xml"/><Relationship Id="rId223" Type="http://schemas.openxmlformats.org/officeDocument/2006/relationships/tags" Target="../tags/tag3956.xml"/><Relationship Id="rId228" Type="http://schemas.openxmlformats.org/officeDocument/2006/relationships/tags" Target="../tags/tag3961.xml"/><Relationship Id="rId13" Type="http://schemas.openxmlformats.org/officeDocument/2006/relationships/tags" Target="../tags/tag3746.xml"/><Relationship Id="rId18" Type="http://schemas.openxmlformats.org/officeDocument/2006/relationships/tags" Target="../tags/tag3751.xml"/><Relationship Id="rId39" Type="http://schemas.openxmlformats.org/officeDocument/2006/relationships/tags" Target="../tags/tag3772.xml"/><Relationship Id="rId109" Type="http://schemas.openxmlformats.org/officeDocument/2006/relationships/tags" Target="../tags/tag3842.xml"/><Relationship Id="rId34" Type="http://schemas.openxmlformats.org/officeDocument/2006/relationships/tags" Target="../tags/tag3767.xml"/><Relationship Id="rId50" Type="http://schemas.openxmlformats.org/officeDocument/2006/relationships/tags" Target="../tags/tag3783.xml"/><Relationship Id="rId55" Type="http://schemas.openxmlformats.org/officeDocument/2006/relationships/tags" Target="../tags/tag3788.xml"/><Relationship Id="rId76" Type="http://schemas.openxmlformats.org/officeDocument/2006/relationships/tags" Target="../tags/tag3809.xml"/><Relationship Id="rId97" Type="http://schemas.openxmlformats.org/officeDocument/2006/relationships/tags" Target="../tags/tag3830.xml"/><Relationship Id="rId104" Type="http://schemas.openxmlformats.org/officeDocument/2006/relationships/tags" Target="../tags/tag3837.xml"/><Relationship Id="rId120" Type="http://schemas.openxmlformats.org/officeDocument/2006/relationships/tags" Target="../tags/tag3853.xml"/><Relationship Id="rId125" Type="http://schemas.openxmlformats.org/officeDocument/2006/relationships/tags" Target="../tags/tag3858.xml"/><Relationship Id="rId141" Type="http://schemas.openxmlformats.org/officeDocument/2006/relationships/tags" Target="../tags/tag3874.xml"/><Relationship Id="rId146" Type="http://schemas.openxmlformats.org/officeDocument/2006/relationships/tags" Target="../tags/tag3879.xml"/><Relationship Id="rId167" Type="http://schemas.openxmlformats.org/officeDocument/2006/relationships/tags" Target="../tags/tag3900.xml"/><Relationship Id="rId188" Type="http://schemas.openxmlformats.org/officeDocument/2006/relationships/tags" Target="../tags/tag3921.xml"/><Relationship Id="rId7" Type="http://schemas.openxmlformats.org/officeDocument/2006/relationships/tags" Target="../tags/tag3740.xml"/><Relationship Id="rId71" Type="http://schemas.openxmlformats.org/officeDocument/2006/relationships/tags" Target="../tags/tag3804.xml"/><Relationship Id="rId92" Type="http://schemas.openxmlformats.org/officeDocument/2006/relationships/tags" Target="../tags/tag3825.xml"/><Relationship Id="rId162" Type="http://schemas.openxmlformats.org/officeDocument/2006/relationships/tags" Target="../tags/tag3895.xml"/><Relationship Id="rId183" Type="http://schemas.openxmlformats.org/officeDocument/2006/relationships/tags" Target="../tags/tag3916.xml"/><Relationship Id="rId213" Type="http://schemas.openxmlformats.org/officeDocument/2006/relationships/tags" Target="../tags/tag3946.xml"/><Relationship Id="rId218" Type="http://schemas.openxmlformats.org/officeDocument/2006/relationships/tags" Target="../tags/tag3951.xml"/><Relationship Id="rId234" Type="http://schemas.openxmlformats.org/officeDocument/2006/relationships/notesSlide" Target="../notesSlides/notesSlide83.xml"/><Relationship Id="rId2" Type="http://schemas.openxmlformats.org/officeDocument/2006/relationships/tags" Target="../tags/tag3735.xml"/><Relationship Id="rId29" Type="http://schemas.openxmlformats.org/officeDocument/2006/relationships/tags" Target="../tags/tag3762.xml"/><Relationship Id="rId24" Type="http://schemas.openxmlformats.org/officeDocument/2006/relationships/tags" Target="../tags/tag3757.xml"/><Relationship Id="rId40" Type="http://schemas.openxmlformats.org/officeDocument/2006/relationships/tags" Target="../tags/tag3773.xml"/><Relationship Id="rId45" Type="http://schemas.openxmlformats.org/officeDocument/2006/relationships/tags" Target="../tags/tag3778.xml"/><Relationship Id="rId66" Type="http://schemas.openxmlformats.org/officeDocument/2006/relationships/tags" Target="../tags/tag3799.xml"/><Relationship Id="rId87" Type="http://schemas.openxmlformats.org/officeDocument/2006/relationships/tags" Target="../tags/tag3820.xml"/><Relationship Id="rId110" Type="http://schemas.openxmlformats.org/officeDocument/2006/relationships/tags" Target="../tags/tag3843.xml"/><Relationship Id="rId115" Type="http://schemas.openxmlformats.org/officeDocument/2006/relationships/tags" Target="../tags/tag3848.xml"/><Relationship Id="rId131" Type="http://schemas.openxmlformats.org/officeDocument/2006/relationships/tags" Target="../tags/tag3864.xml"/><Relationship Id="rId136" Type="http://schemas.openxmlformats.org/officeDocument/2006/relationships/tags" Target="../tags/tag3869.xml"/><Relationship Id="rId157" Type="http://schemas.openxmlformats.org/officeDocument/2006/relationships/tags" Target="../tags/tag3890.xml"/><Relationship Id="rId178" Type="http://schemas.openxmlformats.org/officeDocument/2006/relationships/tags" Target="../tags/tag3911.xml"/><Relationship Id="rId61" Type="http://schemas.openxmlformats.org/officeDocument/2006/relationships/tags" Target="../tags/tag3794.xml"/><Relationship Id="rId82" Type="http://schemas.openxmlformats.org/officeDocument/2006/relationships/tags" Target="../tags/tag3815.xml"/><Relationship Id="rId152" Type="http://schemas.openxmlformats.org/officeDocument/2006/relationships/tags" Target="../tags/tag3885.xml"/><Relationship Id="rId173" Type="http://schemas.openxmlformats.org/officeDocument/2006/relationships/tags" Target="../tags/tag3906.xml"/><Relationship Id="rId194" Type="http://schemas.openxmlformats.org/officeDocument/2006/relationships/tags" Target="../tags/tag3927.xml"/><Relationship Id="rId199" Type="http://schemas.openxmlformats.org/officeDocument/2006/relationships/tags" Target="../tags/tag3932.xml"/><Relationship Id="rId203" Type="http://schemas.openxmlformats.org/officeDocument/2006/relationships/tags" Target="../tags/tag3936.xml"/><Relationship Id="rId208" Type="http://schemas.openxmlformats.org/officeDocument/2006/relationships/tags" Target="../tags/tag3941.xml"/><Relationship Id="rId229" Type="http://schemas.openxmlformats.org/officeDocument/2006/relationships/tags" Target="../tags/tag3962.xml"/><Relationship Id="rId19" Type="http://schemas.openxmlformats.org/officeDocument/2006/relationships/tags" Target="../tags/tag3752.xml"/><Relationship Id="rId224" Type="http://schemas.openxmlformats.org/officeDocument/2006/relationships/tags" Target="../tags/tag3957.xml"/><Relationship Id="rId14" Type="http://schemas.openxmlformats.org/officeDocument/2006/relationships/tags" Target="../tags/tag3747.xml"/><Relationship Id="rId30" Type="http://schemas.openxmlformats.org/officeDocument/2006/relationships/tags" Target="../tags/tag3763.xml"/><Relationship Id="rId35" Type="http://schemas.openxmlformats.org/officeDocument/2006/relationships/tags" Target="../tags/tag3768.xml"/><Relationship Id="rId56" Type="http://schemas.openxmlformats.org/officeDocument/2006/relationships/tags" Target="../tags/tag3789.xml"/><Relationship Id="rId77" Type="http://schemas.openxmlformats.org/officeDocument/2006/relationships/tags" Target="../tags/tag3810.xml"/><Relationship Id="rId100" Type="http://schemas.openxmlformats.org/officeDocument/2006/relationships/tags" Target="../tags/tag3833.xml"/><Relationship Id="rId105" Type="http://schemas.openxmlformats.org/officeDocument/2006/relationships/tags" Target="../tags/tag3838.xml"/><Relationship Id="rId126" Type="http://schemas.openxmlformats.org/officeDocument/2006/relationships/tags" Target="../tags/tag3859.xml"/><Relationship Id="rId147" Type="http://schemas.openxmlformats.org/officeDocument/2006/relationships/tags" Target="../tags/tag3880.xml"/><Relationship Id="rId168" Type="http://schemas.openxmlformats.org/officeDocument/2006/relationships/tags" Target="../tags/tag3901.xml"/><Relationship Id="rId8" Type="http://schemas.openxmlformats.org/officeDocument/2006/relationships/tags" Target="../tags/tag3741.xml"/><Relationship Id="rId51" Type="http://schemas.openxmlformats.org/officeDocument/2006/relationships/tags" Target="../tags/tag3784.xml"/><Relationship Id="rId72" Type="http://schemas.openxmlformats.org/officeDocument/2006/relationships/tags" Target="../tags/tag3805.xml"/><Relationship Id="rId93" Type="http://schemas.openxmlformats.org/officeDocument/2006/relationships/tags" Target="../tags/tag3826.xml"/><Relationship Id="rId98" Type="http://schemas.openxmlformats.org/officeDocument/2006/relationships/tags" Target="../tags/tag3831.xml"/><Relationship Id="rId121" Type="http://schemas.openxmlformats.org/officeDocument/2006/relationships/tags" Target="../tags/tag3854.xml"/><Relationship Id="rId142" Type="http://schemas.openxmlformats.org/officeDocument/2006/relationships/tags" Target="../tags/tag3875.xml"/><Relationship Id="rId163" Type="http://schemas.openxmlformats.org/officeDocument/2006/relationships/tags" Target="../tags/tag3896.xml"/><Relationship Id="rId184" Type="http://schemas.openxmlformats.org/officeDocument/2006/relationships/tags" Target="../tags/tag3917.xml"/><Relationship Id="rId189" Type="http://schemas.openxmlformats.org/officeDocument/2006/relationships/tags" Target="../tags/tag3922.xml"/><Relationship Id="rId219" Type="http://schemas.openxmlformats.org/officeDocument/2006/relationships/tags" Target="../tags/tag3952.xml"/><Relationship Id="rId3" Type="http://schemas.openxmlformats.org/officeDocument/2006/relationships/tags" Target="../tags/tag3736.xml"/><Relationship Id="rId214" Type="http://schemas.openxmlformats.org/officeDocument/2006/relationships/tags" Target="../tags/tag3947.xml"/><Relationship Id="rId230" Type="http://schemas.openxmlformats.org/officeDocument/2006/relationships/tags" Target="../tags/tag3963.xml"/><Relationship Id="rId25" Type="http://schemas.openxmlformats.org/officeDocument/2006/relationships/tags" Target="../tags/tag3758.xml"/><Relationship Id="rId46" Type="http://schemas.openxmlformats.org/officeDocument/2006/relationships/tags" Target="../tags/tag3779.xml"/><Relationship Id="rId67" Type="http://schemas.openxmlformats.org/officeDocument/2006/relationships/tags" Target="../tags/tag3800.xml"/><Relationship Id="rId116" Type="http://schemas.openxmlformats.org/officeDocument/2006/relationships/tags" Target="../tags/tag3849.xml"/><Relationship Id="rId137" Type="http://schemas.openxmlformats.org/officeDocument/2006/relationships/tags" Target="../tags/tag3870.xml"/><Relationship Id="rId158" Type="http://schemas.openxmlformats.org/officeDocument/2006/relationships/tags" Target="../tags/tag3891.xml"/><Relationship Id="rId20" Type="http://schemas.openxmlformats.org/officeDocument/2006/relationships/tags" Target="../tags/tag3753.xml"/><Relationship Id="rId41" Type="http://schemas.openxmlformats.org/officeDocument/2006/relationships/tags" Target="../tags/tag3774.xml"/><Relationship Id="rId62" Type="http://schemas.openxmlformats.org/officeDocument/2006/relationships/tags" Target="../tags/tag3795.xml"/><Relationship Id="rId83" Type="http://schemas.openxmlformats.org/officeDocument/2006/relationships/tags" Target="../tags/tag3816.xml"/><Relationship Id="rId88" Type="http://schemas.openxmlformats.org/officeDocument/2006/relationships/tags" Target="../tags/tag3821.xml"/><Relationship Id="rId111" Type="http://schemas.openxmlformats.org/officeDocument/2006/relationships/tags" Target="../tags/tag3844.xml"/><Relationship Id="rId132" Type="http://schemas.openxmlformats.org/officeDocument/2006/relationships/tags" Target="../tags/tag3865.xml"/><Relationship Id="rId153" Type="http://schemas.openxmlformats.org/officeDocument/2006/relationships/tags" Target="../tags/tag3886.xml"/><Relationship Id="rId174" Type="http://schemas.openxmlformats.org/officeDocument/2006/relationships/tags" Target="../tags/tag3907.xml"/><Relationship Id="rId179" Type="http://schemas.openxmlformats.org/officeDocument/2006/relationships/tags" Target="../tags/tag3912.xml"/><Relationship Id="rId195" Type="http://schemas.openxmlformats.org/officeDocument/2006/relationships/tags" Target="../tags/tag3928.xml"/><Relationship Id="rId209" Type="http://schemas.openxmlformats.org/officeDocument/2006/relationships/tags" Target="../tags/tag3942.xml"/><Relationship Id="rId190" Type="http://schemas.openxmlformats.org/officeDocument/2006/relationships/tags" Target="../tags/tag3923.xml"/><Relationship Id="rId204" Type="http://schemas.openxmlformats.org/officeDocument/2006/relationships/tags" Target="../tags/tag3937.xml"/><Relationship Id="rId220" Type="http://schemas.openxmlformats.org/officeDocument/2006/relationships/tags" Target="../tags/tag3953.xml"/><Relationship Id="rId225" Type="http://schemas.openxmlformats.org/officeDocument/2006/relationships/tags" Target="../tags/tag3958.xml"/><Relationship Id="rId15" Type="http://schemas.openxmlformats.org/officeDocument/2006/relationships/tags" Target="../tags/tag3748.xml"/><Relationship Id="rId36" Type="http://schemas.openxmlformats.org/officeDocument/2006/relationships/tags" Target="../tags/tag3769.xml"/><Relationship Id="rId57" Type="http://schemas.openxmlformats.org/officeDocument/2006/relationships/tags" Target="../tags/tag3790.xml"/><Relationship Id="rId106" Type="http://schemas.openxmlformats.org/officeDocument/2006/relationships/tags" Target="../tags/tag3839.xml"/><Relationship Id="rId127" Type="http://schemas.openxmlformats.org/officeDocument/2006/relationships/tags" Target="../tags/tag3860.xml"/><Relationship Id="rId10" Type="http://schemas.openxmlformats.org/officeDocument/2006/relationships/tags" Target="../tags/tag3743.xml"/><Relationship Id="rId31" Type="http://schemas.openxmlformats.org/officeDocument/2006/relationships/tags" Target="../tags/tag3764.xml"/><Relationship Id="rId52" Type="http://schemas.openxmlformats.org/officeDocument/2006/relationships/tags" Target="../tags/tag3785.xml"/><Relationship Id="rId73" Type="http://schemas.openxmlformats.org/officeDocument/2006/relationships/tags" Target="../tags/tag3806.xml"/><Relationship Id="rId78" Type="http://schemas.openxmlformats.org/officeDocument/2006/relationships/tags" Target="../tags/tag3811.xml"/><Relationship Id="rId94" Type="http://schemas.openxmlformats.org/officeDocument/2006/relationships/tags" Target="../tags/tag3827.xml"/><Relationship Id="rId99" Type="http://schemas.openxmlformats.org/officeDocument/2006/relationships/tags" Target="../tags/tag3832.xml"/><Relationship Id="rId101" Type="http://schemas.openxmlformats.org/officeDocument/2006/relationships/tags" Target="../tags/tag3834.xml"/><Relationship Id="rId122" Type="http://schemas.openxmlformats.org/officeDocument/2006/relationships/tags" Target="../tags/tag3855.xml"/><Relationship Id="rId143" Type="http://schemas.openxmlformats.org/officeDocument/2006/relationships/tags" Target="../tags/tag3876.xml"/><Relationship Id="rId148" Type="http://schemas.openxmlformats.org/officeDocument/2006/relationships/tags" Target="../tags/tag3881.xml"/><Relationship Id="rId164" Type="http://schemas.openxmlformats.org/officeDocument/2006/relationships/tags" Target="../tags/tag3897.xml"/><Relationship Id="rId169" Type="http://schemas.openxmlformats.org/officeDocument/2006/relationships/tags" Target="../tags/tag3902.xml"/><Relationship Id="rId185" Type="http://schemas.openxmlformats.org/officeDocument/2006/relationships/tags" Target="../tags/tag3918.xml"/><Relationship Id="rId4" Type="http://schemas.openxmlformats.org/officeDocument/2006/relationships/tags" Target="../tags/tag3737.xml"/><Relationship Id="rId9" Type="http://schemas.openxmlformats.org/officeDocument/2006/relationships/tags" Target="../tags/tag3742.xml"/><Relationship Id="rId180" Type="http://schemas.openxmlformats.org/officeDocument/2006/relationships/tags" Target="../tags/tag3913.xml"/><Relationship Id="rId210" Type="http://schemas.openxmlformats.org/officeDocument/2006/relationships/tags" Target="../tags/tag3943.xml"/><Relationship Id="rId215" Type="http://schemas.openxmlformats.org/officeDocument/2006/relationships/tags" Target="../tags/tag3948.xml"/><Relationship Id="rId26" Type="http://schemas.openxmlformats.org/officeDocument/2006/relationships/tags" Target="../tags/tag3759.xml"/><Relationship Id="rId231" Type="http://schemas.openxmlformats.org/officeDocument/2006/relationships/tags" Target="../tags/tag3964.xml"/><Relationship Id="rId47" Type="http://schemas.openxmlformats.org/officeDocument/2006/relationships/tags" Target="../tags/tag3780.xml"/><Relationship Id="rId68" Type="http://schemas.openxmlformats.org/officeDocument/2006/relationships/tags" Target="../tags/tag3801.xml"/><Relationship Id="rId89" Type="http://schemas.openxmlformats.org/officeDocument/2006/relationships/tags" Target="../tags/tag3822.xml"/><Relationship Id="rId112" Type="http://schemas.openxmlformats.org/officeDocument/2006/relationships/tags" Target="../tags/tag3845.xml"/><Relationship Id="rId133" Type="http://schemas.openxmlformats.org/officeDocument/2006/relationships/tags" Target="../tags/tag3866.xml"/><Relationship Id="rId154" Type="http://schemas.openxmlformats.org/officeDocument/2006/relationships/tags" Target="../tags/tag3887.xml"/><Relationship Id="rId175" Type="http://schemas.openxmlformats.org/officeDocument/2006/relationships/tags" Target="../tags/tag3908.xml"/><Relationship Id="rId196" Type="http://schemas.openxmlformats.org/officeDocument/2006/relationships/tags" Target="../tags/tag3929.xml"/><Relationship Id="rId200" Type="http://schemas.openxmlformats.org/officeDocument/2006/relationships/tags" Target="../tags/tag3933.xml"/><Relationship Id="rId16" Type="http://schemas.openxmlformats.org/officeDocument/2006/relationships/tags" Target="../tags/tag3749.xml"/><Relationship Id="rId221" Type="http://schemas.openxmlformats.org/officeDocument/2006/relationships/tags" Target="../tags/tag3954.xml"/><Relationship Id="rId37" Type="http://schemas.openxmlformats.org/officeDocument/2006/relationships/tags" Target="../tags/tag3770.xml"/><Relationship Id="rId58" Type="http://schemas.openxmlformats.org/officeDocument/2006/relationships/tags" Target="../tags/tag3791.xml"/><Relationship Id="rId79" Type="http://schemas.openxmlformats.org/officeDocument/2006/relationships/tags" Target="../tags/tag3812.xml"/><Relationship Id="rId102" Type="http://schemas.openxmlformats.org/officeDocument/2006/relationships/tags" Target="../tags/tag3835.xml"/><Relationship Id="rId123" Type="http://schemas.openxmlformats.org/officeDocument/2006/relationships/tags" Target="../tags/tag3856.xml"/><Relationship Id="rId144" Type="http://schemas.openxmlformats.org/officeDocument/2006/relationships/tags" Target="../tags/tag3877.xml"/><Relationship Id="rId90" Type="http://schemas.openxmlformats.org/officeDocument/2006/relationships/tags" Target="../tags/tag3823.xml"/><Relationship Id="rId165" Type="http://schemas.openxmlformats.org/officeDocument/2006/relationships/tags" Target="../tags/tag3898.xml"/><Relationship Id="rId186" Type="http://schemas.openxmlformats.org/officeDocument/2006/relationships/tags" Target="../tags/tag3919.xml"/><Relationship Id="rId211" Type="http://schemas.openxmlformats.org/officeDocument/2006/relationships/tags" Target="../tags/tag3944.xml"/><Relationship Id="rId232" Type="http://schemas.openxmlformats.org/officeDocument/2006/relationships/tags" Target="../tags/tag3965.xml"/></Relationships>
</file>

<file path=ppt/slides/_rels/slide111.xml.rels><?xml version="1.0" encoding="UTF-8" standalone="yes"?>
<Relationships xmlns="http://schemas.openxmlformats.org/package/2006/relationships"><Relationship Id="rId117" Type="http://schemas.openxmlformats.org/officeDocument/2006/relationships/tags" Target="../tags/tag4082.xml"/><Relationship Id="rId21" Type="http://schemas.openxmlformats.org/officeDocument/2006/relationships/tags" Target="../tags/tag3986.xml"/><Relationship Id="rId42" Type="http://schemas.openxmlformats.org/officeDocument/2006/relationships/tags" Target="../tags/tag4007.xml"/><Relationship Id="rId63" Type="http://schemas.openxmlformats.org/officeDocument/2006/relationships/tags" Target="../tags/tag4028.xml"/><Relationship Id="rId84" Type="http://schemas.openxmlformats.org/officeDocument/2006/relationships/tags" Target="../tags/tag4049.xml"/><Relationship Id="rId138" Type="http://schemas.openxmlformats.org/officeDocument/2006/relationships/tags" Target="../tags/tag4103.xml"/><Relationship Id="rId159" Type="http://schemas.openxmlformats.org/officeDocument/2006/relationships/tags" Target="../tags/tag4124.xml"/><Relationship Id="rId170" Type="http://schemas.openxmlformats.org/officeDocument/2006/relationships/tags" Target="../tags/tag4135.xml"/><Relationship Id="rId191" Type="http://schemas.openxmlformats.org/officeDocument/2006/relationships/tags" Target="../tags/tag4156.xml"/><Relationship Id="rId205" Type="http://schemas.openxmlformats.org/officeDocument/2006/relationships/tags" Target="../tags/tag4170.xml"/><Relationship Id="rId226" Type="http://schemas.openxmlformats.org/officeDocument/2006/relationships/tags" Target="../tags/tag4191.xml"/><Relationship Id="rId107" Type="http://schemas.openxmlformats.org/officeDocument/2006/relationships/tags" Target="../tags/tag4072.xml"/><Relationship Id="rId11" Type="http://schemas.openxmlformats.org/officeDocument/2006/relationships/tags" Target="../tags/tag3976.xml"/><Relationship Id="rId32" Type="http://schemas.openxmlformats.org/officeDocument/2006/relationships/tags" Target="../tags/tag3997.xml"/><Relationship Id="rId53" Type="http://schemas.openxmlformats.org/officeDocument/2006/relationships/tags" Target="../tags/tag4018.xml"/><Relationship Id="rId74" Type="http://schemas.openxmlformats.org/officeDocument/2006/relationships/tags" Target="../tags/tag4039.xml"/><Relationship Id="rId128" Type="http://schemas.openxmlformats.org/officeDocument/2006/relationships/tags" Target="../tags/tag4093.xml"/><Relationship Id="rId149" Type="http://schemas.openxmlformats.org/officeDocument/2006/relationships/tags" Target="../tags/tag4114.xml"/><Relationship Id="rId5" Type="http://schemas.openxmlformats.org/officeDocument/2006/relationships/tags" Target="../tags/tag3970.xml"/><Relationship Id="rId95" Type="http://schemas.openxmlformats.org/officeDocument/2006/relationships/tags" Target="../tags/tag4060.xml"/><Relationship Id="rId160" Type="http://schemas.openxmlformats.org/officeDocument/2006/relationships/tags" Target="../tags/tag4125.xml"/><Relationship Id="rId181" Type="http://schemas.openxmlformats.org/officeDocument/2006/relationships/tags" Target="../tags/tag4146.xml"/><Relationship Id="rId216" Type="http://schemas.openxmlformats.org/officeDocument/2006/relationships/tags" Target="../tags/tag4181.xml"/><Relationship Id="rId22" Type="http://schemas.openxmlformats.org/officeDocument/2006/relationships/tags" Target="../tags/tag3987.xml"/><Relationship Id="rId27" Type="http://schemas.openxmlformats.org/officeDocument/2006/relationships/tags" Target="../tags/tag3992.xml"/><Relationship Id="rId43" Type="http://schemas.openxmlformats.org/officeDocument/2006/relationships/tags" Target="../tags/tag4008.xml"/><Relationship Id="rId48" Type="http://schemas.openxmlformats.org/officeDocument/2006/relationships/tags" Target="../tags/tag4013.xml"/><Relationship Id="rId64" Type="http://schemas.openxmlformats.org/officeDocument/2006/relationships/tags" Target="../tags/tag4029.xml"/><Relationship Id="rId69" Type="http://schemas.openxmlformats.org/officeDocument/2006/relationships/tags" Target="../tags/tag4034.xml"/><Relationship Id="rId113" Type="http://schemas.openxmlformats.org/officeDocument/2006/relationships/tags" Target="../tags/tag4078.xml"/><Relationship Id="rId118" Type="http://schemas.openxmlformats.org/officeDocument/2006/relationships/tags" Target="../tags/tag4083.xml"/><Relationship Id="rId134" Type="http://schemas.openxmlformats.org/officeDocument/2006/relationships/tags" Target="../tags/tag4099.xml"/><Relationship Id="rId139" Type="http://schemas.openxmlformats.org/officeDocument/2006/relationships/tags" Target="../tags/tag4104.xml"/><Relationship Id="rId80" Type="http://schemas.openxmlformats.org/officeDocument/2006/relationships/tags" Target="../tags/tag4045.xml"/><Relationship Id="rId85" Type="http://schemas.openxmlformats.org/officeDocument/2006/relationships/tags" Target="../tags/tag4050.xml"/><Relationship Id="rId150" Type="http://schemas.openxmlformats.org/officeDocument/2006/relationships/tags" Target="../tags/tag4115.xml"/><Relationship Id="rId155" Type="http://schemas.openxmlformats.org/officeDocument/2006/relationships/tags" Target="../tags/tag4120.xml"/><Relationship Id="rId171" Type="http://schemas.openxmlformats.org/officeDocument/2006/relationships/tags" Target="../tags/tag4136.xml"/><Relationship Id="rId176" Type="http://schemas.openxmlformats.org/officeDocument/2006/relationships/tags" Target="../tags/tag4141.xml"/><Relationship Id="rId192" Type="http://schemas.openxmlformats.org/officeDocument/2006/relationships/tags" Target="../tags/tag4157.xml"/><Relationship Id="rId197" Type="http://schemas.openxmlformats.org/officeDocument/2006/relationships/tags" Target="../tags/tag4162.xml"/><Relationship Id="rId206" Type="http://schemas.openxmlformats.org/officeDocument/2006/relationships/tags" Target="../tags/tag4171.xml"/><Relationship Id="rId227" Type="http://schemas.openxmlformats.org/officeDocument/2006/relationships/tags" Target="../tags/tag4192.xml"/><Relationship Id="rId201" Type="http://schemas.openxmlformats.org/officeDocument/2006/relationships/tags" Target="../tags/tag4166.xml"/><Relationship Id="rId222" Type="http://schemas.openxmlformats.org/officeDocument/2006/relationships/tags" Target="../tags/tag4187.xml"/><Relationship Id="rId12" Type="http://schemas.openxmlformats.org/officeDocument/2006/relationships/tags" Target="../tags/tag3977.xml"/><Relationship Id="rId17" Type="http://schemas.openxmlformats.org/officeDocument/2006/relationships/tags" Target="../tags/tag3982.xml"/><Relationship Id="rId33" Type="http://schemas.openxmlformats.org/officeDocument/2006/relationships/tags" Target="../tags/tag3998.xml"/><Relationship Id="rId38" Type="http://schemas.openxmlformats.org/officeDocument/2006/relationships/tags" Target="../tags/tag4003.xml"/><Relationship Id="rId59" Type="http://schemas.openxmlformats.org/officeDocument/2006/relationships/tags" Target="../tags/tag4024.xml"/><Relationship Id="rId103" Type="http://schemas.openxmlformats.org/officeDocument/2006/relationships/tags" Target="../tags/tag4068.xml"/><Relationship Id="rId108" Type="http://schemas.openxmlformats.org/officeDocument/2006/relationships/tags" Target="../tags/tag4073.xml"/><Relationship Id="rId124" Type="http://schemas.openxmlformats.org/officeDocument/2006/relationships/tags" Target="../tags/tag4089.xml"/><Relationship Id="rId129" Type="http://schemas.openxmlformats.org/officeDocument/2006/relationships/tags" Target="../tags/tag4094.xml"/><Relationship Id="rId54" Type="http://schemas.openxmlformats.org/officeDocument/2006/relationships/tags" Target="../tags/tag4019.xml"/><Relationship Id="rId70" Type="http://schemas.openxmlformats.org/officeDocument/2006/relationships/tags" Target="../tags/tag4035.xml"/><Relationship Id="rId75" Type="http://schemas.openxmlformats.org/officeDocument/2006/relationships/tags" Target="../tags/tag4040.xml"/><Relationship Id="rId91" Type="http://schemas.openxmlformats.org/officeDocument/2006/relationships/tags" Target="../tags/tag4056.xml"/><Relationship Id="rId96" Type="http://schemas.openxmlformats.org/officeDocument/2006/relationships/tags" Target="../tags/tag4061.xml"/><Relationship Id="rId140" Type="http://schemas.openxmlformats.org/officeDocument/2006/relationships/tags" Target="../tags/tag4105.xml"/><Relationship Id="rId145" Type="http://schemas.openxmlformats.org/officeDocument/2006/relationships/tags" Target="../tags/tag4110.xml"/><Relationship Id="rId161" Type="http://schemas.openxmlformats.org/officeDocument/2006/relationships/tags" Target="../tags/tag4126.xml"/><Relationship Id="rId166" Type="http://schemas.openxmlformats.org/officeDocument/2006/relationships/tags" Target="../tags/tag4131.xml"/><Relationship Id="rId182" Type="http://schemas.openxmlformats.org/officeDocument/2006/relationships/tags" Target="../tags/tag4147.xml"/><Relationship Id="rId187" Type="http://schemas.openxmlformats.org/officeDocument/2006/relationships/tags" Target="../tags/tag4152.xml"/><Relationship Id="rId217" Type="http://schemas.openxmlformats.org/officeDocument/2006/relationships/tags" Target="../tags/tag4182.xml"/><Relationship Id="rId1" Type="http://schemas.openxmlformats.org/officeDocument/2006/relationships/tags" Target="../tags/tag3966.xml"/><Relationship Id="rId6" Type="http://schemas.openxmlformats.org/officeDocument/2006/relationships/tags" Target="../tags/tag3971.xml"/><Relationship Id="rId212" Type="http://schemas.openxmlformats.org/officeDocument/2006/relationships/tags" Target="../tags/tag4177.xml"/><Relationship Id="rId23" Type="http://schemas.openxmlformats.org/officeDocument/2006/relationships/tags" Target="../tags/tag3988.xml"/><Relationship Id="rId28" Type="http://schemas.openxmlformats.org/officeDocument/2006/relationships/tags" Target="../tags/tag3993.xml"/><Relationship Id="rId49" Type="http://schemas.openxmlformats.org/officeDocument/2006/relationships/tags" Target="../tags/tag4014.xml"/><Relationship Id="rId114" Type="http://schemas.openxmlformats.org/officeDocument/2006/relationships/tags" Target="../tags/tag4079.xml"/><Relationship Id="rId119" Type="http://schemas.openxmlformats.org/officeDocument/2006/relationships/tags" Target="../tags/tag4084.xml"/><Relationship Id="rId44" Type="http://schemas.openxmlformats.org/officeDocument/2006/relationships/tags" Target="../tags/tag4009.xml"/><Relationship Id="rId60" Type="http://schemas.openxmlformats.org/officeDocument/2006/relationships/tags" Target="../tags/tag4025.xml"/><Relationship Id="rId65" Type="http://schemas.openxmlformats.org/officeDocument/2006/relationships/tags" Target="../tags/tag4030.xml"/><Relationship Id="rId81" Type="http://schemas.openxmlformats.org/officeDocument/2006/relationships/tags" Target="../tags/tag4046.xml"/><Relationship Id="rId86" Type="http://schemas.openxmlformats.org/officeDocument/2006/relationships/tags" Target="../tags/tag4051.xml"/><Relationship Id="rId130" Type="http://schemas.openxmlformats.org/officeDocument/2006/relationships/tags" Target="../tags/tag4095.xml"/><Relationship Id="rId135" Type="http://schemas.openxmlformats.org/officeDocument/2006/relationships/tags" Target="../tags/tag4100.xml"/><Relationship Id="rId151" Type="http://schemas.openxmlformats.org/officeDocument/2006/relationships/tags" Target="../tags/tag4116.xml"/><Relationship Id="rId156" Type="http://schemas.openxmlformats.org/officeDocument/2006/relationships/tags" Target="../tags/tag4121.xml"/><Relationship Id="rId177" Type="http://schemas.openxmlformats.org/officeDocument/2006/relationships/tags" Target="../tags/tag4142.xml"/><Relationship Id="rId198" Type="http://schemas.openxmlformats.org/officeDocument/2006/relationships/tags" Target="../tags/tag4163.xml"/><Relationship Id="rId172" Type="http://schemas.openxmlformats.org/officeDocument/2006/relationships/tags" Target="../tags/tag4137.xml"/><Relationship Id="rId193" Type="http://schemas.openxmlformats.org/officeDocument/2006/relationships/tags" Target="../tags/tag4158.xml"/><Relationship Id="rId202" Type="http://schemas.openxmlformats.org/officeDocument/2006/relationships/tags" Target="../tags/tag4167.xml"/><Relationship Id="rId207" Type="http://schemas.openxmlformats.org/officeDocument/2006/relationships/tags" Target="../tags/tag4172.xml"/><Relationship Id="rId223" Type="http://schemas.openxmlformats.org/officeDocument/2006/relationships/tags" Target="../tags/tag4188.xml"/><Relationship Id="rId228" Type="http://schemas.openxmlformats.org/officeDocument/2006/relationships/tags" Target="../tags/tag4193.xml"/><Relationship Id="rId13" Type="http://schemas.openxmlformats.org/officeDocument/2006/relationships/tags" Target="../tags/tag3978.xml"/><Relationship Id="rId18" Type="http://schemas.openxmlformats.org/officeDocument/2006/relationships/tags" Target="../tags/tag3983.xml"/><Relationship Id="rId39" Type="http://schemas.openxmlformats.org/officeDocument/2006/relationships/tags" Target="../tags/tag4004.xml"/><Relationship Id="rId109" Type="http://schemas.openxmlformats.org/officeDocument/2006/relationships/tags" Target="../tags/tag4074.xml"/><Relationship Id="rId34" Type="http://schemas.openxmlformats.org/officeDocument/2006/relationships/tags" Target="../tags/tag3999.xml"/><Relationship Id="rId50" Type="http://schemas.openxmlformats.org/officeDocument/2006/relationships/tags" Target="../tags/tag4015.xml"/><Relationship Id="rId55" Type="http://schemas.openxmlformats.org/officeDocument/2006/relationships/tags" Target="../tags/tag4020.xml"/><Relationship Id="rId76" Type="http://schemas.openxmlformats.org/officeDocument/2006/relationships/tags" Target="../tags/tag4041.xml"/><Relationship Id="rId97" Type="http://schemas.openxmlformats.org/officeDocument/2006/relationships/tags" Target="../tags/tag4062.xml"/><Relationship Id="rId104" Type="http://schemas.openxmlformats.org/officeDocument/2006/relationships/tags" Target="../tags/tag4069.xml"/><Relationship Id="rId120" Type="http://schemas.openxmlformats.org/officeDocument/2006/relationships/tags" Target="../tags/tag4085.xml"/><Relationship Id="rId125" Type="http://schemas.openxmlformats.org/officeDocument/2006/relationships/tags" Target="../tags/tag4090.xml"/><Relationship Id="rId141" Type="http://schemas.openxmlformats.org/officeDocument/2006/relationships/tags" Target="../tags/tag4106.xml"/><Relationship Id="rId146" Type="http://schemas.openxmlformats.org/officeDocument/2006/relationships/tags" Target="../tags/tag4111.xml"/><Relationship Id="rId167" Type="http://schemas.openxmlformats.org/officeDocument/2006/relationships/tags" Target="../tags/tag4132.xml"/><Relationship Id="rId188" Type="http://schemas.openxmlformats.org/officeDocument/2006/relationships/tags" Target="../tags/tag4153.xml"/><Relationship Id="rId7" Type="http://schemas.openxmlformats.org/officeDocument/2006/relationships/tags" Target="../tags/tag3972.xml"/><Relationship Id="rId71" Type="http://schemas.openxmlformats.org/officeDocument/2006/relationships/tags" Target="../tags/tag4036.xml"/><Relationship Id="rId92" Type="http://schemas.openxmlformats.org/officeDocument/2006/relationships/tags" Target="../tags/tag4057.xml"/><Relationship Id="rId162" Type="http://schemas.openxmlformats.org/officeDocument/2006/relationships/tags" Target="../tags/tag4127.xml"/><Relationship Id="rId183" Type="http://schemas.openxmlformats.org/officeDocument/2006/relationships/tags" Target="../tags/tag4148.xml"/><Relationship Id="rId213" Type="http://schemas.openxmlformats.org/officeDocument/2006/relationships/tags" Target="../tags/tag4178.xml"/><Relationship Id="rId218" Type="http://schemas.openxmlformats.org/officeDocument/2006/relationships/tags" Target="../tags/tag4183.xml"/><Relationship Id="rId2" Type="http://schemas.openxmlformats.org/officeDocument/2006/relationships/tags" Target="../tags/tag3967.xml"/><Relationship Id="rId29" Type="http://schemas.openxmlformats.org/officeDocument/2006/relationships/tags" Target="../tags/tag3994.xml"/><Relationship Id="rId24" Type="http://schemas.openxmlformats.org/officeDocument/2006/relationships/tags" Target="../tags/tag3989.xml"/><Relationship Id="rId40" Type="http://schemas.openxmlformats.org/officeDocument/2006/relationships/tags" Target="../tags/tag4005.xml"/><Relationship Id="rId45" Type="http://schemas.openxmlformats.org/officeDocument/2006/relationships/tags" Target="../tags/tag4010.xml"/><Relationship Id="rId66" Type="http://schemas.openxmlformats.org/officeDocument/2006/relationships/tags" Target="../tags/tag4031.xml"/><Relationship Id="rId87" Type="http://schemas.openxmlformats.org/officeDocument/2006/relationships/tags" Target="../tags/tag4052.xml"/><Relationship Id="rId110" Type="http://schemas.openxmlformats.org/officeDocument/2006/relationships/tags" Target="../tags/tag4075.xml"/><Relationship Id="rId115" Type="http://schemas.openxmlformats.org/officeDocument/2006/relationships/tags" Target="../tags/tag4080.xml"/><Relationship Id="rId131" Type="http://schemas.openxmlformats.org/officeDocument/2006/relationships/tags" Target="../tags/tag4096.xml"/><Relationship Id="rId136" Type="http://schemas.openxmlformats.org/officeDocument/2006/relationships/tags" Target="../tags/tag4101.xml"/><Relationship Id="rId157" Type="http://schemas.openxmlformats.org/officeDocument/2006/relationships/tags" Target="../tags/tag4122.xml"/><Relationship Id="rId178" Type="http://schemas.openxmlformats.org/officeDocument/2006/relationships/tags" Target="../tags/tag4143.xml"/><Relationship Id="rId61" Type="http://schemas.openxmlformats.org/officeDocument/2006/relationships/tags" Target="../tags/tag4026.xml"/><Relationship Id="rId82" Type="http://schemas.openxmlformats.org/officeDocument/2006/relationships/tags" Target="../tags/tag4047.xml"/><Relationship Id="rId152" Type="http://schemas.openxmlformats.org/officeDocument/2006/relationships/tags" Target="../tags/tag4117.xml"/><Relationship Id="rId173" Type="http://schemas.openxmlformats.org/officeDocument/2006/relationships/tags" Target="../tags/tag4138.xml"/><Relationship Id="rId194" Type="http://schemas.openxmlformats.org/officeDocument/2006/relationships/tags" Target="../tags/tag4159.xml"/><Relationship Id="rId199" Type="http://schemas.openxmlformats.org/officeDocument/2006/relationships/tags" Target="../tags/tag4164.xml"/><Relationship Id="rId203" Type="http://schemas.openxmlformats.org/officeDocument/2006/relationships/tags" Target="../tags/tag4168.xml"/><Relationship Id="rId208" Type="http://schemas.openxmlformats.org/officeDocument/2006/relationships/tags" Target="../tags/tag4173.xml"/><Relationship Id="rId229" Type="http://schemas.openxmlformats.org/officeDocument/2006/relationships/slideLayout" Target="../slideLayouts/slideLayout2.xml"/><Relationship Id="rId19" Type="http://schemas.openxmlformats.org/officeDocument/2006/relationships/tags" Target="../tags/tag3984.xml"/><Relationship Id="rId224" Type="http://schemas.openxmlformats.org/officeDocument/2006/relationships/tags" Target="../tags/tag4189.xml"/><Relationship Id="rId14" Type="http://schemas.openxmlformats.org/officeDocument/2006/relationships/tags" Target="../tags/tag3979.xml"/><Relationship Id="rId30" Type="http://schemas.openxmlformats.org/officeDocument/2006/relationships/tags" Target="../tags/tag3995.xml"/><Relationship Id="rId35" Type="http://schemas.openxmlformats.org/officeDocument/2006/relationships/tags" Target="../tags/tag4000.xml"/><Relationship Id="rId56" Type="http://schemas.openxmlformats.org/officeDocument/2006/relationships/tags" Target="../tags/tag4021.xml"/><Relationship Id="rId77" Type="http://schemas.openxmlformats.org/officeDocument/2006/relationships/tags" Target="../tags/tag4042.xml"/><Relationship Id="rId100" Type="http://schemas.openxmlformats.org/officeDocument/2006/relationships/tags" Target="../tags/tag4065.xml"/><Relationship Id="rId105" Type="http://schemas.openxmlformats.org/officeDocument/2006/relationships/tags" Target="../tags/tag4070.xml"/><Relationship Id="rId126" Type="http://schemas.openxmlformats.org/officeDocument/2006/relationships/tags" Target="../tags/tag4091.xml"/><Relationship Id="rId147" Type="http://schemas.openxmlformats.org/officeDocument/2006/relationships/tags" Target="../tags/tag4112.xml"/><Relationship Id="rId168" Type="http://schemas.openxmlformats.org/officeDocument/2006/relationships/tags" Target="../tags/tag4133.xml"/><Relationship Id="rId8" Type="http://schemas.openxmlformats.org/officeDocument/2006/relationships/tags" Target="../tags/tag3973.xml"/><Relationship Id="rId51" Type="http://schemas.openxmlformats.org/officeDocument/2006/relationships/tags" Target="../tags/tag4016.xml"/><Relationship Id="rId72" Type="http://schemas.openxmlformats.org/officeDocument/2006/relationships/tags" Target="../tags/tag4037.xml"/><Relationship Id="rId93" Type="http://schemas.openxmlformats.org/officeDocument/2006/relationships/tags" Target="../tags/tag4058.xml"/><Relationship Id="rId98" Type="http://schemas.openxmlformats.org/officeDocument/2006/relationships/tags" Target="../tags/tag4063.xml"/><Relationship Id="rId121" Type="http://schemas.openxmlformats.org/officeDocument/2006/relationships/tags" Target="../tags/tag4086.xml"/><Relationship Id="rId142" Type="http://schemas.openxmlformats.org/officeDocument/2006/relationships/tags" Target="../tags/tag4107.xml"/><Relationship Id="rId163" Type="http://schemas.openxmlformats.org/officeDocument/2006/relationships/tags" Target="../tags/tag4128.xml"/><Relationship Id="rId184" Type="http://schemas.openxmlformats.org/officeDocument/2006/relationships/tags" Target="../tags/tag4149.xml"/><Relationship Id="rId189" Type="http://schemas.openxmlformats.org/officeDocument/2006/relationships/tags" Target="../tags/tag4154.xml"/><Relationship Id="rId219" Type="http://schemas.openxmlformats.org/officeDocument/2006/relationships/tags" Target="../tags/tag4184.xml"/><Relationship Id="rId3" Type="http://schemas.openxmlformats.org/officeDocument/2006/relationships/tags" Target="../tags/tag3968.xml"/><Relationship Id="rId214" Type="http://schemas.openxmlformats.org/officeDocument/2006/relationships/tags" Target="../tags/tag4179.xml"/><Relationship Id="rId230" Type="http://schemas.openxmlformats.org/officeDocument/2006/relationships/notesSlide" Target="../notesSlides/notesSlide84.xml"/><Relationship Id="rId25" Type="http://schemas.openxmlformats.org/officeDocument/2006/relationships/tags" Target="../tags/tag3990.xml"/><Relationship Id="rId46" Type="http://schemas.openxmlformats.org/officeDocument/2006/relationships/tags" Target="../tags/tag4011.xml"/><Relationship Id="rId67" Type="http://schemas.openxmlformats.org/officeDocument/2006/relationships/tags" Target="../tags/tag4032.xml"/><Relationship Id="rId116" Type="http://schemas.openxmlformats.org/officeDocument/2006/relationships/tags" Target="../tags/tag4081.xml"/><Relationship Id="rId137" Type="http://schemas.openxmlformats.org/officeDocument/2006/relationships/tags" Target="../tags/tag4102.xml"/><Relationship Id="rId158" Type="http://schemas.openxmlformats.org/officeDocument/2006/relationships/tags" Target="../tags/tag4123.xml"/><Relationship Id="rId20" Type="http://schemas.openxmlformats.org/officeDocument/2006/relationships/tags" Target="../tags/tag3985.xml"/><Relationship Id="rId41" Type="http://schemas.openxmlformats.org/officeDocument/2006/relationships/tags" Target="../tags/tag4006.xml"/><Relationship Id="rId62" Type="http://schemas.openxmlformats.org/officeDocument/2006/relationships/tags" Target="../tags/tag4027.xml"/><Relationship Id="rId83" Type="http://schemas.openxmlformats.org/officeDocument/2006/relationships/tags" Target="../tags/tag4048.xml"/><Relationship Id="rId88" Type="http://schemas.openxmlformats.org/officeDocument/2006/relationships/tags" Target="../tags/tag4053.xml"/><Relationship Id="rId111" Type="http://schemas.openxmlformats.org/officeDocument/2006/relationships/tags" Target="../tags/tag4076.xml"/><Relationship Id="rId132" Type="http://schemas.openxmlformats.org/officeDocument/2006/relationships/tags" Target="../tags/tag4097.xml"/><Relationship Id="rId153" Type="http://schemas.openxmlformats.org/officeDocument/2006/relationships/tags" Target="../tags/tag4118.xml"/><Relationship Id="rId174" Type="http://schemas.openxmlformats.org/officeDocument/2006/relationships/tags" Target="../tags/tag4139.xml"/><Relationship Id="rId179" Type="http://schemas.openxmlformats.org/officeDocument/2006/relationships/tags" Target="../tags/tag4144.xml"/><Relationship Id="rId195" Type="http://schemas.openxmlformats.org/officeDocument/2006/relationships/tags" Target="../tags/tag4160.xml"/><Relationship Id="rId209" Type="http://schemas.openxmlformats.org/officeDocument/2006/relationships/tags" Target="../tags/tag4174.xml"/><Relationship Id="rId190" Type="http://schemas.openxmlformats.org/officeDocument/2006/relationships/tags" Target="../tags/tag4155.xml"/><Relationship Id="rId204" Type="http://schemas.openxmlformats.org/officeDocument/2006/relationships/tags" Target="../tags/tag4169.xml"/><Relationship Id="rId220" Type="http://schemas.openxmlformats.org/officeDocument/2006/relationships/tags" Target="../tags/tag4185.xml"/><Relationship Id="rId225" Type="http://schemas.openxmlformats.org/officeDocument/2006/relationships/tags" Target="../tags/tag4190.xml"/><Relationship Id="rId15" Type="http://schemas.openxmlformats.org/officeDocument/2006/relationships/tags" Target="../tags/tag3980.xml"/><Relationship Id="rId36" Type="http://schemas.openxmlformats.org/officeDocument/2006/relationships/tags" Target="../tags/tag4001.xml"/><Relationship Id="rId57" Type="http://schemas.openxmlformats.org/officeDocument/2006/relationships/tags" Target="../tags/tag4022.xml"/><Relationship Id="rId106" Type="http://schemas.openxmlformats.org/officeDocument/2006/relationships/tags" Target="../tags/tag4071.xml"/><Relationship Id="rId127" Type="http://schemas.openxmlformats.org/officeDocument/2006/relationships/tags" Target="../tags/tag4092.xml"/><Relationship Id="rId10" Type="http://schemas.openxmlformats.org/officeDocument/2006/relationships/tags" Target="../tags/tag3975.xml"/><Relationship Id="rId31" Type="http://schemas.openxmlformats.org/officeDocument/2006/relationships/tags" Target="../tags/tag3996.xml"/><Relationship Id="rId52" Type="http://schemas.openxmlformats.org/officeDocument/2006/relationships/tags" Target="../tags/tag4017.xml"/><Relationship Id="rId73" Type="http://schemas.openxmlformats.org/officeDocument/2006/relationships/tags" Target="../tags/tag4038.xml"/><Relationship Id="rId78" Type="http://schemas.openxmlformats.org/officeDocument/2006/relationships/tags" Target="../tags/tag4043.xml"/><Relationship Id="rId94" Type="http://schemas.openxmlformats.org/officeDocument/2006/relationships/tags" Target="../tags/tag4059.xml"/><Relationship Id="rId99" Type="http://schemas.openxmlformats.org/officeDocument/2006/relationships/tags" Target="../tags/tag4064.xml"/><Relationship Id="rId101" Type="http://schemas.openxmlformats.org/officeDocument/2006/relationships/tags" Target="../tags/tag4066.xml"/><Relationship Id="rId122" Type="http://schemas.openxmlformats.org/officeDocument/2006/relationships/tags" Target="../tags/tag4087.xml"/><Relationship Id="rId143" Type="http://schemas.openxmlformats.org/officeDocument/2006/relationships/tags" Target="../tags/tag4108.xml"/><Relationship Id="rId148" Type="http://schemas.openxmlformats.org/officeDocument/2006/relationships/tags" Target="../tags/tag4113.xml"/><Relationship Id="rId164" Type="http://schemas.openxmlformats.org/officeDocument/2006/relationships/tags" Target="../tags/tag4129.xml"/><Relationship Id="rId169" Type="http://schemas.openxmlformats.org/officeDocument/2006/relationships/tags" Target="../tags/tag4134.xml"/><Relationship Id="rId185" Type="http://schemas.openxmlformats.org/officeDocument/2006/relationships/tags" Target="../tags/tag4150.xml"/><Relationship Id="rId4" Type="http://schemas.openxmlformats.org/officeDocument/2006/relationships/tags" Target="../tags/tag3969.xml"/><Relationship Id="rId9" Type="http://schemas.openxmlformats.org/officeDocument/2006/relationships/tags" Target="../tags/tag3974.xml"/><Relationship Id="rId180" Type="http://schemas.openxmlformats.org/officeDocument/2006/relationships/tags" Target="../tags/tag4145.xml"/><Relationship Id="rId210" Type="http://schemas.openxmlformats.org/officeDocument/2006/relationships/tags" Target="../tags/tag4175.xml"/><Relationship Id="rId215" Type="http://schemas.openxmlformats.org/officeDocument/2006/relationships/tags" Target="../tags/tag4180.xml"/><Relationship Id="rId26" Type="http://schemas.openxmlformats.org/officeDocument/2006/relationships/tags" Target="../tags/tag3991.xml"/><Relationship Id="rId47" Type="http://schemas.openxmlformats.org/officeDocument/2006/relationships/tags" Target="../tags/tag4012.xml"/><Relationship Id="rId68" Type="http://schemas.openxmlformats.org/officeDocument/2006/relationships/tags" Target="../tags/tag4033.xml"/><Relationship Id="rId89" Type="http://schemas.openxmlformats.org/officeDocument/2006/relationships/tags" Target="../tags/tag4054.xml"/><Relationship Id="rId112" Type="http://schemas.openxmlformats.org/officeDocument/2006/relationships/tags" Target="../tags/tag4077.xml"/><Relationship Id="rId133" Type="http://schemas.openxmlformats.org/officeDocument/2006/relationships/tags" Target="../tags/tag4098.xml"/><Relationship Id="rId154" Type="http://schemas.openxmlformats.org/officeDocument/2006/relationships/tags" Target="../tags/tag4119.xml"/><Relationship Id="rId175" Type="http://schemas.openxmlformats.org/officeDocument/2006/relationships/tags" Target="../tags/tag4140.xml"/><Relationship Id="rId196" Type="http://schemas.openxmlformats.org/officeDocument/2006/relationships/tags" Target="../tags/tag4161.xml"/><Relationship Id="rId200" Type="http://schemas.openxmlformats.org/officeDocument/2006/relationships/tags" Target="../tags/tag4165.xml"/><Relationship Id="rId16" Type="http://schemas.openxmlformats.org/officeDocument/2006/relationships/tags" Target="../tags/tag3981.xml"/><Relationship Id="rId221" Type="http://schemas.openxmlformats.org/officeDocument/2006/relationships/tags" Target="../tags/tag4186.xml"/><Relationship Id="rId37" Type="http://schemas.openxmlformats.org/officeDocument/2006/relationships/tags" Target="../tags/tag4002.xml"/><Relationship Id="rId58" Type="http://schemas.openxmlformats.org/officeDocument/2006/relationships/tags" Target="../tags/tag4023.xml"/><Relationship Id="rId79" Type="http://schemas.openxmlformats.org/officeDocument/2006/relationships/tags" Target="../tags/tag4044.xml"/><Relationship Id="rId102" Type="http://schemas.openxmlformats.org/officeDocument/2006/relationships/tags" Target="../tags/tag4067.xml"/><Relationship Id="rId123" Type="http://schemas.openxmlformats.org/officeDocument/2006/relationships/tags" Target="../tags/tag4088.xml"/><Relationship Id="rId144" Type="http://schemas.openxmlformats.org/officeDocument/2006/relationships/tags" Target="../tags/tag4109.xml"/><Relationship Id="rId90" Type="http://schemas.openxmlformats.org/officeDocument/2006/relationships/tags" Target="../tags/tag4055.xml"/><Relationship Id="rId165" Type="http://schemas.openxmlformats.org/officeDocument/2006/relationships/tags" Target="../tags/tag4130.xml"/><Relationship Id="rId186" Type="http://schemas.openxmlformats.org/officeDocument/2006/relationships/tags" Target="../tags/tag4151.xml"/><Relationship Id="rId211" Type="http://schemas.openxmlformats.org/officeDocument/2006/relationships/tags" Target="../tags/tag4176.xml"/></Relationships>
</file>

<file path=ppt/slides/_rels/slide112.xml.rels><?xml version="1.0" encoding="UTF-8" standalone="yes"?>
<Relationships xmlns="http://schemas.openxmlformats.org/package/2006/relationships"><Relationship Id="rId117" Type="http://schemas.openxmlformats.org/officeDocument/2006/relationships/tags" Target="../tags/tag4310.xml"/><Relationship Id="rId21" Type="http://schemas.openxmlformats.org/officeDocument/2006/relationships/tags" Target="../tags/tag4214.xml"/><Relationship Id="rId42" Type="http://schemas.openxmlformats.org/officeDocument/2006/relationships/tags" Target="../tags/tag4235.xml"/><Relationship Id="rId47" Type="http://schemas.openxmlformats.org/officeDocument/2006/relationships/tags" Target="../tags/tag4240.xml"/><Relationship Id="rId63" Type="http://schemas.openxmlformats.org/officeDocument/2006/relationships/tags" Target="../tags/tag4256.xml"/><Relationship Id="rId68" Type="http://schemas.openxmlformats.org/officeDocument/2006/relationships/tags" Target="../tags/tag4261.xml"/><Relationship Id="rId84" Type="http://schemas.openxmlformats.org/officeDocument/2006/relationships/tags" Target="../tags/tag4277.xml"/><Relationship Id="rId89" Type="http://schemas.openxmlformats.org/officeDocument/2006/relationships/tags" Target="../tags/tag4282.xml"/><Relationship Id="rId112" Type="http://schemas.openxmlformats.org/officeDocument/2006/relationships/tags" Target="../tags/tag4305.xml"/><Relationship Id="rId133" Type="http://schemas.openxmlformats.org/officeDocument/2006/relationships/tags" Target="../tags/tag4326.xml"/><Relationship Id="rId138" Type="http://schemas.openxmlformats.org/officeDocument/2006/relationships/tags" Target="../tags/tag4331.xml"/><Relationship Id="rId154" Type="http://schemas.openxmlformats.org/officeDocument/2006/relationships/tags" Target="../tags/tag4347.xml"/><Relationship Id="rId159" Type="http://schemas.openxmlformats.org/officeDocument/2006/relationships/tags" Target="../tags/tag4352.xml"/><Relationship Id="rId175" Type="http://schemas.openxmlformats.org/officeDocument/2006/relationships/tags" Target="../tags/tag4368.xml"/><Relationship Id="rId170" Type="http://schemas.openxmlformats.org/officeDocument/2006/relationships/tags" Target="../tags/tag4363.xml"/><Relationship Id="rId191" Type="http://schemas.openxmlformats.org/officeDocument/2006/relationships/tags" Target="../tags/tag4384.xml"/><Relationship Id="rId16" Type="http://schemas.openxmlformats.org/officeDocument/2006/relationships/tags" Target="../tags/tag4209.xml"/><Relationship Id="rId107" Type="http://schemas.openxmlformats.org/officeDocument/2006/relationships/tags" Target="../tags/tag4300.xml"/><Relationship Id="rId11" Type="http://schemas.openxmlformats.org/officeDocument/2006/relationships/tags" Target="../tags/tag4204.xml"/><Relationship Id="rId32" Type="http://schemas.openxmlformats.org/officeDocument/2006/relationships/tags" Target="../tags/tag4225.xml"/><Relationship Id="rId37" Type="http://schemas.openxmlformats.org/officeDocument/2006/relationships/tags" Target="../tags/tag4230.xml"/><Relationship Id="rId53" Type="http://schemas.openxmlformats.org/officeDocument/2006/relationships/tags" Target="../tags/tag4246.xml"/><Relationship Id="rId58" Type="http://schemas.openxmlformats.org/officeDocument/2006/relationships/tags" Target="../tags/tag4251.xml"/><Relationship Id="rId74" Type="http://schemas.openxmlformats.org/officeDocument/2006/relationships/tags" Target="../tags/tag4267.xml"/><Relationship Id="rId79" Type="http://schemas.openxmlformats.org/officeDocument/2006/relationships/tags" Target="../tags/tag4272.xml"/><Relationship Id="rId102" Type="http://schemas.openxmlformats.org/officeDocument/2006/relationships/tags" Target="../tags/tag4295.xml"/><Relationship Id="rId123" Type="http://schemas.openxmlformats.org/officeDocument/2006/relationships/tags" Target="../tags/tag4316.xml"/><Relationship Id="rId128" Type="http://schemas.openxmlformats.org/officeDocument/2006/relationships/tags" Target="../tags/tag4321.xml"/><Relationship Id="rId144" Type="http://schemas.openxmlformats.org/officeDocument/2006/relationships/tags" Target="../tags/tag4337.xml"/><Relationship Id="rId149" Type="http://schemas.openxmlformats.org/officeDocument/2006/relationships/tags" Target="../tags/tag4342.xml"/><Relationship Id="rId5" Type="http://schemas.openxmlformats.org/officeDocument/2006/relationships/tags" Target="../tags/tag4198.xml"/><Relationship Id="rId90" Type="http://schemas.openxmlformats.org/officeDocument/2006/relationships/tags" Target="../tags/tag4283.xml"/><Relationship Id="rId95" Type="http://schemas.openxmlformats.org/officeDocument/2006/relationships/tags" Target="../tags/tag4288.xml"/><Relationship Id="rId160" Type="http://schemas.openxmlformats.org/officeDocument/2006/relationships/tags" Target="../tags/tag4353.xml"/><Relationship Id="rId165" Type="http://schemas.openxmlformats.org/officeDocument/2006/relationships/tags" Target="../tags/tag4358.xml"/><Relationship Id="rId181" Type="http://schemas.openxmlformats.org/officeDocument/2006/relationships/tags" Target="../tags/tag4374.xml"/><Relationship Id="rId186" Type="http://schemas.openxmlformats.org/officeDocument/2006/relationships/tags" Target="../tags/tag4379.xml"/><Relationship Id="rId22" Type="http://schemas.openxmlformats.org/officeDocument/2006/relationships/tags" Target="../tags/tag4215.xml"/><Relationship Id="rId27" Type="http://schemas.openxmlformats.org/officeDocument/2006/relationships/tags" Target="../tags/tag4220.xml"/><Relationship Id="rId43" Type="http://schemas.openxmlformats.org/officeDocument/2006/relationships/tags" Target="../tags/tag4236.xml"/><Relationship Id="rId48" Type="http://schemas.openxmlformats.org/officeDocument/2006/relationships/tags" Target="../tags/tag4241.xml"/><Relationship Id="rId64" Type="http://schemas.openxmlformats.org/officeDocument/2006/relationships/tags" Target="../tags/tag4257.xml"/><Relationship Id="rId69" Type="http://schemas.openxmlformats.org/officeDocument/2006/relationships/tags" Target="../tags/tag4262.xml"/><Relationship Id="rId113" Type="http://schemas.openxmlformats.org/officeDocument/2006/relationships/tags" Target="../tags/tag4306.xml"/><Relationship Id="rId118" Type="http://schemas.openxmlformats.org/officeDocument/2006/relationships/tags" Target="../tags/tag4311.xml"/><Relationship Id="rId134" Type="http://schemas.openxmlformats.org/officeDocument/2006/relationships/tags" Target="../tags/tag4327.xml"/><Relationship Id="rId139" Type="http://schemas.openxmlformats.org/officeDocument/2006/relationships/tags" Target="../tags/tag4332.xml"/><Relationship Id="rId80" Type="http://schemas.openxmlformats.org/officeDocument/2006/relationships/tags" Target="../tags/tag4273.xml"/><Relationship Id="rId85" Type="http://schemas.openxmlformats.org/officeDocument/2006/relationships/tags" Target="../tags/tag4278.xml"/><Relationship Id="rId150" Type="http://schemas.openxmlformats.org/officeDocument/2006/relationships/tags" Target="../tags/tag4343.xml"/><Relationship Id="rId155" Type="http://schemas.openxmlformats.org/officeDocument/2006/relationships/tags" Target="../tags/tag4348.xml"/><Relationship Id="rId171" Type="http://schemas.openxmlformats.org/officeDocument/2006/relationships/tags" Target="../tags/tag4364.xml"/><Relationship Id="rId176" Type="http://schemas.openxmlformats.org/officeDocument/2006/relationships/tags" Target="../tags/tag4369.xml"/><Relationship Id="rId192" Type="http://schemas.openxmlformats.org/officeDocument/2006/relationships/slideLayout" Target="../slideLayouts/slideLayout2.xml"/><Relationship Id="rId12" Type="http://schemas.openxmlformats.org/officeDocument/2006/relationships/tags" Target="../tags/tag4205.xml"/><Relationship Id="rId17" Type="http://schemas.openxmlformats.org/officeDocument/2006/relationships/tags" Target="../tags/tag4210.xml"/><Relationship Id="rId33" Type="http://schemas.openxmlformats.org/officeDocument/2006/relationships/tags" Target="../tags/tag4226.xml"/><Relationship Id="rId38" Type="http://schemas.openxmlformats.org/officeDocument/2006/relationships/tags" Target="../tags/tag4231.xml"/><Relationship Id="rId59" Type="http://schemas.openxmlformats.org/officeDocument/2006/relationships/tags" Target="../tags/tag4252.xml"/><Relationship Id="rId103" Type="http://schemas.openxmlformats.org/officeDocument/2006/relationships/tags" Target="../tags/tag4296.xml"/><Relationship Id="rId108" Type="http://schemas.openxmlformats.org/officeDocument/2006/relationships/tags" Target="../tags/tag4301.xml"/><Relationship Id="rId124" Type="http://schemas.openxmlformats.org/officeDocument/2006/relationships/tags" Target="../tags/tag4317.xml"/><Relationship Id="rId129" Type="http://schemas.openxmlformats.org/officeDocument/2006/relationships/tags" Target="../tags/tag4322.xml"/><Relationship Id="rId54" Type="http://schemas.openxmlformats.org/officeDocument/2006/relationships/tags" Target="../tags/tag4247.xml"/><Relationship Id="rId70" Type="http://schemas.openxmlformats.org/officeDocument/2006/relationships/tags" Target="../tags/tag4263.xml"/><Relationship Id="rId75" Type="http://schemas.openxmlformats.org/officeDocument/2006/relationships/tags" Target="../tags/tag4268.xml"/><Relationship Id="rId91" Type="http://schemas.openxmlformats.org/officeDocument/2006/relationships/tags" Target="../tags/tag4284.xml"/><Relationship Id="rId96" Type="http://schemas.openxmlformats.org/officeDocument/2006/relationships/tags" Target="../tags/tag4289.xml"/><Relationship Id="rId140" Type="http://schemas.openxmlformats.org/officeDocument/2006/relationships/tags" Target="../tags/tag4333.xml"/><Relationship Id="rId145" Type="http://schemas.openxmlformats.org/officeDocument/2006/relationships/tags" Target="../tags/tag4338.xml"/><Relationship Id="rId161" Type="http://schemas.openxmlformats.org/officeDocument/2006/relationships/tags" Target="../tags/tag4354.xml"/><Relationship Id="rId166" Type="http://schemas.openxmlformats.org/officeDocument/2006/relationships/tags" Target="../tags/tag4359.xml"/><Relationship Id="rId182" Type="http://schemas.openxmlformats.org/officeDocument/2006/relationships/tags" Target="../tags/tag4375.xml"/><Relationship Id="rId187" Type="http://schemas.openxmlformats.org/officeDocument/2006/relationships/tags" Target="../tags/tag4380.xml"/><Relationship Id="rId1" Type="http://schemas.openxmlformats.org/officeDocument/2006/relationships/tags" Target="../tags/tag4194.xml"/><Relationship Id="rId6" Type="http://schemas.openxmlformats.org/officeDocument/2006/relationships/tags" Target="../tags/tag4199.xml"/><Relationship Id="rId23" Type="http://schemas.openxmlformats.org/officeDocument/2006/relationships/tags" Target="../tags/tag4216.xml"/><Relationship Id="rId28" Type="http://schemas.openxmlformats.org/officeDocument/2006/relationships/tags" Target="../tags/tag4221.xml"/><Relationship Id="rId49" Type="http://schemas.openxmlformats.org/officeDocument/2006/relationships/tags" Target="../tags/tag4242.xml"/><Relationship Id="rId114" Type="http://schemas.openxmlformats.org/officeDocument/2006/relationships/tags" Target="../tags/tag4307.xml"/><Relationship Id="rId119" Type="http://schemas.openxmlformats.org/officeDocument/2006/relationships/tags" Target="../tags/tag4312.xml"/><Relationship Id="rId44" Type="http://schemas.openxmlformats.org/officeDocument/2006/relationships/tags" Target="../tags/tag4237.xml"/><Relationship Id="rId60" Type="http://schemas.openxmlformats.org/officeDocument/2006/relationships/tags" Target="../tags/tag4253.xml"/><Relationship Id="rId65" Type="http://schemas.openxmlformats.org/officeDocument/2006/relationships/tags" Target="../tags/tag4258.xml"/><Relationship Id="rId81" Type="http://schemas.openxmlformats.org/officeDocument/2006/relationships/tags" Target="../tags/tag4274.xml"/><Relationship Id="rId86" Type="http://schemas.openxmlformats.org/officeDocument/2006/relationships/tags" Target="../tags/tag4279.xml"/><Relationship Id="rId130" Type="http://schemas.openxmlformats.org/officeDocument/2006/relationships/tags" Target="../tags/tag4323.xml"/><Relationship Id="rId135" Type="http://schemas.openxmlformats.org/officeDocument/2006/relationships/tags" Target="../tags/tag4328.xml"/><Relationship Id="rId151" Type="http://schemas.openxmlformats.org/officeDocument/2006/relationships/tags" Target="../tags/tag4344.xml"/><Relationship Id="rId156" Type="http://schemas.openxmlformats.org/officeDocument/2006/relationships/tags" Target="../tags/tag4349.xml"/><Relationship Id="rId177" Type="http://schemas.openxmlformats.org/officeDocument/2006/relationships/tags" Target="../tags/tag4370.xml"/><Relationship Id="rId172" Type="http://schemas.openxmlformats.org/officeDocument/2006/relationships/tags" Target="../tags/tag4365.xml"/><Relationship Id="rId193" Type="http://schemas.openxmlformats.org/officeDocument/2006/relationships/notesSlide" Target="../notesSlides/notesSlide85.xml"/><Relationship Id="rId13" Type="http://schemas.openxmlformats.org/officeDocument/2006/relationships/tags" Target="../tags/tag4206.xml"/><Relationship Id="rId18" Type="http://schemas.openxmlformats.org/officeDocument/2006/relationships/tags" Target="../tags/tag4211.xml"/><Relationship Id="rId39" Type="http://schemas.openxmlformats.org/officeDocument/2006/relationships/tags" Target="../tags/tag4232.xml"/><Relationship Id="rId109" Type="http://schemas.openxmlformats.org/officeDocument/2006/relationships/tags" Target="../tags/tag4302.xml"/><Relationship Id="rId34" Type="http://schemas.openxmlformats.org/officeDocument/2006/relationships/tags" Target="../tags/tag4227.xml"/><Relationship Id="rId50" Type="http://schemas.openxmlformats.org/officeDocument/2006/relationships/tags" Target="../tags/tag4243.xml"/><Relationship Id="rId55" Type="http://schemas.openxmlformats.org/officeDocument/2006/relationships/tags" Target="../tags/tag4248.xml"/><Relationship Id="rId76" Type="http://schemas.openxmlformats.org/officeDocument/2006/relationships/tags" Target="../tags/tag4269.xml"/><Relationship Id="rId97" Type="http://schemas.openxmlformats.org/officeDocument/2006/relationships/tags" Target="../tags/tag4290.xml"/><Relationship Id="rId104" Type="http://schemas.openxmlformats.org/officeDocument/2006/relationships/tags" Target="../tags/tag4297.xml"/><Relationship Id="rId120" Type="http://schemas.openxmlformats.org/officeDocument/2006/relationships/tags" Target="../tags/tag4313.xml"/><Relationship Id="rId125" Type="http://schemas.openxmlformats.org/officeDocument/2006/relationships/tags" Target="../tags/tag4318.xml"/><Relationship Id="rId141" Type="http://schemas.openxmlformats.org/officeDocument/2006/relationships/tags" Target="../tags/tag4334.xml"/><Relationship Id="rId146" Type="http://schemas.openxmlformats.org/officeDocument/2006/relationships/tags" Target="../tags/tag4339.xml"/><Relationship Id="rId167" Type="http://schemas.openxmlformats.org/officeDocument/2006/relationships/tags" Target="../tags/tag4360.xml"/><Relationship Id="rId188" Type="http://schemas.openxmlformats.org/officeDocument/2006/relationships/tags" Target="../tags/tag4381.xml"/><Relationship Id="rId7" Type="http://schemas.openxmlformats.org/officeDocument/2006/relationships/tags" Target="../tags/tag4200.xml"/><Relationship Id="rId71" Type="http://schemas.openxmlformats.org/officeDocument/2006/relationships/tags" Target="../tags/tag4264.xml"/><Relationship Id="rId92" Type="http://schemas.openxmlformats.org/officeDocument/2006/relationships/tags" Target="../tags/tag4285.xml"/><Relationship Id="rId162" Type="http://schemas.openxmlformats.org/officeDocument/2006/relationships/tags" Target="../tags/tag4355.xml"/><Relationship Id="rId183" Type="http://schemas.openxmlformats.org/officeDocument/2006/relationships/tags" Target="../tags/tag4376.xml"/><Relationship Id="rId2" Type="http://schemas.openxmlformats.org/officeDocument/2006/relationships/tags" Target="../tags/tag4195.xml"/><Relationship Id="rId29" Type="http://schemas.openxmlformats.org/officeDocument/2006/relationships/tags" Target="../tags/tag4222.xml"/><Relationship Id="rId24" Type="http://schemas.openxmlformats.org/officeDocument/2006/relationships/tags" Target="../tags/tag4217.xml"/><Relationship Id="rId40" Type="http://schemas.openxmlformats.org/officeDocument/2006/relationships/tags" Target="../tags/tag4233.xml"/><Relationship Id="rId45" Type="http://schemas.openxmlformats.org/officeDocument/2006/relationships/tags" Target="../tags/tag4238.xml"/><Relationship Id="rId66" Type="http://schemas.openxmlformats.org/officeDocument/2006/relationships/tags" Target="../tags/tag4259.xml"/><Relationship Id="rId87" Type="http://schemas.openxmlformats.org/officeDocument/2006/relationships/tags" Target="../tags/tag4280.xml"/><Relationship Id="rId110" Type="http://schemas.openxmlformats.org/officeDocument/2006/relationships/tags" Target="../tags/tag4303.xml"/><Relationship Id="rId115" Type="http://schemas.openxmlformats.org/officeDocument/2006/relationships/tags" Target="../tags/tag4308.xml"/><Relationship Id="rId131" Type="http://schemas.openxmlformats.org/officeDocument/2006/relationships/tags" Target="../tags/tag4324.xml"/><Relationship Id="rId136" Type="http://schemas.openxmlformats.org/officeDocument/2006/relationships/tags" Target="../tags/tag4329.xml"/><Relationship Id="rId157" Type="http://schemas.openxmlformats.org/officeDocument/2006/relationships/tags" Target="../tags/tag4350.xml"/><Relationship Id="rId178" Type="http://schemas.openxmlformats.org/officeDocument/2006/relationships/tags" Target="../tags/tag4371.xml"/><Relationship Id="rId61" Type="http://schemas.openxmlformats.org/officeDocument/2006/relationships/tags" Target="../tags/tag4254.xml"/><Relationship Id="rId82" Type="http://schemas.openxmlformats.org/officeDocument/2006/relationships/tags" Target="../tags/tag4275.xml"/><Relationship Id="rId152" Type="http://schemas.openxmlformats.org/officeDocument/2006/relationships/tags" Target="../tags/tag4345.xml"/><Relationship Id="rId173" Type="http://schemas.openxmlformats.org/officeDocument/2006/relationships/tags" Target="../tags/tag4366.xml"/><Relationship Id="rId19" Type="http://schemas.openxmlformats.org/officeDocument/2006/relationships/tags" Target="../tags/tag4212.xml"/><Relationship Id="rId14" Type="http://schemas.openxmlformats.org/officeDocument/2006/relationships/tags" Target="../tags/tag4207.xml"/><Relationship Id="rId30" Type="http://schemas.openxmlformats.org/officeDocument/2006/relationships/tags" Target="../tags/tag4223.xml"/><Relationship Id="rId35" Type="http://schemas.openxmlformats.org/officeDocument/2006/relationships/tags" Target="../tags/tag4228.xml"/><Relationship Id="rId56" Type="http://schemas.openxmlformats.org/officeDocument/2006/relationships/tags" Target="../tags/tag4249.xml"/><Relationship Id="rId77" Type="http://schemas.openxmlformats.org/officeDocument/2006/relationships/tags" Target="../tags/tag4270.xml"/><Relationship Id="rId100" Type="http://schemas.openxmlformats.org/officeDocument/2006/relationships/tags" Target="../tags/tag4293.xml"/><Relationship Id="rId105" Type="http://schemas.openxmlformats.org/officeDocument/2006/relationships/tags" Target="../tags/tag4298.xml"/><Relationship Id="rId126" Type="http://schemas.openxmlformats.org/officeDocument/2006/relationships/tags" Target="../tags/tag4319.xml"/><Relationship Id="rId147" Type="http://schemas.openxmlformats.org/officeDocument/2006/relationships/tags" Target="../tags/tag4340.xml"/><Relationship Id="rId168" Type="http://schemas.openxmlformats.org/officeDocument/2006/relationships/tags" Target="../tags/tag4361.xml"/><Relationship Id="rId8" Type="http://schemas.openxmlformats.org/officeDocument/2006/relationships/tags" Target="../tags/tag4201.xml"/><Relationship Id="rId51" Type="http://schemas.openxmlformats.org/officeDocument/2006/relationships/tags" Target="../tags/tag4244.xml"/><Relationship Id="rId72" Type="http://schemas.openxmlformats.org/officeDocument/2006/relationships/tags" Target="../tags/tag4265.xml"/><Relationship Id="rId93" Type="http://schemas.openxmlformats.org/officeDocument/2006/relationships/tags" Target="../tags/tag4286.xml"/><Relationship Id="rId98" Type="http://schemas.openxmlformats.org/officeDocument/2006/relationships/tags" Target="../tags/tag4291.xml"/><Relationship Id="rId121" Type="http://schemas.openxmlformats.org/officeDocument/2006/relationships/tags" Target="../tags/tag4314.xml"/><Relationship Id="rId142" Type="http://schemas.openxmlformats.org/officeDocument/2006/relationships/tags" Target="../tags/tag4335.xml"/><Relationship Id="rId163" Type="http://schemas.openxmlformats.org/officeDocument/2006/relationships/tags" Target="../tags/tag4356.xml"/><Relationship Id="rId184" Type="http://schemas.openxmlformats.org/officeDocument/2006/relationships/tags" Target="../tags/tag4377.xml"/><Relationship Id="rId189" Type="http://schemas.openxmlformats.org/officeDocument/2006/relationships/tags" Target="../tags/tag4382.xml"/><Relationship Id="rId3" Type="http://schemas.openxmlformats.org/officeDocument/2006/relationships/tags" Target="../tags/tag4196.xml"/><Relationship Id="rId25" Type="http://schemas.openxmlformats.org/officeDocument/2006/relationships/tags" Target="../tags/tag4218.xml"/><Relationship Id="rId46" Type="http://schemas.openxmlformats.org/officeDocument/2006/relationships/tags" Target="../tags/tag4239.xml"/><Relationship Id="rId67" Type="http://schemas.openxmlformats.org/officeDocument/2006/relationships/tags" Target="../tags/tag4260.xml"/><Relationship Id="rId116" Type="http://schemas.openxmlformats.org/officeDocument/2006/relationships/tags" Target="../tags/tag4309.xml"/><Relationship Id="rId137" Type="http://schemas.openxmlformats.org/officeDocument/2006/relationships/tags" Target="../tags/tag4330.xml"/><Relationship Id="rId158" Type="http://schemas.openxmlformats.org/officeDocument/2006/relationships/tags" Target="../tags/tag4351.xml"/><Relationship Id="rId20" Type="http://schemas.openxmlformats.org/officeDocument/2006/relationships/tags" Target="../tags/tag4213.xml"/><Relationship Id="rId41" Type="http://schemas.openxmlformats.org/officeDocument/2006/relationships/tags" Target="../tags/tag4234.xml"/><Relationship Id="rId62" Type="http://schemas.openxmlformats.org/officeDocument/2006/relationships/tags" Target="../tags/tag4255.xml"/><Relationship Id="rId83" Type="http://schemas.openxmlformats.org/officeDocument/2006/relationships/tags" Target="../tags/tag4276.xml"/><Relationship Id="rId88" Type="http://schemas.openxmlformats.org/officeDocument/2006/relationships/tags" Target="../tags/tag4281.xml"/><Relationship Id="rId111" Type="http://schemas.openxmlformats.org/officeDocument/2006/relationships/tags" Target="../tags/tag4304.xml"/><Relationship Id="rId132" Type="http://schemas.openxmlformats.org/officeDocument/2006/relationships/tags" Target="../tags/tag4325.xml"/><Relationship Id="rId153" Type="http://schemas.openxmlformats.org/officeDocument/2006/relationships/tags" Target="../tags/tag4346.xml"/><Relationship Id="rId174" Type="http://schemas.openxmlformats.org/officeDocument/2006/relationships/tags" Target="../tags/tag4367.xml"/><Relationship Id="rId179" Type="http://schemas.openxmlformats.org/officeDocument/2006/relationships/tags" Target="../tags/tag4372.xml"/><Relationship Id="rId190" Type="http://schemas.openxmlformats.org/officeDocument/2006/relationships/tags" Target="../tags/tag4383.xml"/><Relationship Id="rId15" Type="http://schemas.openxmlformats.org/officeDocument/2006/relationships/tags" Target="../tags/tag4208.xml"/><Relationship Id="rId36" Type="http://schemas.openxmlformats.org/officeDocument/2006/relationships/tags" Target="../tags/tag4229.xml"/><Relationship Id="rId57" Type="http://schemas.openxmlformats.org/officeDocument/2006/relationships/tags" Target="../tags/tag4250.xml"/><Relationship Id="rId106" Type="http://schemas.openxmlformats.org/officeDocument/2006/relationships/tags" Target="../tags/tag4299.xml"/><Relationship Id="rId127" Type="http://schemas.openxmlformats.org/officeDocument/2006/relationships/tags" Target="../tags/tag4320.xml"/><Relationship Id="rId10" Type="http://schemas.openxmlformats.org/officeDocument/2006/relationships/tags" Target="../tags/tag4203.xml"/><Relationship Id="rId31" Type="http://schemas.openxmlformats.org/officeDocument/2006/relationships/tags" Target="../tags/tag4224.xml"/><Relationship Id="rId52" Type="http://schemas.openxmlformats.org/officeDocument/2006/relationships/tags" Target="../tags/tag4245.xml"/><Relationship Id="rId73" Type="http://schemas.openxmlformats.org/officeDocument/2006/relationships/tags" Target="../tags/tag4266.xml"/><Relationship Id="rId78" Type="http://schemas.openxmlformats.org/officeDocument/2006/relationships/tags" Target="../tags/tag4271.xml"/><Relationship Id="rId94" Type="http://schemas.openxmlformats.org/officeDocument/2006/relationships/tags" Target="../tags/tag4287.xml"/><Relationship Id="rId99" Type="http://schemas.openxmlformats.org/officeDocument/2006/relationships/tags" Target="../tags/tag4292.xml"/><Relationship Id="rId101" Type="http://schemas.openxmlformats.org/officeDocument/2006/relationships/tags" Target="../tags/tag4294.xml"/><Relationship Id="rId122" Type="http://schemas.openxmlformats.org/officeDocument/2006/relationships/tags" Target="../tags/tag4315.xml"/><Relationship Id="rId143" Type="http://schemas.openxmlformats.org/officeDocument/2006/relationships/tags" Target="../tags/tag4336.xml"/><Relationship Id="rId148" Type="http://schemas.openxmlformats.org/officeDocument/2006/relationships/tags" Target="../tags/tag4341.xml"/><Relationship Id="rId164" Type="http://schemas.openxmlformats.org/officeDocument/2006/relationships/tags" Target="../tags/tag4357.xml"/><Relationship Id="rId169" Type="http://schemas.openxmlformats.org/officeDocument/2006/relationships/tags" Target="../tags/tag4362.xml"/><Relationship Id="rId185" Type="http://schemas.openxmlformats.org/officeDocument/2006/relationships/tags" Target="../tags/tag4378.xml"/><Relationship Id="rId4" Type="http://schemas.openxmlformats.org/officeDocument/2006/relationships/tags" Target="../tags/tag4197.xml"/><Relationship Id="rId9" Type="http://schemas.openxmlformats.org/officeDocument/2006/relationships/tags" Target="../tags/tag4202.xml"/><Relationship Id="rId180" Type="http://schemas.openxmlformats.org/officeDocument/2006/relationships/tags" Target="../tags/tag4373.xml"/><Relationship Id="rId26" Type="http://schemas.openxmlformats.org/officeDocument/2006/relationships/tags" Target="../tags/tag4219.xml"/></Relationships>
</file>

<file path=ppt/slides/_rels/slide113.xml.rels><?xml version="1.0" encoding="UTF-8" standalone="yes"?>
<Relationships xmlns="http://schemas.openxmlformats.org/package/2006/relationships"><Relationship Id="rId26" Type="http://schemas.openxmlformats.org/officeDocument/2006/relationships/tags" Target="../tags/tag4410.xml"/><Relationship Id="rId117" Type="http://schemas.openxmlformats.org/officeDocument/2006/relationships/tags" Target="../tags/tag4501.xml"/><Relationship Id="rId21" Type="http://schemas.openxmlformats.org/officeDocument/2006/relationships/tags" Target="../tags/tag4405.xml"/><Relationship Id="rId42" Type="http://schemas.openxmlformats.org/officeDocument/2006/relationships/tags" Target="../tags/tag4426.xml"/><Relationship Id="rId47" Type="http://schemas.openxmlformats.org/officeDocument/2006/relationships/tags" Target="../tags/tag4431.xml"/><Relationship Id="rId63" Type="http://schemas.openxmlformats.org/officeDocument/2006/relationships/tags" Target="../tags/tag4447.xml"/><Relationship Id="rId68" Type="http://schemas.openxmlformats.org/officeDocument/2006/relationships/tags" Target="../tags/tag4452.xml"/><Relationship Id="rId84" Type="http://schemas.openxmlformats.org/officeDocument/2006/relationships/tags" Target="../tags/tag4468.xml"/><Relationship Id="rId89" Type="http://schemas.openxmlformats.org/officeDocument/2006/relationships/tags" Target="../tags/tag4473.xml"/><Relationship Id="rId112" Type="http://schemas.openxmlformats.org/officeDocument/2006/relationships/tags" Target="../tags/tag4496.xml"/><Relationship Id="rId16" Type="http://schemas.openxmlformats.org/officeDocument/2006/relationships/tags" Target="../tags/tag4400.xml"/><Relationship Id="rId107" Type="http://schemas.openxmlformats.org/officeDocument/2006/relationships/tags" Target="../tags/tag4491.xml"/><Relationship Id="rId11" Type="http://schemas.openxmlformats.org/officeDocument/2006/relationships/tags" Target="../tags/tag4395.xml"/><Relationship Id="rId32" Type="http://schemas.openxmlformats.org/officeDocument/2006/relationships/tags" Target="../tags/tag4416.xml"/><Relationship Id="rId37" Type="http://schemas.openxmlformats.org/officeDocument/2006/relationships/tags" Target="../tags/tag4421.xml"/><Relationship Id="rId53" Type="http://schemas.openxmlformats.org/officeDocument/2006/relationships/tags" Target="../tags/tag4437.xml"/><Relationship Id="rId58" Type="http://schemas.openxmlformats.org/officeDocument/2006/relationships/tags" Target="../tags/tag4442.xml"/><Relationship Id="rId74" Type="http://schemas.openxmlformats.org/officeDocument/2006/relationships/tags" Target="../tags/tag4458.xml"/><Relationship Id="rId79" Type="http://schemas.openxmlformats.org/officeDocument/2006/relationships/tags" Target="../tags/tag4463.xml"/><Relationship Id="rId102" Type="http://schemas.openxmlformats.org/officeDocument/2006/relationships/tags" Target="../tags/tag4486.xml"/><Relationship Id="rId123" Type="http://schemas.openxmlformats.org/officeDocument/2006/relationships/tags" Target="../tags/tag4507.xml"/><Relationship Id="rId5" Type="http://schemas.openxmlformats.org/officeDocument/2006/relationships/tags" Target="../tags/tag4389.xml"/><Relationship Id="rId61" Type="http://schemas.openxmlformats.org/officeDocument/2006/relationships/tags" Target="../tags/tag4445.xml"/><Relationship Id="rId82" Type="http://schemas.openxmlformats.org/officeDocument/2006/relationships/tags" Target="../tags/tag4466.xml"/><Relationship Id="rId90" Type="http://schemas.openxmlformats.org/officeDocument/2006/relationships/tags" Target="../tags/tag4474.xml"/><Relationship Id="rId95" Type="http://schemas.openxmlformats.org/officeDocument/2006/relationships/tags" Target="../tags/tag4479.xml"/><Relationship Id="rId19" Type="http://schemas.openxmlformats.org/officeDocument/2006/relationships/tags" Target="../tags/tag4403.xml"/><Relationship Id="rId14" Type="http://schemas.openxmlformats.org/officeDocument/2006/relationships/tags" Target="../tags/tag4398.xml"/><Relationship Id="rId22" Type="http://schemas.openxmlformats.org/officeDocument/2006/relationships/tags" Target="../tags/tag4406.xml"/><Relationship Id="rId27" Type="http://schemas.openxmlformats.org/officeDocument/2006/relationships/tags" Target="../tags/tag4411.xml"/><Relationship Id="rId30" Type="http://schemas.openxmlformats.org/officeDocument/2006/relationships/tags" Target="../tags/tag4414.xml"/><Relationship Id="rId35" Type="http://schemas.openxmlformats.org/officeDocument/2006/relationships/tags" Target="../tags/tag4419.xml"/><Relationship Id="rId43" Type="http://schemas.openxmlformats.org/officeDocument/2006/relationships/tags" Target="../tags/tag4427.xml"/><Relationship Id="rId48" Type="http://schemas.openxmlformats.org/officeDocument/2006/relationships/tags" Target="../tags/tag4432.xml"/><Relationship Id="rId56" Type="http://schemas.openxmlformats.org/officeDocument/2006/relationships/tags" Target="../tags/tag4440.xml"/><Relationship Id="rId64" Type="http://schemas.openxmlformats.org/officeDocument/2006/relationships/tags" Target="../tags/tag4448.xml"/><Relationship Id="rId69" Type="http://schemas.openxmlformats.org/officeDocument/2006/relationships/tags" Target="../tags/tag4453.xml"/><Relationship Id="rId77" Type="http://schemas.openxmlformats.org/officeDocument/2006/relationships/tags" Target="../tags/tag4461.xml"/><Relationship Id="rId100" Type="http://schemas.openxmlformats.org/officeDocument/2006/relationships/tags" Target="../tags/tag4484.xml"/><Relationship Id="rId105" Type="http://schemas.openxmlformats.org/officeDocument/2006/relationships/tags" Target="../tags/tag4489.xml"/><Relationship Id="rId113" Type="http://schemas.openxmlformats.org/officeDocument/2006/relationships/tags" Target="../tags/tag4497.xml"/><Relationship Id="rId118" Type="http://schemas.openxmlformats.org/officeDocument/2006/relationships/tags" Target="../tags/tag4502.xml"/><Relationship Id="rId126" Type="http://schemas.openxmlformats.org/officeDocument/2006/relationships/notesSlide" Target="../notesSlides/notesSlide86.xml"/><Relationship Id="rId8" Type="http://schemas.openxmlformats.org/officeDocument/2006/relationships/tags" Target="../tags/tag4392.xml"/><Relationship Id="rId51" Type="http://schemas.openxmlformats.org/officeDocument/2006/relationships/tags" Target="../tags/tag4435.xml"/><Relationship Id="rId72" Type="http://schemas.openxmlformats.org/officeDocument/2006/relationships/tags" Target="../tags/tag4456.xml"/><Relationship Id="rId80" Type="http://schemas.openxmlformats.org/officeDocument/2006/relationships/tags" Target="../tags/tag4464.xml"/><Relationship Id="rId85" Type="http://schemas.openxmlformats.org/officeDocument/2006/relationships/tags" Target="../tags/tag4469.xml"/><Relationship Id="rId93" Type="http://schemas.openxmlformats.org/officeDocument/2006/relationships/tags" Target="../tags/tag4477.xml"/><Relationship Id="rId98" Type="http://schemas.openxmlformats.org/officeDocument/2006/relationships/tags" Target="../tags/tag4482.xml"/><Relationship Id="rId121" Type="http://schemas.openxmlformats.org/officeDocument/2006/relationships/tags" Target="../tags/tag4505.xml"/><Relationship Id="rId3" Type="http://schemas.openxmlformats.org/officeDocument/2006/relationships/tags" Target="../tags/tag4387.xml"/><Relationship Id="rId12" Type="http://schemas.openxmlformats.org/officeDocument/2006/relationships/tags" Target="../tags/tag4396.xml"/><Relationship Id="rId17" Type="http://schemas.openxmlformats.org/officeDocument/2006/relationships/tags" Target="../tags/tag4401.xml"/><Relationship Id="rId25" Type="http://schemas.openxmlformats.org/officeDocument/2006/relationships/tags" Target="../tags/tag4409.xml"/><Relationship Id="rId33" Type="http://schemas.openxmlformats.org/officeDocument/2006/relationships/tags" Target="../tags/tag4417.xml"/><Relationship Id="rId38" Type="http://schemas.openxmlformats.org/officeDocument/2006/relationships/tags" Target="../tags/tag4422.xml"/><Relationship Id="rId46" Type="http://schemas.openxmlformats.org/officeDocument/2006/relationships/tags" Target="../tags/tag4430.xml"/><Relationship Id="rId59" Type="http://schemas.openxmlformats.org/officeDocument/2006/relationships/tags" Target="../tags/tag4443.xml"/><Relationship Id="rId67" Type="http://schemas.openxmlformats.org/officeDocument/2006/relationships/tags" Target="../tags/tag4451.xml"/><Relationship Id="rId103" Type="http://schemas.openxmlformats.org/officeDocument/2006/relationships/tags" Target="../tags/tag4487.xml"/><Relationship Id="rId108" Type="http://schemas.openxmlformats.org/officeDocument/2006/relationships/tags" Target="../tags/tag4492.xml"/><Relationship Id="rId116" Type="http://schemas.openxmlformats.org/officeDocument/2006/relationships/tags" Target="../tags/tag4500.xml"/><Relationship Id="rId124" Type="http://schemas.openxmlformats.org/officeDocument/2006/relationships/tags" Target="../tags/tag4508.xml"/><Relationship Id="rId20" Type="http://schemas.openxmlformats.org/officeDocument/2006/relationships/tags" Target="../tags/tag4404.xml"/><Relationship Id="rId41" Type="http://schemas.openxmlformats.org/officeDocument/2006/relationships/tags" Target="../tags/tag4425.xml"/><Relationship Id="rId54" Type="http://schemas.openxmlformats.org/officeDocument/2006/relationships/tags" Target="../tags/tag4438.xml"/><Relationship Id="rId62" Type="http://schemas.openxmlformats.org/officeDocument/2006/relationships/tags" Target="../tags/tag4446.xml"/><Relationship Id="rId70" Type="http://schemas.openxmlformats.org/officeDocument/2006/relationships/tags" Target="../tags/tag4454.xml"/><Relationship Id="rId75" Type="http://schemas.openxmlformats.org/officeDocument/2006/relationships/tags" Target="../tags/tag4459.xml"/><Relationship Id="rId83" Type="http://schemas.openxmlformats.org/officeDocument/2006/relationships/tags" Target="../tags/tag4467.xml"/><Relationship Id="rId88" Type="http://schemas.openxmlformats.org/officeDocument/2006/relationships/tags" Target="../tags/tag4472.xml"/><Relationship Id="rId91" Type="http://schemas.openxmlformats.org/officeDocument/2006/relationships/tags" Target="../tags/tag4475.xml"/><Relationship Id="rId96" Type="http://schemas.openxmlformats.org/officeDocument/2006/relationships/tags" Target="../tags/tag4480.xml"/><Relationship Id="rId111" Type="http://schemas.openxmlformats.org/officeDocument/2006/relationships/tags" Target="../tags/tag4495.xml"/><Relationship Id="rId1" Type="http://schemas.openxmlformats.org/officeDocument/2006/relationships/tags" Target="../tags/tag4385.xml"/><Relationship Id="rId6" Type="http://schemas.openxmlformats.org/officeDocument/2006/relationships/tags" Target="../tags/tag4390.xml"/><Relationship Id="rId15" Type="http://schemas.openxmlformats.org/officeDocument/2006/relationships/tags" Target="../tags/tag4399.xml"/><Relationship Id="rId23" Type="http://schemas.openxmlformats.org/officeDocument/2006/relationships/tags" Target="../tags/tag4407.xml"/><Relationship Id="rId28" Type="http://schemas.openxmlformats.org/officeDocument/2006/relationships/tags" Target="../tags/tag4412.xml"/><Relationship Id="rId36" Type="http://schemas.openxmlformats.org/officeDocument/2006/relationships/tags" Target="../tags/tag4420.xml"/><Relationship Id="rId49" Type="http://schemas.openxmlformats.org/officeDocument/2006/relationships/tags" Target="../tags/tag4433.xml"/><Relationship Id="rId57" Type="http://schemas.openxmlformats.org/officeDocument/2006/relationships/tags" Target="../tags/tag4441.xml"/><Relationship Id="rId106" Type="http://schemas.openxmlformats.org/officeDocument/2006/relationships/tags" Target="../tags/tag4490.xml"/><Relationship Id="rId114" Type="http://schemas.openxmlformats.org/officeDocument/2006/relationships/tags" Target="../tags/tag4498.xml"/><Relationship Id="rId119" Type="http://schemas.openxmlformats.org/officeDocument/2006/relationships/tags" Target="../tags/tag4503.xml"/><Relationship Id="rId10" Type="http://schemas.openxmlformats.org/officeDocument/2006/relationships/tags" Target="../tags/tag4394.xml"/><Relationship Id="rId31" Type="http://schemas.openxmlformats.org/officeDocument/2006/relationships/tags" Target="../tags/tag4415.xml"/><Relationship Id="rId44" Type="http://schemas.openxmlformats.org/officeDocument/2006/relationships/tags" Target="../tags/tag4428.xml"/><Relationship Id="rId52" Type="http://schemas.openxmlformats.org/officeDocument/2006/relationships/tags" Target="../tags/tag4436.xml"/><Relationship Id="rId60" Type="http://schemas.openxmlformats.org/officeDocument/2006/relationships/tags" Target="../tags/tag4444.xml"/><Relationship Id="rId65" Type="http://schemas.openxmlformats.org/officeDocument/2006/relationships/tags" Target="../tags/tag4449.xml"/><Relationship Id="rId73" Type="http://schemas.openxmlformats.org/officeDocument/2006/relationships/tags" Target="../tags/tag4457.xml"/><Relationship Id="rId78" Type="http://schemas.openxmlformats.org/officeDocument/2006/relationships/tags" Target="../tags/tag4462.xml"/><Relationship Id="rId81" Type="http://schemas.openxmlformats.org/officeDocument/2006/relationships/tags" Target="../tags/tag4465.xml"/><Relationship Id="rId86" Type="http://schemas.openxmlformats.org/officeDocument/2006/relationships/tags" Target="../tags/tag4470.xml"/><Relationship Id="rId94" Type="http://schemas.openxmlformats.org/officeDocument/2006/relationships/tags" Target="../tags/tag4478.xml"/><Relationship Id="rId99" Type="http://schemas.openxmlformats.org/officeDocument/2006/relationships/tags" Target="../tags/tag4483.xml"/><Relationship Id="rId101" Type="http://schemas.openxmlformats.org/officeDocument/2006/relationships/tags" Target="../tags/tag4485.xml"/><Relationship Id="rId122" Type="http://schemas.openxmlformats.org/officeDocument/2006/relationships/tags" Target="../tags/tag4506.xml"/><Relationship Id="rId4" Type="http://schemas.openxmlformats.org/officeDocument/2006/relationships/tags" Target="../tags/tag4388.xml"/><Relationship Id="rId9" Type="http://schemas.openxmlformats.org/officeDocument/2006/relationships/tags" Target="../tags/tag4393.xml"/><Relationship Id="rId13" Type="http://schemas.openxmlformats.org/officeDocument/2006/relationships/tags" Target="../tags/tag4397.xml"/><Relationship Id="rId18" Type="http://schemas.openxmlformats.org/officeDocument/2006/relationships/tags" Target="../tags/tag4402.xml"/><Relationship Id="rId39" Type="http://schemas.openxmlformats.org/officeDocument/2006/relationships/tags" Target="../tags/tag4423.xml"/><Relationship Id="rId109" Type="http://schemas.openxmlformats.org/officeDocument/2006/relationships/tags" Target="../tags/tag4493.xml"/><Relationship Id="rId34" Type="http://schemas.openxmlformats.org/officeDocument/2006/relationships/tags" Target="../tags/tag4418.xml"/><Relationship Id="rId50" Type="http://schemas.openxmlformats.org/officeDocument/2006/relationships/tags" Target="../tags/tag4434.xml"/><Relationship Id="rId55" Type="http://schemas.openxmlformats.org/officeDocument/2006/relationships/tags" Target="../tags/tag4439.xml"/><Relationship Id="rId76" Type="http://schemas.openxmlformats.org/officeDocument/2006/relationships/tags" Target="../tags/tag4460.xml"/><Relationship Id="rId97" Type="http://schemas.openxmlformats.org/officeDocument/2006/relationships/tags" Target="../tags/tag4481.xml"/><Relationship Id="rId104" Type="http://schemas.openxmlformats.org/officeDocument/2006/relationships/tags" Target="../tags/tag4488.xml"/><Relationship Id="rId120" Type="http://schemas.openxmlformats.org/officeDocument/2006/relationships/tags" Target="../tags/tag4504.xml"/><Relationship Id="rId125" Type="http://schemas.openxmlformats.org/officeDocument/2006/relationships/slideLayout" Target="../slideLayouts/slideLayout2.xml"/><Relationship Id="rId7" Type="http://schemas.openxmlformats.org/officeDocument/2006/relationships/tags" Target="../tags/tag4391.xml"/><Relationship Id="rId71" Type="http://schemas.openxmlformats.org/officeDocument/2006/relationships/tags" Target="../tags/tag4455.xml"/><Relationship Id="rId92" Type="http://schemas.openxmlformats.org/officeDocument/2006/relationships/tags" Target="../tags/tag4476.xml"/><Relationship Id="rId2" Type="http://schemas.openxmlformats.org/officeDocument/2006/relationships/tags" Target="../tags/tag4386.xml"/><Relationship Id="rId29" Type="http://schemas.openxmlformats.org/officeDocument/2006/relationships/tags" Target="../tags/tag4413.xml"/><Relationship Id="rId24" Type="http://schemas.openxmlformats.org/officeDocument/2006/relationships/tags" Target="../tags/tag4408.xml"/><Relationship Id="rId40" Type="http://schemas.openxmlformats.org/officeDocument/2006/relationships/tags" Target="../tags/tag4424.xml"/><Relationship Id="rId45" Type="http://schemas.openxmlformats.org/officeDocument/2006/relationships/tags" Target="../tags/tag4429.xml"/><Relationship Id="rId66" Type="http://schemas.openxmlformats.org/officeDocument/2006/relationships/tags" Target="../tags/tag4450.xml"/><Relationship Id="rId87" Type="http://schemas.openxmlformats.org/officeDocument/2006/relationships/tags" Target="../tags/tag4471.xml"/><Relationship Id="rId110" Type="http://schemas.openxmlformats.org/officeDocument/2006/relationships/tags" Target="../tags/tag4494.xml"/><Relationship Id="rId115" Type="http://schemas.openxmlformats.org/officeDocument/2006/relationships/tags" Target="../tags/tag449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10.xml"/><Relationship Id="rId1" Type="http://schemas.openxmlformats.org/officeDocument/2006/relationships/tags" Target="../tags/tag4509.xml"/><Relationship Id="rId4" Type="http://schemas.openxmlformats.org/officeDocument/2006/relationships/notesSlide" Target="../notesSlides/notesSlide8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12.xml"/><Relationship Id="rId1" Type="http://schemas.openxmlformats.org/officeDocument/2006/relationships/tags" Target="../tags/tag4511.xml"/><Relationship Id="rId4" Type="http://schemas.openxmlformats.org/officeDocument/2006/relationships/notesSlide" Target="../notesSlides/notesSlide8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14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tags" Target="../tags/tag4522.xml"/><Relationship Id="rId13" Type="http://schemas.openxmlformats.org/officeDocument/2006/relationships/tags" Target="../tags/tag4527.xml"/><Relationship Id="rId18" Type="http://schemas.openxmlformats.org/officeDocument/2006/relationships/notesSlide" Target="../notesSlides/notesSlide91.xml"/><Relationship Id="rId3" Type="http://schemas.openxmlformats.org/officeDocument/2006/relationships/tags" Target="../tags/tag4517.xml"/><Relationship Id="rId7" Type="http://schemas.openxmlformats.org/officeDocument/2006/relationships/tags" Target="../tags/tag4521.xml"/><Relationship Id="rId12" Type="http://schemas.openxmlformats.org/officeDocument/2006/relationships/tags" Target="../tags/tag452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516.xml"/><Relationship Id="rId16" Type="http://schemas.openxmlformats.org/officeDocument/2006/relationships/tags" Target="../tags/tag4530.xml"/><Relationship Id="rId1" Type="http://schemas.openxmlformats.org/officeDocument/2006/relationships/tags" Target="../tags/tag4515.xml"/><Relationship Id="rId6" Type="http://schemas.openxmlformats.org/officeDocument/2006/relationships/tags" Target="../tags/tag4520.xml"/><Relationship Id="rId11" Type="http://schemas.openxmlformats.org/officeDocument/2006/relationships/tags" Target="../tags/tag4525.xml"/><Relationship Id="rId5" Type="http://schemas.openxmlformats.org/officeDocument/2006/relationships/tags" Target="../tags/tag4519.xml"/><Relationship Id="rId15" Type="http://schemas.openxmlformats.org/officeDocument/2006/relationships/tags" Target="../tags/tag4529.xml"/><Relationship Id="rId10" Type="http://schemas.openxmlformats.org/officeDocument/2006/relationships/tags" Target="../tags/tag4524.xml"/><Relationship Id="rId4" Type="http://schemas.openxmlformats.org/officeDocument/2006/relationships/tags" Target="../tags/tag4518.xml"/><Relationship Id="rId9" Type="http://schemas.openxmlformats.org/officeDocument/2006/relationships/tags" Target="../tags/tag4523.xml"/><Relationship Id="rId14" Type="http://schemas.openxmlformats.org/officeDocument/2006/relationships/tags" Target="../tags/tag45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1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3" Type="http://schemas.openxmlformats.org/officeDocument/2006/relationships/tags" Target="../tags/tag228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notesSlide" Target="../notesSlides/notesSlide13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271.xml"/><Relationship Id="rId21" Type="http://schemas.openxmlformats.org/officeDocument/2006/relationships/tags" Target="../tags/tag289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tags" Target="../tags/tag331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tags" Target="../tags/tag326.xml"/><Relationship Id="rId42" Type="http://schemas.openxmlformats.org/officeDocument/2006/relationships/tags" Target="../tags/tag334.xml"/><Relationship Id="rId47" Type="http://schemas.openxmlformats.org/officeDocument/2006/relationships/tags" Target="../tags/tag339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46" Type="http://schemas.openxmlformats.org/officeDocument/2006/relationships/tags" Target="../tags/tag338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tags" Target="../tags/tag333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tags" Target="../tags/tag332.xml"/><Relationship Id="rId45" Type="http://schemas.openxmlformats.org/officeDocument/2006/relationships/tags" Target="../tags/tag337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49" Type="http://schemas.openxmlformats.org/officeDocument/2006/relationships/notesSlide" Target="../notesSlides/notesSlide15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4" Type="http://schemas.openxmlformats.org/officeDocument/2006/relationships/tags" Target="../tags/tag336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Relationship Id="rId43" Type="http://schemas.openxmlformats.org/officeDocument/2006/relationships/tags" Target="../tags/tag335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0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notesSlide" Target="../notesSlides/notesSlide1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29" Type="http://schemas.openxmlformats.org/officeDocument/2006/relationships/tags" Target="../tags/tag368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tags" Target="../tags/tag370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26" Type="http://schemas.openxmlformats.org/officeDocument/2006/relationships/tags" Target="../tags/tag396.xml"/><Relationship Id="rId3" Type="http://schemas.openxmlformats.org/officeDocument/2006/relationships/tags" Target="../tags/tag373.xml"/><Relationship Id="rId21" Type="http://schemas.openxmlformats.org/officeDocument/2006/relationships/tags" Target="../tags/tag39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tags" Target="../tags/tag395.xml"/><Relationship Id="rId33" Type="http://schemas.openxmlformats.org/officeDocument/2006/relationships/tags" Target="../tags/tag403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29" Type="http://schemas.openxmlformats.org/officeDocument/2006/relationships/tags" Target="../tags/tag399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tags" Target="../tags/tag394.xml"/><Relationship Id="rId32" Type="http://schemas.openxmlformats.org/officeDocument/2006/relationships/tags" Target="../tags/tag402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28" Type="http://schemas.openxmlformats.org/officeDocument/2006/relationships/tags" Target="../tags/tag398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31" Type="http://schemas.openxmlformats.org/officeDocument/2006/relationships/tags" Target="../tags/tag401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Relationship Id="rId27" Type="http://schemas.openxmlformats.org/officeDocument/2006/relationships/tags" Target="../tags/tag397.xml"/><Relationship Id="rId30" Type="http://schemas.openxmlformats.org/officeDocument/2006/relationships/tags" Target="../tags/tag400.xml"/><Relationship Id="rId35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34" Type="http://schemas.openxmlformats.org/officeDocument/2006/relationships/notesSlide" Target="../notesSlides/notesSlide18.xml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tags" Target="../tags/tag432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tags" Target="../tags/tag435.xm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../tags/tag434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tags" Target="../tags/tag4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" Type="http://schemas.openxmlformats.org/officeDocument/2006/relationships/tags" Target="../tags/tag438.xml"/><Relationship Id="rId21" Type="http://schemas.openxmlformats.org/officeDocument/2006/relationships/image" Target="../media/image3.wmf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10" Type="http://schemas.openxmlformats.org/officeDocument/2006/relationships/tags" Target="../tags/tag4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3" Type="http://schemas.openxmlformats.org/officeDocument/2006/relationships/tags" Target="../tags/tag456.xml"/><Relationship Id="rId21" Type="http://schemas.openxmlformats.org/officeDocument/2006/relationships/image" Target="../media/image3.wmf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10" Type="http://schemas.openxmlformats.org/officeDocument/2006/relationships/tags" Target="../tags/tag46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tags" Target="../tags/tag497.xml"/><Relationship Id="rId3" Type="http://schemas.openxmlformats.org/officeDocument/2006/relationships/tags" Target="../tags/tag474.xml"/><Relationship Id="rId21" Type="http://schemas.openxmlformats.org/officeDocument/2006/relationships/tags" Target="../tags/tag492.xml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tags" Target="../tags/tag496.xml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tags" Target="../tags/tag491.xml"/><Relationship Id="rId29" Type="http://schemas.openxmlformats.org/officeDocument/2006/relationships/tags" Target="../tags/tag500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tags" Target="../tags/tag495.xml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tags" Target="../tags/tag494.xml"/><Relationship Id="rId28" Type="http://schemas.openxmlformats.org/officeDocument/2006/relationships/tags" Target="../tags/tag499.xml"/><Relationship Id="rId10" Type="http://schemas.openxmlformats.org/officeDocument/2006/relationships/tags" Target="../tags/tag481.xml"/><Relationship Id="rId19" Type="http://schemas.openxmlformats.org/officeDocument/2006/relationships/tags" Target="../tags/tag490.xml"/><Relationship Id="rId31" Type="http://schemas.openxmlformats.org/officeDocument/2006/relationships/notesSlide" Target="../notesSlides/notesSlide21.xml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tags" Target="../tags/tag493.xml"/><Relationship Id="rId27" Type="http://schemas.openxmlformats.org/officeDocument/2006/relationships/tags" Target="../tags/tag498.xml"/><Relationship Id="rId30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26" Type="http://schemas.openxmlformats.org/officeDocument/2006/relationships/tags" Target="../tags/tag526.xml"/><Relationship Id="rId39" Type="http://schemas.openxmlformats.org/officeDocument/2006/relationships/tags" Target="../tags/tag539.xml"/><Relationship Id="rId21" Type="http://schemas.openxmlformats.org/officeDocument/2006/relationships/tags" Target="../tags/tag521.xml"/><Relationship Id="rId34" Type="http://schemas.openxmlformats.org/officeDocument/2006/relationships/tags" Target="../tags/tag534.xml"/><Relationship Id="rId42" Type="http://schemas.openxmlformats.org/officeDocument/2006/relationships/tags" Target="../tags/tag542.xml"/><Relationship Id="rId47" Type="http://schemas.openxmlformats.org/officeDocument/2006/relationships/tags" Target="../tags/tag547.xml"/><Relationship Id="rId50" Type="http://schemas.openxmlformats.org/officeDocument/2006/relationships/tags" Target="../tags/tag550.xml"/><Relationship Id="rId55" Type="http://schemas.openxmlformats.org/officeDocument/2006/relationships/tags" Target="../tags/tag555.xml"/><Relationship Id="rId63" Type="http://schemas.openxmlformats.org/officeDocument/2006/relationships/tags" Target="../tags/tag563.xml"/><Relationship Id="rId68" Type="http://schemas.openxmlformats.org/officeDocument/2006/relationships/tags" Target="../tags/tag568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9" Type="http://schemas.openxmlformats.org/officeDocument/2006/relationships/tags" Target="../tags/tag529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24" Type="http://schemas.openxmlformats.org/officeDocument/2006/relationships/tags" Target="../tags/tag524.xml"/><Relationship Id="rId32" Type="http://schemas.openxmlformats.org/officeDocument/2006/relationships/tags" Target="../tags/tag532.xml"/><Relationship Id="rId37" Type="http://schemas.openxmlformats.org/officeDocument/2006/relationships/tags" Target="../tags/tag537.xml"/><Relationship Id="rId40" Type="http://schemas.openxmlformats.org/officeDocument/2006/relationships/tags" Target="../tags/tag540.xml"/><Relationship Id="rId45" Type="http://schemas.openxmlformats.org/officeDocument/2006/relationships/tags" Target="../tags/tag545.xml"/><Relationship Id="rId53" Type="http://schemas.openxmlformats.org/officeDocument/2006/relationships/tags" Target="../tags/tag553.xml"/><Relationship Id="rId58" Type="http://schemas.openxmlformats.org/officeDocument/2006/relationships/tags" Target="../tags/tag558.xml"/><Relationship Id="rId66" Type="http://schemas.openxmlformats.org/officeDocument/2006/relationships/tags" Target="../tags/tag566.xml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23" Type="http://schemas.openxmlformats.org/officeDocument/2006/relationships/tags" Target="../tags/tag523.xml"/><Relationship Id="rId28" Type="http://schemas.openxmlformats.org/officeDocument/2006/relationships/tags" Target="../tags/tag528.xml"/><Relationship Id="rId36" Type="http://schemas.openxmlformats.org/officeDocument/2006/relationships/tags" Target="../tags/tag536.xml"/><Relationship Id="rId49" Type="http://schemas.openxmlformats.org/officeDocument/2006/relationships/tags" Target="../tags/tag549.xml"/><Relationship Id="rId57" Type="http://schemas.openxmlformats.org/officeDocument/2006/relationships/tags" Target="../tags/tag557.xml"/><Relationship Id="rId61" Type="http://schemas.openxmlformats.org/officeDocument/2006/relationships/tags" Target="../tags/tag561.xml"/><Relationship Id="rId10" Type="http://schemas.openxmlformats.org/officeDocument/2006/relationships/tags" Target="../tags/tag510.xml"/><Relationship Id="rId19" Type="http://schemas.openxmlformats.org/officeDocument/2006/relationships/tags" Target="../tags/tag519.xml"/><Relationship Id="rId31" Type="http://schemas.openxmlformats.org/officeDocument/2006/relationships/tags" Target="../tags/tag531.xml"/><Relationship Id="rId44" Type="http://schemas.openxmlformats.org/officeDocument/2006/relationships/tags" Target="../tags/tag544.xml"/><Relationship Id="rId52" Type="http://schemas.openxmlformats.org/officeDocument/2006/relationships/tags" Target="../tags/tag552.xml"/><Relationship Id="rId60" Type="http://schemas.openxmlformats.org/officeDocument/2006/relationships/tags" Target="../tags/tag560.xml"/><Relationship Id="rId65" Type="http://schemas.openxmlformats.org/officeDocument/2006/relationships/tags" Target="../tags/tag565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tags" Target="../tags/tag522.xml"/><Relationship Id="rId27" Type="http://schemas.openxmlformats.org/officeDocument/2006/relationships/tags" Target="../tags/tag527.xml"/><Relationship Id="rId30" Type="http://schemas.openxmlformats.org/officeDocument/2006/relationships/tags" Target="../tags/tag530.xml"/><Relationship Id="rId35" Type="http://schemas.openxmlformats.org/officeDocument/2006/relationships/tags" Target="../tags/tag535.xml"/><Relationship Id="rId43" Type="http://schemas.openxmlformats.org/officeDocument/2006/relationships/tags" Target="../tags/tag543.xml"/><Relationship Id="rId48" Type="http://schemas.openxmlformats.org/officeDocument/2006/relationships/tags" Target="../tags/tag548.xml"/><Relationship Id="rId56" Type="http://schemas.openxmlformats.org/officeDocument/2006/relationships/tags" Target="../tags/tag556.xml"/><Relationship Id="rId64" Type="http://schemas.openxmlformats.org/officeDocument/2006/relationships/tags" Target="../tags/tag564.xml"/><Relationship Id="rId69" Type="http://schemas.openxmlformats.org/officeDocument/2006/relationships/slideLayout" Target="../slideLayouts/slideLayout6.xml"/><Relationship Id="rId8" Type="http://schemas.openxmlformats.org/officeDocument/2006/relationships/tags" Target="../tags/tag508.xml"/><Relationship Id="rId51" Type="http://schemas.openxmlformats.org/officeDocument/2006/relationships/tags" Target="../tags/tag551.xml"/><Relationship Id="rId3" Type="http://schemas.openxmlformats.org/officeDocument/2006/relationships/tags" Target="../tags/tag503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tags" Target="../tags/tag525.xml"/><Relationship Id="rId33" Type="http://schemas.openxmlformats.org/officeDocument/2006/relationships/tags" Target="../tags/tag533.xml"/><Relationship Id="rId38" Type="http://schemas.openxmlformats.org/officeDocument/2006/relationships/tags" Target="../tags/tag538.xml"/><Relationship Id="rId46" Type="http://schemas.openxmlformats.org/officeDocument/2006/relationships/tags" Target="../tags/tag546.xml"/><Relationship Id="rId59" Type="http://schemas.openxmlformats.org/officeDocument/2006/relationships/tags" Target="../tags/tag559.xml"/><Relationship Id="rId67" Type="http://schemas.openxmlformats.org/officeDocument/2006/relationships/tags" Target="../tags/tag567.xml"/><Relationship Id="rId20" Type="http://schemas.openxmlformats.org/officeDocument/2006/relationships/tags" Target="../tags/tag520.xml"/><Relationship Id="rId41" Type="http://schemas.openxmlformats.org/officeDocument/2006/relationships/tags" Target="../tags/tag541.xml"/><Relationship Id="rId54" Type="http://schemas.openxmlformats.org/officeDocument/2006/relationships/tags" Target="../tags/tag554.xml"/><Relationship Id="rId62" Type="http://schemas.openxmlformats.org/officeDocument/2006/relationships/tags" Target="../tags/tag562.xml"/><Relationship Id="rId70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26" Type="http://schemas.openxmlformats.org/officeDocument/2006/relationships/tags" Target="../tags/tag594.xml"/><Relationship Id="rId39" Type="http://schemas.openxmlformats.org/officeDocument/2006/relationships/tags" Target="../tags/tag607.xml"/><Relationship Id="rId3" Type="http://schemas.openxmlformats.org/officeDocument/2006/relationships/tags" Target="../tags/tag571.xml"/><Relationship Id="rId21" Type="http://schemas.openxmlformats.org/officeDocument/2006/relationships/tags" Target="../tags/tag589.xml"/><Relationship Id="rId34" Type="http://schemas.openxmlformats.org/officeDocument/2006/relationships/tags" Target="../tags/tag602.xml"/><Relationship Id="rId42" Type="http://schemas.openxmlformats.org/officeDocument/2006/relationships/tags" Target="../tags/tag610.xml"/><Relationship Id="rId47" Type="http://schemas.openxmlformats.org/officeDocument/2006/relationships/notesSlide" Target="../notesSlides/notesSlide23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5" Type="http://schemas.openxmlformats.org/officeDocument/2006/relationships/tags" Target="../tags/tag593.xml"/><Relationship Id="rId33" Type="http://schemas.openxmlformats.org/officeDocument/2006/relationships/tags" Target="../tags/tag601.xml"/><Relationship Id="rId38" Type="http://schemas.openxmlformats.org/officeDocument/2006/relationships/tags" Target="../tags/tag606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29" Type="http://schemas.openxmlformats.org/officeDocument/2006/relationships/tags" Target="../tags/tag597.xml"/><Relationship Id="rId41" Type="http://schemas.openxmlformats.org/officeDocument/2006/relationships/tags" Target="../tags/tag609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tags" Target="../tags/tag592.xml"/><Relationship Id="rId32" Type="http://schemas.openxmlformats.org/officeDocument/2006/relationships/tags" Target="../tags/tag600.xml"/><Relationship Id="rId37" Type="http://schemas.openxmlformats.org/officeDocument/2006/relationships/tags" Target="../tags/tag605.xml"/><Relationship Id="rId40" Type="http://schemas.openxmlformats.org/officeDocument/2006/relationships/tags" Target="../tags/tag608.xml"/><Relationship Id="rId45" Type="http://schemas.openxmlformats.org/officeDocument/2006/relationships/tags" Target="../tags/tag613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tags" Target="../tags/tag591.xml"/><Relationship Id="rId28" Type="http://schemas.openxmlformats.org/officeDocument/2006/relationships/tags" Target="../tags/tag596.xml"/><Relationship Id="rId36" Type="http://schemas.openxmlformats.org/officeDocument/2006/relationships/tags" Target="../tags/tag604.xml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31" Type="http://schemas.openxmlformats.org/officeDocument/2006/relationships/tags" Target="../tags/tag599.xml"/><Relationship Id="rId44" Type="http://schemas.openxmlformats.org/officeDocument/2006/relationships/tags" Target="../tags/tag612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tags" Target="../tags/tag590.xml"/><Relationship Id="rId27" Type="http://schemas.openxmlformats.org/officeDocument/2006/relationships/tags" Target="../tags/tag595.xml"/><Relationship Id="rId30" Type="http://schemas.openxmlformats.org/officeDocument/2006/relationships/tags" Target="../tags/tag598.xml"/><Relationship Id="rId35" Type="http://schemas.openxmlformats.org/officeDocument/2006/relationships/tags" Target="../tags/tag603.xml"/><Relationship Id="rId43" Type="http://schemas.openxmlformats.org/officeDocument/2006/relationships/tags" Target="../tags/tag6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tags" Target="../tags/tag639.xml"/><Relationship Id="rId39" Type="http://schemas.openxmlformats.org/officeDocument/2006/relationships/tags" Target="../tags/tag652.xml"/><Relationship Id="rId3" Type="http://schemas.openxmlformats.org/officeDocument/2006/relationships/tags" Target="../tags/tag616.xml"/><Relationship Id="rId21" Type="http://schemas.openxmlformats.org/officeDocument/2006/relationships/tags" Target="../tags/tag634.xml"/><Relationship Id="rId34" Type="http://schemas.openxmlformats.org/officeDocument/2006/relationships/tags" Target="../tags/tag647.xml"/><Relationship Id="rId42" Type="http://schemas.openxmlformats.org/officeDocument/2006/relationships/tags" Target="../tags/tag655.xml"/><Relationship Id="rId47" Type="http://schemas.openxmlformats.org/officeDocument/2006/relationships/notesSlide" Target="../notesSlides/notesSlide24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tags" Target="../tags/tag638.xml"/><Relationship Id="rId33" Type="http://schemas.openxmlformats.org/officeDocument/2006/relationships/tags" Target="../tags/tag646.xml"/><Relationship Id="rId38" Type="http://schemas.openxmlformats.org/officeDocument/2006/relationships/tags" Target="../tags/tag651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tags" Target="../tags/tag633.xml"/><Relationship Id="rId29" Type="http://schemas.openxmlformats.org/officeDocument/2006/relationships/tags" Target="../tags/tag642.xml"/><Relationship Id="rId41" Type="http://schemas.openxmlformats.org/officeDocument/2006/relationships/tags" Target="../tags/tag654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tags" Target="../tags/tag637.xml"/><Relationship Id="rId32" Type="http://schemas.openxmlformats.org/officeDocument/2006/relationships/tags" Target="../tags/tag645.xml"/><Relationship Id="rId37" Type="http://schemas.openxmlformats.org/officeDocument/2006/relationships/tags" Target="../tags/tag650.xml"/><Relationship Id="rId40" Type="http://schemas.openxmlformats.org/officeDocument/2006/relationships/tags" Target="../tags/tag653.xml"/><Relationship Id="rId45" Type="http://schemas.openxmlformats.org/officeDocument/2006/relationships/tags" Target="../tags/tag658.xml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tags" Target="../tags/tag636.xml"/><Relationship Id="rId28" Type="http://schemas.openxmlformats.org/officeDocument/2006/relationships/tags" Target="../tags/tag641.xml"/><Relationship Id="rId36" Type="http://schemas.openxmlformats.org/officeDocument/2006/relationships/tags" Target="../tags/tag649.xml"/><Relationship Id="rId10" Type="http://schemas.openxmlformats.org/officeDocument/2006/relationships/tags" Target="../tags/tag623.xml"/><Relationship Id="rId19" Type="http://schemas.openxmlformats.org/officeDocument/2006/relationships/tags" Target="../tags/tag632.xml"/><Relationship Id="rId31" Type="http://schemas.openxmlformats.org/officeDocument/2006/relationships/tags" Target="../tags/tag644.xml"/><Relationship Id="rId44" Type="http://schemas.openxmlformats.org/officeDocument/2006/relationships/tags" Target="../tags/tag657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tags" Target="../tags/tag635.xml"/><Relationship Id="rId27" Type="http://schemas.openxmlformats.org/officeDocument/2006/relationships/tags" Target="../tags/tag640.xml"/><Relationship Id="rId30" Type="http://schemas.openxmlformats.org/officeDocument/2006/relationships/tags" Target="../tags/tag643.xml"/><Relationship Id="rId35" Type="http://schemas.openxmlformats.org/officeDocument/2006/relationships/tags" Target="../tags/tag648.xml"/><Relationship Id="rId43" Type="http://schemas.openxmlformats.org/officeDocument/2006/relationships/tags" Target="../tags/tag6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26" Type="http://schemas.openxmlformats.org/officeDocument/2006/relationships/tags" Target="../tags/tag684.xml"/><Relationship Id="rId3" Type="http://schemas.openxmlformats.org/officeDocument/2006/relationships/tags" Target="../tags/tag661.xml"/><Relationship Id="rId21" Type="http://schemas.openxmlformats.org/officeDocument/2006/relationships/tags" Target="../tags/tag679.xml"/><Relationship Id="rId7" Type="http://schemas.openxmlformats.org/officeDocument/2006/relationships/tags" Target="../tags/tag665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5" Type="http://schemas.openxmlformats.org/officeDocument/2006/relationships/tags" Target="../tags/tag683.xml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20" Type="http://schemas.openxmlformats.org/officeDocument/2006/relationships/tags" Target="../tags/tag678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24" Type="http://schemas.openxmlformats.org/officeDocument/2006/relationships/tags" Target="../tags/tag682.xml"/><Relationship Id="rId5" Type="http://schemas.openxmlformats.org/officeDocument/2006/relationships/tags" Target="../tags/tag663.xml"/><Relationship Id="rId15" Type="http://schemas.openxmlformats.org/officeDocument/2006/relationships/tags" Target="../tags/tag673.xml"/><Relationship Id="rId23" Type="http://schemas.openxmlformats.org/officeDocument/2006/relationships/tags" Target="../tags/tag681.xml"/><Relationship Id="rId28" Type="http://schemas.openxmlformats.org/officeDocument/2006/relationships/notesSlide" Target="../notesSlides/notesSlide25.xml"/><Relationship Id="rId10" Type="http://schemas.openxmlformats.org/officeDocument/2006/relationships/tags" Target="../tags/tag668.xml"/><Relationship Id="rId19" Type="http://schemas.openxmlformats.org/officeDocument/2006/relationships/tags" Target="../tags/tag677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Relationship Id="rId22" Type="http://schemas.openxmlformats.org/officeDocument/2006/relationships/tags" Target="../tags/tag680.xml"/><Relationship Id="rId27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13" Type="http://schemas.openxmlformats.org/officeDocument/2006/relationships/tags" Target="../tags/tag697.xml"/><Relationship Id="rId18" Type="http://schemas.openxmlformats.org/officeDocument/2006/relationships/tags" Target="../tags/tag702.xml"/><Relationship Id="rId26" Type="http://schemas.openxmlformats.org/officeDocument/2006/relationships/tags" Target="../tags/tag710.xml"/><Relationship Id="rId3" Type="http://schemas.openxmlformats.org/officeDocument/2006/relationships/tags" Target="../tags/tag687.xml"/><Relationship Id="rId21" Type="http://schemas.openxmlformats.org/officeDocument/2006/relationships/tags" Target="../tags/tag705.xml"/><Relationship Id="rId7" Type="http://schemas.openxmlformats.org/officeDocument/2006/relationships/tags" Target="../tags/tag691.xml"/><Relationship Id="rId12" Type="http://schemas.openxmlformats.org/officeDocument/2006/relationships/tags" Target="../tags/tag696.xml"/><Relationship Id="rId17" Type="http://schemas.openxmlformats.org/officeDocument/2006/relationships/tags" Target="../tags/tag701.xml"/><Relationship Id="rId25" Type="http://schemas.openxmlformats.org/officeDocument/2006/relationships/tags" Target="../tags/tag709.xml"/><Relationship Id="rId2" Type="http://schemas.openxmlformats.org/officeDocument/2006/relationships/tags" Target="../tags/tag686.xml"/><Relationship Id="rId16" Type="http://schemas.openxmlformats.org/officeDocument/2006/relationships/tags" Target="../tags/tag700.xml"/><Relationship Id="rId20" Type="http://schemas.openxmlformats.org/officeDocument/2006/relationships/tags" Target="../tags/tag704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tags" Target="../tags/tag695.xml"/><Relationship Id="rId24" Type="http://schemas.openxmlformats.org/officeDocument/2006/relationships/tags" Target="../tags/tag708.xml"/><Relationship Id="rId5" Type="http://schemas.openxmlformats.org/officeDocument/2006/relationships/tags" Target="../tags/tag689.xml"/><Relationship Id="rId15" Type="http://schemas.openxmlformats.org/officeDocument/2006/relationships/tags" Target="../tags/tag699.xml"/><Relationship Id="rId23" Type="http://schemas.openxmlformats.org/officeDocument/2006/relationships/tags" Target="../tags/tag707.xml"/><Relationship Id="rId28" Type="http://schemas.openxmlformats.org/officeDocument/2006/relationships/notesSlide" Target="../notesSlides/notesSlide26.xml"/><Relationship Id="rId10" Type="http://schemas.openxmlformats.org/officeDocument/2006/relationships/tags" Target="../tags/tag694.xml"/><Relationship Id="rId19" Type="http://schemas.openxmlformats.org/officeDocument/2006/relationships/tags" Target="../tags/tag703.xml"/><Relationship Id="rId4" Type="http://schemas.openxmlformats.org/officeDocument/2006/relationships/tags" Target="../tags/tag688.xml"/><Relationship Id="rId9" Type="http://schemas.openxmlformats.org/officeDocument/2006/relationships/tags" Target="../tags/tag693.xml"/><Relationship Id="rId14" Type="http://schemas.openxmlformats.org/officeDocument/2006/relationships/tags" Target="../tags/tag698.xml"/><Relationship Id="rId22" Type="http://schemas.openxmlformats.org/officeDocument/2006/relationships/tags" Target="../tags/tag706.xml"/><Relationship Id="rId27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18.xml"/><Relationship Id="rId13" Type="http://schemas.openxmlformats.org/officeDocument/2006/relationships/tags" Target="../tags/tag723.xml"/><Relationship Id="rId18" Type="http://schemas.openxmlformats.org/officeDocument/2006/relationships/tags" Target="../tags/tag728.xml"/><Relationship Id="rId26" Type="http://schemas.openxmlformats.org/officeDocument/2006/relationships/tags" Target="../tags/tag736.xml"/><Relationship Id="rId3" Type="http://schemas.openxmlformats.org/officeDocument/2006/relationships/tags" Target="../tags/tag713.xml"/><Relationship Id="rId21" Type="http://schemas.openxmlformats.org/officeDocument/2006/relationships/tags" Target="../tags/tag731.xml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tags" Target="../tags/tag727.xml"/><Relationship Id="rId25" Type="http://schemas.openxmlformats.org/officeDocument/2006/relationships/tags" Target="../tags/tag735.xml"/><Relationship Id="rId2" Type="http://schemas.openxmlformats.org/officeDocument/2006/relationships/tags" Target="../tags/tag712.xml"/><Relationship Id="rId16" Type="http://schemas.openxmlformats.org/officeDocument/2006/relationships/tags" Target="../tags/tag726.xml"/><Relationship Id="rId20" Type="http://schemas.openxmlformats.org/officeDocument/2006/relationships/tags" Target="../tags/tag730.xml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tags" Target="../tags/tag734.xml"/><Relationship Id="rId5" Type="http://schemas.openxmlformats.org/officeDocument/2006/relationships/tags" Target="../tags/tag715.xml"/><Relationship Id="rId15" Type="http://schemas.openxmlformats.org/officeDocument/2006/relationships/tags" Target="../tags/tag725.xml"/><Relationship Id="rId23" Type="http://schemas.openxmlformats.org/officeDocument/2006/relationships/tags" Target="../tags/tag733.xml"/><Relationship Id="rId28" Type="http://schemas.openxmlformats.org/officeDocument/2006/relationships/notesSlide" Target="../notesSlides/notesSlide27.xml"/><Relationship Id="rId10" Type="http://schemas.openxmlformats.org/officeDocument/2006/relationships/tags" Target="../tags/tag720.xml"/><Relationship Id="rId19" Type="http://schemas.openxmlformats.org/officeDocument/2006/relationships/tags" Target="../tags/tag729.xml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tags" Target="../tags/tag724.xml"/><Relationship Id="rId22" Type="http://schemas.openxmlformats.org/officeDocument/2006/relationships/tags" Target="../tags/tag732.xml"/><Relationship Id="rId27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44.xml"/><Relationship Id="rId13" Type="http://schemas.openxmlformats.org/officeDocument/2006/relationships/tags" Target="../tags/tag749.xml"/><Relationship Id="rId18" Type="http://schemas.openxmlformats.org/officeDocument/2006/relationships/tags" Target="../tags/tag754.xml"/><Relationship Id="rId26" Type="http://schemas.openxmlformats.org/officeDocument/2006/relationships/tags" Target="../tags/tag762.xml"/><Relationship Id="rId39" Type="http://schemas.openxmlformats.org/officeDocument/2006/relationships/tags" Target="../tags/tag775.xml"/><Relationship Id="rId3" Type="http://schemas.openxmlformats.org/officeDocument/2006/relationships/tags" Target="../tags/tag739.xml"/><Relationship Id="rId21" Type="http://schemas.openxmlformats.org/officeDocument/2006/relationships/tags" Target="../tags/tag757.xml"/><Relationship Id="rId34" Type="http://schemas.openxmlformats.org/officeDocument/2006/relationships/tags" Target="../tags/tag770.xml"/><Relationship Id="rId42" Type="http://schemas.openxmlformats.org/officeDocument/2006/relationships/tags" Target="../tags/tag778.xml"/><Relationship Id="rId7" Type="http://schemas.openxmlformats.org/officeDocument/2006/relationships/tags" Target="../tags/tag743.xml"/><Relationship Id="rId12" Type="http://schemas.openxmlformats.org/officeDocument/2006/relationships/tags" Target="../tags/tag748.xml"/><Relationship Id="rId17" Type="http://schemas.openxmlformats.org/officeDocument/2006/relationships/tags" Target="../tags/tag753.xml"/><Relationship Id="rId25" Type="http://schemas.openxmlformats.org/officeDocument/2006/relationships/tags" Target="../tags/tag761.xml"/><Relationship Id="rId33" Type="http://schemas.openxmlformats.org/officeDocument/2006/relationships/tags" Target="../tags/tag769.xml"/><Relationship Id="rId38" Type="http://schemas.openxmlformats.org/officeDocument/2006/relationships/tags" Target="../tags/tag774.xml"/><Relationship Id="rId46" Type="http://schemas.openxmlformats.org/officeDocument/2006/relationships/notesSlide" Target="../notesSlides/notesSlide28.xml"/><Relationship Id="rId2" Type="http://schemas.openxmlformats.org/officeDocument/2006/relationships/tags" Target="../tags/tag738.xml"/><Relationship Id="rId16" Type="http://schemas.openxmlformats.org/officeDocument/2006/relationships/tags" Target="../tags/tag752.xml"/><Relationship Id="rId20" Type="http://schemas.openxmlformats.org/officeDocument/2006/relationships/tags" Target="../tags/tag756.xml"/><Relationship Id="rId29" Type="http://schemas.openxmlformats.org/officeDocument/2006/relationships/tags" Target="../tags/tag765.xml"/><Relationship Id="rId41" Type="http://schemas.openxmlformats.org/officeDocument/2006/relationships/tags" Target="../tags/tag777.xml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tags" Target="../tags/tag747.xml"/><Relationship Id="rId24" Type="http://schemas.openxmlformats.org/officeDocument/2006/relationships/tags" Target="../tags/tag760.xml"/><Relationship Id="rId32" Type="http://schemas.openxmlformats.org/officeDocument/2006/relationships/tags" Target="../tags/tag768.xml"/><Relationship Id="rId37" Type="http://schemas.openxmlformats.org/officeDocument/2006/relationships/tags" Target="../tags/tag773.xml"/><Relationship Id="rId40" Type="http://schemas.openxmlformats.org/officeDocument/2006/relationships/tags" Target="../tags/tag776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741.xml"/><Relationship Id="rId15" Type="http://schemas.openxmlformats.org/officeDocument/2006/relationships/tags" Target="../tags/tag751.xml"/><Relationship Id="rId23" Type="http://schemas.openxmlformats.org/officeDocument/2006/relationships/tags" Target="../tags/tag759.xml"/><Relationship Id="rId28" Type="http://schemas.openxmlformats.org/officeDocument/2006/relationships/tags" Target="../tags/tag764.xml"/><Relationship Id="rId36" Type="http://schemas.openxmlformats.org/officeDocument/2006/relationships/tags" Target="../tags/tag772.xml"/><Relationship Id="rId10" Type="http://schemas.openxmlformats.org/officeDocument/2006/relationships/tags" Target="../tags/tag746.xml"/><Relationship Id="rId19" Type="http://schemas.openxmlformats.org/officeDocument/2006/relationships/tags" Target="../tags/tag755.xml"/><Relationship Id="rId31" Type="http://schemas.openxmlformats.org/officeDocument/2006/relationships/tags" Target="../tags/tag767.xml"/><Relationship Id="rId44" Type="http://schemas.openxmlformats.org/officeDocument/2006/relationships/tags" Target="../tags/tag780.xml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tags" Target="../tags/tag750.xml"/><Relationship Id="rId22" Type="http://schemas.openxmlformats.org/officeDocument/2006/relationships/tags" Target="../tags/tag758.xml"/><Relationship Id="rId27" Type="http://schemas.openxmlformats.org/officeDocument/2006/relationships/tags" Target="../tags/tag763.xml"/><Relationship Id="rId30" Type="http://schemas.openxmlformats.org/officeDocument/2006/relationships/tags" Target="../tags/tag766.xml"/><Relationship Id="rId35" Type="http://schemas.openxmlformats.org/officeDocument/2006/relationships/tags" Target="../tags/tag771.xml"/><Relationship Id="rId43" Type="http://schemas.openxmlformats.org/officeDocument/2006/relationships/tags" Target="../tags/tag779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9" Type="http://schemas.openxmlformats.org/officeDocument/2006/relationships/tags" Target="../tags/tag819.xml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34" Type="http://schemas.openxmlformats.org/officeDocument/2006/relationships/tags" Target="../tags/tag814.xml"/><Relationship Id="rId42" Type="http://schemas.openxmlformats.org/officeDocument/2006/relationships/tags" Target="../tags/tag822.xml"/><Relationship Id="rId47" Type="http://schemas.openxmlformats.org/officeDocument/2006/relationships/tags" Target="../tags/tag827.xml"/><Relationship Id="rId50" Type="http://schemas.openxmlformats.org/officeDocument/2006/relationships/tags" Target="../tags/tag830.xml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33" Type="http://schemas.openxmlformats.org/officeDocument/2006/relationships/tags" Target="../tags/tag813.xml"/><Relationship Id="rId38" Type="http://schemas.openxmlformats.org/officeDocument/2006/relationships/tags" Target="../tags/tag818.xml"/><Relationship Id="rId46" Type="http://schemas.openxmlformats.org/officeDocument/2006/relationships/tags" Target="../tags/tag826.xml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tags" Target="../tags/tag809.xml"/><Relationship Id="rId41" Type="http://schemas.openxmlformats.org/officeDocument/2006/relationships/tags" Target="../tags/tag821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32" Type="http://schemas.openxmlformats.org/officeDocument/2006/relationships/tags" Target="../tags/tag812.xml"/><Relationship Id="rId37" Type="http://schemas.openxmlformats.org/officeDocument/2006/relationships/tags" Target="../tags/tag817.xml"/><Relationship Id="rId40" Type="http://schemas.openxmlformats.org/officeDocument/2006/relationships/tags" Target="../tags/tag820.xml"/><Relationship Id="rId45" Type="http://schemas.openxmlformats.org/officeDocument/2006/relationships/tags" Target="../tags/tag825.xml"/><Relationship Id="rId53" Type="http://schemas.openxmlformats.org/officeDocument/2006/relationships/notesSlide" Target="../notesSlides/notesSlide29.xml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tags" Target="../tags/tag808.xml"/><Relationship Id="rId36" Type="http://schemas.openxmlformats.org/officeDocument/2006/relationships/tags" Target="../tags/tag816.xml"/><Relationship Id="rId49" Type="http://schemas.openxmlformats.org/officeDocument/2006/relationships/tags" Target="../tags/tag829.xml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tags" Target="../tags/tag811.xml"/><Relationship Id="rId44" Type="http://schemas.openxmlformats.org/officeDocument/2006/relationships/tags" Target="../tags/tag824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tags" Target="../tags/tag807.xml"/><Relationship Id="rId30" Type="http://schemas.openxmlformats.org/officeDocument/2006/relationships/tags" Target="../tags/tag810.xml"/><Relationship Id="rId35" Type="http://schemas.openxmlformats.org/officeDocument/2006/relationships/tags" Target="../tags/tag815.xml"/><Relationship Id="rId43" Type="http://schemas.openxmlformats.org/officeDocument/2006/relationships/tags" Target="../tags/tag823.xml"/><Relationship Id="rId48" Type="http://schemas.openxmlformats.org/officeDocument/2006/relationships/tags" Target="../tags/tag828.xml"/><Relationship Id="rId8" Type="http://schemas.openxmlformats.org/officeDocument/2006/relationships/tags" Target="../tags/tag788.xml"/><Relationship Id="rId51" Type="http://schemas.openxmlformats.org/officeDocument/2006/relationships/tags" Target="../tags/tag831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844.xml"/><Relationship Id="rId18" Type="http://schemas.openxmlformats.org/officeDocument/2006/relationships/tags" Target="../tags/tag849.xml"/><Relationship Id="rId26" Type="http://schemas.openxmlformats.org/officeDocument/2006/relationships/tags" Target="../tags/tag857.xml"/><Relationship Id="rId39" Type="http://schemas.openxmlformats.org/officeDocument/2006/relationships/tags" Target="../tags/tag870.xml"/><Relationship Id="rId3" Type="http://schemas.openxmlformats.org/officeDocument/2006/relationships/tags" Target="../tags/tag834.xml"/><Relationship Id="rId21" Type="http://schemas.openxmlformats.org/officeDocument/2006/relationships/tags" Target="../tags/tag852.xml"/><Relationship Id="rId34" Type="http://schemas.openxmlformats.org/officeDocument/2006/relationships/tags" Target="../tags/tag865.xml"/><Relationship Id="rId42" Type="http://schemas.openxmlformats.org/officeDocument/2006/relationships/tags" Target="../tags/tag873.xml"/><Relationship Id="rId47" Type="http://schemas.openxmlformats.org/officeDocument/2006/relationships/tags" Target="../tags/tag878.xml"/><Relationship Id="rId50" Type="http://schemas.openxmlformats.org/officeDocument/2006/relationships/tags" Target="../tags/tag881.xml"/><Relationship Id="rId7" Type="http://schemas.openxmlformats.org/officeDocument/2006/relationships/tags" Target="../tags/tag838.xml"/><Relationship Id="rId12" Type="http://schemas.openxmlformats.org/officeDocument/2006/relationships/tags" Target="../tags/tag843.xml"/><Relationship Id="rId17" Type="http://schemas.openxmlformats.org/officeDocument/2006/relationships/tags" Target="../tags/tag848.xml"/><Relationship Id="rId25" Type="http://schemas.openxmlformats.org/officeDocument/2006/relationships/tags" Target="../tags/tag856.xml"/><Relationship Id="rId33" Type="http://schemas.openxmlformats.org/officeDocument/2006/relationships/tags" Target="../tags/tag864.xml"/><Relationship Id="rId38" Type="http://schemas.openxmlformats.org/officeDocument/2006/relationships/tags" Target="../tags/tag869.xml"/><Relationship Id="rId46" Type="http://schemas.openxmlformats.org/officeDocument/2006/relationships/tags" Target="../tags/tag877.xml"/><Relationship Id="rId2" Type="http://schemas.openxmlformats.org/officeDocument/2006/relationships/tags" Target="../tags/tag833.xml"/><Relationship Id="rId16" Type="http://schemas.openxmlformats.org/officeDocument/2006/relationships/tags" Target="../tags/tag847.xml"/><Relationship Id="rId20" Type="http://schemas.openxmlformats.org/officeDocument/2006/relationships/tags" Target="../tags/tag851.xml"/><Relationship Id="rId29" Type="http://schemas.openxmlformats.org/officeDocument/2006/relationships/tags" Target="../tags/tag860.xml"/><Relationship Id="rId41" Type="http://schemas.openxmlformats.org/officeDocument/2006/relationships/tags" Target="../tags/tag872.xml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1" Type="http://schemas.openxmlformats.org/officeDocument/2006/relationships/tags" Target="../tags/tag842.xml"/><Relationship Id="rId24" Type="http://schemas.openxmlformats.org/officeDocument/2006/relationships/tags" Target="../tags/tag855.xml"/><Relationship Id="rId32" Type="http://schemas.openxmlformats.org/officeDocument/2006/relationships/tags" Target="../tags/tag863.xml"/><Relationship Id="rId37" Type="http://schemas.openxmlformats.org/officeDocument/2006/relationships/tags" Target="../tags/tag868.xml"/><Relationship Id="rId40" Type="http://schemas.openxmlformats.org/officeDocument/2006/relationships/tags" Target="../tags/tag871.xml"/><Relationship Id="rId45" Type="http://schemas.openxmlformats.org/officeDocument/2006/relationships/tags" Target="../tags/tag876.xml"/><Relationship Id="rId53" Type="http://schemas.openxmlformats.org/officeDocument/2006/relationships/notesSlide" Target="../notesSlides/notesSlide30.xml"/><Relationship Id="rId5" Type="http://schemas.openxmlformats.org/officeDocument/2006/relationships/tags" Target="../tags/tag836.xml"/><Relationship Id="rId15" Type="http://schemas.openxmlformats.org/officeDocument/2006/relationships/tags" Target="../tags/tag846.xml"/><Relationship Id="rId23" Type="http://schemas.openxmlformats.org/officeDocument/2006/relationships/tags" Target="../tags/tag854.xml"/><Relationship Id="rId28" Type="http://schemas.openxmlformats.org/officeDocument/2006/relationships/tags" Target="../tags/tag859.xml"/><Relationship Id="rId36" Type="http://schemas.openxmlformats.org/officeDocument/2006/relationships/tags" Target="../tags/tag867.xml"/><Relationship Id="rId49" Type="http://schemas.openxmlformats.org/officeDocument/2006/relationships/tags" Target="../tags/tag880.xml"/><Relationship Id="rId10" Type="http://schemas.openxmlformats.org/officeDocument/2006/relationships/tags" Target="../tags/tag841.xml"/><Relationship Id="rId19" Type="http://schemas.openxmlformats.org/officeDocument/2006/relationships/tags" Target="../tags/tag850.xml"/><Relationship Id="rId31" Type="http://schemas.openxmlformats.org/officeDocument/2006/relationships/tags" Target="../tags/tag862.xml"/><Relationship Id="rId44" Type="http://schemas.openxmlformats.org/officeDocument/2006/relationships/tags" Target="../tags/tag875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tags" Target="../tags/tag845.xml"/><Relationship Id="rId22" Type="http://schemas.openxmlformats.org/officeDocument/2006/relationships/tags" Target="../tags/tag853.xml"/><Relationship Id="rId27" Type="http://schemas.openxmlformats.org/officeDocument/2006/relationships/tags" Target="../tags/tag858.xml"/><Relationship Id="rId30" Type="http://schemas.openxmlformats.org/officeDocument/2006/relationships/tags" Target="../tags/tag861.xml"/><Relationship Id="rId35" Type="http://schemas.openxmlformats.org/officeDocument/2006/relationships/tags" Target="../tags/tag866.xml"/><Relationship Id="rId43" Type="http://schemas.openxmlformats.org/officeDocument/2006/relationships/tags" Target="../tags/tag874.xml"/><Relationship Id="rId48" Type="http://schemas.openxmlformats.org/officeDocument/2006/relationships/tags" Target="../tags/tag879.xml"/><Relationship Id="rId8" Type="http://schemas.openxmlformats.org/officeDocument/2006/relationships/tags" Target="../tags/tag839.xml"/><Relationship Id="rId51" Type="http://schemas.openxmlformats.org/officeDocument/2006/relationships/tags" Target="../tags/tag88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notesSlide" Target="../notesSlides/notesSlide2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887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886.xml"/><Relationship Id="rId1" Type="http://schemas.openxmlformats.org/officeDocument/2006/relationships/tags" Target="../tags/tag88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89.xml"/><Relationship Id="rId4" Type="http://schemas.openxmlformats.org/officeDocument/2006/relationships/tags" Target="../tags/tag88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tags" Target="../tags/tag103.xml"/><Relationship Id="rId50" Type="http://schemas.openxmlformats.org/officeDocument/2006/relationships/tags" Target="../tags/tag106.xml"/><Relationship Id="rId55" Type="http://schemas.openxmlformats.org/officeDocument/2006/relationships/tags" Target="../tags/tag111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tags" Target="../tags/tag97.xml"/><Relationship Id="rId54" Type="http://schemas.openxmlformats.org/officeDocument/2006/relationships/tags" Target="../tags/tag110.xml"/><Relationship Id="rId62" Type="http://schemas.openxmlformats.org/officeDocument/2006/relationships/tags" Target="../tags/tag11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tags" Target="../tags/tag101.xml"/><Relationship Id="rId53" Type="http://schemas.openxmlformats.org/officeDocument/2006/relationships/tags" Target="../tags/tag109.xml"/><Relationship Id="rId58" Type="http://schemas.openxmlformats.org/officeDocument/2006/relationships/tags" Target="../tags/tag114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tags" Target="../tags/tag105.xml"/><Relationship Id="rId57" Type="http://schemas.openxmlformats.org/officeDocument/2006/relationships/tags" Target="../tags/tag113.xml"/><Relationship Id="rId61" Type="http://schemas.openxmlformats.org/officeDocument/2006/relationships/tags" Target="../tags/tag117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4" Type="http://schemas.openxmlformats.org/officeDocument/2006/relationships/tags" Target="../tags/tag100.xml"/><Relationship Id="rId52" Type="http://schemas.openxmlformats.org/officeDocument/2006/relationships/tags" Target="../tags/tag108.xml"/><Relationship Id="rId60" Type="http://schemas.openxmlformats.org/officeDocument/2006/relationships/tags" Target="../tags/tag11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tags" Target="../tags/tag104.xml"/><Relationship Id="rId56" Type="http://schemas.openxmlformats.org/officeDocument/2006/relationships/tags" Target="../tags/tag112.xml"/><Relationship Id="rId64" Type="http://schemas.openxmlformats.org/officeDocument/2006/relationships/notesSlide" Target="../notesSlides/notesSlide3.xml"/><Relationship Id="rId8" Type="http://schemas.openxmlformats.org/officeDocument/2006/relationships/tags" Target="../tags/tag64.xml"/><Relationship Id="rId51" Type="http://schemas.openxmlformats.org/officeDocument/2006/relationships/tags" Target="../tags/tag107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tags" Target="../tags/tag102.xml"/><Relationship Id="rId59" Type="http://schemas.openxmlformats.org/officeDocument/2006/relationships/tags" Target="../tags/tag1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tags" Target="../tags/tag902.xml"/><Relationship Id="rId18" Type="http://schemas.openxmlformats.org/officeDocument/2006/relationships/tags" Target="../tags/tag907.xml"/><Relationship Id="rId26" Type="http://schemas.openxmlformats.org/officeDocument/2006/relationships/tags" Target="../tags/tag915.xml"/><Relationship Id="rId39" Type="http://schemas.openxmlformats.org/officeDocument/2006/relationships/tags" Target="../tags/tag928.xml"/><Relationship Id="rId21" Type="http://schemas.openxmlformats.org/officeDocument/2006/relationships/tags" Target="../tags/tag910.xml"/><Relationship Id="rId34" Type="http://schemas.openxmlformats.org/officeDocument/2006/relationships/tags" Target="../tags/tag923.xml"/><Relationship Id="rId42" Type="http://schemas.openxmlformats.org/officeDocument/2006/relationships/tags" Target="../tags/tag931.xml"/><Relationship Id="rId47" Type="http://schemas.openxmlformats.org/officeDocument/2006/relationships/tags" Target="../tags/tag936.xml"/><Relationship Id="rId50" Type="http://schemas.openxmlformats.org/officeDocument/2006/relationships/tags" Target="../tags/tag939.xml"/><Relationship Id="rId55" Type="http://schemas.openxmlformats.org/officeDocument/2006/relationships/tags" Target="../tags/tag944.xml"/><Relationship Id="rId63" Type="http://schemas.openxmlformats.org/officeDocument/2006/relationships/tags" Target="../tags/tag952.xml"/><Relationship Id="rId68" Type="http://schemas.openxmlformats.org/officeDocument/2006/relationships/tags" Target="../tags/tag957.xml"/><Relationship Id="rId7" Type="http://schemas.openxmlformats.org/officeDocument/2006/relationships/tags" Target="../tags/tag896.xml"/><Relationship Id="rId2" Type="http://schemas.openxmlformats.org/officeDocument/2006/relationships/tags" Target="../tags/tag891.xml"/><Relationship Id="rId16" Type="http://schemas.openxmlformats.org/officeDocument/2006/relationships/tags" Target="../tags/tag905.xml"/><Relationship Id="rId29" Type="http://schemas.openxmlformats.org/officeDocument/2006/relationships/tags" Target="../tags/tag918.xml"/><Relationship Id="rId1" Type="http://schemas.openxmlformats.org/officeDocument/2006/relationships/tags" Target="../tags/tag890.xml"/><Relationship Id="rId6" Type="http://schemas.openxmlformats.org/officeDocument/2006/relationships/tags" Target="../tags/tag895.xml"/><Relationship Id="rId11" Type="http://schemas.openxmlformats.org/officeDocument/2006/relationships/tags" Target="../tags/tag900.xml"/><Relationship Id="rId24" Type="http://schemas.openxmlformats.org/officeDocument/2006/relationships/tags" Target="../tags/tag913.xml"/><Relationship Id="rId32" Type="http://schemas.openxmlformats.org/officeDocument/2006/relationships/tags" Target="../tags/tag921.xml"/><Relationship Id="rId37" Type="http://schemas.openxmlformats.org/officeDocument/2006/relationships/tags" Target="../tags/tag926.xml"/><Relationship Id="rId40" Type="http://schemas.openxmlformats.org/officeDocument/2006/relationships/tags" Target="../tags/tag929.xml"/><Relationship Id="rId45" Type="http://schemas.openxmlformats.org/officeDocument/2006/relationships/tags" Target="../tags/tag934.xml"/><Relationship Id="rId53" Type="http://schemas.openxmlformats.org/officeDocument/2006/relationships/tags" Target="../tags/tag942.xml"/><Relationship Id="rId58" Type="http://schemas.openxmlformats.org/officeDocument/2006/relationships/tags" Target="../tags/tag947.xml"/><Relationship Id="rId66" Type="http://schemas.openxmlformats.org/officeDocument/2006/relationships/tags" Target="../tags/tag955.xml"/><Relationship Id="rId5" Type="http://schemas.openxmlformats.org/officeDocument/2006/relationships/tags" Target="../tags/tag894.xml"/><Relationship Id="rId15" Type="http://schemas.openxmlformats.org/officeDocument/2006/relationships/tags" Target="../tags/tag904.xml"/><Relationship Id="rId23" Type="http://schemas.openxmlformats.org/officeDocument/2006/relationships/tags" Target="../tags/tag912.xml"/><Relationship Id="rId28" Type="http://schemas.openxmlformats.org/officeDocument/2006/relationships/tags" Target="../tags/tag917.xml"/><Relationship Id="rId36" Type="http://schemas.openxmlformats.org/officeDocument/2006/relationships/tags" Target="../tags/tag925.xml"/><Relationship Id="rId49" Type="http://schemas.openxmlformats.org/officeDocument/2006/relationships/tags" Target="../tags/tag938.xml"/><Relationship Id="rId57" Type="http://schemas.openxmlformats.org/officeDocument/2006/relationships/tags" Target="../tags/tag946.xml"/><Relationship Id="rId61" Type="http://schemas.openxmlformats.org/officeDocument/2006/relationships/tags" Target="../tags/tag950.xml"/><Relationship Id="rId10" Type="http://schemas.openxmlformats.org/officeDocument/2006/relationships/tags" Target="../tags/tag899.xml"/><Relationship Id="rId19" Type="http://schemas.openxmlformats.org/officeDocument/2006/relationships/tags" Target="../tags/tag908.xml"/><Relationship Id="rId31" Type="http://schemas.openxmlformats.org/officeDocument/2006/relationships/tags" Target="../tags/tag920.xml"/><Relationship Id="rId44" Type="http://schemas.openxmlformats.org/officeDocument/2006/relationships/tags" Target="../tags/tag933.xml"/><Relationship Id="rId52" Type="http://schemas.openxmlformats.org/officeDocument/2006/relationships/tags" Target="../tags/tag941.xml"/><Relationship Id="rId60" Type="http://schemas.openxmlformats.org/officeDocument/2006/relationships/tags" Target="../tags/tag949.xml"/><Relationship Id="rId65" Type="http://schemas.openxmlformats.org/officeDocument/2006/relationships/tags" Target="../tags/tag954.xml"/><Relationship Id="rId4" Type="http://schemas.openxmlformats.org/officeDocument/2006/relationships/tags" Target="../tags/tag893.xml"/><Relationship Id="rId9" Type="http://schemas.openxmlformats.org/officeDocument/2006/relationships/tags" Target="../tags/tag898.xml"/><Relationship Id="rId14" Type="http://schemas.openxmlformats.org/officeDocument/2006/relationships/tags" Target="../tags/tag903.xml"/><Relationship Id="rId22" Type="http://schemas.openxmlformats.org/officeDocument/2006/relationships/tags" Target="../tags/tag911.xml"/><Relationship Id="rId27" Type="http://schemas.openxmlformats.org/officeDocument/2006/relationships/tags" Target="../tags/tag916.xml"/><Relationship Id="rId30" Type="http://schemas.openxmlformats.org/officeDocument/2006/relationships/tags" Target="../tags/tag919.xml"/><Relationship Id="rId35" Type="http://schemas.openxmlformats.org/officeDocument/2006/relationships/tags" Target="../tags/tag924.xml"/><Relationship Id="rId43" Type="http://schemas.openxmlformats.org/officeDocument/2006/relationships/tags" Target="../tags/tag932.xml"/><Relationship Id="rId48" Type="http://schemas.openxmlformats.org/officeDocument/2006/relationships/tags" Target="../tags/tag937.xml"/><Relationship Id="rId56" Type="http://schemas.openxmlformats.org/officeDocument/2006/relationships/tags" Target="../tags/tag945.xml"/><Relationship Id="rId64" Type="http://schemas.openxmlformats.org/officeDocument/2006/relationships/tags" Target="../tags/tag953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897.xml"/><Relationship Id="rId51" Type="http://schemas.openxmlformats.org/officeDocument/2006/relationships/tags" Target="../tags/tag940.xml"/><Relationship Id="rId3" Type="http://schemas.openxmlformats.org/officeDocument/2006/relationships/tags" Target="../tags/tag892.xml"/><Relationship Id="rId12" Type="http://schemas.openxmlformats.org/officeDocument/2006/relationships/tags" Target="../tags/tag901.xml"/><Relationship Id="rId17" Type="http://schemas.openxmlformats.org/officeDocument/2006/relationships/tags" Target="../tags/tag906.xml"/><Relationship Id="rId25" Type="http://schemas.openxmlformats.org/officeDocument/2006/relationships/tags" Target="../tags/tag914.xml"/><Relationship Id="rId33" Type="http://schemas.openxmlformats.org/officeDocument/2006/relationships/tags" Target="../tags/tag922.xml"/><Relationship Id="rId38" Type="http://schemas.openxmlformats.org/officeDocument/2006/relationships/tags" Target="../tags/tag927.xml"/><Relationship Id="rId46" Type="http://schemas.openxmlformats.org/officeDocument/2006/relationships/tags" Target="../tags/tag935.xml"/><Relationship Id="rId59" Type="http://schemas.openxmlformats.org/officeDocument/2006/relationships/tags" Target="../tags/tag948.xml"/><Relationship Id="rId67" Type="http://schemas.openxmlformats.org/officeDocument/2006/relationships/tags" Target="../tags/tag956.xml"/><Relationship Id="rId20" Type="http://schemas.openxmlformats.org/officeDocument/2006/relationships/tags" Target="../tags/tag909.xml"/><Relationship Id="rId41" Type="http://schemas.openxmlformats.org/officeDocument/2006/relationships/tags" Target="../tags/tag930.xml"/><Relationship Id="rId54" Type="http://schemas.openxmlformats.org/officeDocument/2006/relationships/tags" Target="../tags/tag943.xml"/><Relationship Id="rId62" Type="http://schemas.openxmlformats.org/officeDocument/2006/relationships/tags" Target="../tags/tag951.xml"/><Relationship Id="rId70" Type="http://schemas.openxmlformats.org/officeDocument/2006/relationships/notesSlide" Target="../notesSlides/notesSlide5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13" Type="http://schemas.openxmlformats.org/officeDocument/2006/relationships/tags" Target="../tags/tag970.xml"/><Relationship Id="rId18" Type="http://schemas.openxmlformats.org/officeDocument/2006/relationships/tags" Target="../tags/tag975.xml"/><Relationship Id="rId3" Type="http://schemas.openxmlformats.org/officeDocument/2006/relationships/tags" Target="../tags/tag960.xml"/><Relationship Id="rId21" Type="http://schemas.openxmlformats.org/officeDocument/2006/relationships/tags" Target="../tags/tag978.xml"/><Relationship Id="rId7" Type="http://schemas.openxmlformats.org/officeDocument/2006/relationships/tags" Target="../tags/tag964.xml"/><Relationship Id="rId12" Type="http://schemas.openxmlformats.org/officeDocument/2006/relationships/tags" Target="../tags/tag969.xml"/><Relationship Id="rId17" Type="http://schemas.openxmlformats.org/officeDocument/2006/relationships/tags" Target="../tags/tag974.xml"/><Relationship Id="rId2" Type="http://schemas.openxmlformats.org/officeDocument/2006/relationships/tags" Target="../tags/tag959.xml"/><Relationship Id="rId16" Type="http://schemas.openxmlformats.org/officeDocument/2006/relationships/tags" Target="../tags/tag973.xml"/><Relationship Id="rId20" Type="http://schemas.openxmlformats.org/officeDocument/2006/relationships/tags" Target="../tags/tag977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tags" Target="../tags/tag968.xml"/><Relationship Id="rId5" Type="http://schemas.openxmlformats.org/officeDocument/2006/relationships/tags" Target="../tags/tag962.xml"/><Relationship Id="rId15" Type="http://schemas.openxmlformats.org/officeDocument/2006/relationships/tags" Target="../tags/tag972.xml"/><Relationship Id="rId23" Type="http://schemas.openxmlformats.org/officeDocument/2006/relationships/notesSlide" Target="../notesSlides/notesSlide59.xml"/><Relationship Id="rId10" Type="http://schemas.openxmlformats.org/officeDocument/2006/relationships/tags" Target="../tags/tag967.xml"/><Relationship Id="rId19" Type="http://schemas.openxmlformats.org/officeDocument/2006/relationships/tags" Target="../tags/tag976.xml"/><Relationship Id="rId4" Type="http://schemas.openxmlformats.org/officeDocument/2006/relationships/tags" Target="../tags/tag961.xml"/><Relationship Id="rId9" Type="http://schemas.openxmlformats.org/officeDocument/2006/relationships/tags" Target="../tags/tag966.xml"/><Relationship Id="rId14" Type="http://schemas.openxmlformats.org/officeDocument/2006/relationships/tags" Target="../tags/tag971.xml"/><Relationship Id="rId2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986.xml"/><Relationship Id="rId13" Type="http://schemas.openxmlformats.org/officeDocument/2006/relationships/tags" Target="../tags/tag991.xml"/><Relationship Id="rId18" Type="http://schemas.openxmlformats.org/officeDocument/2006/relationships/tags" Target="../tags/tag996.xml"/><Relationship Id="rId3" Type="http://schemas.openxmlformats.org/officeDocument/2006/relationships/tags" Target="../tags/tag981.xml"/><Relationship Id="rId21" Type="http://schemas.openxmlformats.org/officeDocument/2006/relationships/tags" Target="../tags/tag999.xml"/><Relationship Id="rId7" Type="http://schemas.openxmlformats.org/officeDocument/2006/relationships/tags" Target="../tags/tag985.xml"/><Relationship Id="rId12" Type="http://schemas.openxmlformats.org/officeDocument/2006/relationships/tags" Target="../tags/tag990.xml"/><Relationship Id="rId17" Type="http://schemas.openxmlformats.org/officeDocument/2006/relationships/tags" Target="../tags/tag995.xml"/><Relationship Id="rId2" Type="http://schemas.openxmlformats.org/officeDocument/2006/relationships/tags" Target="../tags/tag980.xml"/><Relationship Id="rId16" Type="http://schemas.openxmlformats.org/officeDocument/2006/relationships/tags" Target="../tags/tag994.xml"/><Relationship Id="rId20" Type="http://schemas.openxmlformats.org/officeDocument/2006/relationships/tags" Target="../tags/tag998.xml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tags" Target="../tags/tag989.xml"/><Relationship Id="rId5" Type="http://schemas.openxmlformats.org/officeDocument/2006/relationships/tags" Target="../tags/tag983.xml"/><Relationship Id="rId15" Type="http://schemas.openxmlformats.org/officeDocument/2006/relationships/tags" Target="../tags/tag993.xml"/><Relationship Id="rId23" Type="http://schemas.openxmlformats.org/officeDocument/2006/relationships/notesSlide" Target="../notesSlides/notesSlide60.xml"/><Relationship Id="rId10" Type="http://schemas.openxmlformats.org/officeDocument/2006/relationships/tags" Target="../tags/tag988.xml"/><Relationship Id="rId19" Type="http://schemas.openxmlformats.org/officeDocument/2006/relationships/tags" Target="../tags/tag997.xml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Relationship Id="rId22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4" Type="http://schemas.openxmlformats.org/officeDocument/2006/relationships/notesSlide" Target="../notesSlides/notesSlide61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26" Type="http://schemas.openxmlformats.org/officeDocument/2006/relationships/tags" Target="../tags/tag1027.xml"/><Relationship Id="rId39" Type="http://schemas.openxmlformats.org/officeDocument/2006/relationships/tags" Target="../tags/tag1040.xml"/><Relationship Id="rId21" Type="http://schemas.openxmlformats.org/officeDocument/2006/relationships/tags" Target="../tags/tag1022.xml"/><Relationship Id="rId34" Type="http://schemas.openxmlformats.org/officeDocument/2006/relationships/tags" Target="../tags/tag1035.xml"/><Relationship Id="rId42" Type="http://schemas.openxmlformats.org/officeDocument/2006/relationships/tags" Target="../tags/tag1043.xml"/><Relationship Id="rId47" Type="http://schemas.openxmlformats.org/officeDocument/2006/relationships/tags" Target="../tags/tag1048.xml"/><Relationship Id="rId50" Type="http://schemas.openxmlformats.org/officeDocument/2006/relationships/tags" Target="../tags/tag1051.xml"/><Relationship Id="rId55" Type="http://schemas.openxmlformats.org/officeDocument/2006/relationships/tags" Target="../tags/tag1056.xml"/><Relationship Id="rId63" Type="http://schemas.openxmlformats.org/officeDocument/2006/relationships/tags" Target="../tags/tag1064.xml"/><Relationship Id="rId68" Type="http://schemas.openxmlformats.org/officeDocument/2006/relationships/tags" Target="../tags/tag1069.xml"/><Relationship Id="rId76" Type="http://schemas.openxmlformats.org/officeDocument/2006/relationships/tags" Target="../tags/tag1077.xml"/><Relationship Id="rId7" Type="http://schemas.openxmlformats.org/officeDocument/2006/relationships/tags" Target="../tags/tag1008.xml"/><Relationship Id="rId71" Type="http://schemas.openxmlformats.org/officeDocument/2006/relationships/tags" Target="../tags/tag1072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9" Type="http://schemas.openxmlformats.org/officeDocument/2006/relationships/tags" Target="../tags/tag1030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32" Type="http://schemas.openxmlformats.org/officeDocument/2006/relationships/tags" Target="../tags/tag1033.xml"/><Relationship Id="rId37" Type="http://schemas.openxmlformats.org/officeDocument/2006/relationships/tags" Target="../tags/tag1038.xml"/><Relationship Id="rId40" Type="http://schemas.openxmlformats.org/officeDocument/2006/relationships/tags" Target="../tags/tag1041.xml"/><Relationship Id="rId45" Type="http://schemas.openxmlformats.org/officeDocument/2006/relationships/tags" Target="../tags/tag1046.xml"/><Relationship Id="rId53" Type="http://schemas.openxmlformats.org/officeDocument/2006/relationships/tags" Target="../tags/tag1054.xml"/><Relationship Id="rId58" Type="http://schemas.openxmlformats.org/officeDocument/2006/relationships/tags" Target="../tags/tag1059.xml"/><Relationship Id="rId66" Type="http://schemas.openxmlformats.org/officeDocument/2006/relationships/tags" Target="../tags/tag1067.xml"/><Relationship Id="rId74" Type="http://schemas.openxmlformats.org/officeDocument/2006/relationships/tags" Target="../tags/tag1075.xml"/><Relationship Id="rId79" Type="http://schemas.openxmlformats.org/officeDocument/2006/relationships/tags" Target="../tags/tag1080.xml"/><Relationship Id="rId5" Type="http://schemas.openxmlformats.org/officeDocument/2006/relationships/tags" Target="../tags/tag1006.xml"/><Relationship Id="rId61" Type="http://schemas.openxmlformats.org/officeDocument/2006/relationships/tags" Target="../tags/tag1062.xml"/><Relationship Id="rId82" Type="http://schemas.openxmlformats.org/officeDocument/2006/relationships/slideLayout" Target="../slideLayouts/slideLayout2.xml"/><Relationship Id="rId10" Type="http://schemas.openxmlformats.org/officeDocument/2006/relationships/tags" Target="../tags/tag1011.xml"/><Relationship Id="rId19" Type="http://schemas.openxmlformats.org/officeDocument/2006/relationships/tags" Target="../tags/tag1020.xml"/><Relationship Id="rId31" Type="http://schemas.openxmlformats.org/officeDocument/2006/relationships/tags" Target="../tags/tag1032.xml"/><Relationship Id="rId44" Type="http://schemas.openxmlformats.org/officeDocument/2006/relationships/tags" Target="../tags/tag1045.xml"/><Relationship Id="rId52" Type="http://schemas.openxmlformats.org/officeDocument/2006/relationships/tags" Target="../tags/tag1053.xml"/><Relationship Id="rId60" Type="http://schemas.openxmlformats.org/officeDocument/2006/relationships/tags" Target="../tags/tag1061.xml"/><Relationship Id="rId65" Type="http://schemas.openxmlformats.org/officeDocument/2006/relationships/tags" Target="../tags/tag1066.xml"/><Relationship Id="rId73" Type="http://schemas.openxmlformats.org/officeDocument/2006/relationships/tags" Target="../tags/tag1074.xml"/><Relationship Id="rId78" Type="http://schemas.openxmlformats.org/officeDocument/2006/relationships/tags" Target="../tags/tag1079.xml"/><Relationship Id="rId81" Type="http://schemas.openxmlformats.org/officeDocument/2006/relationships/tags" Target="../tags/tag1082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Relationship Id="rId35" Type="http://schemas.openxmlformats.org/officeDocument/2006/relationships/tags" Target="../tags/tag1036.xml"/><Relationship Id="rId43" Type="http://schemas.openxmlformats.org/officeDocument/2006/relationships/tags" Target="../tags/tag1044.xml"/><Relationship Id="rId48" Type="http://schemas.openxmlformats.org/officeDocument/2006/relationships/tags" Target="../tags/tag1049.xml"/><Relationship Id="rId56" Type="http://schemas.openxmlformats.org/officeDocument/2006/relationships/tags" Target="../tags/tag1057.xml"/><Relationship Id="rId64" Type="http://schemas.openxmlformats.org/officeDocument/2006/relationships/tags" Target="../tags/tag1065.xml"/><Relationship Id="rId69" Type="http://schemas.openxmlformats.org/officeDocument/2006/relationships/tags" Target="../tags/tag1070.xml"/><Relationship Id="rId77" Type="http://schemas.openxmlformats.org/officeDocument/2006/relationships/tags" Target="../tags/tag1078.xml"/><Relationship Id="rId8" Type="http://schemas.openxmlformats.org/officeDocument/2006/relationships/tags" Target="../tags/tag1009.xml"/><Relationship Id="rId51" Type="http://schemas.openxmlformats.org/officeDocument/2006/relationships/tags" Target="../tags/tag1052.xml"/><Relationship Id="rId72" Type="http://schemas.openxmlformats.org/officeDocument/2006/relationships/tags" Target="../tags/tag1073.xml"/><Relationship Id="rId80" Type="http://schemas.openxmlformats.org/officeDocument/2006/relationships/tags" Target="../tags/tag1081.xml"/><Relationship Id="rId3" Type="http://schemas.openxmlformats.org/officeDocument/2006/relationships/tags" Target="../tags/tag1004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33" Type="http://schemas.openxmlformats.org/officeDocument/2006/relationships/tags" Target="../tags/tag1034.xml"/><Relationship Id="rId38" Type="http://schemas.openxmlformats.org/officeDocument/2006/relationships/tags" Target="../tags/tag1039.xml"/><Relationship Id="rId46" Type="http://schemas.openxmlformats.org/officeDocument/2006/relationships/tags" Target="../tags/tag1047.xml"/><Relationship Id="rId59" Type="http://schemas.openxmlformats.org/officeDocument/2006/relationships/tags" Target="../tags/tag1060.xml"/><Relationship Id="rId67" Type="http://schemas.openxmlformats.org/officeDocument/2006/relationships/tags" Target="../tags/tag1068.xml"/><Relationship Id="rId20" Type="http://schemas.openxmlformats.org/officeDocument/2006/relationships/tags" Target="../tags/tag1021.xml"/><Relationship Id="rId41" Type="http://schemas.openxmlformats.org/officeDocument/2006/relationships/tags" Target="../tags/tag1042.xml"/><Relationship Id="rId54" Type="http://schemas.openxmlformats.org/officeDocument/2006/relationships/tags" Target="../tags/tag1055.xml"/><Relationship Id="rId62" Type="http://schemas.openxmlformats.org/officeDocument/2006/relationships/tags" Target="../tags/tag1063.xml"/><Relationship Id="rId70" Type="http://schemas.openxmlformats.org/officeDocument/2006/relationships/tags" Target="../tags/tag1071.xml"/><Relationship Id="rId75" Type="http://schemas.openxmlformats.org/officeDocument/2006/relationships/tags" Target="../tags/tag1076.xml"/><Relationship Id="rId83" Type="http://schemas.openxmlformats.org/officeDocument/2006/relationships/notesSlide" Target="../notesSlides/notesSlide62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36" Type="http://schemas.openxmlformats.org/officeDocument/2006/relationships/tags" Target="../tags/tag1037.xml"/><Relationship Id="rId49" Type="http://schemas.openxmlformats.org/officeDocument/2006/relationships/tags" Target="../tags/tag1050.xml"/><Relationship Id="rId57" Type="http://schemas.openxmlformats.org/officeDocument/2006/relationships/tags" Target="../tags/tag1058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1095.xml"/><Relationship Id="rId18" Type="http://schemas.openxmlformats.org/officeDocument/2006/relationships/tags" Target="../tags/tag1100.xml"/><Relationship Id="rId26" Type="http://schemas.openxmlformats.org/officeDocument/2006/relationships/tags" Target="../tags/tag1108.xml"/><Relationship Id="rId39" Type="http://schemas.openxmlformats.org/officeDocument/2006/relationships/tags" Target="../tags/tag1121.xml"/><Relationship Id="rId21" Type="http://schemas.openxmlformats.org/officeDocument/2006/relationships/tags" Target="../tags/tag1103.xml"/><Relationship Id="rId34" Type="http://schemas.openxmlformats.org/officeDocument/2006/relationships/tags" Target="../tags/tag1116.xml"/><Relationship Id="rId42" Type="http://schemas.openxmlformats.org/officeDocument/2006/relationships/tags" Target="../tags/tag1124.xml"/><Relationship Id="rId47" Type="http://schemas.openxmlformats.org/officeDocument/2006/relationships/tags" Target="../tags/tag1129.xml"/><Relationship Id="rId50" Type="http://schemas.openxmlformats.org/officeDocument/2006/relationships/tags" Target="../tags/tag1132.xml"/><Relationship Id="rId55" Type="http://schemas.openxmlformats.org/officeDocument/2006/relationships/tags" Target="../tags/tag1137.xml"/><Relationship Id="rId63" Type="http://schemas.openxmlformats.org/officeDocument/2006/relationships/tags" Target="../tags/tag1145.xml"/><Relationship Id="rId68" Type="http://schemas.openxmlformats.org/officeDocument/2006/relationships/tags" Target="../tags/tag1150.xml"/><Relationship Id="rId76" Type="http://schemas.openxmlformats.org/officeDocument/2006/relationships/tags" Target="../tags/tag1158.xml"/><Relationship Id="rId7" Type="http://schemas.openxmlformats.org/officeDocument/2006/relationships/tags" Target="../tags/tag1089.xml"/><Relationship Id="rId71" Type="http://schemas.openxmlformats.org/officeDocument/2006/relationships/tags" Target="../tags/tag1153.xml"/><Relationship Id="rId2" Type="http://schemas.openxmlformats.org/officeDocument/2006/relationships/tags" Target="../tags/tag1084.xml"/><Relationship Id="rId16" Type="http://schemas.openxmlformats.org/officeDocument/2006/relationships/tags" Target="../tags/tag1098.xml"/><Relationship Id="rId29" Type="http://schemas.openxmlformats.org/officeDocument/2006/relationships/tags" Target="../tags/tag1111.xml"/><Relationship Id="rId11" Type="http://schemas.openxmlformats.org/officeDocument/2006/relationships/tags" Target="../tags/tag1093.xml"/><Relationship Id="rId24" Type="http://schemas.openxmlformats.org/officeDocument/2006/relationships/tags" Target="../tags/tag1106.xml"/><Relationship Id="rId32" Type="http://schemas.openxmlformats.org/officeDocument/2006/relationships/tags" Target="../tags/tag1114.xml"/><Relationship Id="rId37" Type="http://schemas.openxmlformats.org/officeDocument/2006/relationships/tags" Target="../tags/tag1119.xml"/><Relationship Id="rId40" Type="http://schemas.openxmlformats.org/officeDocument/2006/relationships/tags" Target="../tags/tag1122.xml"/><Relationship Id="rId45" Type="http://schemas.openxmlformats.org/officeDocument/2006/relationships/tags" Target="../tags/tag1127.xml"/><Relationship Id="rId53" Type="http://schemas.openxmlformats.org/officeDocument/2006/relationships/tags" Target="../tags/tag1135.xml"/><Relationship Id="rId58" Type="http://schemas.openxmlformats.org/officeDocument/2006/relationships/tags" Target="../tags/tag1140.xml"/><Relationship Id="rId66" Type="http://schemas.openxmlformats.org/officeDocument/2006/relationships/tags" Target="../tags/tag1148.xml"/><Relationship Id="rId74" Type="http://schemas.openxmlformats.org/officeDocument/2006/relationships/tags" Target="../tags/tag1156.xml"/><Relationship Id="rId79" Type="http://schemas.openxmlformats.org/officeDocument/2006/relationships/tags" Target="../tags/tag1161.xml"/><Relationship Id="rId5" Type="http://schemas.openxmlformats.org/officeDocument/2006/relationships/tags" Target="../tags/tag1087.xml"/><Relationship Id="rId61" Type="http://schemas.openxmlformats.org/officeDocument/2006/relationships/tags" Target="../tags/tag1143.xml"/><Relationship Id="rId82" Type="http://schemas.openxmlformats.org/officeDocument/2006/relationships/slideLayout" Target="../slideLayouts/slideLayout2.xml"/><Relationship Id="rId10" Type="http://schemas.openxmlformats.org/officeDocument/2006/relationships/tags" Target="../tags/tag1092.xml"/><Relationship Id="rId19" Type="http://schemas.openxmlformats.org/officeDocument/2006/relationships/tags" Target="../tags/tag1101.xml"/><Relationship Id="rId31" Type="http://schemas.openxmlformats.org/officeDocument/2006/relationships/tags" Target="../tags/tag1113.xml"/><Relationship Id="rId44" Type="http://schemas.openxmlformats.org/officeDocument/2006/relationships/tags" Target="../tags/tag1126.xml"/><Relationship Id="rId52" Type="http://schemas.openxmlformats.org/officeDocument/2006/relationships/tags" Target="../tags/tag1134.xml"/><Relationship Id="rId60" Type="http://schemas.openxmlformats.org/officeDocument/2006/relationships/tags" Target="../tags/tag1142.xml"/><Relationship Id="rId65" Type="http://schemas.openxmlformats.org/officeDocument/2006/relationships/tags" Target="../tags/tag1147.xml"/><Relationship Id="rId73" Type="http://schemas.openxmlformats.org/officeDocument/2006/relationships/tags" Target="../tags/tag1155.xml"/><Relationship Id="rId78" Type="http://schemas.openxmlformats.org/officeDocument/2006/relationships/tags" Target="../tags/tag1160.xml"/><Relationship Id="rId81" Type="http://schemas.openxmlformats.org/officeDocument/2006/relationships/tags" Target="../tags/tag1163.xml"/><Relationship Id="rId4" Type="http://schemas.openxmlformats.org/officeDocument/2006/relationships/tags" Target="../tags/tag1086.xml"/><Relationship Id="rId9" Type="http://schemas.openxmlformats.org/officeDocument/2006/relationships/tags" Target="../tags/tag1091.xml"/><Relationship Id="rId14" Type="http://schemas.openxmlformats.org/officeDocument/2006/relationships/tags" Target="../tags/tag1096.xml"/><Relationship Id="rId22" Type="http://schemas.openxmlformats.org/officeDocument/2006/relationships/tags" Target="../tags/tag1104.xml"/><Relationship Id="rId27" Type="http://schemas.openxmlformats.org/officeDocument/2006/relationships/tags" Target="../tags/tag1109.xml"/><Relationship Id="rId30" Type="http://schemas.openxmlformats.org/officeDocument/2006/relationships/tags" Target="../tags/tag1112.xml"/><Relationship Id="rId35" Type="http://schemas.openxmlformats.org/officeDocument/2006/relationships/tags" Target="../tags/tag1117.xml"/><Relationship Id="rId43" Type="http://schemas.openxmlformats.org/officeDocument/2006/relationships/tags" Target="../tags/tag1125.xml"/><Relationship Id="rId48" Type="http://schemas.openxmlformats.org/officeDocument/2006/relationships/tags" Target="../tags/tag1130.xml"/><Relationship Id="rId56" Type="http://schemas.openxmlformats.org/officeDocument/2006/relationships/tags" Target="../tags/tag1138.xml"/><Relationship Id="rId64" Type="http://schemas.openxmlformats.org/officeDocument/2006/relationships/tags" Target="../tags/tag1146.xml"/><Relationship Id="rId69" Type="http://schemas.openxmlformats.org/officeDocument/2006/relationships/tags" Target="../tags/tag1151.xml"/><Relationship Id="rId77" Type="http://schemas.openxmlformats.org/officeDocument/2006/relationships/tags" Target="../tags/tag1159.xml"/><Relationship Id="rId8" Type="http://schemas.openxmlformats.org/officeDocument/2006/relationships/tags" Target="../tags/tag1090.xml"/><Relationship Id="rId51" Type="http://schemas.openxmlformats.org/officeDocument/2006/relationships/tags" Target="../tags/tag1133.xml"/><Relationship Id="rId72" Type="http://schemas.openxmlformats.org/officeDocument/2006/relationships/tags" Target="../tags/tag1154.xml"/><Relationship Id="rId80" Type="http://schemas.openxmlformats.org/officeDocument/2006/relationships/tags" Target="../tags/tag1162.xml"/><Relationship Id="rId3" Type="http://schemas.openxmlformats.org/officeDocument/2006/relationships/tags" Target="../tags/tag1085.xml"/><Relationship Id="rId12" Type="http://schemas.openxmlformats.org/officeDocument/2006/relationships/tags" Target="../tags/tag1094.xml"/><Relationship Id="rId17" Type="http://schemas.openxmlformats.org/officeDocument/2006/relationships/tags" Target="../tags/tag1099.xml"/><Relationship Id="rId25" Type="http://schemas.openxmlformats.org/officeDocument/2006/relationships/tags" Target="../tags/tag1107.xml"/><Relationship Id="rId33" Type="http://schemas.openxmlformats.org/officeDocument/2006/relationships/tags" Target="../tags/tag1115.xml"/><Relationship Id="rId38" Type="http://schemas.openxmlformats.org/officeDocument/2006/relationships/tags" Target="../tags/tag1120.xml"/><Relationship Id="rId46" Type="http://schemas.openxmlformats.org/officeDocument/2006/relationships/tags" Target="../tags/tag1128.xml"/><Relationship Id="rId59" Type="http://schemas.openxmlformats.org/officeDocument/2006/relationships/tags" Target="../tags/tag1141.xml"/><Relationship Id="rId67" Type="http://schemas.openxmlformats.org/officeDocument/2006/relationships/tags" Target="../tags/tag1149.xml"/><Relationship Id="rId20" Type="http://schemas.openxmlformats.org/officeDocument/2006/relationships/tags" Target="../tags/tag1102.xml"/><Relationship Id="rId41" Type="http://schemas.openxmlformats.org/officeDocument/2006/relationships/tags" Target="../tags/tag1123.xml"/><Relationship Id="rId54" Type="http://schemas.openxmlformats.org/officeDocument/2006/relationships/tags" Target="../tags/tag1136.xml"/><Relationship Id="rId62" Type="http://schemas.openxmlformats.org/officeDocument/2006/relationships/tags" Target="../tags/tag1144.xml"/><Relationship Id="rId70" Type="http://schemas.openxmlformats.org/officeDocument/2006/relationships/tags" Target="../tags/tag1152.xml"/><Relationship Id="rId75" Type="http://schemas.openxmlformats.org/officeDocument/2006/relationships/tags" Target="../tags/tag1157.xml"/><Relationship Id="rId83" Type="http://schemas.openxmlformats.org/officeDocument/2006/relationships/notesSlide" Target="../notesSlides/notesSlide63.xml"/><Relationship Id="rId1" Type="http://schemas.openxmlformats.org/officeDocument/2006/relationships/tags" Target="../tags/tag1083.xml"/><Relationship Id="rId6" Type="http://schemas.openxmlformats.org/officeDocument/2006/relationships/tags" Target="../tags/tag1088.xml"/><Relationship Id="rId15" Type="http://schemas.openxmlformats.org/officeDocument/2006/relationships/tags" Target="../tags/tag1097.xml"/><Relationship Id="rId23" Type="http://schemas.openxmlformats.org/officeDocument/2006/relationships/tags" Target="../tags/tag1105.xml"/><Relationship Id="rId28" Type="http://schemas.openxmlformats.org/officeDocument/2006/relationships/tags" Target="../tags/tag1110.xml"/><Relationship Id="rId36" Type="http://schemas.openxmlformats.org/officeDocument/2006/relationships/tags" Target="../tags/tag1118.xml"/><Relationship Id="rId49" Type="http://schemas.openxmlformats.org/officeDocument/2006/relationships/tags" Target="../tags/tag1131.xml"/><Relationship Id="rId57" Type="http://schemas.openxmlformats.org/officeDocument/2006/relationships/tags" Target="../tags/tag11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6.xml"/><Relationship Id="rId1" Type="http://schemas.openxmlformats.org/officeDocument/2006/relationships/tags" Target="../tags/tag1165.xml"/><Relationship Id="rId4" Type="http://schemas.openxmlformats.org/officeDocument/2006/relationships/notesSlide" Target="../notesSlides/notesSlide6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tags" Target="../tags/tag1192.xml"/><Relationship Id="rId21" Type="http://schemas.openxmlformats.org/officeDocument/2006/relationships/tags" Target="../tags/tag1187.xml"/><Relationship Id="rId42" Type="http://schemas.openxmlformats.org/officeDocument/2006/relationships/tags" Target="../tags/tag1208.xml"/><Relationship Id="rId47" Type="http://schemas.openxmlformats.org/officeDocument/2006/relationships/tags" Target="../tags/tag1213.xml"/><Relationship Id="rId63" Type="http://schemas.openxmlformats.org/officeDocument/2006/relationships/tags" Target="../tags/tag1229.xml"/><Relationship Id="rId68" Type="http://schemas.openxmlformats.org/officeDocument/2006/relationships/tags" Target="../tags/tag1234.xml"/><Relationship Id="rId84" Type="http://schemas.openxmlformats.org/officeDocument/2006/relationships/tags" Target="../tags/tag1250.xml"/><Relationship Id="rId89" Type="http://schemas.openxmlformats.org/officeDocument/2006/relationships/tags" Target="../tags/tag1255.xml"/><Relationship Id="rId2" Type="http://schemas.openxmlformats.org/officeDocument/2006/relationships/tags" Target="../tags/tag1168.xml"/><Relationship Id="rId16" Type="http://schemas.openxmlformats.org/officeDocument/2006/relationships/tags" Target="../tags/tag1182.xml"/><Relationship Id="rId29" Type="http://schemas.openxmlformats.org/officeDocument/2006/relationships/tags" Target="../tags/tag1195.xml"/><Relationship Id="rId107" Type="http://schemas.openxmlformats.org/officeDocument/2006/relationships/tags" Target="../tags/tag1273.xml"/><Relationship Id="rId11" Type="http://schemas.openxmlformats.org/officeDocument/2006/relationships/tags" Target="../tags/tag1177.xml"/><Relationship Id="rId24" Type="http://schemas.openxmlformats.org/officeDocument/2006/relationships/tags" Target="../tags/tag1190.xml"/><Relationship Id="rId32" Type="http://schemas.openxmlformats.org/officeDocument/2006/relationships/tags" Target="../tags/tag1198.xml"/><Relationship Id="rId37" Type="http://schemas.openxmlformats.org/officeDocument/2006/relationships/tags" Target="../tags/tag1203.xml"/><Relationship Id="rId40" Type="http://schemas.openxmlformats.org/officeDocument/2006/relationships/tags" Target="../tags/tag1206.xml"/><Relationship Id="rId45" Type="http://schemas.openxmlformats.org/officeDocument/2006/relationships/tags" Target="../tags/tag1211.xml"/><Relationship Id="rId53" Type="http://schemas.openxmlformats.org/officeDocument/2006/relationships/tags" Target="../tags/tag1219.xml"/><Relationship Id="rId58" Type="http://schemas.openxmlformats.org/officeDocument/2006/relationships/tags" Target="../tags/tag1224.xml"/><Relationship Id="rId66" Type="http://schemas.openxmlformats.org/officeDocument/2006/relationships/tags" Target="../tags/tag1232.xml"/><Relationship Id="rId74" Type="http://schemas.openxmlformats.org/officeDocument/2006/relationships/tags" Target="../tags/tag1240.xml"/><Relationship Id="rId79" Type="http://schemas.openxmlformats.org/officeDocument/2006/relationships/tags" Target="../tags/tag1245.xml"/><Relationship Id="rId87" Type="http://schemas.openxmlformats.org/officeDocument/2006/relationships/tags" Target="../tags/tag1253.xml"/><Relationship Id="rId102" Type="http://schemas.openxmlformats.org/officeDocument/2006/relationships/tags" Target="../tags/tag1268.xml"/><Relationship Id="rId110" Type="http://schemas.openxmlformats.org/officeDocument/2006/relationships/notesSlide" Target="../notesSlides/notesSlide67.xml"/><Relationship Id="rId5" Type="http://schemas.openxmlformats.org/officeDocument/2006/relationships/tags" Target="../tags/tag1171.xml"/><Relationship Id="rId61" Type="http://schemas.openxmlformats.org/officeDocument/2006/relationships/tags" Target="../tags/tag1227.xml"/><Relationship Id="rId82" Type="http://schemas.openxmlformats.org/officeDocument/2006/relationships/tags" Target="../tags/tag1248.xml"/><Relationship Id="rId90" Type="http://schemas.openxmlformats.org/officeDocument/2006/relationships/tags" Target="../tags/tag1256.xml"/><Relationship Id="rId95" Type="http://schemas.openxmlformats.org/officeDocument/2006/relationships/tags" Target="../tags/tag1261.xml"/><Relationship Id="rId19" Type="http://schemas.openxmlformats.org/officeDocument/2006/relationships/tags" Target="../tags/tag1185.xml"/><Relationship Id="rId14" Type="http://schemas.openxmlformats.org/officeDocument/2006/relationships/tags" Target="../tags/tag1180.xml"/><Relationship Id="rId22" Type="http://schemas.openxmlformats.org/officeDocument/2006/relationships/tags" Target="../tags/tag1188.xml"/><Relationship Id="rId27" Type="http://schemas.openxmlformats.org/officeDocument/2006/relationships/tags" Target="../tags/tag1193.xml"/><Relationship Id="rId30" Type="http://schemas.openxmlformats.org/officeDocument/2006/relationships/tags" Target="../tags/tag1196.xml"/><Relationship Id="rId35" Type="http://schemas.openxmlformats.org/officeDocument/2006/relationships/tags" Target="../tags/tag1201.xml"/><Relationship Id="rId43" Type="http://schemas.openxmlformats.org/officeDocument/2006/relationships/tags" Target="../tags/tag1209.xml"/><Relationship Id="rId48" Type="http://schemas.openxmlformats.org/officeDocument/2006/relationships/tags" Target="../tags/tag1214.xml"/><Relationship Id="rId56" Type="http://schemas.openxmlformats.org/officeDocument/2006/relationships/tags" Target="../tags/tag1222.xml"/><Relationship Id="rId64" Type="http://schemas.openxmlformats.org/officeDocument/2006/relationships/tags" Target="../tags/tag1230.xml"/><Relationship Id="rId69" Type="http://schemas.openxmlformats.org/officeDocument/2006/relationships/tags" Target="../tags/tag1235.xml"/><Relationship Id="rId77" Type="http://schemas.openxmlformats.org/officeDocument/2006/relationships/tags" Target="../tags/tag1243.xml"/><Relationship Id="rId100" Type="http://schemas.openxmlformats.org/officeDocument/2006/relationships/tags" Target="../tags/tag1266.xml"/><Relationship Id="rId105" Type="http://schemas.openxmlformats.org/officeDocument/2006/relationships/tags" Target="../tags/tag1271.xml"/><Relationship Id="rId8" Type="http://schemas.openxmlformats.org/officeDocument/2006/relationships/tags" Target="../tags/tag1174.xml"/><Relationship Id="rId51" Type="http://schemas.openxmlformats.org/officeDocument/2006/relationships/tags" Target="../tags/tag1217.xml"/><Relationship Id="rId72" Type="http://schemas.openxmlformats.org/officeDocument/2006/relationships/tags" Target="../tags/tag1238.xml"/><Relationship Id="rId80" Type="http://schemas.openxmlformats.org/officeDocument/2006/relationships/tags" Target="../tags/tag1246.xml"/><Relationship Id="rId85" Type="http://schemas.openxmlformats.org/officeDocument/2006/relationships/tags" Target="../tags/tag1251.xml"/><Relationship Id="rId93" Type="http://schemas.openxmlformats.org/officeDocument/2006/relationships/tags" Target="../tags/tag1259.xml"/><Relationship Id="rId98" Type="http://schemas.openxmlformats.org/officeDocument/2006/relationships/tags" Target="../tags/tag1264.xml"/><Relationship Id="rId3" Type="http://schemas.openxmlformats.org/officeDocument/2006/relationships/tags" Target="../tags/tag1169.xml"/><Relationship Id="rId12" Type="http://schemas.openxmlformats.org/officeDocument/2006/relationships/tags" Target="../tags/tag1178.xml"/><Relationship Id="rId17" Type="http://schemas.openxmlformats.org/officeDocument/2006/relationships/tags" Target="../tags/tag1183.xml"/><Relationship Id="rId25" Type="http://schemas.openxmlformats.org/officeDocument/2006/relationships/tags" Target="../tags/tag1191.xml"/><Relationship Id="rId33" Type="http://schemas.openxmlformats.org/officeDocument/2006/relationships/tags" Target="../tags/tag1199.xml"/><Relationship Id="rId38" Type="http://schemas.openxmlformats.org/officeDocument/2006/relationships/tags" Target="../tags/tag1204.xml"/><Relationship Id="rId46" Type="http://schemas.openxmlformats.org/officeDocument/2006/relationships/tags" Target="../tags/tag1212.xml"/><Relationship Id="rId59" Type="http://schemas.openxmlformats.org/officeDocument/2006/relationships/tags" Target="../tags/tag1225.xml"/><Relationship Id="rId67" Type="http://schemas.openxmlformats.org/officeDocument/2006/relationships/tags" Target="../tags/tag1233.xml"/><Relationship Id="rId103" Type="http://schemas.openxmlformats.org/officeDocument/2006/relationships/tags" Target="../tags/tag1269.xml"/><Relationship Id="rId108" Type="http://schemas.openxmlformats.org/officeDocument/2006/relationships/tags" Target="../tags/tag1274.xml"/><Relationship Id="rId20" Type="http://schemas.openxmlformats.org/officeDocument/2006/relationships/tags" Target="../tags/tag1186.xml"/><Relationship Id="rId41" Type="http://schemas.openxmlformats.org/officeDocument/2006/relationships/tags" Target="../tags/tag1207.xml"/><Relationship Id="rId54" Type="http://schemas.openxmlformats.org/officeDocument/2006/relationships/tags" Target="../tags/tag1220.xml"/><Relationship Id="rId62" Type="http://schemas.openxmlformats.org/officeDocument/2006/relationships/tags" Target="../tags/tag1228.xml"/><Relationship Id="rId70" Type="http://schemas.openxmlformats.org/officeDocument/2006/relationships/tags" Target="../tags/tag1236.xml"/><Relationship Id="rId75" Type="http://schemas.openxmlformats.org/officeDocument/2006/relationships/tags" Target="../tags/tag1241.xml"/><Relationship Id="rId83" Type="http://schemas.openxmlformats.org/officeDocument/2006/relationships/tags" Target="../tags/tag1249.xml"/><Relationship Id="rId88" Type="http://schemas.openxmlformats.org/officeDocument/2006/relationships/tags" Target="../tags/tag1254.xml"/><Relationship Id="rId91" Type="http://schemas.openxmlformats.org/officeDocument/2006/relationships/tags" Target="../tags/tag1257.xml"/><Relationship Id="rId96" Type="http://schemas.openxmlformats.org/officeDocument/2006/relationships/tags" Target="../tags/tag1262.xml"/><Relationship Id="rId1" Type="http://schemas.openxmlformats.org/officeDocument/2006/relationships/tags" Target="../tags/tag1167.xml"/><Relationship Id="rId6" Type="http://schemas.openxmlformats.org/officeDocument/2006/relationships/tags" Target="../tags/tag1172.xml"/><Relationship Id="rId15" Type="http://schemas.openxmlformats.org/officeDocument/2006/relationships/tags" Target="../tags/tag1181.xml"/><Relationship Id="rId23" Type="http://schemas.openxmlformats.org/officeDocument/2006/relationships/tags" Target="../tags/tag1189.xml"/><Relationship Id="rId28" Type="http://schemas.openxmlformats.org/officeDocument/2006/relationships/tags" Target="../tags/tag1194.xml"/><Relationship Id="rId36" Type="http://schemas.openxmlformats.org/officeDocument/2006/relationships/tags" Target="../tags/tag1202.xml"/><Relationship Id="rId49" Type="http://schemas.openxmlformats.org/officeDocument/2006/relationships/tags" Target="../tags/tag1215.xml"/><Relationship Id="rId57" Type="http://schemas.openxmlformats.org/officeDocument/2006/relationships/tags" Target="../tags/tag1223.xml"/><Relationship Id="rId106" Type="http://schemas.openxmlformats.org/officeDocument/2006/relationships/tags" Target="../tags/tag1272.xml"/><Relationship Id="rId10" Type="http://schemas.openxmlformats.org/officeDocument/2006/relationships/tags" Target="../tags/tag1176.xml"/><Relationship Id="rId31" Type="http://schemas.openxmlformats.org/officeDocument/2006/relationships/tags" Target="../tags/tag1197.xml"/><Relationship Id="rId44" Type="http://schemas.openxmlformats.org/officeDocument/2006/relationships/tags" Target="../tags/tag1210.xml"/><Relationship Id="rId52" Type="http://schemas.openxmlformats.org/officeDocument/2006/relationships/tags" Target="../tags/tag1218.xml"/><Relationship Id="rId60" Type="http://schemas.openxmlformats.org/officeDocument/2006/relationships/tags" Target="../tags/tag1226.xml"/><Relationship Id="rId65" Type="http://schemas.openxmlformats.org/officeDocument/2006/relationships/tags" Target="../tags/tag1231.xml"/><Relationship Id="rId73" Type="http://schemas.openxmlformats.org/officeDocument/2006/relationships/tags" Target="../tags/tag1239.xml"/><Relationship Id="rId78" Type="http://schemas.openxmlformats.org/officeDocument/2006/relationships/tags" Target="../tags/tag1244.xml"/><Relationship Id="rId81" Type="http://schemas.openxmlformats.org/officeDocument/2006/relationships/tags" Target="../tags/tag1247.xml"/><Relationship Id="rId86" Type="http://schemas.openxmlformats.org/officeDocument/2006/relationships/tags" Target="../tags/tag1252.xml"/><Relationship Id="rId94" Type="http://schemas.openxmlformats.org/officeDocument/2006/relationships/tags" Target="../tags/tag1260.xml"/><Relationship Id="rId99" Type="http://schemas.openxmlformats.org/officeDocument/2006/relationships/tags" Target="../tags/tag1265.xml"/><Relationship Id="rId101" Type="http://schemas.openxmlformats.org/officeDocument/2006/relationships/tags" Target="../tags/tag1267.xml"/><Relationship Id="rId4" Type="http://schemas.openxmlformats.org/officeDocument/2006/relationships/tags" Target="../tags/tag1170.xml"/><Relationship Id="rId9" Type="http://schemas.openxmlformats.org/officeDocument/2006/relationships/tags" Target="../tags/tag1175.xml"/><Relationship Id="rId13" Type="http://schemas.openxmlformats.org/officeDocument/2006/relationships/tags" Target="../tags/tag1179.xml"/><Relationship Id="rId18" Type="http://schemas.openxmlformats.org/officeDocument/2006/relationships/tags" Target="../tags/tag1184.xml"/><Relationship Id="rId39" Type="http://schemas.openxmlformats.org/officeDocument/2006/relationships/tags" Target="../tags/tag1205.xml"/><Relationship Id="rId109" Type="http://schemas.openxmlformats.org/officeDocument/2006/relationships/slideLayout" Target="../slideLayouts/slideLayout6.xml"/><Relationship Id="rId34" Type="http://schemas.openxmlformats.org/officeDocument/2006/relationships/tags" Target="../tags/tag1200.xml"/><Relationship Id="rId50" Type="http://schemas.openxmlformats.org/officeDocument/2006/relationships/tags" Target="../tags/tag1216.xml"/><Relationship Id="rId55" Type="http://schemas.openxmlformats.org/officeDocument/2006/relationships/tags" Target="../tags/tag1221.xml"/><Relationship Id="rId76" Type="http://schemas.openxmlformats.org/officeDocument/2006/relationships/tags" Target="../tags/tag1242.xml"/><Relationship Id="rId97" Type="http://schemas.openxmlformats.org/officeDocument/2006/relationships/tags" Target="../tags/tag1263.xml"/><Relationship Id="rId104" Type="http://schemas.openxmlformats.org/officeDocument/2006/relationships/tags" Target="../tags/tag1270.xml"/><Relationship Id="rId7" Type="http://schemas.openxmlformats.org/officeDocument/2006/relationships/tags" Target="../tags/tag1173.xml"/><Relationship Id="rId71" Type="http://schemas.openxmlformats.org/officeDocument/2006/relationships/tags" Target="../tags/tag1237.xml"/><Relationship Id="rId92" Type="http://schemas.openxmlformats.org/officeDocument/2006/relationships/tags" Target="../tags/tag1258.xml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tags" Target="../tags/tag1287.xml"/><Relationship Id="rId18" Type="http://schemas.openxmlformats.org/officeDocument/2006/relationships/tags" Target="../tags/tag1292.xml"/><Relationship Id="rId26" Type="http://schemas.openxmlformats.org/officeDocument/2006/relationships/tags" Target="../tags/tag1300.xml"/><Relationship Id="rId39" Type="http://schemas.openxmlformats.org/officeDocument/2006/relationships/tags" Target="../tags/tag1313.xml"/><Relationship Id="rId21" Type="http://schemas.openxmlformats.org/officeDocument/2006/relationships/tags" Target="../tags/tag1295.xml"/><Relationship Id="rId34" Type="http://schemas.openxmlformats.org/officeDocument/2006/relationships/tags" Target="../tags/tag1308.xml"/><Relationship Id="rId42" Type="http://schemas.openxmlformats.org/officeDocument/2006/relationships/tags" Target="../tags/tag1316.xml"/><Relationship Id="rId47" Type="http://schemas.openxmlformats.org/officeDocument/2006/relationships/tags" Target="../tags/tag1321.xml"/><Relationship Id="rId50" Type="http://schemas.openxmlformats.org/officeDocument/2006/relationships/tags" Target="../tags/tag1324.xml"/><Relationship Id="rId55" Type="http://schemas.openxmlformats.org/officeDocument/2006/relationships/notesSlide" Target="../notesSlides/notesSlide68.xml"/><Relationship Id="rId7" Type="http://schemas.openxmlformats.org/officeDocument/2006/relationships/tags" Target="../tags/tag1281.xml"/><Relationship Id="rId12" Type="http://schemas.openxmlformats.org/officeDocument/2006/relationships/tags" Target="../tags/tag1286.xml"/><Relationship Id="rId17" Type="http://schemas.openxmlformats.org/officeDocument/2006/relationships/tags" Target="../tags/tag1291.xml"/><Relationship Id="rId25" Type="http://schemas.openxmlformats.org/officeDocument/2006/relationships/tags" Target="../tags/tag1299.xml"/><Relationship Id="rId33" Type="http://schemas.openxmlformats.org/officeDocument/2006/relationships/tags" Target="../tags/tag1307.xml"/><Relationship Id="rId38" Type="http://schemas.openxmlformats.org/officeDocument/2006/relationships/tags" Target="../tags/tag1312.xml"/><Relationship Id="rId46" Type="http://schemas.openxmlformats.org/officeDocument/2006/relationships/tags" Target="../tags/tag1320.xml"/><Relationship Id="rId2" Type="http://schemas.openxmlformats.org/officeDocument/2006/relationships/tags" Target="../tags/tag1276.xml"/><Relationship Id="rId16" Type="http://schemas.openxmlformats.org/officeDocument/2006/relationships/tags" Target="../tags/tag1290.xml"/><Relationship Id="rId20" Type="http://schemas.openxmlformats.org/officeDocument/2006/relationships/tags" Target="../tags/tag1294.xml"/><Relationship Id="rId29" Type="http://schemas.openxmlformats.org/officeDocument/2006/relationships/tags" Target="../tags/tag1303.xml"/><Relationship Id="rId41" Type="http://schemas.openxmlformats.org/officeDocument/2006/relationships/tags" Target="../tags/tag1315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275.xml"/><Relationship Id="rId6" Type="http://schemas.openxmlformats.org/officeDocument/2006/relationships/tags" Target="../tags/tag1280.xml"/><Relationship Id="rId11" Type="http://schemas.openxmlformats.org/officeDocument/2006/relationships/tags" Target="../tags/tag1285.xml"/><Relationship Id="rId24" Type="http://schemas.openxmlformats.org/officeDocument/2006/relationships/tags" Target="../tags/tag1298.xml"/><Relationship Id="rId32" Type="http://schemas.openxmlformats.org/officeDocument/2006/relationships/tags" Target="../tags/tag1306.xml"/><Relationship Id="rId37" Type="http://schemas.openxmlformats.org/officeDocument/2006/relationships/tags" Target="../tags/tag1311.xml"/><Relationship Id="rId40" Type="http://schemas.openxmlformats.org/officeDocument/2006/relationships/tags" Target="../tags/tag1314.xml"/><Relationship Id="rId45" Type="http://schemas.openxmlformats.org/officeDocument/2006/relationships/tags" Target="../tags/tag1319.xml"/><Relationship Id="rId53" Type="http://schemas.openxmlformats.org/officeDocument/2006/relationships/tags" Target="../tags/tag1327.xml"/><Relationship Id="rId5" Type="http://schemas.openxmlformats.org/officeDocument/2006/relationships/tags" Target="../tags/tag1279.xml"/><Relationship Id="rId15" Type="http://schemas.openxmlformats.org/officeDocument/2006/relationships/tags" Target="../tags/tag1289.xml"/><Relationship Id="rId23" Type="http://schemas.openxmlformats.org/officeDocument/2006/relationships/tags" Target="../tags/tag1297.xml"/><Relationship Id="rId28" Type="http://schemas.openxmlformats.org/officeDocument/2006/relationships/tags" Target="../tags/tag1302.xml"/><Relationship Id="rId36" Type="http://schemas.openxmlformats.org/officeDocument/2006/relationships/tags" Target="../tags/tag1310.xml"/><Relationship Id="rId49" Type="http://schemas.openxmlformats.org/officeDocument/2006/relationships/tags" Target="../tags/tag1323.xml"/><Relationship Id="rId10" Type="http://schemas.openxmlformats.org/officeDocument/2006/relationships/tags" Target="../tags/tag1284.xml"/><Relationship Id="rId19" Type="http://schemas.openxmlformats.org/officeDocument/2006/relationships/tags" Target="../tags/tag1293.xml"/><Relationship Id="rId31" Type="http://schemas.openxmlformats.org/officeDocument/2006/relationships/tags" Target="../tags/tag1305.xml"/><Relationship Id="rId44" Type="http://schemas.openxmlformats.org/officeDocument/2006/relationships/tags" Target="../tags/tag1318.xml"/><Relationship Id="rId52" Type="http://schemas.openxmlformats.org/officeDocument/2006/relationships/tags" Target="../tags/tag1326.xml"/><Relationship Id="rId4" Type="http://schemas.openxmlformats.org/officeDocument/2006/relationships/tags" Target="../tags/tag1278.xml"/><Relationship Id="rId9" Type="http://schemas.openxmlformats.org/officeDocument/2006/relationships/tags" Target="../tags/tag1283.xml"/><Relationship Id="rId14" Type="http://schemas.openxmlformats.org/officeDocument/2006/relationships/tags" Target="../tags/tag1288.xml"/><Relationship Id="rId22" Type="http://schemas.openxmlformats.org/officeDocument/2006/relationships/tags" Target="../tags/tag1296.xml"/><Relationship Id="rId27" Type="http://schemas.openxmlformats.org/officeDocument/2006/relationships/tags" Target="../tags/tag1301.xml"/><Relationship Id="rId30" Type="http://schemas.openxmlformats.org/officeDocument/2006/relationships/tags" Target="../tags/tag1304.xml"/><Relationship Id="rId35" Type="http://schemas.openxmlformats.org/officeDocument/2006/relationships/tags" Target="../tags/tag1309.xml"/><Relationship Id="rId43" Type="http://schemas.openxmlformats.org/officeDocument/2006/relationships/tags" Target="../tags/tag1317.xml"/><Relationship Id="rId48" Type="http://schemas.openxmlformats.org/officeDocument/2006/relationships/tags" Target="../tags/tag1322.xml"/><Relationship Id="rId8" Type="http://schemas.openxmlformats.org/officeDocument/2006/relationships/tags" Target="../tags/tag1282.xml"/><Relationship Id="rId51" Type="http://schemas.openxmlformats.org/officeDocument/2006/relationships/tags" Target="../tags/tag1325.xml"/><Relationship Id="rId3" Type="http://schemas.openxmlformats.org/officeDocument/2006/relationships/tags" Target="../tags/tag1277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tags" Target="../tags/tag1353.xml"/><Relationship Id="rId117" Type="http://schemas.openxmlformats.org/officeDocument/2006/relationships/tags" Target="../tags/tag1444.xml"/><Relationship Id="rId21" Type="http://schemas.openxmlformats.org/officeDocument/2006/relationships/tags" Target="../tags/tag1348.xml"/><Relationship Id="rId42" Type="http://schemas.openxmlformats.org/officeDocument/2006/relationships/tags" Target="../tags/tag1369.xml"/><Relationship Id="rId47" Type="http://schemas.openxmlformats.org/officeDocument/2006/relationships/tags" Target="../tags/tag1374.xml"/><Relationship Id="rId63" Type="http://schemas.openxmlformats.org/officeDocument/2006/relationships/tags" Target="../tags/tag1390.xml"/><Relationship Id="rId68" Type="http://schemas.openxmlformats.org/officeDocument/2006/relationships/tags" Target="../tags/tag1395.xml"/><Relationship Id="rId84" Type="http://schemas.openxmlformats.org/officeDocument/2006/relationships/tags" Target="../tags/tag1411.xml"/><Relationship Id="rId89" Type="http://schemas.openxmlformats.org/officeDocument/2006/relationships/tags" Target="../tags/tag1416.xml"/><Relationship Id="rId112" Type="http://schemas.openxmlformats.org/officeDocument/2006/relationships/tags" Target="../tags/tag1439.xml"/><Relationship Id="rId133" Type="http://schemas.openxmlformats.org/officeDocument/2006/relationships/tags" Target="../tags/tag1460.xml"/><Relationship Id="rId138" Type="http://schemas.openxmlformats.org/officeDocument/2006/relationships/tags" Target="../tags/tag1465.xml"/><Relationship Id="rId154" Type="http://schemas.openxmlformats.org/officeDocument/2006/relationships/tags" Target="../tags/tag1481.xml"/><Relationship Id="rId159" Type="http://schemas.openxmlformats.org/officeDocument/2006/relationships/tags" Target="../tags/tag1486.xml"/><Relationship Id="rId175" Type="http://schemas.openxmlformats.org/officeDocument/2006/relationships/tags" Target="../tags/tag1502.xml"/><Relationship Id="rId170" Type="http://schemas.openxmlformats.org/officeDocument/2006/relationships/tags" Target="../tags/tag1497.xml"/><Relationship Id="rId16" Type="http://schemas.openxmlformats.org/officeDocument/2006/relationships/tags" Target="../tags/tag1343.xml"/><Relationship Id="rId107" Type="http://schemas.openxmlformats.org/officeDocument/2006/relationships/tags" Target="../tags/tag1434.xml"/><Relationship Id="rId11" Type="http://schemas.openxmlformats.org/officeDocument/2006/relationships/tags" Target="../tags/tag1338.xml"/><Relationship Id="rId32" Type="http://schemas.openxmlformats.org/officeDocument/2006/relationships/tags" Target="../tags/tag1359.xml"/><Relationship Id="rId37" Type="http://schemas.openxmlformats.org/officeDocument/2006/relationships/tags" Target="../tags/tag1364.xml"/><Relationship Id="rId53" Type="http://schemas.openxmlformats.org/officeDocument/2006/relationships/tags" Target="../tags/tag1380.xml"/><Relationship Id="rId58" Type="http://schemas.openxmlformats.org/officeDocument/2006/relationships/tags" Target="../tags/tag1385.xml"/><Relationship Id="rId74" Type="http://schemas.openxmlformats.org/officeDocument/2006/relationships/tags" Target="../tags/tag1401.xml"/><Relationship Id="rId79" Type="http://schemas.openxmlformats.org/officeDocument/2006/relationships/tags" Target="../tags/tag1406.xml"/><Relationship Id="rId102" Type="http://schemas.openxmlformats.org/officeDocument/2006/relationships/tags" Target="../tags/tag1429.xml"/><Relationship Id="rId123" Type="http://schemas.openxmlformats.org/officeDocument/2006/relationships/tags" Target="../tags/tag1450.xml"/><Relationship Id="rId128" Type="http://schemas.openxmlformats.org/officeDocument/2006/relationships/tags" Target="../tags/tag1455.xml"/><Relationship Id="rId144" Type="http://schemas.openxmlformats.org/officeDocument/2006/relationships/tags" Target="../tags/tag1471.xml"/><Relationship Id="rId149" Type="http://schemas.openxmlformats.org/officeDocument/2006/relationships/tags" Target="../tags/tag1476.xml"/><Relationship Id="rId5" Type="http://schemas.openxmlformats.org/officeDocument/2006/relationships/tags" Target="../tags/tag1332.xml"/><Relationship Id="rId90" Type="http://schemas.openxmlformats.org/officeDocument/2006/relationships/tags" Target="../tags/tag1417.xml"/><Relationship Id="rId95" Type="http://schemas.openxmlformats.org/officeDocument/2006/relationships/tags" Target="../tags/tag1422.xml"/><Relationship Id="rId160" Type="http://schemas.openxmlformats.org/officeDocument/2006/relationships/tags" Target="../tags/tag1487.xml"/><Relationship Id="rId165" Type="http://schemas.openxmlformats.org/officeDocument/2006/relationships/tags" Target="../tags/tag1492.xml"/><Relationship Id="rId181" Type="http://schemas.openxmlformats.org/officeDocument/2006/relationships/notesSlide" Target="../notesSlides/notesSlide69.xml"/><Relationship Id="rId22" Type="http://schemas.openxmlformats.org/officeDocument/2006/relationships/tags" Target="../tags/tag1349.xml"/><Relationship Id="rId27" Type="http://schemas.openxmlformats.org/officeDocument/2006/relationships/tags" Target="../tags/tag1354.xml"/><Relationship Id="rId43" Type="http://schemas.openxmlformats.org/officeDocument/2006/relationships/tags" Target="../tags/tag1370.xml"/><Relationship Id="rId48" Type="http://schemas.openxmlformats.org/officeDocument/2006/relationships/tags" Target="../tags/tag1375.xml"/><Relationship Id="rId64" Type="http://schemas.openxmlformats.org/officeDocument/2006/relationships/tags" Target="../tags/tag1391.xml"/><Relationship Id="rId69" Type="http://schemas.openxmlformats.org/officeDocument/2006/relationships/tags" Target="../tags/tag1396.xml"/><Relationship Id="rId113" Type="http://schemas.openxmlformats.org/officeDocument/2006/relationships/tags" Target="../tags/tag1440.xml"/><Relationship Id="rId118" Type="http://schemas.openxmlformats.org/officeDocument/2006/relationships/tags" Target="../tags/tag1445.xml"/><Relationship Id="rId134" Type="http://schemas.openxmlformats.org/officeDocument/2006/relationships/tags" Target="../tags/tag1461.xml"/><Relationship Id="rId139" Type="http://schemas.openxmlformats.org/officeDocument/2006/relationships/tags" Target="../tags/tag1466.xml"/><Relationship Id="rId80" Type="http://schemas.openxmlformats.org/officeDocument/2006/relationships/tags" Target="../tags/tag1407.xml"/><Relationship Id="rId85" Type="http://schemas.openxmlformats.org/officeDocument/2006/relationships/tags" Target="../tags/tag1412.xml"/><Relationship Id="rId150" Type="http://schemas.openxmlformats.org/officeDocument/2006/relationships/tags" Target="../tags/tag1477.xml"/><Relationship Id="rId155" Type="http://schemas.openxmlformats.org/officeDocument/2006/relationships/tags" Target="../tags/tag1482.xml"/><Relationship Id="rId171" Type="http://schemas.openxmlformats.org/officeDocument/2006/relationships/tags" Target="../tags/tag1498.xml"/><Relationship Id="rId176" Type="http://schemas.openxmlformats.org/officeDocument/2006/relationships/tags" Target="../tags/tag1503.xml"/><Relationship Id="rId12" Type="http://schemas.openxmlformats.org/officeDocument/2006/relationships/tags" Target="../tags/tag1339.xml"/><Relationship Id="rId17" Type="http://schemas.openxmlformats.org/officeDocument/2006/relationships/tags" Target="../tags/tag1344.xml"/><Relationship Id="rId33" Type="http://schemas.openxmlformats.org/officeDocument/2006/relationships/tags" Target="../tags/tag1360.xml"/><Relationship Id="rId38" Type="http://schemas.openxmlformats.org/officeDocument/2006/relationships/tags" Target="../tags/tag1365.xml"/><Relationship Id="rId59" Type="http://schemas.openxmlformats.org/officeDocument/2006/relationships/tags" Target="../tags/tag1386.xml"/><Relationship Id="rId103" Type="http://schemas.openxmlformats.org/officeDocument/2006/relationships/tags" Target="../tags/tag1430.xml"/><Relationship Id="rId108" Type="http://schemas.openxmlformats.org/officeDocument/2006/relationships/tags" Target="../tags/tag1435.xml"/><Relationship Id="rId124" Type="http://schemas.openxmlformats.org/officeDocument/2006/relationships/tags" Target="../tags/tag1451.xml"/><Relationship Id="rId129" Type="http://schemas.openxmlformats.org/officeDocument/2006/relationships/tags" Target="../tags/tag1456.xml"/><Relationship Id="rId54" Type="http://schemas.openxmlformats.org/officeDocument/2006/relationships/tags" Target="../tags/tag1381.xml"/><Relationship Id="rId70" Type="http://schemas.openxmlformats.org/officeDocument/2006/relationships/tags" Target="../tags/tag1397.xml"/><Relationship Id="rId75" Type="http://schemas.openxmlformats.org/officeDocument/2006/relationships/tags" Target="../tags/tag1402.xml"/><Relationship Id="rId91" Type="http://schemas.openxmlformats.org/officeDocument/2006/relationships/tags" Target="../tags/tag1418.xml"/><Relationship Id="rId96" Type="http://schemas.openxmlformats.org/officeDocument/2006/relationships/tags" Target="../tags/tag1423.xml"/><Relationship Id="rId140" Type="http://schemas.openxmlformats.org/officeDocument/2006/relationships/tags" Target="../tags/tag1467.xml"/><Relationship Id="rId145" Type="http://schemas.openxmlformats.org/officeDocument/2006/relationships/tags" Target="../tags/tag1472.xml"/><Relationship Id="rId161" Type="http://schemas.openxmlformats.org/officeDocument/2006/relationships/tags" Target="../tags/tag1488.xml"/><Relationship Id="rId166" Type="http://schemas.openxmlformats.org/officeDocument/2006/relationships/tags" Target="../tags/tag1493.xml"/><Relationship Id="rId1" Type="http://schemas.openxmlformats.org/officeDocument/2006/relationships/tags" Target="../tags/tag1328.xml"/><Relationship Id="rId6" Type="http://schemas.openxmlformats.org/officeDocument/2006/relationships/tags" Target="../tags/tag1333.xml"/><Relationship Id="rId23" Type="http://schemas.openxmlformats.org/officeDocument/2006/relationships/tags" Target="../tags/tag1350.xml"/><Relationship Id="rId28" Type="http://schemas.openxmlformats.org/officeDocument/2006/relationships/tags" Target="../tags/tag1355.xml"/><Relationship Id="rId49" Type="http://schemas.openxmlformats.org/officeDocument/2006/relationships/tags" Target="../tags/tag1376.xml"/><Relationship Id="rId114" Type="http://schemas.openxmlformats.org/officeDocument/2006/relationships/tags" Target="../tags/tag1441.xml"/><Relationship Id="rId119" Type="http://schemas.openxmlformats.org/officeDocument/2006/relationships/tags" Target="../tags/tag1446.xml"/><Relationship Id="rId44" Type="http://schemas.openxmlformats.org/officeDocument/2006/relationships/tags" Target="../tags/tag1371.xml"/><Relationship Id="rId60" Type="http://schemas.openxmlformats.org/officeDocument/2006/relationships/tags" Target="../tags/tag1387.xml"/><Relationship Id="rId65" Type="http://schemas.openxmlformats.org/officeDocument/2006/relationships/tags" Target="../tags/tag1392.xml"/><Relationship Id="rId81" Type="http://schemas.openxmlformats.org/officeDocument/2006/relationships/tags" Target="../tags/tag1408.xml"/><Relationship Id="rId86" Type="http://schemas.openxmlformats.org/officeDocument/2006/relationships/tags" Target="../tags/tag1413.xml"/><Relationship Id="rId130" Type="http://schemas.openxmlformats.org/officeDocument/2006/relationships/tags" Target="../tags/tag1457.xml"/><Relationship Id="rId135" Type="http://schemas.openxmlformats.org/officeDocument/2006/relationships/tags" Target="../tags/tag1462.xml"/><Relationship Id="rId151" Type="http://schemas.openxmlformats.org/officeDocument/2006/relationships/tags" Target="../tags/tag1478.xml"/><Relationship Id="rId156" Type="http://schemas.openxmlformats.org/officeDocument/2006/relationships/tags" Target="../tags/tag1483.xml"/><Relationship Id="rId177" Type="http://schemas.openxmlformats.org/officeDocument/2006/relationships/tags" Target="../tags/tag1504.xml"/><Relationship Id="rId4" Type="http://schemas.openxmlformats.org/officeDocument/2006/relationships/tags" Target="../tags/tag1331.xml"/><Relationship Id="rId9" Type="http://schemas.openxmlformats.org/officeDocument/2006/relationships/tags" Target="../tags/tag1336.xml"/><Relationship Id="rId172" Type="http://schemas.openxmlformats.org/officeDocument/2006/relationships/tags" Target="../tags/tag1499.xml"/><Relationship Id="rId180" Type="http://schemas.openxmlformats.org/officeDocument/2006/relationships/slideLayout" Target="../slideLayouts/slideLayout2.xml"/><Relationship Id="rId13" Type="http://schemas.openxmlformats.org/officeDocument/2006/relationships/tags" Target="../tags/tag1340.xml"/><Relationship Id="rId18" Type="http://schemas.openxmlformats.org/officeDocument/2006/relationships/tags" Target="../tags/tag1345.xml"/><Relationship Id="rId39" Type="http://schemas.openxmlformats.org/officeDocument/2006/relationships/tags" Target="../tags/tag1366.xml"/><Relationship Id="rId109" Type="http://schemas.openxmlformats.org/officeDocument/2006/relationships/tags" Target="../tags/tag1436.xml"/><Relationship Id="rId34" Type="http://schemas.openxmlformats.org/officeDocument/2006/relationships/tags" Target="../tags/tag1361.xml"/><Relationship Id="rId50" Type="http://schemas.openxmlformats.org/officeDocument/2006/relationships/tags" Target="../tags/tag1377.xml"/><Relationship Id="rId55" Type="http://schemas.openxmlformats.org/officeDocument/2006/relationships/tags" Target="../tags/tag1382.xml"/><Relationship Id="rId76" Type="http://schemas.openxmlformats.org/officeDocument/2006/relationships/tags" Target="../tags/tag1403.xml"/><Relationship Id="rId97" Type="http://schemas.openxmlformats.org/officeDocument/2006/relationships/tags" Target="../tags/tag1424.xml"/><Relationship Id="rId104" Type="http://schemas.openxmlformats.org/officeDocument/2006/relationships/tags" Target="../tags/tag1431.xml"/><Relationship Id="rId120" Type="http://schemas.openxmlformats.org/officeDocument/2006/relationships/tags" Target="../tags/tag1447.xml"/><Relationship Id="rId125" Type="http://schemas.openxmlformats.org/officeDocument/2006/relationships/tags" Target="../tags/tag1452.xml"/><Relationship Id="rId141" Type="http://schemas.openxmlformats.org/officeDocument/2006/relationships/tags" Target="../tags/tag1468.xml"/><Relationship Id="rId146" Type="http://schemas.openxmlformats.org/officeDocument/2006/relationships/tags" Target="../tags/tag1473.xml"/><Relationship Id="rId167" Type="http://schemas.openxmlformats.org/officeDocument/2006/relationships/tags" Target="../tags/tag1494.xml"/><Relationship Id="rId7" Type="http://schemas.openxmlformats.org/officeDocument/2006/relationships/tags" Target="../tags/tag1334.xml"/><Relationship Id="rId71" Type="http://schemas.openxmlformats.org/officeDocument/2006/relationships/tags" Target="../tags/tag1398.xml"/><Relationship Id="rId92" Type="http://schemas.openxmlformats.org/officeDocument/2006/relationships/tags" Target="../tags/tag1419.xml"/><Relationship Id="rId162" Type="http://schemas.openxmlformats.org/officeDocument/2006/relationships/tags" Target="../tags/tag1489.xml"/><Relationship Id="rId2" Type="http://schemas.openxmlformats.org/officeDocument/2006/relationships/tags" Target="../tags/tag1329.xml"/><Relationship Id="rId29" Type="http://schemas.openxmlformats.org/officeDocument/2006/relationships/tags" Target="../tags/tag1356.xml"/><Relationship Id="rId24" Type="http://schemas.openxmlformats.org/officeDocument/2006/relationships/tags" Target="../tags/tag1351.xml"/><Relationship Id="rId40" Type="http://schemas.openxmlformats.org/officeDocument/2006/relationships/tags" Target="../tags/tag1367.xml"/><Relationship Id="rId45" Type="http://schemas.openxmlformats.org/officeDocument/2006/relationships/tags" Target="../tags/tag1372.xml"/><Relationship Id="rId66" Type="http://schemas.openxmlformats.org/officeDocument/2006/relationships/tags" Target="../tags/tag1393.xml"/><Relationship Id="rId87" Type="http://schemas.openxmlformats.org/officeDocument/2006/relationships/tags" Target="../tags/tag1414.xml"/><Relationship Id="rId110" Type="http://schemas.openxmlformats.org/officeDocument/2006/relationships/tags" Target="../tags/tag1437.xml"/><Relationship Id="rId115" Type="http://schemas.openxmlformats.org/officeDocument/2006/relationships/tags" Target="../tags/tag1442.xml"/><Relationship Id="rId131" Type="http://schemas.openxmlformats.org/officeDocument/2006/relationships/tags" Target="../tags/tag1458.xml"/><Relationship Id="rId136" Type="http://schemas.openxmlformats.org/officeDocument/2006/relationships/tags" Target="../tags/tag1463.xml"/><Relationship Id="rId157" Type="http://schemas.openxmlformats.org/officeDocument/2006/relationships/tags" Target="../tags/tag1484.xml"/><Relationship Id="rId178" Type="http://schemas.openxmlformats.org/officeDocument/2006/relationships/tags" Target="../tags/tag1505.xml"/><Relationship Id="rId61" Type="http://schemas.openxmlformats.org/officeDocument/2006/relationships/tags" Target="../tags/tag1388.xml"/><Relationship Id="rId82" Type="http://schemas.openxmlformats.org/officeDocument/2006/relationships/tags" Target="../tags/tag1409.xml"/><Relationship Id="rId152" Type="http://schemas.openxmlformats.org/officeDocument/2006/relationships/tags" Target="../tags/tag1479.xml"/><Relationship Id="rId173" Type="http://schemas.openxmlformats.org/officeDocument/2006/relationships/tags" Target="../tags/tag1500.xml"/><Relationship Id="rId19" Type="http://schemas.openxmlformats.org/officeDocument/2006/relationships/tags" Target="../tags/tag1346.xml"/><Relationship Id="rId14" Type="http://schemas.openxmlformats.org/officeDocument/2006/relationships/tags" Target="../tags/tag1341.xml"/><Relationship Id="rId30" Type="http://schemas.openxmlformats.org/officeDocument/2006/relationships/tags" Target="../tags/tag1357.xml"/><Relationship Id="rId35" Type="http://schemas.openxmlformats.org/officeDocument/2006/relationships/tags" Target="../tags/tag1362.xml"/><Relationship Id="rId56" Type="http://schemas.openxmlformats.org/officeDocument/2006/relationships/tags" Target="../tags/tag1383.xml"/><Relationship Id="rId77" Type="http://schemas.openxmlformats.org/officeDocument/2006/relationships/tags" Target="../tags/tag1404.xml"/><Relationship Id="rId100" Type="http://schemas.openxmlformats.org/officeDocument/2006/relationships/tags" Target="../tags/tag1427.xml"/><Relationship Id="rId105" Type="http://schemas.openxmlformats.org/officeDocument/2006/relationships/tags" Target="../tags/tag1432.xml"/><Relationship Id="rId126" Type="http://schemas.openxmlformats.org/officeDocument/2006/relationships/tags" Target="../tags/tag1453.xml"/><Relationship Id="rId147" Type="http://schemas.openxmlformats.org/officeDocument/2006/relationships/tags" Target="../tags/tag1474.xml"/><Relationship Id="rId168" Type="http://schemas.openxmlformats.org/officeDocument/2006/relationships/tags" Target="../tags/tag1495.xml"/><Relationship Id="rId8" Type="http://schemas.openxmlformats.org/officeDocument/2006/relationships/tags" Target="../tags/tag1335.xml"/><Relationship Id="rId51" Type="http://schemas.openxmlformats.org/officeDocument/2006/relationships/tags" Target="../tags/tag1378.xml"/><Relationship Id="rId72" Type="http://schemas.openxmlformats.org/officeDocument/2006/relationships/tags" Target="../tags/tag1399.xml"/><Relationship Id="rId93" Type="http://schemas.openxmlformats.org/officeDocument/2006/relationships/tags" Target="../tags/tag1420.xml"/><Relationship Id="rId98" Type="http://schemas.openxmlformats.org/officeDocument/2006/relationships/tags" Target="../tags/tag1425.xml"/><Relationship Id="rId121" Type="http://schemas.openxmlformats.org/officeDocument/2006/relationships/tags" Target="../tags/tag1448.xml"/><Relationship Id="rId142" Type="http://schemas.openxmlformats.org/officeDocument/2006/relationships/tags" Target="../tags/tag1469.xml"/><Relationship Id="rId163" Type="http://schemas.openxmlformats.org/officeDocument/2006/relationships/tags" Target="../tags/tag1490.xml"/><Relationship Id="rId3" Type="http://schemas.openxmlformats.org/officeDocument/2006/relationships/tags" Target="../tags/tag1330.xml"/><Relationship Id="rId25" Type="http://schemas.openxmlformats.org/officeDocument/2006/relationships/tags" Target="../tags/tag1352.xml"/><Relationship Id="rId46" Type="http://schemas.openxmlformats.org/officeDocument/2006/relationships/tags" Target="../tags/tag1373.xml"/><Relationship Id="rId67" Type="http://schemas.openxmlformats.org/officeDocument/2006/relationships/tags" Target="../tags/tag1394.xml"/><Relationship Id="rId116" Type="http://schemas.openxmlformats.org/officeDocument/2006/relationships/tags" Target="../tags/tag1443.xml"/><Relationship Id="rId137" Type="http://schemas.openxmlformats.org/officeDocument/2006/relationships/tags" Target="../tags/tag1464.xml"/><Relationship Id="rId158" Type="http://schemas.openxmlformats.org/officeDocument/2006/relationships/tags" Target="../tags/tag1485.xml"/><Relationship Id="rId20" Type="http://schemas.openxmlformats.org/officeDocument/2006/relationships/tags" Target="../tags/tag1347.xml"/><Relationship Id="rId41" Type="http://schemas.openxmlformats.org/officeDocument/2006/relationships/tags" Target="../tags/tag1368.xml"/><Relationship Id="rId62" Type="http://schemas.openxmlformats.org/officeDocument/2006/relationships/tags" Target="../tags/tag1389.xml"/><Relationship Id="rId83" Type="http://schemas.openxmlformats.org/officeDocument/2006/relationships/tags" Target="../tags/tag1410.xml"/><Relationship Id="rId88" Type="http://schemas.openxmlformats.org/officeDocument/2006/relationships/tags" Target="../tags/tag1415.xml"/><Relationship Id="rId111" Type="http://schemas.openxmlformats.org/officeDocument/2006/relationships/tags" Target="../tags/tag1438.xml"/><Relationship Id="rId132" Type="http://schemas.openxmlformats.org/officeDocument/2006/relationships/tags" Target="../tags/tag1459.xml"/><Relationship Id="rId153" Type="http://schemas.openxmlformats.org/officeDocument/2006/relationships/tags" Target="../tags/tag1480.xml"/><Relationship Id="rId174" Type="http://schemas.openxmlformats.org/officeDocument/2006/relationships/tags" Target="../tags/tag1501.xml"/><Relationship Id="rId179" Type="http://schemas.openxmlformats.org/officeDocument/2006/relationships/tags" Target="../tags/tag1506.xml"/><Relationship Id="rId15" Type="http://schemas.openxmlformats.org/officeDocument/2006/relationships/tags" Target="../tags/tag1342.xml"/><Relationship Id="rId36" Type="http://schemas.openxmlformats.org/officeDocument/2006/relationships/tags" Target="../tags/tag1363.xml"/><Relationship Id="rId57" Type="http://schemas.openxmlformats.org/officeDocument/2006/relationships/tags" Target="../tags/tag1384.xml"/><Relationship Id="rId106" Type="http://schemas.openxmlformats.org/officeDocument/2006/relationships/tags" Target="../tags/tag1433.xml"/><Relationship Id="rId127" Type="http://schemas.openxmlformats.org/officeDocument/2006/relationships/tags" Target="../tags/tag1454.xml"/><Relationship Id="rId10" Type="http://schemas.openxmlformats.org/officeDocument/2006/relationships/tags" Target="../tags/tag1337.xml"/><Relationship Id="rId31" Type="http://schemas.openxmlformats.org/officeDocument/2006/relationships/tags" Target="../tags/tag1358.xml"/><Relationship Id="rId52" Type="http://schemas.openxmlformats.org/officeDocument/2006/relationships/tags" Target="../tags/tag1379.xml"/><Relationship Id="rId73" Type="http://schemas.openxmlformats.org/officeDocument/2006/relationships/tags" Target="../tags/tag1400.xml"/><Relationship Id="rId78" Type="http://schemas.openxmlformats.org/officeDocument/2006/relationships/tags" Target="../tags/tag1405.xml"/><Relationship Id="rId94" Type="http://schemas.openxmlformats.org/officeDocument/2006/relationships/tags" Target="../tags/tag1421.xml"/><Relationship Id="rId99" Type="http://schemas.openxmlformats.org/officeDocument/2006/relationships/tags" Target="../tags/tag1426.xml"/><Relationship Id="rId101" Type="http://schemas.openxmlformats.org/officeDocument/2006/relationships/tags" Target="../tags/tag1428.xml"/><Relationship Id="rId122" Type="http://schemas.openxmlformats.org/officeDocument/2006/relationships/tags" Target="../tags/tag1449.xml"/><Relationship Id="rId143" Type="http://schemas.openxmlformats.org/officeDocument/2006/relationships/tags" Target="../tags/tag1470.xml"/><Relationship Id="rId148" Type="http://schemas.openxmlformats.org/officeDocument/2006/relationships/tags" Target="../tags/tag1475.xml"/><Relationship Id="rId164" Type="http://schemas.openxmlformats.org/officeDocument/2006/relationships/tags" Target="../tags/tag1491.xml"/><Relationship Id="rId169" Type="http://schemas.openxmlformats.org/officeDocument/2006/relationships/tags" Target="../tags/tag1496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tags" Target="../tags/tag1519.xml"/><Relationship Id="rId18" Type="http://schemas.openxmlformats.org/officeDocument/2006/relationships/tags" Target="../tags/tag1524.xml"/><Relationship Id="rId26" Type="http://schemas.openxmlformats.org/officeDocument/2006/relationships/tags" Target="../tags/tag1532.xml"/><Relationship Id="rId39" Type="http://schemas.openxmlformats.org/officeDocument/2006/relationships/tags" Target="../tags/tag1545.xml"/><Relationship Id="rId21" Type="http://schemas.openxmlformats.org/officeDocument/2006/relationships/tags" Target="../tags/tag1527.xml"/><Relationship Id="rId34" Type="http://schemas.openxmlformats.org/officeDocument/2006/relationships/tags" Target="../tags/tag1540.xml"/><Relationship Id="rId42" Type="http://schemas.openxmlformats.org/officeDocument/2006/relationships/tags" Target="../tags/tag1548.xml"/><Relationship Id="rId47" Type="http://schemas.openxmlformats.org/officeDocument/2006/relationships/tags" Target="../tags/tag1553.xml"/><Relationship Id="rId50" Type="http://schemas.openxmlformats.org/officeDocument/2006/relationships/tags" Target="../tags/tag1556.xml"/><Relationship Id="rId55" Type="http://schemas.openxmlformats.org/officeDocument/2006/relationships/tags" Target="../tags/tag1561.xml"/><Relationship Id="rId63" Type="http://schemas.openxmlformats.org/officeDocument/2006/relationships/tags" Target="../tags/tag1569.xml"/><Relationship Id="rId68" Type="http://schemas.openxmlformats.org/officeDocument/2006/relationships/tags" Target="../tags/tag1574.xml"/><Relationship Id="rId76" Type="http://schemas.openxmlformats.org/officeDocument/2006/relationships/tags" Target="../tags/tag1582.xml"/><Relationship Id="rId84" Type="http://schemas.openxmlformats.org/officeDocument/2006/relationships/tags" Target="../tags/tag1590.xml"/><Relationship Id="rId89" Type="http://schemas.openxmlformats.org/officeDocument/2006/relationships/tags" Target="../tags/tag1595.xml"/><Relationship Id="rId7" Type="http://schemas.openxmlformats.org/officeDocument/2006/relationships/tags" Target="../tags/tag1513.xml"/><Relationship Id="rId71" Type="http://schemas.openxmlformats.org/officeDocument/2006/relationships/tags" Target="../tags/tag1577.xml"/><Relationship Id="rId92" Type="http://schemas.openxmlformats.org/officeDocument/2006/relationships/tags" Target="../tags/tag1598.xml"/><Relationship Id="rId2" Type="http://schemas.openxmlformats.org/officeDocument/2006/relationships/tags" Target="../tags/tag1508.xml"/><Relationship Id="rId16" Type="http://schemas.openxmlformats.org/officeDocument/2006/relationships/tags" Target="../tags/tag1522.xml"/><Relationship Id="rId29" Type="http://schemas.openxmlformats.org/officeDocument/2006/relationships/tags" Target="../tags/tag1535.xml"/><Relationship Id="rId11" Type="http://schemas.openxmlformats.org/officeDocument/2006/relationships/tags" Target="../tags/tag1517.xml"/><Relationship Id="rId24" Type="http://schemas.openxmlformats.org/officeDocument/2006/relationships/tags" Target="../tags/tag1530.xml"/><Relationship Id="rId32" Type="http://schemas.openxmlformats.org/officeDocument/2006/relationships/tags" Target="../tags/tag1538.xml"/><Relationship Id="rId37" Type="http://schemas.openxmlformats.org/officeDocument/2006/relationships/tags" Target="../tags/tag1543.xml"/><Relationship Id="rId40" Type="http://schemas.openxmlformats.org/officeDocument/2006/relationships/tags" Target="../tags/tag1546.xml"/><Relationship Id="rId45" Type="http://schemas.openxmlformats.org/officeDocument/2006/relationships/tags" Target="../tags/tag1551.xml"/><Relationship Id="rId53" Type="http://schemas.openxmlformats.org/officeDocument/2006/relationships/tags" Target="../tags/tag1559.xml"/><Relationship Id="rId58" Type="http://schemas.openxmlformats.org/officeDocument/2006/relationships/tags" Target="../tags/tag1564.xml"/><Relationship Id="rId66" Type="http://schemas.openxmlformats.org/officeDocument/2006/relationships/tags" Target="../tags/tag1572.xml"/><Relationship Id="rId74" Type="http://schemas.openxmlformats.org/officeDocument/2006/relationships/tags" Target="../tags/tag1580.xml"/><Relationship Id="rId79" Type="http://schemas.openxmlformats.org/officeDocument/2006/relationships/tags" Target="../tags/tag1585.xml"/><Relationship Id="rId87" Type="http://schemas.openxmlformats.org/officeDocument/2006/relationships/tags" Target="../tags/tag1593.xml"/><Relationship Id="rId5" Type="http://schemas.openxmlformats.org/officeDocument/2006/relationships/tags" Target="../tags/tag1511.xml"/><Relationship Id="rId61" Type="http://schemas.openxmlformats.org/officeDocument/2006/relationships/tags" Target="../tags/tag1567.xml"/><Relationship Id="rId82" Type="http://schemas.openxmlformats.org/officeDocument/2006/relationships/tags" Target="../tags/tag1588.xml"/><Relationship Id="rId90" Type="http://schemas.openxmlformats.org/officeDocument/2006/relationships/tags" Target="../tags/tag1596.xml"/><Relationship Id="rId19" Type="http://schemas.openxmlformats.org/officeDocument/2006/relationships/tags" Target="../tags/tag1525.xml"/><Relationship Id="rId14" Type="http://schemas.openxmlformats.org/officeDocument/2006/relationships/tags" Target="../tags/tag1520.xml"/><Relationship Id="rId22" Type="http://schemas.openxmlformats.org/officeDocument/2006/relationships/tags" Target="../tags/tag1528.xml"/><Relationship Id="rId27" Type="http://schemas.openxmlformats.org/officeDocument/2006/relationships/tags" Target="../tags/tag1533.xml"/><Relationship Id="rId30" Type="http://schemas.openxmlformats.org/officeDocument/2006/relationships/tags" Target="../tags/tag1536.xml"/><Relationship Id="rId35" Type="http://schemas.openxmlformats.org/officeDocument/2006/relationships/tags" Target="../tags/tag1541.xml"/><Relationship Id="rId43" Type="http://schemas.openxmlformats.org/officeDocument/2006/relationships/tags" Target="../tags/tag1549.xml"/><Relationship Id="rId48" Type="http://schemas.openxmlformats.org/officeDocument/2006/relationships/tags" Target="../tags/tag1554.xml"/><Relationship Id="rId56" Type="http://schemas.openxmlformats.org/officeDocument/2006/relationships/tags" Target="../tags/tag1562.xml"/><Relationship Id="rId64" Type="http://schemas.openxmlformats.org/officeDocument/2006/relationships/tags" Target="../tags/tag1570.xml"/><Relationship Id="rId69" Type="http://schemas.openxmlformats.org/officeDocument/2006/relationships/tags" Target="../tags/tag1575.xml"/><Relationship Id="rId77" Type="http://schemas.openxmlformats.org/officeDocument/2006/relationships/tags" Target="../tags/tag1583.xml"/><Relationship Id="rId8" Type="http://schemas.openxmlformats.org/officeDocument/2006/relationships/tags" Target="../tags/tag1514.xml"/><Relationship Id="rId51" Type="http://schemas.openxmlformats.org/officeDocument/2006/relationships/tags" Target="../tags/tag1557.xml"/><Relationship Id="rId72" Type="http://schemas.openxmlformats.org/officeDocument/2006/relationships/tags" Target="../tags/tag1578.xml"/><Relationship Id="rId80" Type="http://schemas.openxmlformats.org/officeDocument/2006/relationships/tags" Target="../tags/tag1586.xml"/><Relationship Id="rId85" Type="http://schemas.openxmlformats.org/officeDocument/2006/relationships/tags" Target="../tags/tag1591.xml"/><Relationship Id="rId93" Type="http://schemas.openxmlformats.org/officeDocument/2006/relationships/slideLayout" Target="../slideLayouts/slideLayout2.xml"/><Relationship Id="rId3" Type="http://schemas.openxmlformats.org/officeDocument/2006/relationships/tags" Target="../tags/tag1509.xml"/><Relationship Id="rId12" Type="http://schemas.openxmlformats.org/officeDocument/2006/relationships/tags" Target="../tags/tag1518.xml"/><Relationship Id="rId17" Type="http://schemas.openxmlformats.org/officeDocument/2006/relationships/tags" Target="../tags/tag1523.xml"/><Relationship Id="rId25" Type="http://schemas.openxmlformats.org/officeDocument/2006/relationships/tags" Target="../tags/tag1531.xml"/><Relationship Id="rId33" Type="http://schemas.openxmlformats.org/officeDocument/2006/relationships/tags" Target="../tags/tag1539.xml"/><Relationship Id="rId38" Type="http://schemas.openxmlformats.org/officeDocument/2006/relationships/tags" Target="../tags/tag1544.xml"/><Relationship Id="rId46" Type="http://schemas.openxmlformats.org/officeDocument/2006/relationships/tags" Target="../tags/tag1552.xml"/><Relationship Id="rId59" Type="http://schemas.openxmlformats.org/officeDocument/2006/relationships/tags" Target="../tags/tag1565.xml"/><Relationship Id="rId67" Type="http://schemas.openxmlformats.org/officeDocument/2006/relationships/tags" Target="../tags/tag1573.xml"/><Relationship Id="rId20" Type="http://schemas.openxmlformats.org/officeDocument/2006/relationships/tags" Target="../tags/tag1526.xml"/><Relationship Id="rId41" Type="http://schemas.openxmlformats.org/officeDocument/2006/relationships/tags" Target="../tags/tag1547.xml"/><Relationship Id="rId54" Type="http://schemas.openxmlformats.org/officeDocument/2006/relationships/tags" Target="../tags/tag1560.xml"/><Relationship Id="rId62" Type="http://schemas.openxmlformats.org/officeDocument/2006/relationships/tags" Target="../tags/tag1568.xml"/><Relationship Id="rId70" Type="http://schemas.openxmlformats.org/officeDocument/2006/relationships/tags" Target="../tags/tag1576.xml"/><Relationship Id="rId75" Type="http://schemas.openxmlformats.org/officeDocument/2006/relationships/tags" Target="../tags/tag1581.xml"/><Relationship Id="rId83" Type="http://schemas.openxmlformats.org/officeDocument/2006/relationships/tags" Target="../tags/tag1589.xml"/><Relationship Id="rId88" Type="http://schemas.openxmlformats.org/officeDocument/2006/relationships/tags" Target="../tags/tag1594.xml"/><Relationship Id="rId91" Type="http://schemas.openxmlformats.org/officeDocument/2006/relationships/tags" Target="../tags/tag1597.xml"/><Relationship Id="rId1" Type="http://schemas.openxmlformats.org/officeDocument/2006/relationships/tags" Target="../tags/tag1507.xml"/><Relationship Id="rId6" Type="http://schemas.openxmlformats.org/officeDocument/2006/relationships/tags" Target="../tags/tag1512.xml"/><Relationship Id="rId15" Type="http://schemas.openxmlformats.org/officeDocument/2006/relationships/tags" Target="../tags/tag1521.xml"/><Relationship Id="rId23" Type="http://schemas.openxmlformats.org/officeDocument/2006/relationships/tags" Target="../tags/tag1529.xml"/><Relationship Id="rId28" Type="http://schemas.openxmlformats.org/officeDocument/2006/relationships/tags" Target="../tags/tag1534.xml"/><Relationship Id="rId36" Type="http://schemas.openxmlformats.org/officeDocument/2006/relationships/tags" Target="../tags/tag1542.xml"/><Relationship Id="rId49" Type="http://schemas.openxmlformats.org/officeDocument/2006/relationships/tags" Target="../tags/tag1555.xml"/><Relationship Id="rId57" Type="http://schemas.openxmlformats.org/officeDocument/2006/relationships/tags" Target="../tags/tag1563.xml"/><Relationship Id="rId10" Type="http://schemas.openxmlformats.org/officeDocument/2006/relationships/tags" Target="../tags/tag1516.xml"/><Relationship Id="rId31" Type="http://schemas.openxmlformats.org/officeDocument/2006/relationships/tags" Target="../tags/tag1537.xml"/><Relationship Id="rId44" Type="http://schemas.openxmlformats.org/officeDocument/2006/relationships/tags" Target="../tags/tag1550.xml"/><Relationship Id="rId52" Type="http://schemas.openxmlformats.org/officeDocument/2006/relationships/tags" Target="../tags/tag1558.xml"/><Relationship Id="rId60" Type="http://schemas.openxmlformats.org/officeDocument/2006/relationships/tags" Target="../tags/tag1566.xml"/><Relationship Id="rId65" Type="http://schemas.openxmlformats.org/officeDocument/2006/relationships/tags" Target="../tags/tag1571.xml"/><Relationship Id="rId73" Type="http://schemas.openxmlformats.org/officeDocument/2006/relationships/tags" Target="../tags/tag1579.xml"/><Relationship Id="rId78" Type="http://schemas.openxmlformats.org/officeDocument/2006/relationships/tags" Target="../tags/tag1584.xml"/><Relationship Id="rId81" Type="http://schemas.openxmlformats.org/officeDocument/2006/relationships/tags" Target="../tags/tag1587.xml"/><Relationship Id="rId86" Type="http://schemas.openxmlformats.org/officeDocument/2006/relationships/tags" Target="../tags/tag1592.xml"/><Relationship Id="rId94" Type="http://schemas.openxmlformats.org/officeDocument/2006/relationships/notesSlide" Target="../notesSlides/notesSlide70.xml"/><Relationship Id="rId4" Type="http://schemas.openxmlformats.org/officeDocument/2006/relationships/tags" Target="../tags/tag1510.xml"/><Relationship Id="rId9" Type="http://schemas.openxmlformats.org/officeDocument/2006/relationships/tags" Target="../tags/tag1515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tags" Target="../tags/tag1624.xml"/><Relationship Id="rId117" Type="http://schemas.openxmlformats.org/officeDocument/2006/relationships/tags" Target="../tags/tag1715.xml"/><Relationship Id="rId21" Type="http://schemas.openxmlformats.org/officeDocument/2006/relationships/tags" Target="../tags/tag1619.xml"/><Relationship Id="rId42" Type="http://schemas.openxmlformats.org/officeDocument/2006/relationships/tags" Target="../tags/tag1640.xml"/><Relationship Id="rId47" Type="http://schemas.openxmlformats.org/officeDocument/2006/relationships/tags" Target="../tags/tag1645.xml"/><Relationship Id="rId63" Type="http://schemas.openxmlformats.org/officeDocument/2006/relationships/tags" Target="../tags/tag1661.xml"/><Relationship Id="rId68" Type="http://schemas.openxmlformats.org/officeDocument/2006/relationships/tags" Target="../tags/tag1666.xml"/><Relationship Id="rId84" Type="http://schemas.openxmlformats.org/officeDocument/2006/relationships/tags" Target="../tags/tag1682.xml"/><Relationship Id="rId89" Type="http://schemas.openxmlformats.org/officeDocument/2006/relationships/tags" Target="../tags/tag1687.xml"/><Relationship Id="rId112" Type="http://schemas.openxmlformats.org/officeDocument/2006/relationships/tags" Target="../tags/tag1710.xml"/><Relationship Id="rId133" Type="http://schemas.openxmlformats.org/officeDocument/2006/relationships/tags" Target="../tags/tag1731.xml"/><Relationship Id="rId138" Type="http://schemas.openxmlformats.org/officeDocument/2006/relationships/tags" Target="../tags/tag1736.xml"/><Relationship Id="rId154" Type="http://schemas.openxmlformats.org/officeDocument/2006/relationships/slideLayout" Target="../slideLayouts/slideLayout2.xml"/><Relationship Id="rId16" Type="http://schemas.openxmlformats.org/officeDocument/2006/relationships/tags" Target="../tags/tag1614.xml"/><Relationship Id="rId107" Type="http://schemas.openxmlformats.org/officeDocument/2006/relationships/tags" Target="../tags/tag1705.xml"/><Relationship Id="rId11" Type="http://schemas.openxmlformats.org/officeDocument/2006/relationships/tags" Target="../tags/tag1609.xml"/><Relationship Id="rId32" Type="http://schemas.openxmlformats.org/officeDocument/2006/relationships/tags" Target="../tags/tag1630.xml"/><Relationship Id="rId37" Type="http://schemas.openxmlformats.org/officeDocument/2006/relationships/tags" Target="../tags/tag1635.xml"/><Relationship Id="rId53" Type="http://schemas.openxmlformats.org/officeDocument/2006/relationships/tags" Target="../tags/tag1651.xml"/><Relationship Id="rId58" Type="http://schemas.openxmlformats.org/officeDocument/2006/relationships/tags" Target="../tags/tag1656.xml"/><Relationship Id="rId74" Type="http://schemas.openxmlformats.org/officeDocument/2006/relationships/tags" Target="../tags/tag1672.xml"/><Relationship Id="rId79" Type="http://schemas.openxmlformats.org/officeDocument/2006/relationships/tags" Target="../tags/tag1677.xml"/><Relationship Id="rId102" Type="http://schemas.openxmlformats.org/officeDocument/2006/relationships/tags" Target="../tags/tag1700.xml"/><Relationship Id="rId123" Type="http://schemas.openxmlformats.org/officeDocument/2006/relationships/tags" Target="../tags/tag1721.xml"/><Relationship Id="rId128" Type="http://schemas.openxmlformats.org/officeDocument/2006/relationships/tags" Target="../tags/tag1726.xml"/><Relationship Id="rId144" Type="http://schemas.openxmlformats.org/officeDocument/2006/relationships/tags" Target="../tags/tag1742.xml"/><Relationship Id="rId149" Type="http://schemas.openxmlformats.org/officeDocument/2006/relationships/tags" Target="../tags/tag1747.xml"/><Relationship Id="rId5" Type="http://schemas.openxmlformats.org/officeDocument/2006/relationships/tags" Target="../tags/tag1603.xml"/><Relationship Id="rId90" Type="http://schemas.openxmlformats.org/officeDocument/2006/relationships/tags" Target="../tags/tag1688.xml"/><Relationship Id="rId95" Type="http://schemas.openxmlformats.org/officeDocument/2006/relationships/tags" Target="../tags/tag1693.xml"/><Relationship Id="rId22" Type="http://schemas.openxmlformats.org/officeDocument/2006/relationships/tags" Target="../tags/tag1620.xml"/><Relationship Id="rId27" Type="http://schemas.openxmlformats.org/officeDocument/2006/relationships/tags" Target="../tags/tag1625.xml"/><Relationship Id="rId43" Type="http://schemas.openxmlformats.org/officeDocument/2006/relationships/tags" Target="../tags/tag1641.xml"/><Relationship Id="rId48" Type="http://schemas.openxmlformats.org/officeDocument/2006/relationships/tags" Target="../tags/tag1646.xml"/><Relationship Id="rId64" Type="http://schemas.openxmlformats.org/officeDocument/2006/relationships/tags" Target="../tags/tag1662.xml"/><Relationship Id="rId69" Type="http://schemas.openxmlformats.org/officeDocument/2006/relationships/tags" Target="../tags/tag1667.xml"/><Relationship Id="rId113" Type="http://schemas.openxmlformats.org/officeDocument/2006/relationships/tags" Target="../tags/tag1711.xml"/><Relationship Id="rId118" Type="http://schemas.openxmlformats.org/officeDocument/2006/relationships/tags" Target="../tags/tag1716.xml"/><Relationship Id="rId134" Type="http://schemas.openxmlformats.org/officeDocument/2006/relationships/tags" Target="../tags/tag1732.xml"/><Relationship Id="rId139" Type="http://schemas.openxmlformats.org/officeDocument/2006/relationships/tags" Target="../tags/tag1737.xml"/><Relationship Id="rId80" Type="http://schemas.openxmlformats.org/officeDocument/2006/relationships/tags" Target="../tags/tag1678.xml"/><Relationship Id="rId85" Type="http://schemas.openxmlformats.org/officeDocument/2006/relationships/tags" Target="../tags/tag1683.xml"/><Relationship Id="rId150" Type="http://schemas.openxmlformats.org/officeDocument/2006/relationships/tags" Target="../tags/tag1748.xml"/><Relationship Id="rId155" Type="http://schemas.openxmlformats.org/officeDocument/2006/relationships/notesSlide" Target="../notesSlides/notesSlide71.xml"/><Relationship Id="rId12" Type="http://schemas.openxmlformats.org/officeDocument/2006/relationships/tags" Target="../tags/tag1610.xml"/><Relationship Id="rId17" Type="http://schemas.openxmlformats.org/officeDocument/2006/relationships/tags" Target="../tags/tag1615.xml"/><Relationship Id="rId25" Type="http://schemas.openxmlformats.org/officeDocument/2006/relationships/tags" Target="../tags/tag1623.xml"/><Relationship Id="rId33" Type="http://schemas.openxmlformats.org/officeDocument/2006/relationships/tags" Target="../tags/tag1631.xml"/><Relationship Id="rId38" Type="http://schemas.openxmlformats.org/officeDocument/2006/relationships/tags" Target="../tags/tag1636.xml"/><Relationship Id="rId46" Type="http://schemas.openxmlformats.org/officeDocument/2006/relationships/tags" Target="../tags/tag1644.xml"/><Relationship Id="rId59" Type="http://schemas.openxmlformats.org/officeDocument/2006/relationships/tags" Target="../tags/tag1657.xml"/><Relationship Id="rId67" Type="http://schemas.openxmlformats.org/officeDocument/2006/relationships/tags" Target="../tags/tag1665.xml"/><Relationship Id="rId103" Type="http://schemas.openxmlformats.org/officeDocument/2006/relationships/tags" Target="../tags/tag1701.xml"/><Relationship Id="rId108" Type="http://schemas.openxmlformats.org/officeDocument/2006/relationships/tags" Target="../tags/tag1706.xml"/><Relationship Id="rId116" Type="http://schemas.openxmlformats.org/officeDocument/2006/relationships/tags" Target="../tags/tag1714.xml"/><Relationship Id="rId124" Type="http://schemas.openxmlformats.org/officeDocument/2006/relationships/tags" Target="../tags/tag1722.xml"/><Relationship Id="rId129" Type="http://schemas.openxmlformats.org/officeDocument/2006/relationships/tags" Target="../tags/tag1727.xml"/><Relationship Id="rId137" Type="http://schemas.openxmlformats.org/officeDocument/2006/relationships/tags" Target="../tags/tag1735.xml"/><Relationship Id="rId20" Type="http://schemas.openxmlformats.org/officeDocument/2006/relationships/tags" Target="../tags/tag1618.xml"/><Relationship Id="rId41" Type="http://schemas.openxmlformats.org/officeDocument/2006/relationships/tags" Target="../tags/tag1639.xml"/><Relationship Id="rId54" Type="http://schemas.openxmlformats.org/officeDocument/2006/relationships/tags" Target="../tags/tag1652.xml"/><Relationship Id="rId62" Type="http://schemas.openxmlformats.org/officeDocument/2006/relationships/tags" Target="../tags/tag1660.xml"/><Relationship Id="rId70" Type="http://schemas.openxmlformats.org/officeDocument/2006/relationships/tags" Target="../tags/tag1668.xml"/><Relationship Id="rId75" Type="http://schemas.openxmlformats.org/officeDocument/2006/relationships/tags" Target="../tags/tag1673.xml"/><Relationship Id="rId83" Type="http://schemas.openxmlformats.org/officeDocument/2006/relationships/tags" Target="../tags/tag1681.xml"/><Relationship Id="rId88" Type="http://schemas.openxmlformats.org/officeDocument/2006/relationships/tags" Target="../tags/tag1686.xml"/><Relationship Id="rId91" Type="http://schemas.openxmlformats.org/officeDocument/2006/relationships/tags" Target="../tags/tag1689.xml"/><Relationship Id="rId96" Type="http://schemas.openxmlformats.org/officeDocument/2006/relationships/tags" Target="../tags/tag1694.xml"/><Relationship Id="rId111" Type="http://schemas.openxmlformats.org/officeDocument/2006/relationships/tags" Target="../tags/tag1709.xml"/><Relationship Id="rId132" Type="http://schemas.openxmlformats.org/officeDocument/2006/relationships/tags" Target="../tags/tag1730.xml"/><Relationship Id="rId140" Type="http://schemas.openxmlformats.org/officeDocument/2006/relationships/tags" Target="../tags/tag1738.xml"/><Relationship Id="rId145" Type="http://schemas.openxmlformats.org/officeDocument/2006/relationships/tags" Target="../tags/tag1743.xml"/><Relationship Id="rId153" Type="http://schemas.openxmlformats.org/officeDocument/2006/relationships/tags" Target="../tags/tag1751.xml"/><Relationship Id="rId1" Type="http://schemas.openxmlformats.org/officeDocument/2006/relationships/tags" Target="../tags/tag1599.xml"/><Relationship Id="rId6" Type="http://schemas.openxmlformats.org/officeDocument/2006/relationships/tags" Target="../tags/tag1604.xml"/><Relationship Id="rId15" Type="http://schemas.openxmlformats.org/officeDocument/2006/relationships/tags" Target="../tags/tag1613.xml"/><Relationship Id="rId23" Type="http://schemas.openxmlformats.org/officeDocument/2006/relationships/tags" Target="../tags/tag1621.xml"/><Relationship Id="rId28" Type="http://schemas.openxmlformats.org/officeDocument/2006/relationships/tags" Target="../tags/tag1626.xml"/><Relationship Id="rId36" Type="http://schemas.openxmlformats.org/officeDocument/2006/relationships/tags" Target="../tags/tag1634.xml"/><Relationship Id="rId49" Type="http://schemas.openxmlformats.org/officeDocument/2006/relationships/tags" Target="../tags/tag1647.xml"/><Relationship Id="rId57" Type="http://schemas.openxmlformats.org/officeDocument/2006/relationships/tags" Target="../tags/tag1655.xml"/><Relationship Id="rId106" Type="http://schemas.openxmlformats.org/officeDocument/2006/relationships/tags" Target="../tags/tag1704.xml"/><Relationship Id="rId114" Type="http://schemas.openxmlformats.org/officeDocument/2006/relationships/tags" Target="../tags/tag1712.xml"/><Relationship Id="rId119" Type="http://schemas.openxmlformats.org/officeDocument/2006/relationships/tags" Target="../tags/tag1717.xml"/><Relationship Id="rId127" Type="http://schemas.openxmlformats.org/officeDocument/2006/relationships/tags" Target="../tags/tag1725.xml"/><Relationship Id="rId10" Type="http://schemas.openxmlformats.org/officeDocument/2006/relationships/tags" Target="../tags/tag1608.xml"/><Relationship Id="rId31" Type="http://schemas.openxmlformats.org/officeDocument/2006/relationships/tags" Target="../tags/tag1629.xml"/><Relationship Id="rId44" Type="http://schemas.openxmlformats.org/officeDocument/2006/relationships/tags" Target="../tags/tag1642.xml"/><Relationship Id="rId52" Type="http://schemas.openxmlformats.org/officeDocument/2006/relationships/tags" Target="../tags/tag1650.xml"/><Relationship Id="rId60" Type="http://schemas.openxmlformats.org/officeDocument/2006/relationships/tags" Target="../tags/tag1658.xml"/><Relationship Id="rId65" Type="http://schemas.openxmlformats.org/officeDocument/2006/relationships/tags" Target="../tags/tag1663.xml"/><Relationship Id="rId73" Type="http://schemas.openxmlformats.org/officeDocument/2006/relationships/tags" Target="../tags/tag1671.xml"/><Relationship Id="rId78" Type="http://schemas.openxmlformats.org/officeDocument/2006/relationships/tags" Target="../tags/tag1676.xml"/><Relationship Id="rId81" Type="http://schemas.openxmlformats.org/officeDocument/2006/relationships/tags" Target="../tags/tag1679.xml"/><Relationship Id="rId86" Type="http://schemas.openxmlformats.org/officeDocument/2006/relationships/tags" Target="../tags/tag1684.xml"/><Relationship Id="rId94" Type="http://schemas.openxmlformats.org/officeDocument/2006/relationships/tags" Target="../tags/tag1692.xml"/><Relationship Id="rId99" Type="http://schemas.openxmlformats.org/officeDocument/2006/relationships/tags" Target="../tags/tag1697.xml"/><Relationship Id="rId101" Type="http://schemas.openxmlformats.org/officeDocument/2006/relationships/tags" Target="../tags/tag1699.xml"/><Relationship Id="rId122" Type="http://schemas.openxmlformats.org/officeDocument/2006/relationships/tags" Target="../tags/tag1720.xml"/><Relationship Id="rId130" Type="http://schemas.openxmlformats.org/officeDocument/2006/relationships/tags" Target="../tags/tag1728.xml"/><Relationship Id="rId135" Type="http://schemas.openxmlformats.org/officeDocument/2006/relationships/tags" Target="../tags/tag1733.xml"/><Relationship Id="rId143" Type="http://schemas.openxmlformats.org/officeDocument/2006/relationships/tags" Target="../tags/tag1741.xml"/><Relationship Id="rId148" Type="http://schemas.openxmlformats.org/officeDocument/2006/relationships/tags" Target="../tags/tag1746.xml"/><Relationship Id="rId151" Type="http://schemas.openxmlformats.org/officeDocument/2006/relationships/tags" Target="../tags/tag1749.xml"/><Relationship Id="rId4" Type="http://schemas.openxmlformats.org/officeDocument/2006/relationships/tags" Target="../tags/tag1602.xml"/><Relationship Id="rId9" Type="http://schemas.openxmlformats.org/officeDocument/2006/relationships/tags" Target="../tags/tag1607.xml"/><Relationship Id="rId13" Type="http://schemas.openxmlformats.org/officeDocument/2006/relationships/tags" Target="../tags/tag1611.xml"/><Relationship Id="rId18" Type="http://schemas.openxmlformats.org/officeDocument/2006/relationships/tags" Target="../tags/tag1616.xml"/><Relationship Id="rId39" Type="http://schemas.openxmlformats.org/officeDocument/2006/relationships/tags" Target="../tags/tag1637.xml"/><Relationship Id="rId109" Type="http://schemas.openxmlformats.org/officeDocument/2006/relationships/tags" Target="../tags/tag1707.xml"/><Relationship Id="rId34" Type="http://schemas.openxmlformats.org/officeDocument/2006/relationships/tags" Target="../tags/tag1632.xml"/><Relationship Id="rId50" Type="http://schemas.openxmlformats.org/officeDocument/2006/relationships/tags" Target="../tags/tag1648.xml"/><Relationship Id="rId55" Type="http://schemas.openxmlformats.org/officeDocument/2006/relationships/tags" Target="../tags/tag1653.xml"/><Relationship Id="rId76" Type="http://schemas.openxmlformats.org/officeDocument/2006/relationships/tags" Target="../tags/tag1674.xml"/><Relationship Id="rId97" Type="http://schemas.openxmlformats.org/officeDocument/2006/relationships/tags" Target="../tags/tag1695.xml"/><Relationship Id="rId104" Type="http://schemas.openxmlformats.org/officeDocument/2006/relationships/tags" Target="../tags/tag1702.xml"/><Relationship Id="rId120" Type="http://schemas.openxmlformats.org/officeDocument/2006/relationships/tags" Target="../tags/tag1718.xml"/><Relationship Id="rId125" Type="http://schemas.openxmlformats.org/officeDocument/2006/relationships/tags" Target="../tags/tag1723.xml"/><Relationship Id="rId141" Type="http://schemas.openxmlformats.org/officeDocument/2006/relationships/tags" Target="../tags/tag1739.xml"/><Relationship Id="rId146" Type="http://schemas.openxmlformats.org/officeDocument/2006/relationships/tags" Target="../tags/tag1744.xml"/><Relationship Id="rId7" Type="http://schemas.openxmlformats.org/officeDocument/2006/relationships/tags" Target="../tags/tag1605.xml"/><Relationship Id="rId71" Type="http://schemas.openxmlformats.org/officeDocument/2006/relationships/tags" Target="../tags/tag1669.xml"/><Relationship Id="rId92" Type="http://schemas.openxmlformats.org/officeDocument/2006/relationships/tags" Target="../tags/tag1690.xml"/><Relationship Id="rId2" Type="http://schemas.openxmlformats.org/officeDocument/2006/relationships/tags" Target="../tags/tag1600.xml"/><Relationship Id="rId29" Type="http://schemas.openxmlformats.org/officeDocument/2006/relationships/tags" Target="../tags/tag1627.xml"/><Relationship Id="rId24" Type="http://schemas.openxmlformats.org/officeDocument/2006/relationships/tags" Target="../tags/tag1622.xml"/><Relationship Id="rId40" Type="http://schemas.openxmlformats.org/officeDocument/2006/relationships/tags" Target="../tags/tag1638.xml"/><Relationship Id="rId45" Type="http://schemas.openxmlformats.org/officeDocument/2006/relationships/tags" Target="../tags/tag1643.xml"/><Relationship Id="rId66" Type="http://schemas.openxmlformats.org/officeDocument/2006/relationships/tags" Target="../tags/tag1664.xml"/><Relationship Id="rId87" Type="http://schemas.openxmlformats.org/officeDocument/2006/relationships/tags" Target="../tags/tag1685.xml"/><Relationship Id="rId110" Type="http://schemas.openxmlformats.org/officeDocument/2006/relationships/tags" Target="../tags/tag1708.xml"/><Relationship Id="rId115" Type="http://schemas.openxmlformats.org/officeDocument/2006/relationships/tags" Target="../tags/tag1713.xml"/><Relationship Id="rId131" Type="http://schemas.openxmlformats.org/officeDocument/2006/relationships/tags" Target="../tags/tag1729.xml"/><Relationship Id="rId136" Type="http://schemas.openxmlformats.org/officeDocument/2006/relationships/tags" Target="../tags/tag1734.xml"/><Relationship Id="rId61" Type="http://schemas.openxmlformats.org/officeDocument/2006/relationships/tags" Target="../tags/tag1659.xml"/><Relationship Id="rId82" Type="http://schemas.openxmlformats.org/officeDocument/2006/relationships/tags" Target="../tags/tag1680.xml"/><Relationship Id="rId152" Type="http://schemas.openxmlformats.org/officeDocument/2006/relationships/tags" Target="../tags/tag1750.xml"/><Relationship Id="rId19" Type="http://schemas.openxmlformats.org/officeDocument/2006/relationships/tags" Target="../tags/tag1617.xml"/><Relationship Id="rId14" Type="http://schemas.openxmlformats.org/officeDocument/2006/relationships/tags" Target="../tags/tag1612.xml"/><Relationship Id="rId30" Type="http://schemas.openxmlformats.org/officeDocument/2006/relationships/tags" Target="../tags/tag1628.xml"/><Relationship Id="rId35" Type="http://schemas.openxmlformats.org/officeDocument/2006/relationships/tags" Target="../tags/tag1633.xml"/><Relationship Id="rId56" Type="http://schemas.openxmlformats.org/officeDocument/2006/relationships/tags" Target="../tags/tag1654.xml"/><Relationship Id="rId77" Type="http://schemas.openxmlformats.org/officeDocument/2006/relationships/tags" Target="../tags/tag1675.xml"/><Relationship Id="rId100" Type="http://schemas.openxmlformats.org/officeDocument/2006/relationships/tags" Target="../tags/tag1698.xml"/><Relationship Id="rId105" Type="http://schemas.openxmlformats.org/officeDocument/2006/relationships/tags" Target="../tags/tag1703.xml"/><Relationship Id="rId126" Type="http://schemas.openxmlformats.org/officeDocument/2006/relationships/tags" Target="../tags/tag1724.xml"/><Relationship Id="rId147" Type="http://schemas.openxmlformats.org/officeDocument/2006/relationships/tags" Target="../tags/tag1745.xml"/><Relationship Id="rId8" Type="http://schemas.openxmlformats.org/officeDocument/2006/relationships/tags" Target="../tags/tag1606.xml"/><Relationship Id="rId51" Type="http://schemas.openxmlformats.org/officeDocument/2006/relationships/tags" Target="../tags/tag1649.xml"/><Relationship Id="rId72" Type="http://schemas.openxmlformats.org/officeDocument/2006/relationships/tags" Target="../tags/tag1670.xml"/><Relationship Id="rId93" Type="http://schemas.openxmlformats.org/officeDocument/2006/relationships/tags" Target="../tags/tag1691.xml"/><Relationship Id="rId98" Type="http://schemas.openxmlformats.org/officeDocument/2006/relationships/tags" Target="../tags/tag1696.xml"/><Relationship Id="rId121" Type="http://schemas.openxmlformats.org/officeDocument/2006/relationships/tags" Target="../tags/tag1719.xml"/><Relationship Id="rId142" Type="http://schemas.openxmlformats.org/officeDocument/2006/relationships/tags" Target="../tags/tag1740.xml"/><Relationship Id="rId3" Type="http://schemas.openxmlformats.org/officeDocument/2006/relationships/tags" Target="../tags/tag1601.xml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tags" Target="../tags/tag1868.xml"/><Relationship Id="rId21" Type="http://schemas.openxmlformats.org/officeDocument/2006/relationships/tags" Target="../tags/tag1772.xml"/><Relationship Id="rId42" Type="http://schemas.openxmlformats.org/officeDocument/2006/relationships/tags" Target="../tags/tag1793.xml"/><Relationship Id="rId63" Type="http://schemas.openxmlformats.org/officeDocument/2006/relationships/tags" Target="../tags/tag1814.xml"/><Relationship Id="rId84" Type="http://schemas.openxmlformats.org/officeDocument/2006/relationships/tags" Target="../tags/tag1835.xml"/><Relationship Id="rId138" Type="http://schemas.openxmlformats.org/officeDocument/2006/relationships/tags" Target="../tags/tag1889.xml"/><Relationship Id="rId159" Type="http://schemas.openxmlformats.org/officeDocument/2006/relationships/tags" Target="../tags/tag1910.xml"/><Relationship Id="rId170" Type="http://schemas.openxmlformats.org/officeDocument/2006/relationships/tags" Target="../tags/tag1921.xml"/><Relationship Id="rId191" Type="http://schemas.openxmlformats.org/officeDocument/2006/relationships/tags" Target="../tags/tag1942.xml"/><Relationship Id="rId205" Type="http://schemas.openxmlformats.org/officeDocument/2006/relationships/tags" Target="../tags/tag1956.xml"/><Relationship Id="rId226" Type="http://schemas.openxmlformats.org/officeDocument/2006/relationships/tags" Target="../tags/tag1977.xml"/><Relationship Id="rId107" Type="http://schemas.openxmlformats.org/officeDocument/2006/relationships/tags" Target="../tags/tag1858.xml"/><Relationship Id="rId11" Type="http://schemas.openxmlformats.org/officeDocument/2006/relationships/tags" Target="../tags/tag1762.xml"/><Relationship Id="rId32" Type="http://schemas.openxmlformats.org/officeDocument/2006/relationships/tags" Target="../tags/tag1783.xml"/><Relationship Id="rId53" Type="http://schemas.openxmlformats.org/officeDocument/2006/relationships/tags" Target="../tags/tag1804.xml"/><Relationship Id="rId74" Type="http://schemas.openxmlformats.org/officeDocument/2006/relationships/tags" Target="../tags/tag1825.xml"/><Relationship Id="rId128" Type="http://schemas.openxmlformats.org/officeDocument/2006/relationships/tags" Target="../tags/tag1879.xml"/><Relationship Id="rId149" Type="http://schemas.openxmlformats.org/officeDocument/2006/relationships/tags" Target="../tags/tag1900.xml"/><Relationship Id="rId5" Type="http://schemas.openxmlformats.org/officeDocument/2006/relationships/tags" Target="../tags/tag1756.xml"/><Relationship Id="rId95" Type="http://schemas.openxmlformats.org/officeDocument/2006/relationships/tags" Target="../tags/tag1846.xml"/><Relationship Id="rId160" Type="http://schemas.openxmlformats.org/officeDocument/2006/relationships/tags" Target="../tags/tag1911.xml"/><Relationship Id="rId181" Type="http://schemas.openxmlformats.org/officeDocument/2006/relationships/tags" Target="../tags/tag1932.xml"/><Relationship Id="rId216" Type="http://schemas.openxmlformats.org/officeDocument/2006/relationships/tags" Target="../tags/tag1967.xml"/><Relationship Id="rId237" Type="http://schemas.openxmlformats.org/officeDocument/2006/relationships/slideLayout" Target="../slideLayouts/slideLayout2.xml"/><Relationship Id="rId22" Type="http://schemas.openxmlformats.org/officeDocument/2006/relationships/tags" Target="../tags/tag1773.xml"/><Relationship Id="rId43" Type="http://schemas.openxmlformats.org/officeDocument/2006/relationships/tags" Target="../tags/tag1794.xml"/><Relationship Id="rId64" Type="http://schemas.openxmlformats.org/officeDocument/2006/relationships/tags" Target="../tags/tag1815.xml"/><Relationship Id="rId118" Type="http://schemas.openxmlformats.org/officeDocument/2006/relationships/tags" Target="../tags/tag1869.xml"/><Relationship Id="rId139" Type="http://schemas.openxmlformats.org/officeDocument/2006/relationships/tags" Target="../tags/tag1890.xml"/><Relationship Id="rId80" Type="http://schemas.openxmlformats.org/officeDocument/2006/relationships/tags" Target="../tags/tag1831.xml"/><Relationship Id="rId85" Type="http://schemas.openxmlformats.org/officeDocument/2006/relationships/tags" Target="../tags/tag1836.xml"/><Relationship Id="rId150" Type="http://schemas.openxmlformats.org/officeDocument/2006/relationships/tags" Target="../tags/tag1901.xml"/><Relationship Id="rId155" Type="http://schemas.openxmlformats.org/officeDocument/2006/relationships/tags" Target="../tags/tag1906.xml"/><Relationship Id="rId171" Type="http://schemas.openxmlformats.org/officeDocument/2006/relationships/tags" Target="../tags/tag1922.xml"/><Relationship Id="rId176" Type="http://schemas.openxmlformats.org/officeDocument/2006/relationships/tags" Target="../tags/tag1927.xml"/><Relationship Id="rId192" Type="http://schemas.openxmlformats.org/officeDocument/2006/relationships/tags" Target="../tags/tag1943.xml"/><Relationship Id="rId197" Type="http://schemas.openxmlformats.org/officeDocument/2006/relationships/tags" Target="../tags/tag1948.xml"/><Relationship Id="rId206" Type="http://schemas.openxmlformats.org/officeDocument/2006/relationships/tags" Target="../tags/tag1957.xml"/><Relationship Id="rId227" Type="http://schemas.openxmlformats.org/officeDocument/2006/relationships/tags" Target="../tags/tag1978.xml"/><Relationship Id="rId201" Type="http://schemas.openxmlformats.org/officeDocument/2006/relationships/tags" Target="../tags/tag1952.xml"/><Relationship Id="rId222" Type="http://schemas.openxmlformats.org/officeDocument/2006/relationships/tags" Target="../tags/tag1973.xml"/><Relationship Id="rId12" Type="http://schemas.openxmlformats.org/officeDocument/2006/relationships/tags" Target="../tags/tag1763.xml"/><Relationship Id="rId17" Type="http://schemas.openxmlformats.org/officeDocument/2006/relationships/tags" Target="../tags/tag1768.xml"/><Relationship Id="rId33" Type="http://schemas.openxmlformats.org/officeDocument/2006/relationships/tags" Target="../tags/tag1784.xml"/><Relationship Id="rId38" Type="http://schemas.openxmlformats.org/officeDocument/2006/relationships/tags" Target="../tags/tag1789.xml"/><Relationship Id="rId59" Type="http://schemas.openxmlformats.org/officeDocument/2006/relationships/tags" Target="../tags/tag1810.xml"/><Relationship Id="rId103" Type="http://schemas.openxmlformats.org/officeDocument/2006/relationships/tags" Target="../tags/tag1854.xml"/><Relationship Id="rId108" Type="http://schemas.openxmlformats.org/officeDocument/2006/relationships/tags" Target="../tags/tag1859.xml"/><Relationship Id="rId124" Type="http://schemas.openxmlformats.org/officeDocument/2006/relationships/tags" Target="../tags/tag1875.xml"/><Relationship Id="rId129" Type="http://schemas.openxmlformats.org/officeDocument/2006/relationships/tags" Target="../tags/tag1880.xml"/><Relationship Id="rId54" Type="http://schemas.openxmlformats.org/officeDocument/2006/relationships/tags" Target="../tags/tag1805.xml"/><Relationship Id="rId70" Type="http://schemas.openxmlformats.org/officeDocument/2006/relationships/tags" Target="../tags/tag1821.xml"/><Relationship Id="rId75" Type="http://schemas.openxmlformats.org/officeDocument/2006/relationships/tags" Target="../tags/tag1826.xml"/><Relationship Id="rId91" Type="http://schemas.openxmlformats.org/officeDocument/2006/relationships/tags" Target="../tags/tag1842.xml"/><Relationship Id="rId96" Type="http://schemas.openxmlformats.org/officeDocument/2006/relationships/tags" Target="../tags/tag1847.xml"/><Relationship Id="rId140" Type="http://schemas.openxmlformats.org/officeDocument/2006/relationships/tags" Target="../tags/tag1891.xml"/><Relationship Id="rId145" Type="http://schemas.openxmlformats.org/officeDocument/2006/relationships/tags" Target="../tags/tag1896.xml"/><Relationship Id="rId161" Type="http://schemas.openxmlformats.org/officeDocument/2006/relationships/tags" Target="../tags/tag1912.xml"/><Relationship Id="rId166" Type="http://schemas.openxmlformats.org/officeDocument/2006/relationships/tags" Target="../tags/tag1917.xml"/><Relationship Id="rId182" Type="http://schemas.openxmlformats.org/officeDocument/2006/relationships/tags" Target="../tags/tag1933.xml"/><Relationship Id="rId187" Type="http://schemas.openxmlformats.org/officeDocument/2006/relationships/tags" Target="../tags/tag1938.xml"/><Relationship Id="rId217" Type="http://schemas.openxmlformats.org/officeDocument/2006/relationships/tags" Target="../tags/tag1968.xml"/><Relationship Id="rId1" Type="http://schemas.openxmlformats.org/officeDocument/2006/relationships/tags" Target="../tags/tag1752.xml"/><Relationship Id="rId6" Type="http://schemas.openxmlformats.org/officeDocument/2006/relationships/tags" Target="../tags/tag1757.xml"/><Relationship Id="rId212" Type="http://schemas.openxmlformats.org/officeDocument/2006/relationships/tags" Target="../tags/tag1963.xml"/><Relationship Id="rId233" Type="http://schemas.openxmlformats.org/officeDocument/2006/relationships/tags" Target="../tags/tag1984.xml"/><Relationship Id="rId238" Type="http://schemas.openxmlformats.org/officeDocument/2006/relationships/notesSlide" Target="../notesSlides/notesSlide72.xml"/><Relationship Id="rId23" Type="http://schemas.openxmlformats.org/officeDocument/2006/relationships/tags" Target="../tags/tag1774.xml"/><Relationship Id="rId28" Type="http://schemas.openxmlformats.org/officeDocument/2006/relationships/tags" Target="../tags/tag1779.xml"/><Relationship Id="rId49" Type="http://schemas.openxmlformats.org/officeDocument/2006/relationships/tags" Target="../tags/tag1800.xml"/><Relationship Id="rId114" Type="http://schemas.openxmlformats.org/officeDocument/2006/relationships/tags" Target="../tags/tag1865.xml"/><Relationship Id="rId119" Type="http://schemas.openxmlformats.org/officeDocument/2006/relationships/tags" Target="../tags/tag1870.xml"/><Relationship Id="rId44" Type="http://schemas.openxmlformats.org/officeDocument/2006/relationships/tags" Target="../tags/tag1795.xml"/><Relationship Id="rId60" Type="http://schemas.openxmlformats.org/officeDocument/2006/relationships/tags" Target="../tags/tag1811.xml"/><Relationship Id="rId65" Type="http://schemas.openxmlformats.org/officeDocument/2006/relationships/tags" Target="../tags/tag1816.xml"/><Relationship Id="rId81" Type="http://schemas.openxmlformats.org/officeDocument/2006/relationships/tags" Target="../tags/tag1832.xml"/><Relationship Id="rId86" Type="http://schemas.openxmlformats.org/officeDocument/2006/relationships/tags" Target="../tags/tag1837.xml"/><Relationship Id="rId130" Type="http://schemas.openxmlformats.org/officeDocument/2006/relationships/tags" Target="../tags/tag1881.xml"/><Relationship Id="rId135" Type="http://schemas.openxmlformats.org/officeDocument/2006/relationships/tags" Target="../tags/tag1886.xml"/><Relationship Id="rId151" Type="http://schemas.openxmlformats.org/officeDocument/2006/relationships/tags" Target="../tags/tag1902.xml"/><Relationship Id="rId156" Type="http://schemas.openxmlformats.org/officeDocument/2006/relationships/tags" Target="../tags/tag1907.xml"/><Relationship Id="rId177" Type="http://schemas.openxmlformats.org/officeDocument/2006/relationships/tags" Target="../tags/tag1928.xml"/><Relationship Id="rId198" Type="http://schemas.openxmlformats.org/officeDocument/2006/relationships/tags" Target="../tags/tag1949.xml"/><Relationship Id="rId172" Type="http://schemas.openxmlformats.org/officeDocument/2006/relationships/tags" Target="../tags/tag1923.xml"/><Relationship Id="rId193" Type="http://schemas.openxmlformats.org/officeDocument/2006/relationships/tags" Target="../tags/tag1944.xml"/><Relationship Id="rId202" Type="http://schemas.openxmlformats.org/officeDocument/2006/relationships/tags" Target="../tags/tag1953.xml"/><Relationship Id="rId207" Type="http://schemas.openxmlformats.org/officeDocument/2006/relationships/tags" Target="../tags/tag1958.xml"/><Relationship Id="rId223" Type="http://schemas.openxmlformats.org/officeDocument/2006/relationships/tags" Target="../tags/tag1974.xml"/><Relationship Id="rId228" Type="http://schemas.openxmlformats.org/officeDocument/2006/relationships/tags" Target="../tags/tag1979.xml"/><Relationship Id="rId13" Type="http://schemas.openxmlformats.org/officeDocument/2006/relationships/tags" Target="../tags/tag1764.xml"/><Relationship Id="rId18" Type="http://schemas.openxmlformats.org/officeDocument/2006/relationships/tags" Target="../tags/tag1769.xml"/><Relationship Id="rId39" Type="http://schemas.openxmlformats.org/officeDocument/2006/relationships/tags" Target="../tags/tag1790.xml"/><Relationship Id="rId109" Type="http://schemas.openxmlformats.org/officeDocument/2006/relationships/tags" Target="../tags/tag1860.xml"/><Relationship Id="rId34" Type="http://schemas.openxmlformats.org/officeDocument/2006/relationships/tags" Target="../tags/tag1785.xml"/><Relationship Id="rId50" Type="http://schemas.openxmlformats.org/officeDocument/2006/relationships/tags" Target="../tags/tag1801.xml"/><Relationship Id="rId55" Type="http://schemas.openxmlformats.org/officeDocument/2006/relationships/tags" Target="../tags/tag1806.xml"/><Relationship Id="rId76" Type="http://schemas.openxmlformats.org/officeDocument/2006/relationships/tags" Target="../tags/tag1827.xml"/><Relationship Id="rId97" Type="http://schemas.openxmlformats.org/officeDocument/2006/relationships/tags" Target="../tags/tag1848.xml"/><Relationship Id="rId104" Type="http://schemas.openxmlformats.org/officeDocument/2006/relationships/tags" Target="../tags/tag1855.xml"/><Relationship Id="rId120" Type="http://schemas.openxmlformats.org/officeDocument/2006/relationships/tags" Target="../tags/tag1871.xml"/><Relationship Id="rId125" Type="http://schemas.openxmlformats.org/officeDocument/2006/relationships/tags" Target="../tags/tag1876.xml"/><Relationship Id="rId141" Type="http://schemas.openxmlformats.org/officeDocument/2006/relationships/tags" Target="../tags/tag1892.xml"/><Relationship Id="rId146" Type="http://schemas.openxmlformats.org/officeDocument/2006/relationships/tags" Target="../tags/tag1897.xml"/><Relationship Id="rId167" Type="http://schemas.openxmlformats.org/officeDocument/2006/relationships/tags" Target="../tags/tag1918.xml"/><Relationship Id="rId188" Type="http://schemas.openxmlformats.org/officeDocument/2006/relationships/tags" Target="../tags/tag1939.xml"/><Relationship Id="rId7" Type="http://schemas.openxmlformats.org/officeDocument/2006/relationships/tags" Target="../tags/tag1758.xml"/><Relationship Id="rId71" Type="http://schemas.openxmlformats.org/officeDocument/2006/relationships/tags" Target="../tags/tag1822.xml"/><Relationship Id="rId92" Type="http://schemas.openxmlformats.org/officeDocument/2006/relationships/tags" Target="../tags/tag1843.xml"/><Relationship Id="rId162" Type="http://schemas.openxmlformats.org/officeDocument/2006/relationships/tags" Target="../tags/tag1913.xml"/><Relationship Id="rId183" Type="http://schemas.openxmlformats.org/officeDocument/2006/relationships/tags" Target="../tags/tag1934.xml"/><Relationship Id="rId213" Type="http://schemas.openxmlformats.org/officeDocument/2006/relationships/tags" Target="../tags/tag1964.xml"/><Relationship Id="rId218" Type="http://schemas.openxmlformats.org/officeDocument/2006/relationships/tags" Target="../tags/tag1969.xml"/><Relationship Id="rId234" Type="http://schemas.openxmlformats.org/officeDocument/2006/relationships/tags" Target="../tags/tag1985.xml"/><Relationship Id="rId2" Type="http://schemas.openxmlformats.org/officeDocument/2006/relationships/tags" Target="../tags/tag1753.xml"/><Relationship Id="rId29" Type="http://schemas.openxmlformats.org/officeDocument/2006/relationships/tags" Target="../tags/tag1780.xml"/><Relationship Id="rId24" Type="http://schemas.openxmlformats.org/officeDocument/2006/relationships/tags" Target="../tags/tag1775.xml"/><Relationship Id="rId40" Type="http://schemas.openxmlformats.org/officeDocument/2006/relationships/tags" Target="../tags/tag1791.xml"/><Relationship Id="rId45" Type="http://schemas.openxmlformats.org/officeDocument/2006/relationships/tags" Target="../tags/tag1796.xml"/><Relationship Id="rId66" Type="http://schemas.openxmlformats.org/officeDocument/2006/relationships/tags" Target="../tags/tag1817.xml"/><Relationship Id="rId87" Type="http://schemas.openxmlformats.org/officeDocument/2006/relationships/tags" Target="../tags/tag1838.xml"/><Relationship Id="rId110" Type="http://schemas.openxmlformats.org/officeDocument/2006/relationships/tags" Target="../tags/tag1861.xml"/><Relationship Id="rId115" Type="http://schemas.openxmlformats.org/officeDocument/2006/relationships/tags" Target="../tags/tag1866.xml"/><Relationship Id="rId131" Type="http://schemas.openxmlformats.org/officeDocument/2006/relationships/tags" Target="../tags/tag1882.xml"/><Relationship Id="rId136" Type="http://schemas.openxmlformats.org/officeDocument/2006/relationships/tags" Target="../tags/tag1887.xml"/><Relationship Id="rId157" Type="http://schemas.openxmlformats.org/officeDocument/2006/relationships/tags" Target="../tags/tag1908.xml"/><Relationship Id="rId178" Type="http://schemas.openxmlformats.org/officeDocument/2006/relationships/tags" Target="../tags/tag1929.xml"/><Relationship Id="rId61" Type="http://schemas.openxmlformats.org/officeDocument/2006/relationships/tags" Target="../tags/tag1812.xml"/><Relationship Id="rId82" Type="http://schemas.openxmlformats.org/officeDocument/2006/relationships/tags" Target="../tags/tag1833.xml"/><Relationship Id="rId152" Type="http://schemas.openxmlformats.org/officeDocument/2006/relationships/tags" Target="../tags/tag1903.xml"/><Relationship Id="rId173" Type="http://schemas.openxmlformats.org/officeDocument/2006/relationships/tags" Target="../tags/tag1924.xml"/><Relationship Id="rId194" Type="http://schemas.openxmlformats.org/officeDocument/2006/relationships/tags" Target="../tags/tag1945.xml"/><Relationship Id="rId199" Type="http://schemas.openxmlformats.org/officeDocument/2006/relationships/tags" Target="../tags/tag1950.xml"/><Relationship Id="rId203" Type="http://schemas.openxmlformats.org/officeDocument/2006/relationships/tags" Target="../tags/tag1954.xml"/><Relationship Id="rId208" Type="http://schemas.openxmlformats.org/officeDocument/2006/relationships/tags" Target="../tags/tag1959.xml"/><Relationship Id="rId229" Type="http://schemas.openxmlformats.org/officeDocument/2006/relationships/tags" Target="../tags/tag1980.xml"/><Relationship Id="rId19" Type="http://schemas.openxmlformats.org/officeDocument/2006/relationships/tags" Target="../tags/tag1770.xml"/><Relationship Id="rId224" Type="http://schemas.openxmlformats.org/officeDocument/2006/relationships/tags" Target="../tags/tag1975.xml"/><Relationship Id="rId14" Type="http://schemas.openxmlformats.org/officeDocument/2006/relationships/tags" Target="../tags/tag1765.xml"/><Relationship Id="rId30" Type="http://schemas.openxmlformats.org/officeDocument/2006/relationships/tags" Target="../tags/tag1781.xml"/><Relationship Id="rId35" Type="http://schemas.openxmlformats.org/officeDocument/2006/relationships/tags" Target="../tags/tag1786.xml"/><Relationship Id="rId56" Type="http://schemas.openxmlformats.org/officeDocument/2006/relationships/tags" Target="../tags/tag1807.xml"/><Relationship Id="rId77" Type="http://schemas.openxmlformats.org/officeDocument/2006/relationships/tags" Target="../tags/tag1828.xml"/><Relationship Id="rId100" Type="http://schemas.openxmlformats.org/officeDocument/2006/relationships/tags" Target="../tags/tag1851.xml"/><Relationship Id="rId105" Type="http://schemas.openxmlformats.org/officeDocument/2006/relationships/tags" Target="../tags/tag1856.xml"/><Relationship Id="rId126" Type="http://schemas.openxmlformats.org/officeDocument/2006/relationships/tags" Target="../tags/tag1877.xml"/><Relationship Id="rId147" Type="http://schemas.openxmlformats.org/officeDocument/2006/relationships/tags" Target="../tags/tag1898.xml"/><Relationship Id="rId168" Type="http://schemas.openxmlformats.org/officeDocument/2006/relationships/tags" Target="../tags/tag1919.xml"/><Relationship Id="rId8" Type="http://schemas.openxmlformats.org/officeDocument/2006/relationships/tags" Target="../tags/tag1759.xml"/><Relationship Id="rId51" Type="http://schemas.openxmlformats.org/officeDocument/2006/relationships/tags" Target="../tags/tag1802.xml"/><Relationship Id="rId72" Type="http://schemas.openxmlformats.org/officeDocument/2006/relationships/tags" Target="../tags/tag1823.xml"/><Relationship Id="rId93" Type="http://schemas.openxmlformats.org/officeDocument/2006/relationships/tags" Target="../tags/tag1844.xml"/><Relationship Id="rId98" Type="http://schemas.openxmlformats.org/officeDocument/2006/relationships/tags" Target="../tags/tag1849.xml"/><Relationship Id="rId121" Type="http://schemas.openxmlformats.org/officeDocument/2006/relationships/tags" Target="../tags/tag1872.xml"/><Relationship Id="rId142" Type="http://schemas.openxmlformats.org/officeDocument/2006/relationships/tags" Target="../tags/tag1893.xml"/><Relationship Id="rId163" Type="http://schemas.openxmlformats.org/officeDocument/2006/relationships/tags" Target="../tags/tag1914.xml"/><Relationship Id="rId184" Type="http://schemas.openxmlformats.org/officeDocument/2006/relationships/tags" Target="../tags/tag1935.xml"/><Relationship Id="rId189" Type="http://schemas.openxmlformats.org/officeDocument/2006/relationships/tags" Target="../tags/tag1940.xml"/><Relationship Id="rId219" Type="http://schemas.openxmlformats.org/officeDocument/2006/relationships/tags" Target="../tags/tag1970.xml"/><Relationship Id="rId3" Type="http://schemas.openxmlformats.org/officeDocument/2006/relationships/tags" Target="../tags/tag1754.xml"/><Relationship Id="rId214" Type="http://schemas.openxmlformats.org/officeDocument/2006/relationships/tags" Target="../tags/tag1965.xml"/><Relationship Id="rId230" Type="http://schemas.openxmlformats.org/officeDocument/2006/relationships/tags" Target="../tags/tag1981.xml"/><Relationship Id="rId235" Type="http://schemas.openxmlformats.org/officeDocument/2006/relationships/tags" Target="../tags/tag1986.xml"/><Relationship Id="rId25" Type="http://schemas.openxmlformats.org/officeDocument/2006/relationships/tags" Target="../tags/tag1776.xml"/><Relationship Id="rId46" Type="http://schemas.openxmlformats.org/officeDocument/2006/relationships/tags" Target="../tags/tag1797.xml"/><Relationship Id="rId67" Type="http://schemas.openxmlformats.org/officeDocument/2006/relationships/tags" Target="../tags/tag1818.xml"/><Relationship Id="rId116" Type="http://schemas.openxmlformats.org/officeDocument/2006/relationships/tags" Target="../tags/tag1867.xml"/><Relationship Id="rId137" Type="http://schemas.openxmlformats.org/officeDocument/2006/relationships/tags" Target="../tags/tag1888.xml"/><Relationship Id="rId158" Type="http://schemas.openxmlformats.org/officeDocument/2006/relationships/tags" Target="../tags/tag1909.xml"/><Relationship Id="rId20" Type="http://schemas.openxmlformats.org/officeDocument/2006/relationships/tags" Target="../tags/tag1771.xml"/><Relationship Id="rId41" Type="http://schemas.openxmlformats.org/officeDocument/2006/relationships/tags" Target="../tags/tag1792.xml"/><Relationship Id="rId62" Type="http://schemas.openxmlformats.org/officeDocument/2006/relationships/tags" Target="../tags/tag1813.xml"/><Relationship Id="rId83" Type="http://schemas.openxmlformats.org/officeDocument/2006/relationships/tags" Target="../tags/tag1834.xml"/><Relationship Id="rId88" Type="http://schemas.openxmlformats.org/officeDocument/2006/relationships/tags" Target="../tags/tag1839.xml"/><Relationship Id="rId111" Type="http://schemas.openxmlformats.org/officeDocument/2006/relationships/tags" Target="../tags/tag1862.xml"/><Relationship Id="rId132" Type="http://schemas.openxmlformats.org/officeDocument/2006/relationships/tags" Target="../tags/tag1883.xml"/><Relationship Id="rId153" Type="http://schemas.openxmlformats.org/officeDocument/2006/relationships/tags" Target="../tags/tag1904.xml"/><Relationship Id="rId174" Type="http://schemas.openxmlformats.org/officeDocument/2006/relationships/tags" Target="../tags/tag1925.xml"/><Relationship Id="rId179" Type="http://schemas.openxmlformats.org/officeDocument/2006/relationships/tags" Target="../tags/tag1930.xml"/><Relationship Id="rId195" Type="http://schemas.openxmlformats.org/officeDocument/2006/relationships/tags" Target="../tags/tag1946.xml"/><Relationship Id="rId209" Type="http://schemas.openxmlformats.org/officeDocument/2006/relationships/tags" Target="../tags/tag1960.xml"/><Relationship Id="rId190" Type="http://schemas.openxmlformats.org/officeDocument/2006/relationships/tags" Target="../tags/tag1941.xml"/><Relationship Id="rId204" Type="http://schemas.openxmlformats.org/officeDocument/2006/relationships/tags" Target="../tags/tag1955.xml"/><Relationship Id="rId220" Type="http://schemas.openxmlformats.org/officeDocument/2006/relationships/tags" Target="../tags/tag1971.xml"/><Relationship Id="rId225" Type="http://schemas.openxmlformats.org/officeDocument/2006/relationships/tags" Target="../tags/tag1976.xml"/><Relationship Id="rId15" Type="http://schemas.openxmlformats.org/officeDocument/2006/relationships/tags" Target="../tags/tag1766.xml"/><Relationship Id="rId36" Type="http://schemas.openxmlformats.org/officeDocument/2006/relationships/tags" Target="../tags/tag1787.xml"/><Relationship Id="rId57" Type="http://schemas.openxmlformats.org/officeDocument/2006/relationships/tags" Target="../tags/tag1808.xml"/><Relationship Id="rId106" Type="http://schemas.openxmlformats.org/officeDocument/2006/relationships/tags" Target="../tags/tag1857.xml"/><Relationship Id="rId127" Type="http://schemas.openxmlformats.org/officeDocument/2006/relationships/tags" Target="../tags/tag1878.xml"/><Relationship Id="rId10" Type="http://schemas.openxmlformats.org/officeDocument/2006/relationships/tags" Target="../tags/tag1761.xml"/><Relationship Id="rId31" Type="http://schemas.openxmlformats.org/officeDocument/2006/relationships/tags" Target="../tags/tag1782.xml"/><Relationship Id="rId52" Type="http://schemas.openxmlformats.org/officeDocument/2006/relationships/tags" Target="../tags/tag1803.xml"/><Relationship Id="rId73" Type="http://schemas.openxmlformats.org/officeDocument/2006/relationships/tags" Target="../tags/tag1824.xml"/><Relationship Id="rId78" Type="http://schemas.openxmlformats.org/officeDocument/2006/relationships/tags" Target="../tags/tag1829.xml"/><Relationship Id="rId94" Type="http://schemas.openxmlformats.org/officeDocument/2006/relationships/tags" Target="../tags/tag1845.xml"/><Relationship Id="rId99" Type="http://schemas.openxmlformats.org/officeDocument/2006/relationships/tags" Target="../tags/tag1850.xml"/><Relationship Id="rId101" Type="http://schemas.openxmlformats.org/officeDocument/2006/relationships/tags" Target="../tags/tag1852.xml"/><Relationship Id="rId122" Type="http://schemas.openxmlformats.org/officeDocument/2006/relationships/tags" Target="../tags/tag1873.xml"/><Relationship Id="rId143" Type="http://schemas.openxmlformats.org/officeDocument/2006/relationships/tags" Target="../tags/tag1894.xml"/><Relationship Id="rId148" Type="http://schemas.openxmlformats.org/officeDocument/2006/relationships/tags" Target="../tags/tag1899.xml"/><Relationship Id="rId164" Type="http://schemas.openxmlformats.org/officeDocument/2006/relationships/tags" Target="../tags/tag1915.xml"/><Relationship Id="rId169" Type="http://schemas.openxmlformats.org/officeDocument/2006/relationships/tags" Target="../tags/tag1920.xml"/><Relationship Id="rId185" Type="http://schemas.openxmlformats.org/officeDocument/2006/relationships/tags" Target="../tags/tag1936.xml"/><Relationship Id="rId4" Type="http://schemas.openxmlformats.org/officeDocument/2006/relationships/tags" Target="../tags/tag1755.xml"/><Relationship Id="rId9" Type="http://schemas.openxmlformats.org/officeDocument/2006/relationships/tags" Target="../tags/tag1760.xml"/><Relationship Id="rId180" Type="http://schemas.openxmlformats.org/officeDocument/2006/relationships/tags" Target="../tags/tag1931.xml"/><Relationship Id="rId210" Type="http://schemas.openxmlformats.org/officeDocument/2006/relationships/tags" Target="../tags/tag1961.xml"/><Relationship Id="rId215" Type="http://schemas.openxmlformats.org/officeDocument/2006/relationships/tags" Target="../tags/tag1966.xml"/><Relationship Id="rId236" Type="http://schemas.openxmlformats.org/officeDocument/2006/relationships/tags" Target="../tags/tag1987.xml"/><Relationship Id="rId26" Type="http://schemas.openxmlformats.org/officeDocument/2006/relationships/tags" Target="../tags/tag1777.xml"/><Relationship Id="rId231" Type="http://schemas.openxmlformats.org/officeDocument/2006/relationships/tags" Target="../tags/tag1982.xml"/><Relationship Id="rId47" Type="http://schemas.openxmlformats.org/officeDocument/2006/relationships/tags" Target="../tags/tag1798.xml"/><Relationship Id="rId68" Type="http://schemas.openxmlformats.org/officeDocument/2006/relationships/tags" Target="../tags/tag1819.xml"/><Relationship Id="rId89" Type="http://schemas.openxmlformats.org/officeDocument/2006/relationships/tags" Target="../tags/tag1840.xml"/><Relationship Id="rId112" Type="http://schemas.openxmlformats.org/officeDocument/2006/relationships/tags" Target="../tags/tag1863.xml"/><Relationship Id="rId133" Type="http://schemas.openxmlformats.org/officeDocument/2006/relationships/tags" Target="../tags/tag1884.xml"/><Relationship Id="rId154" Type="http://schemas.openxmlformats.org/officeDocument/2006/relationships/tags" Target="../tags/tag1905.xml"/><Relationship Id="rId175" Type="http://schemas.openxmlformats.org/officeDocument/2006/relationships/tags" Target="../tags/tag1926.xml"/><Relationship Id="rId196" Type="http://schemas.openxmlformats.org/officeDocument/2006/relationships/tags" Target="../tags/tag1947.xml"/><Relationship Id="rId200" Type="http://schemas.openxmlformats.org/officeDocument/2006/relationships/tags" Target="../tags/tag1951.xml"/><Relationship Id="rId16" Type="http://schemas.openxmlformats.org/officeDocument/2006/relationships/tags" Target="../tags/tag1767.xml"/><Relationship Id="rId221" Type="http://schemas.openxmlformats.org/officeDocument/2006/relationships/tags" Target="../tags/tag1972.xml"/><Relationship Id="rId37" Type="http://schemas.openxmlformats.org/officeDocument/2006/relationships/tags" Target="../tags/tag1788.xml"/><Relationship Id="rId58" Type="http://schemas.openxmlformats.org/officeDocument/2006/relationships/tags" Target="../tags/tag1809.xml"/><Relationship Id="rId79" Type="http://schemas.openxmlformats.org/officeDocument/2006/relationships/tags" Target="../tags/tag1830.xml"/><Relationship Id="rId102" Type="http://schemas.openxmlformats.org/officeDocument/2006/relationships/tags" Target="../tags/tag1853.xml"/><Relationship Id="rId123" Type="http://schemas.openxmlformats.org/officeDocument/2006/relationships/tags" Target="../tags/tag1874.xml"/><Relationship Id="rId144" Type="http://schemas.openxmlformats.org/officeDocument/2006/relationships/tags" Target="../tags/tag1895.xml"/><Relationship Id="rId90" Type="http://schemas.openxmlformats.org/officeDocument/2006/relationships/tags" Target="../tags/tag1841.xml"/><Relationship Id="rId165" Type="http://schemas.openxmlformats.org/officeDocument/2006/relationships/tags" Target="../tags/tag1916.xml"/><Relationship Id="rId186" Type="http://schemas.openxmlformats.org/officeDocument/2006/relationships/tags" Target="../tags/tag1937.xml"/><Relationship Id="rId211" Type="http://schemas.openxmlformats.org/officeDocument/2006/relationships/tags" Target="../tags/tag1962.xml"/><Relationship Id="rId232" Type="http://schemas.openxmlformats.org/officeDocument/2006/relationships/tags" Target="../tags/tag1983.xml"/><Relationship Id="rId27" Type="http://schemas.openxmlformats.org/officeDocument/2006/relationships/tags" Target="../tags/tag1778.xml"/><Relationship Id="rId48" Type="http://schemas.openxmlformats.org/officeDocument/2006/relationships/tags" Target="../tags/tag1799.xml"/><Relationship Id="rId69" Type="http://schemas.openxmlformats.org/officeDocument/2006/relationships/tags" Target="../tags/tag1820.xml"/><Relationship Id="rId113" Type="http://schemas.openxmlformats.org/officeDocument/2006/relationships/tags" Target="../tags/tag1864.xml"/><Relationship Id="rId134" Type="http://schemas.openxmlformats.org/officeDocument/2006/relationships/tags" Target="../tags/tag188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89.xml"/><Relationship Id="rId1" Type="http://schemas.openxmlformats.org/officeDocument/2006/relationships/tags" Target="../tags/tag1988.xml"/><Relationship Id="rId4" Type="http://schemas.openxmlformats.org/officeDocument/2006/relationships/notesSlide" Target="../notesSlides/notesSlide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 smtClean="0"/>
              <a:t>CSE 332 Data Abstractions:</a:t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A Heterozygous Forest of AVL, Splay, and B Trees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An AVL Tree?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check if this tree is an AVL, we calculate the heights and balances for each node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8" name="Oval 1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844800" y="4076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39" name="Oval 1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6040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40" name="Oval 1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41" name="Oval 1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42" name="Oval 1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8928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43" name="Oval 2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0480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44" name="Oval 2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470400" y="213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45" name="AutoShape 22"/>
          <p:cNvCxnSpPr>
            <a:cxnSpLocks noChangeShapeType="1"/>
            <a:stCxn id="44" idx="3"/>
            <a:endCxn id="43" idx="0"/>
          </p:cNvCxnSpPr>
          <p:nvPr>
            <p:custDataLst>
              <p:tags r:id="rId9"/>
            </p:custDataLst>
          </p:nvPr>
        </p:nvCxnSpPr>
        <p:spPr bwMode="auto">
          <a:xfrm flipH="1">
            <a:off x="3302000" y="23971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23"/>
          <p:cNvCxnSpPr>
            <a:cxnSpLocks noChangeShapeType="1"/>
            <a:stCxn id="44" idx="5"/>
            <a:endCxn id="42" idx="0"/>
          </p:cNvCxnSpPr>
          <p:nvPr>
            <p:custDataLst>
              <p:tags r:id="rId10"/>
            </p:custDataLst>
          </p:nvPr>
        </p:nvCxnSpPr>
        <p:spPr bwMode="auto">
          <a:xfrm>
            <a:off x="4903788" y="23971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24"/>
          <p:cNvCxnSpPr>
            <a:cxnSpLocks noChangeShapeType="1"/>
            <a:stCxn id="42" idx="3"/>
            <a:endCxn id="40" idx="0"/>
          </p:cNvCxnSpPr>
          <p:nvPr>
            <p:custDataLst>
              <p:tags r:id="rId11"/>
            </p:custDataLst>
          </p:nvPr>
        </p:nvCxnSpPr>
        <p:spPr bwMode="auto">
          <a:xfrm flipH="1">
            <a:off x="5435600" y="30638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25"/>
          <p:cNvCxnSpPr>
            <a:cxnSpLocks noChangeShapeType="1"/>
            <a:stCxn id="42" idx="5"/>
            <a:endCxn id="39" idx="0"/>
          </p:cNvCxnSpPr>
          <p:nvPr>
            <p:custDataLst>
              <p:tags r:id="rId12"/>
            </p:custDataLst>
          </p:nvPr>
        </p:nvCxnSpPr>
        <p:spPr bwMode="auto">
          <a:xfrm>
            <a:off x="6326188" y="30638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26"/>
          <p:cNvCxnSpPr>
            <a:cxnSpLocks noChangeShapeType="1"/>
            <a:stCxn id="43" idx="3"/>
            <a:endCxn id="41" idx="0"/>
          </p:cNvCxnSpPr>
          <p:nvPr>
            <p:custDataLst>
              <p:tags r:id="rId13"/>
            </p:custDataLst>
          </p:nvPr>
        </p:nvCxnSpPr>
        <p:spPr bwMode="auto">
          <a:xfrm flipH="1">
            <a:off x="2387600" y="3063875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27"/>
          <p:cNvCxnSpPr>
            <a:cxnSpLocks noChangeShapeType="1"/>
            <a:stCxn id="41" idx="5"/>
            <a:endCxn id="38" idx="0"/>
          </p:cNvCxnSpPr>
          <p:nvPr>
            <p:custDataLst>
              <p:tags r:id="rId14"/>
            </p:custDataLst>
          </p:nvPr>
        </p:nvCxnSpPr>
        <p:spPr bwMode="auto">
          <a:xfrm>
            <a:off x="2566988" y="3711575"/>
            <a:ext cx="531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Oval 2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336800" y="4762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cxnSp>
        <p:nvCxnSpPr>
          <p:cNvPr id="52" name="AutoShape 29"/>
          <p:cNvCxnSpPr>
            <a:cxnSpLocks noChangeShapeType="1"/>
            <a:stCxn id="38" idx="4"/>
            <a:endCxn id="51" idx="7"/>
          </p:cNvCxnSpPr>
          <p:nvPr>
            <p:custDataLst>
              <p:tags r:id="rId16"/>
            </p:custDataLst>
          </p:nvPr>
        </p:nvCxnSpPr>
        <p:spPr bwMode="auto">
          <a:xfrm flipH="1">
            <a:off x="2770188" y="4381500"/>
            <a:ext cx="328613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" name="Oval 3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7592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cxnSp>
        <p:nvCxnSpPr>
          <p:cNvPr id="54" name="AutoShape 35"/>
          <p:cNvCxnSpPr>
            <a:cxnSpLocks noChangeShapeType="1"/>
            <a:stCxn id="43" idx="5"/>
            <a:endCxn id="53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3545504" y="2980353"/>
            <a:ext cx="403797" cy="531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5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05000" y="4724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67200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7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68694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2800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29000" y="403860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h:1, b:1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08230" y="272821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h:1, b:0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4559" y="3382780"/>
            <a:ext cx="136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h:2, b:-2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2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21137" y="274320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h:3, b:2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177043" y="205740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h:4, b:2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26134" y="3943290"/>
            <a:ext cx="74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h:-1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Insertion Algorithm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en-US" sz="3300" dirty="0" smtClean="0"/>
              <a:t>If an internal node (parent) has M+1 kids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smtClean="0"/>
              <a:t>Split the node into two nodes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Original node with </a:t>
            </a:r>
            <a:r>
              <a:rPr lang="en-US" sz="2600" dirty="0" smtClean="0">
                <a:sym typeface="Symbol" pitchFamily="18" charset="2"/>
              </a:rPr>
              <a:t></a:t>
            </a:r>
            <a:r>
              <a:rPr lang="en-US" sz="2600" dirty="0" smtClean="0"/>
              <a:t>(M+1)/2</a:t>
            </a:r>
            <a:r>
              <a:rPr lang="en-US" sz="2600" dirty="0" smtClean="0">
                <a:sym typeface="Symbol" pitchFamily="18" charset="2"/>
              </a:rPr>
              <a:t></a:t>
            </a:r>
            <a:r>
              <a:rPr lang="en-US" sz="2600" dirty="0" smtClean="0"/>
              <a:t>  smaller items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New node with </a:t>
            </a:r>
            <a:r>
              <a:rPr lang="en-US" sz="2600" dirty="0" smtClean="0">
                <a:sym typeface="Symbol" pitchFamily="18" charset="2"/>
              </a:rPr>
              <a:t></a:t>
            </a:r>
            <a:r>
              <a:rPr lang="en-US" sz="2600" dirty="0" smtClean="0"/>
              <a:t>(M+1)/2</a:t>
            </a:r>
            <a:r>
              <a:rPr lang="en-US" sz="2600" dirty="0" smtClean="0">
                <a:sym typeface="Symbol" pitchFamily="18" charset="2"/>
              </a:rPr>
              <a:t> = M</a:t>
            </a:r>
            <a:r>
              <a:rPr lang="en-US" sz="2600" dirty="0" smtClean="0"/>
              <a:t>/2</a:t>
            </a:r>
            <a:r>
              <a:rPr lang="en-US" sz="2600" dirty="0" smtClean="0">
                <a:sym typeface="Symbol" pitchFamily="18" charset="2"/>
              </a:rPr>
              <a:t> </a:t>
            </a:r>
            <a:r>
              <a:rPr lang="en-US" sz="2600" dirty="0" smtClean="0"/>
              <a:t>larger items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dirty="0" smtClean="0"/>
              <a:t>Attach the new child to the parent</a:t>
            </a:r>
          </a:p>
          <a:p>
            <a:pPr lvl="2">
              <a:lnSpc>
                <a:spcPct val="120000"/>
              </a:lnSpc>
            </a:pPr>
            <a:r>
              <a:rPr lang="en-US" sz="2600" dirty="0" smtClean="0"/>
              <a:t>Adding new key to parent in sorted order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 smtClean="0"/>
              <a:t>Step 4 could make the parent overflow too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Repeat up the tree until a node does not overflow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If the root overflows, make a new root with two children. This is the only the tree height </a:t>
            </a:r>
            <a:r>
              <a:rPr lang="en-US" sz="2800" dirty="0" err="1" smtClean="0"/>
              <a:t>inceases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Efficiency of Insert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582283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Find correct leaf:</a:t>
            </a:r>
          </a:p>
          <a:p>
            <a:pPr marL="0" indent="0">
              <a:buNone/>
            </a:pPr>
            <a:r>
              <a:rPr lang="en-US" sz="2400" dirty="0"/>
              <a:t>Insert in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parents all the </a:t>
            </a:r>
            <a:r>
              <a:rPr lang="en-US" sz="2400" dirty="0" smtClean="0"/>
              <a:t>way </a:t>
            </a:r>
            <a:r>
              <a:rPr lang="en-US" sz="2400" dirty="0"/>
              <a:t>to root: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Total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55744" y="914400"/>
            <a:ext cx="2928668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dirty="0">
                <a:cs typeface="Courier New" pitchFamily="49" charset="0"/>
              </a:rPr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M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dirty="0"/>
              <a:t>O(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 +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101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3312543"/>
            <a:ext cx="8305800" cy="304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sz="2400" dirty="0" smtClean="0"/>
              <a:t>But it’s not that bad: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Splits are rare (only if a node is FULL)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M and L are likely to be large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After a split, nodes will be half empty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Splitting the </a:t>
            </a:r>
            <a:r>
              <a:rPr lang="en-US" sz="2200" b="1" dirty="0" smtClean="0">
                <a:solidFill>
                  <a:srgbClr val="FF0000"/>
                </a:solidFill>
              </a:rPr>
              <a:t>root</a:t>
            </a:r>
            <a:r>
              <a:rPr lang="en-US" sz="2200" dirty="0" smtClean="0"/>
              <a:t> is thus extremely rare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Reducing disk accesses is name of the game: </a:t>
            </a:r>
            <a:br>
              <a:rPr lang="en-US" sz="2200" dirty="0" smtClean="0"/>
            </a:br>
            <a:r>
              <a:rPr lang="en-US" sz="2200" dirty="0" smtClean="0"/>
              <a:t>inserts are thus </a:t>
            </a:r>
            <a:r>
              <a:rPr lang="en-US" sz="2200" i="1" dirty="0" smtClean="0"/>
              <a:t>O</a:t>
            </a:r>
            <a:r>
              <a:rPr lang="en-US" sz="2200" dirty="0" smtClean="0"/>
              <a:t>(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200" b="1" i="1" baseline="-25000" dirty="0" err="1" smtClean="0"/>
              <a:t>M</a:t>
            </a:r>
            <a:r>
              <a:rPr lang="en-US" sz="2200" dirty="0" smtClean="0"/>
              <a:t> </a:t>
            </a:r>
            <a:r>
              <a:rPr lang="en-US" sz="2200" i="1" dirty="0" smtClean="0"/>
              <a:t>n</a:t>
            </a:r>
            <a:r>
              <a:rPr lang="en-US" sz="2200" dirty="0" smtClean="0"/>
              <a:t>) on average</a:t>
            </a:r>
          </a:p>
        </p:txBody>
      </p:sp>
    </p:spTree>
    <p:extLst>
      <p:ext uri="{BB962C8B-B14F-4D97-AF65-F5344CB8AC3E}">
        <p14:creationId xmlns:p14="http://schemas.microsoft.com/office/powerpoint/2010/main" val="20622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for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sometimes avoid splitting via a process called adoption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4000" dirty="0" smtClean="0"/>
          </a:p>
          <a:p>
            <a:r>
              <a:rPr lang="en-US" sz="2800" dirty="0" smtClean="0"/>
              <a:t>Notice correction by changing </a:t>
            </a:r>
            <a:r>
              <a:rPr lang="en-US" sz="2800" dirty="0"/>
              <a:t>parent keys</a:t>
            </a:r>
          </a:p>
          <a:p>
            <a:r>
              <a:rPr lang="en-US" sz="2800" dirty="0" smtClean="0"/>
              <a:t>Implementation not </a:t>
            </a:r>
            <a:r>
              <a:rPr lang="en-US" sz="2800" dirty="0"/>
              <a:t>necessary for efficiency</a:t>
            </a:r>
          </a:p>
          <a:p>
            <a:endParaRPr lang="en-US" dirty="0"/>
          </a:p>
        </p:txBody>
      </p:sp>
      <p:sp>
        <p:nvSpPr>
          <p:cNvPr id="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06" name="Line 3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51462" y="392668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107" name="AutoShape 228"/>
          <p:cNvCxnSpPr>
            <a:cxnSpLocks noChangeShapeType="1"/>
            <a:endCxn id="109" idx="0"/>
          </p:cNvCxnSpPr>
          <p:nvPr>
            <p:custDataLst>
              <p:tags r:id="rId2"/>
            </p:custDataLst>
          </p:nvPr>
        </p:nvCxnSpPr>
        <p:spPr bwMode="auto">
          <a:xfrm flipH="1">
            <a:off x="3995737" y="272811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08" name="AutoShape 229"/>
          <p:cNvCxnSpPr>
            <a:cxnSpLocks noChangeShapeType="1"/>
            <a:endCxn id="112" idx="0"/>
          </p:cNvCxnSpPr>
          <p:nvPr>
            <p:custDataLst>
              <p:tags r:id="rId3"/>
            </p:custDataLst>
          </p:nvPr>
        </p:nvCxnSpPr>
        <p:spPr bwMode="auto">
          <a:xfrm>
            <a:off x="4724400" y="272811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9" name="Rectangle 2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512" y="314245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0" name="Rectangle 2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19512" y="369331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11" name="Rectangle 2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19512" y="424418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112" name="Rectangle 2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64050" y="314245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13" name="Rectangle 2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4050" y="369331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14" name="Rectangle 2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32262" y="217725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15" name="Group 23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648200" y="2177255"/>
            <a:ext cx="152400" cy="550863"/>
            <a:chOff x="4272" y="2400"/>
            <a:chExt cx="192" cy="192"/>
          </a:xfrm>
        </p:grpSpPr>
        <p:sp>
          <p:nvSpPr>
            <p:cNvPr id="116" name="Rectangle 2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117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18" name="Line 24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9" name="Line 24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0" name="Line 24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1" name="Line 24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2" name="Line 24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3" name="Line 24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4" name="Line 24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5" name="Line 24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126" name="Rectangle 24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0600" y="217725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27" name="Group 24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316537" y="2177255"/>
            <a:ext cx="152400" cy="550863"/>
            <a:chOff x="4272" y="2400"/>
            <a:chExt cx="192" cy="192"/>
          </a:xfrm>
        </p:grpSpPr>
        <p:sp>
          <p:nvSpPr>
            <p:cNvPr id="128" name="Rectangle 25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129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30" name="Line 25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1" name="Line 25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2" name="Line 25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3" name="Line 25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4" name="Line 25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5" name="Line 25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6" name="Line 25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7" name="Line 25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38" name="Group 26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979862" y="2177255"/>
            <a:ext cx="152400" cy="550863"/>
            <a:chOff x="4272" y="2400"/>
            <a:chExt cx="192" cy="192"/>
          </a:xfrm>
        </p:grpSpPr>
        <p:sp>
          <p:nvSpPr>
            <p:cNvPr id="139" name="Rectangle 26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140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41" name="Line 26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2" name="Line 26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3" name="Line 26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4" name="Line 26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5" name="Line 26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6" name="Line 26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7" name="Line 26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8" name="Line 27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149" name="AutoShape 363"/>
          <p:cNvCxnSpPr>
            <a:cxnSpLocks noChangeShapeType="1"/>
            <a:endCxn id="151" idx="0"/>
          </p:cNvCxnSpPr>
          <p:nvPr>
            <p:custDataLst>
              <p:tags r:id="rId14"/>
            </p:custDataLst>
          </p:nvPr>
        </p:nvCxnSpPr>
        <p:spPr bwMode="auto">
          <a:xfrm flipH="1">
            <a:off x="7199312" y="272811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50" name="AutoShape 364"/>
          <p:cNvCxnSpPr>
            <a:cxnSpLocks noChangeShapeType="1"/>
            <a:endCxn id="153" idx="0"/>
          </p:cNvCxnSpPr>
          <p:nvPr>
            <p:custDataLst>
              <p:tags r:id="rId15"/>
            </p:custDataLst>
          </p:nvPr>
        </p:nvCxnSpPr>
        <p:spPr bwMode="auto">
          <a:xfrm>
            <a:off x="7927975" y="272811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51" name="Rectangle 36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23087" y="314245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52" name="Rectangle 36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23087" y="369331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53" name="Rectangle 36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67625" y="314245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9933"/>
                </a:solidFill>
              </a:rPr>
              <a:t>30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154" name="Rectangle 36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67625" y="369664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9933"/>
                </a:solidFill>
              </a:rPr>
              <a:t>31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155" name="Rectangle 37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35837" y="217725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30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56" name="Group 372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851775" y="2177255"/>
            <a:ext cx="152400" cy="550863"/>
            <a:chOff x="4272" y="2400"/>
            <a:chExt cx="192" cy="192"/>
          </a:xfrm>
        </p:grpSpPr>
        <p:sp>
          <p:nvSpPr>
            <p:cNvPr id="157" name="Rectangle 37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158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59" name="Line 375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0" name="Line 376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1" name="Line 377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2" name="Line 378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3" name="Line 379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4" name="Line 380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5" name="Line 381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6" name="Line 382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167" name="Rectangle 38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04175" y="217725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8" name="Group 384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8520112" y="2177255"/>
            <a:ext cx="152400" cy="550863"/>
            <a:chOff x="4272" y="2400"/>
            <a:chExt cx="192" cy="192"/>
          </a:xfrm>
        </p:grpSpPr>
        <p:sp>
          <p:nvSpPr>
            <p:cNvPr id="169" name="Rectangle 38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170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71" name="Line 38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Line 388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3" name="Line 389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4" name="Line 390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5" name="Line 39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6" name="Line 392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7" name="Line 39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8" name="Line 39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79" name="Group 39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183437" y="2177255"/>
            <a:ext cx="152400" cy="550863"/>
            <a:chOff x="4272" y="2400"/>
            <a:chExt cx="192" cy="192"/>
          </a:xfrm>
        </p:grpSpPr>
        <p:sp>
          <p:nvSpPr>
            <p:cNvPr id="180" name="Rectangle 39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181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82" name="Line 398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3" name="Line 399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4" name="Line 400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5" name="Line 401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6" name="Line 402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7" name="Line 40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8" name="Line 40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9" name="Line 40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190" name="Text Box 40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22148" y="3469480"/>
            <a:ext cx="1473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nsert(</a:t>
            </a:r>
            <a:r>
              <a:rPr lang="en-US" sz="2000" dirty="0" smtClean="0"/>
              <a:t>31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1" name="Rectangle 23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64050" y="42440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2" name="Rectangle 37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986712" y="217725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3" name="Rectangle 36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3086" y="424418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9933"/>
                </a:solidFill>
              </a:rPr>
              <a:t>18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194" name="Rectangle 36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68419" y="425167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rgbClr val="339933"/>
                </a:solidFill>
              </a:rPr>
              <a:t>32</a:t>
            </a:r>
            <a:endParaRPr lang="en-US" sz="200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74652" y="1166019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elete(</a:t>
            </a:r>
            <a:r>
              <a:rPr lang="en-US" dirty="0" smtClean="0">
                <a:latin typeface="+mj-lt"/>
              </a:rPr>
              <a:t>32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5158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166131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20484" name="AutoShape 127"/>
          <p:cNvCxnSpPr>
            <a:cxnSpLocks noChangeShapeType="1"/>
            <a:stCxn id="20720" idx="1"/>
            <a:endCxn id="20486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2669381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AutoShape 128"/>
          <p:cNvCxnSpPr>
            <a:cxnSpLocks noChangeShapeType="1"/>
            <a:stCxn id="20739" idx="0"/>
            <a:endCxn id="20489" idx="0"/>
          </p:cNvCxnSpPr>
          <p:nvPr>
            <p:custDataLst>
              <p:tags r:id="rId4"/>
            </p:custDataLst>
          </p:nvPr>
        </p:nvCxnSpPr>
        <p:spPr bwMode="auto">
          <a:xfrm>
            <a:off x="1157288" y="2669381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Rectangle 1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0837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0487" name="Rectangle 1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36345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0488" name="Rectangle 1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18544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0489" name="Rectangle 1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0837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490" name="Rectangle 1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36345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0491" name="Rectangle 1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18544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0492" name="Rectangle 1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118519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0493" name="Group 1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118519"/>
            <a:ext cx="152400" cy="550862"/>
            <a:chOff x="4272" y="2400"/>
            <a:chExt cx="192" cy="192"/>
          </a:xfrm>
        </p:grpSpPr>
        <p:sp>
          <p:nvSpPr>
            <p:cNvPr id="20733" name="Rectangle 137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34" name="Group 1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35" name="Line 139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6" name="Line 140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7" name="Line 141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8" name="Line 142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9" name="Line 143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40" name="Line 144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41" name="Line 145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42" name="Line 146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494" name="Rectangle 1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118519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0495" name="Group 14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118519"/>
            <a:ext cx="152400" cy="550862"/>
            <a:chOff x="4272" y="2400"/>
            <a:chExt cx="192" cy="192"/>
          </a:xfrm>
        </p:grpSpPr>
        <p:sp>
          <p:nvSpPr>
            <p:cNvPr id="20723" name="Rectangle 149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24" name="Group 1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25" name="Line 151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6" name="Line 152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7" name="Line 153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8" name="Line 154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9" name="Line 155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0" name="Line 15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1" name="Line 15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32" name="Line 15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0496" name="Group 15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118519"/>
            <a:ext cx="152400" cy="550862"/>
            <a:chOff x="4272" y="2400"/>
            <a:chExt cx="192" cy="192"/>
          </a:xfrm>
        </p:grpSpPr>
        <p:sp>
          <p:nvSpPr>
            <p:cNvPr id="20713" name="Rectangle 160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14" name="Group 1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15" name="Line 162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6" name="Line 163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7" name="Line 164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8" name="Line 165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9" name="Line 166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0" name="Line 167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1" name="Line 168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22" name="Line 169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cxnSp>
        <p:nvCxnSpPr>
          <p:cNvPr id="20497" name="AutoShape 170"/>
          <p:cNvCxnSpPr>
            <a:cxnSpLocks noChangeShapeType="1"/>
            <a:stCxn id="2069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2669381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8" name="AutoShape 171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2669381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Rectangle 17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0837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0500" name="Rectangle 1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36345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0501" name="Rectangle 1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18544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0502" name="Rectangle 17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118519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32</a:t>
            </a:r>
          </a:p>
        </p:txBody>
      </p:sp>
      <p:grpSp>
        <p:nvGrpSpPr>
          <p:cNvPr id="20503" name="Group 17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118519"/>
            <a:ext cx="152400" cy="550862"/>
            <a:chOff x="4272" y="2400"/>
            <a:chExt cx="192" cy="192"/>
          </a:xfrm>
        </p:grpSpPr>
        <p:sp>
          <p:nvSpPr>
            <p:cNvPr id="20703" name="Rectangle 177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704" name="Group 1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05" name="Line 179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6" name="Line 180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7" name="Line 181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8" name="Line 182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9" name="Line 183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0" name="Line 184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1" name="Line 185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2" name="Line 186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04" name="Rectangle 18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118519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0505" name="Group 188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118519"/>
            <a:ext cx="152400" cy="550862"/>
            <a:chOff x="4272" y="2400"/>
            <a:chExt cx="192" cy="192"/>
          </a:xfrm>
        </p:grpSpPr>
        <p:sp>
          <p:nvSpPr>
            <p:cNvPr id="20693" name="Rectangle 189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94" name="Group 19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95" name="Line 191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6" name="Line 192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7" name="Line 193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8" name="Line 194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9" name="Line 195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0" name="Line 19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1" name="Line 19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02" name="Line 19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0506" name="Group 19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118519"/>
            <a:ext cx="152400" cy="550862"/>
            <a:chOff x="4272" y="2400"/>
            <a:chExt cx="192" cy="192"/>
          </a:xfrm>
        </p:grpSpPr>
        <p:sp>
          <p:nvSpPr>
            <p:cNvPr id="20683" name="Rectangle 200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84" name="Group 2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85" name="Line 202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6" name="Line 203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7" name="Line 204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8" name="Line 205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9" name="Line 206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0" name="Line 207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1" name="Line 208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92" name="Line 209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07" name="Rectangle 2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0837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20508" name="Rectangle 2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36345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0509" name="Rectangle 2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18544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20510" name="AutoShape 213"/>
          <p:cNvCxnSpPr>
            <a:cxnSpLocks noChangeShapeType="1"/>
            <a:stCxn id="20660" idx="1"/>
            <a:endCxn id="2074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1674019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AutoShape 214"/>
          <p:cNvCxnSpPr>
            <a:cxnSpLocks noChangeShapeType="1"/>
            <a:stCxn id="20679" idx="0"/>
            <a:endCxn id="20712" idx="1"/>
          </p:cNvCxnSpPr>
          <p:nvPr>
            <p:custDataLst>
              <p:tags r:id="rId30"/>
            </p:custDataLst>
          </p:nvPr>
        </p:nvCxnSpPr>
        <p:spPr bwMode="auto">
          <a:xfrm>
            <a:off x="2446338" y="1674019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2" name="Rectangle 2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123156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513" name="Group 216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123156"/>
            <a:ext cx="152400" cy="550863"/>
            <a:chOff x="4272" y="2400"/>
            <a:chExt cx="192" cy="192"/>
          </a:xfrm>
        </p:grpSpPr>
        <p:sp>
          <p:nvSpPr>
            <p:cNvPr id="20673" name="Rectangle 217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74" name="Group 2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75" name="Line 21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6" name="Line 22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7" name="Line 22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8" name="Line 22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9" name="Line 22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0" name="Line 22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1" name="Line 22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82" name="Line 22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14" name="Rectangle 22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123156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0515" name="Group 22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123156"/>
            <a:ext cx="152400" cy="550863"/>
            <a:chOff x="4272" y="2400"/>
            <a:chExt cx="192" cy="192"/>
          </a:xfrm>
        </p:grpSpPr>
        <p:sp>
          <p:nvSpPr>
            <p:cNvPr id="20663" name="Rectangle 229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64" name="Group 2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65" name="Line 231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6" name="Line 232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7" name="Line 233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8" name="Line 234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9" name="Line 235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0" name="Line 236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1" name="Line 23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72" name="Line 23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0516" name="Group 23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123156"/>
            <a:ext cx="152400" cy="550863"/>
            <a:chOff x="4272" y="2400"/>
            <a:chExt cx="192" cy="192"/>
          </a:xfrm>
        </p:grpSpPr>
        <p:sp>
          <p:nvSpPr>
            <p:cNvPr id="20653" name="Rectangle 240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54" name="Group 2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55" name="Line 24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6" name="Line 24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7" name="Line 244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8" name="Line 245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9" name="Line 246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0" name="Line 247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1" name="Line 248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2" name="Line 249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20517" name="Rectangle 25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0789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0518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36298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0519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1806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0520" name="AutoShape 253"/>
          <p:cNvCxnSpPr>
            <a:cxnSpLocks noChangeShapeType="1"/>
            <a:stCxn id="20699" idx="0"/>
            <a:endCxn id="20517" idx="0"/>
          </p:cNvCxnSpPr>
          <p:nvPr>
            <p:custDataLst>
              <p:tags r:id="rId39"/>
            </p:custDataLst>
          </p:nvPr>
        </p:nvCxnSpPr>
        <p:spPr bwMode="auto">
          <a:xfrm>
            <a:off x="3822700" y="2669381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38" name="AutoShape 254"/>
          <p:cNvCxnSpPr>
            <a:cxnSpLocks noChangeShapeType="1"/>
            <a:stCxn id="20630" idx="1"/>
            <a:endCxn id="451840" idx="0"/>
          </p:cNvCxnSpPr>
          <p:nvPr>
            <p:custDataLst>
              <p:tags r:id="rId40"/>
            </p:custDataLst>
          </p:nvPr>
        </p:nvCxnSpPr>
        <p:spPr bwMode="auto">
          <a:xfrm flipH="1">
            <a:off x="5176838" y="2664619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39" name="AutoShape 255"/>
          <p:cNvCxnSpPr>
            <a:cxnSpLocks noChangeShapeType="1"/>
            <a:stCxn id="20649" idx="0"/>
            <a:endCxn id="451843" idx="0"/>
          </p:cNvCxnSpPr>
          <p:nvPr>
            <p:custDataLst>
              <p:tags r:id="rId41"/>
            </p:custDataLst>
          </p:nvPr>
        </p:nvCxnSpPr>
        <p:spPr bwMode="auto">
          <a:xfrm>
            <a:off x="5905500" y="2664619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840" name="Rectangle 25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900613" y="30789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1841" name="Rectangle 25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900613" y="36298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1842" name="Rectangle 25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900613" y="41806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1843" name="Rectangle 25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45150" y="30789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51844" name="Rectangle 26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45150" y="36298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1845" name="Rectangle 26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45150" y="418068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1846" name="Rectangle 26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13363" y="2113756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0" name="Group 263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29300" y="2113756"/>
            <a:ext cx="152400" cy="550863"/>
            <a:chOff x="4272" y="2400"/>
            <a:chExt cx="192" cy="192"/>
          </a:xfrm>
        </p:grpSpPr>
        <p:sp>
          <p:nvSpPr>
            <p:cNvPr id="20643" name="Rectangle 264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44" name="Group 26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45" name="Line 266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6" name="Line 267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7" name="Line 268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8" name="Line 269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9" name="Line 270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0" name="Line 271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1" name="Line 272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52" name="Line 27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858" name="Rectangle 27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81700" y="2113756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75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97638" y="2113756"/>
            <a:ext cx="152400" cy="550863"/>
            <a:chOff x="4272" y="2400"/>
            <a:chExt cx="192" cy="192"/>
          </a:xfrm>
        </p:grpSpPr>
        <p:sp>
          <p:nvSpPr>
            <p:cNvPr id="20633" name="Rectangle 27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34" name="Group 27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35" name="Line 278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6" name="Line 279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7" name="Line 280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8" name="Line 281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9" name="Line 282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0" name="Line 283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1" name="Line 284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42" name="Line 285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24" name="Group 28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60963" y="2113756"/>
            <a:ext cx="152400" cy="550863"/>
            <a:chOff x="4272" y="2400"/>
            <a:chExt cx="192" cy="192"/>
          </a:xfrm>
        </p:grpSpPr>
        <p:sp>
          <p:nvSpPr>
            <p:cNvPr id="20623" name="Rectangle 287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24" name="Group 28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25" name="Line 289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6" name="Line 290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7" name="Line 291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8" name="Line 292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9" name="Line 293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0" name="Line 294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1" name="Line 295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32" name="Line 296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cxnSp>
        <p:nvCxnSpPr>
          <p:cNvPr id="451881" name="AutoShape 297"/>
          <p:cNvCxnSpPr>
            <a:cxnSpLocks noChangeShapeType="1"/>
            <a:stCxn id="20600" idx="1"/>
          </p:cNvCxnSpPr>
          <p:nvPr>
            <p:custDataLst>
              <p:tags r:id="rId53"/>
            </p:custDataLst>
          </p:nvPr>
        </p:nvCxnSpPr>
        <p:spPr bwMode="auto">
          <a:xfrm flipH="1">
            <a:off x="7173913" y="2664619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882" name="AutoShape 298"/>
          <p:cNvCxnSpPr>
            <a:cxnSpLocks noChangeShapeType="1"/>
            <a:endCxn id="261" idx="0"/>
          </p:cNvCxnSpPr>
          <p:nvPr>
            <p:custDataLst>
              <p:tags r:id="rId54"/>
            </p:custDataLst>
          </p:nvPr>
        </p:nvCxnSpPr>
        <p:spPr bwMode="auto">
          <a:xfrm flipH="1">
            <a:off x="7892415" y="2680117"/>
            <a:ext cx="25658" cy="419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883" name="Rectangle 29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72288" y="30789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1884" name="Rectangle 30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72288" y="36298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1885" name="Rectangle 30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72288" y="418068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1886" name="Rectangle 30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10438" y="2113756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36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6" name="Group 303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26375" y="2113756"/>
            <a:ext cx="152400" cy="550863"/>
            <a:chOff x="4272" y="2400"/>
            <a:chExt cx="192" cy="192"/>
          </a:xfrm>
        </p:grpSpPr>
        <p:sp>
          <p:nvSpPr>
            <p:cNvPr id="20613" name="Rectangle 304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14" name="Group 3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15" name="Line 30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6" name="Line 30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7" name="Line 30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8" name="Line 30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9" name="Line 31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0" name="Line 31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1" name="Line 31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22" name="Line 31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898" name="Rectangle 3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8775" y="2113756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5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94713" y="2113756"/>
            <a:ext cx="152400" cy="550863"/>
            <a:chOff x="4272" y="2400"/>
            <a:chExt cx="192" cy="192"/>
          </a:xfrm>
        </p:grpSpPr>
        <p:sp>
          <p:nvSpPr>
            <p:cNvPr id="20603" name="Rectangle 31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604" name="Group 31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05" name="Line 318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6" name="Line 319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7" name="Line 320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8" name="Line 321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9" name="Line 322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0" name="Line 323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1" name="Line 324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12" name="Line 325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30" name="Group 32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58038" y="2113756"/>
            <a:ext cx="152400" cy="550863"/>
            <a:chOff x="4272" y="2400"/>
            <a:chExt cx="192" cy="192"/>
          </a:xfrm>
        </p:grpSpPr>
        <p:sp>
          <p:nvSpPr>
            <p:cNvPr id="20593" name="Rectangle 32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94" name="Group 3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95" name="Line 329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6" name="Line 330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7" name="Line 331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8" name="Line 332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9" name="Line 333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0" name="Line 334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1" name="Line 335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02" name="Line 336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923" name="Rectangle 33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616983" y="420094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1924" name="AutoShape 340"/>
          <p:cNvCxnSpPr>
            <a:cxnSpLocks noChangeShapeType="1"/>
            <a:stCxn id="20570" idx="1"/>
            <a:endCxn id="20652" idx="1"/>
          </p:cNvCxnSpPr>
          <p:nvPr>
            <p:custDataLst>
              <p:tags r:id="rId64"/>
            </p:custDataLst>
          </p:nvPr>
        </p:nvCxnSpPr>
        <p:spPr bwMode="auto">
          <a:xfrm flipH="1">
            <a:off x="5905500" y="1669256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925" name="AutoShape 341"/>
          <p:cNvCxnSpPr>
            <a:cxnSpLocks noChangeShapeType="1"/>
            <a:stCxn id="20589" idx="0"/>
            <a:endCxn id="20622" idx="1"/>
          </p:cNvCxnSpPr>
          <p:nvPr>
            <p:custDataLst>
              <p:tags r:id="rId65"/>
            </p:custDataLst>
          </p:nvPr>
        </p:nvCxnSpPr>
        <p:spPr bwMode="auto">
          <a:xfrm>
            <a:off x="7194550" y="166925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926" name="Rectangle 34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02413" y="111839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1910" name="Group 343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7118350" y="1118394"/>
            <a:ext cx="152400" cy="550862"/>
            <a:chOff x="4272" y="2400"/>
            <a:chExt cx="192" cy="192"/>
          </a:xfrm>
        </p:grpSpPr>
        <p:sp>
          <p:nvSpPr>
            <p:cNvPr id="20583" name="Rectangle 344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84" name="Group 34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85" name="Line 34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6" name="Line 34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7" name="Line 34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8" name="Line 34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9" name="Line 35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0" name="Line 35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1" name="Line 35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92" name="Line 35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938" name="Rectangle 35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270750" y="111839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1927" name="Group 355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786688" y="1118394"/>
            <a:ext cx="152400" cy="550862"/>
            <a:chOff x="4272" y="2400"/>
            <a:chExt cx="192" cy="192"/>
          </a:xfrm>
        </p:grpSpPr>
        <p:sp>
          <p:nvSpPr>
            <p:cNvPr id="20573" name="Rectangle 356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74" name="Group 3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75" name="Line 358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6" name="Line 359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7" name="Line 360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8" name="Line 361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9" name="Line 362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0" name="Line 363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1" name="Line 364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82" name="Line 365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451939" name="Group 366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6450013" y="1118394"/>
            <a:ext cx="152400" cy="550862"/>
            <a:chOff x="4272" y="2400"/>
            <a:chExt cx="192" cy="192"/>
          </a:xfrm>
        </p:grpSpPr>
        <p:sp>
          <p:nvSpPr>
            <p:cNvPr id="20563" name="Rectangle 36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0564" name="Group 36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65" name="Line 36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6" name="Line 370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7" name="Line 371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8" name="Line 372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69" name="Line 37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0" name="Line 37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1" name="Line 37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572" name="Line 37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</p:grpSp>
      </p:grpSp>
      <p:sp>
        <p:nvSpPr>
          <p:cNvPr id="451961" name="Rectangle 37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370888" y="30741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1962" name="Rectangle 378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370888" y="36250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1963" name="Rectangle 3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0888" y="41759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1964" name="AutoShape 380"/>
          <p:cNvCxnSpPr>
            <a:cxnSpLocks noChangeShapeType="1"/>
            <a:stCxn id="20609" idx="0"/>
            <a:endCxn id="451961" idx="0"/>
          </p:cNvCxnSpPr>
          <p:nvPr>
            <p:custDataLst>
              <p:tags r:id="rId74"/>
            </p:custDataLst>
          </p:nvPr>
        </p:nvCxnSpPr>
        <p:spPr bwMode="auto">
          <a:xfrm>
            <a:off x="8570913" y="2664619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8" name="Rectangle 381"/>
          <p:cNvSpPr>
            <a:spLocks noGrp="1" noChangeArrowheads="1"/>
          </p:cNvSpPr>
          <p:nvPr>
            <p:ph type="title"/>
            <p:custDataLst>
              <p:tags r:id="rId75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Deletion</a:t>
            </a:r>
          </a:p>
        </p:txBody>
      </p:sp>
      <p:sp>
        <p:nvSpPr>
          <p:cNvPr id="2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103</a:t>
            </a:fld>
            <a:endParaRPr lang="en-US"/>
          </a:p>
        </p:txBody>
      </p:sp>
      <p:sp>
        <p:nvSpPr>
          <p:cNvPr id="261" name="Rectangle 21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616983" y="309921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2" name="Rectangle 212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616983" y="365007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7" name="Text Box 224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5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840" grpId="0" animBg="1"/>
      <p:bldP spid="451841" grpId="0" animBg="1"/>
      <p:bldP spid="451842" grpId="0" animBg="1"/>
      <p:bldP spid="451843" grpId="0" animBg="1"/>
      <p:bldP spid="451844" grpId="0" animBg="1"/>
      <p:bldP spid="451845" grpId="0" animBg="1"/>
      <p:bldP spid="451846" grpId="0" animBg="1"/>
      <p:bldP spid="451858" grpId="0" animBg="1"/>
      <p:bldP spid="451883" grpId="0" animBg="1"/>
      <p:bldP spid="451884" grpId="0" animBg="1"/>
      <p:bldP spid="451885" grpId="0" animBg="1"/>
      <p:bldP spid="451886" grpId="0" animBg="1"/>
      <p:bldP spid="451898" grpId="0" animBg="1"/>
      <p:bldP spid="451923" grpId="0" animBg="1"/>
      <p:bldP spid="451926" grpId="0" animBg="1"/>
      <p:bldP spid="451938" grpId="0" animBg="1"/>
      <p:bldP spid="451961" grpId="0" animBg="1"/>
      <p:bldP spid="451962" grpId="0" animBg="1"/>
      <p:bldP spid="451963" grpId="0" animBg="1"/>
      <p:bldP spid="261" grpId="0" animBg="1"/>
      <p:bldP spid="26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60800" y="1144373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elete(</a:t>
            </a:r>
            <a:r>
              <a:rPr lang="en-US" dirty="0" smtClean="0">
                <a:latin typeface="+mj-lt"/>
              </a:rPr>
              <a:t>15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5363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5047" y="163967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1508" name="AutoShape 4"/>
          <p:cNvCxnSpPr>
            <a:cxnSpLocks noChangeShapeType="1"/>
            <a:stCxn id="21743" idx="1"/>
            <a:endCxn id="21510" idx="0"/>
          </p:cNvCxnSpPr>
          <p:nvPr>
            <p:custDataLst>
              <p:tags r:id="rId3"/>
            </p:custDataLst>
          </p:nvPr>
        </p:nvCxnSpPr>
        <p:spPr bwMode="auto">
          <a:xfrm flipH="1">
            <a:off x="414772" y="26477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AutoShape 5"/>
          <p:cNvCxnSpPr>
            <a:cxnSpLocks noChangeShapeType="1"/>
            <a:stCxn id="21762" idx="0"/>
            <a:endCxn id="21513" idx="0"/>
          </p:cNvCxnSpPr>
          <p:nvPr>
            <p:custDataLst>
              <p:tags r:id="rId4"/>
            </p:custDataLst>
          </p:nvPr>
        </p:nvCxnSpPr>
        <p:spPr bwMode="auto">
          <a:xfrm>
            <a:off x="1143435" y="26477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547" y="30620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547" y="36129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8547" y="41637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3085" y="30620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3085" y="36129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15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3085" y="41637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1297" y="20968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1517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67235" y="2096873"/>
            <a:ext cx="152400" cy="550862"/>
            <a:chOff x="4272" y="2400"/>
            <a:chExt cx="192" cy="192"/>
          </a:xfrm>
        </p:grpSpPr>
        <p:sp>
          <p:nvSpPr>
            <p:cNvPr id="21756" name="Rectangle 14"/>
            <p:cNvSpPr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57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58" name="Line 16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9" name="Line 17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0" name="Line 18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1" name="Line 19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2" name="Line 20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3" name="Line 21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4" name="Line 22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65" name="Line 23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18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9635" y="20968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1519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35572" y="2096873"/>
            <a:ext cx="152400" cy="550862"/>
            <a:chOff x="4272" y="2400"/>
            <a:chExt cx="192" cy="192"/>
          </a:xfrm>
        </p:grpSpPr>
        <p:sp>
          <p:nvSpPr>
            <p:cNvPr id="21746" name="Rectangle 26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47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48" name="Line 28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9" name="Line 29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0" name="Line 30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1" name="Line 31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2" name="Line 32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3" name="Line 33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4" name="Line 34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55" name="Line 35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1520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98897" y="2096873"/>
            <a:ext cx="152400" cy="550862"/>
            <a:chOff x="4272" y="2400"/>
            <a:chExt cx="192" cy="192"/>
          </a:xfrm>
        </p:grpSpPr>
        <p:sp>
          <p:nvSpPr>
            <p:cNvPr id="21736" name="Rectangle 37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3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38" name="Line 39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9" name="Line 40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0" name="Line 41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1" name="Line 42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2" name="Line 43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3" name="Line 44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4" name="Line 45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45" name="Line 46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1521" name="AutoShape 47"/>
          <p:cNvCxnSpPr>
            <a:cxnSpLocks noChangeShapeType="1"/>
            <a:stCxn id="21713" idx="1"/>
          </p:cNvCxnSpPr>
          <p:nvPr>
            <p:custDataLst>
              <p:tags r:id="rId16"/>
            </p:custDataLst>
          </p:nvPr>
        </p:nvCxnSpPr>
        <p:spPr bwMode="auto">
          <a:xfrm flipH="1">
            <a:off x="2411847" y="26477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40510" y="264773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10222" y="30620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1524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0222" y="36129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1525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10222" y="41637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1526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48372" y="20968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1527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64310" y="2096873"/>
            <a:ext cx="152400" cy="550862"/>
            <a:chOff x="4272" y="2400"/>
            <a:chExt cx="192" cy="192"/>
          </a:xfrm>
        </p:grpSpPr>
        <p:sp>
          <p:nvSpPr>
            <p:cNvPr id="21726" name="Rectangle 54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27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28" name="Line 5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9" name="Line 5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0" name="Line 5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1" name="Line 5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2" name="Line 6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3" name="Line 6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4" name="Line 6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35" name="Line 6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28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6710" y="20968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1529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32647" y="2096873"/>
            <a:ext cx="152400" cy="550862"/>
            <a:chOff x="4272" y="2400"/>
            <a:chExt cx="192" cy="192"/>
          </a:xfrm>
        </p:grpSpPr>
        <p:sp>
          <p:nvSpPr>
            <p:cNvPr id="21716" name="Rectangle 66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17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18" name="Line 68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9" name="Line 69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0" name="Line 7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1" name="Line 7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2" name="Line 7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3" name="Line 7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4" name="Line 74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25" name="Line 7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1530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395972" y="2096873"/>
            <a:ext cx="152400" cy="550862"/>
            <a:chOff x="4272" y="2400"/>
            <a:chExt cx="192" cy="192"/>
          </a:xfrm>
        </p:grpSpPr>
        <p:sp>
          <p:nvSpPr>
            <p:cNvPr id="21706" name="Rectangle 77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707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08" name="Line 79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9" name="Line 80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0" name="Line 81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1" name="Line 82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2" name="Line 83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3" name="Line 84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4" name="Line 85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15" name="Line 86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31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38885" y="30620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1532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38885" y="36129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1533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38885" y="41637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1534" name="AutoShape 90"/>
          <p:cNvCxnSpPr>
            <a:cxnSpLocks noChangeShapeType="1"/>
            <a:stCxn id="21683" idx="1"/>
            <a:endCxn id="21765" idx="1"/>
          </p:cNvCxnSpPr>
          <p:nvPr>
            <p:custDataLst>
              <p:tags r:id="rId29"/>
            </p:custDataLst>
          </p:nvPr>
        </p:nvCxnSpPr>
        <p:spPr bwMode="auto">
          <a:xfrm flipH="1">
            <a:off x="1143435" y="165237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5" name="AutoShape 91"/>
          <p:cNvCxnSpPr>
            <a:cxnSpLocks noChangeShapeType="1"/>
            <a:stCxn id="21702" idx="0"/>
            <a:endCxn id="21735" idx="1"/>
          </p:cNvCxnSpPr>
          <p:nvPr>
            <p:custDataLst>
              <p:tags r:id="rId30"/>
            </p:custDataLst>
          </p:nvPr>
        </p:nvCxnSpPr>
        <p:spPr bwMode="auto">
          <a:xfrm>
            <a:off x="2432485" y="165237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6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40347" y="110151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18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1537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56285" y="1101510"/>
            <a:ext cx="152400" cy="550863"/>
            <a:chOff x="4272" y="2400"/>
            <a:chExt cx="192" cy="192"/>
          </a:xfrm>
        </p:grpSpPr>
        <p:sp>
          <p:nvSpPr>
            <p:cNvPr id="21696" name="Rectangle 94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97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98" name="Line 96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9" name="Line 97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0" name="Line 98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1" name="Line 99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2" name="Line 100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3" name="Line 101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4" name="Line 102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705" name="Line 103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38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08685" y="110151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1539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24622" y="1101510"/>
            <a:ext cx="152400" cy="550863"/>
            <a:chOff x="4272" y="2400"/>
            <a:chExt cx="192" cy="192"/>
          </a:xfrm>
        </p:grpSpPr>
        <p:sp>
          <p:nvSpPr>
            <p:cNvPr id="21686" name="Rectangle 106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8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88" name="Line 10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9" name="Line 109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0" name="Line 11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1" name="Line 11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2" name="Line 11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3" name="Line 11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4" name="Line 114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95" name="Line 11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1540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687947" y="1101510"/>
            <a:ext cx="152400" cy="550863"/>
            <a:chOff x="4272" y="2400"/>
            <a:chExt cx="192" cy="192"/>
          </a:xfrm>
        </p:grpSpPr>
        <p:sp>
          <p:nvSpPr>
            <p:cNvPr id="21676" name="Rectangle 117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77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78" name="Line 119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9" name="Line 120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0" name="Line 121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1" name="Line 122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2" name="Line 123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3" name="Line 124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4" name="Line 125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85" name="Line 126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541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08822" y="305731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1542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08822" y="36081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1543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08822" y="41590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1544" name="AutoShape 130"/>
          <p:cNvCxnSpPr>
            <a:cxnSpLocks noChangeShapeType="1"/>
            <a:stCxn id="21722" idx="0"/>
            <a:endCxn id="21541" idx="0"/>
          </p:cNvCxnSpPr>
          <p:nvPr>
            <p:custDataLst>
              <p:tags r:id="rId39"/>
            </p:custDataLst>
          </p:nvPr>
        </p:nvCxnSpPr>
        <p:spPr bwMode="auto">
          <a:xfrm>
            <a:off x="3808847" y="264773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890" name="AutoShape 258"/>
          <p:cNvCxnSpPr>
            <a:cxnSpLocks noChangeShapeType="1"/>
            <a:stCxn id="21653" idx="1"/>
            <a:endCxn id="453892" idx="0"/>
          </p:cNvCxnSpPr>
          <p:nvPr>
            <p:custDataLst>
              <p:tags r:id="rId40"/>
            </p:custDataLst>
          </p:nvPr>
        </p:nvCxnSpPr>
        <p:spPr bwMode="auto">
          <a:xfrm flipH="1">
            <a:off x="5156635" y="267948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891" name="AutoShape 259"/>
          <p:cNvCxnSpPr>
            <a:cxnSpLocks noChangeShapeType="1"/>
            <a:stCxn id="21672" idx="0"/>
            <a:endCxn id="453895" idx="0"/>
          </p:cNvCxnSpPr>
          <p:nvPr>
            <p:custDataLst>
              <p:tags r:id="rId41"/>
            </p:custDataLst>
          </p:nvPr>
        </p:nvCxnSpPr>
        <p:spPr bwMode="auto">
          <a:xfrm>
            <a:off x="5885297" y="267948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880410" y="30938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880410" y="36446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80410" y="419554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24947" y="309382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24947" y="364468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24947" y="419554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293160" y="212862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09097" y="2128623"/>
            <a:ext cx="152400" cy="550862"/>
            <a:chOff x="4272" y="2400"/>
            <a:chExt cx="192" cy="192"/>
          </a:xfrm>
        </p:grpSpPr>
        <p:sp>
          <p:nvSpPr>
            <p:cNvPr id="21666" name="Rectangle 268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67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68" name="Line 270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9" name="Line 271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0" name="Line 272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1" name="Line 273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2" name="Line 274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3" name="Line 275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4" name="Line 276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75" name="Line 277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61497" y="212862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77435" y="2128623"/>
            <a:ext cx="152400" cy="550862"/>
            <a:chOff x="4272" y="2400"/>
            <a:chExt cx="192" cy="192"/>
          </a:xfrm>
        </p:grpSpPr>
        <p:sp>
          <p:nvSpPr>
            <p:cNvPr id="21656" name="Rectangle 280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57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58" name="Line 28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9" name="Line 28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0" name="Line 28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1" name="Line 28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2" name="Line 28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3" name="Line 28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4" name="Line 288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65" name="Line 289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40760" y="2128623"/>
            <a:ext cx="152400" cy="550862"/>
            <a:chOff x="4272" y="2400"/>
            <a:chExt cx="192" cy="192"/>
          </a:xfrm>
        </p:grpSpPr>
        <p:sp>
          <p:nvSpPr>
            <p:cNvPr id="21646" name="Rectangle 291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4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48" name="Line 293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9" name="Line 294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0" name="Line 295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1" name="Line 296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2" name="Line 297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3" name="Line 298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4" name="Line 299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55" name="Line 30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1623" idx="1"/>
          </p:cNvCxnSpPr>
          <p:nvPr>
            <p:custDataLst>
              <p:tags r:id="rId53"/>
            </p:custDataLst>
          </p:nvPr>
        </p:nvCxnSpPr>
        <p:spPr bwMode="auto">
          <a:xfrm flipH="1">
            <a:off x="7153710" y="267948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7882372" y="267948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52085" y="30938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52085" y="36446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52085" y="419554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290235" y="212862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06172" y="2128623"/>
            <a:ext cx="152400" cy="550862"/>
            <a:chOff x="4272" y="2400"/>
            <a:chExt cx="192" cy="192"/>
          </a:xfrm>
        </p:grpSpPr>
        <p:sp>
          <p:nvSpPr>
            <p:cNvPr id="21636" name="Rectangle 30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3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38" name="Line 310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9" name="Line 311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0" name="Line 312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1" name="Line 313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2" name="Line 314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3" name="Line 315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4" name="Line 316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45" name="Line 317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58572" y="212862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74510" y="2128623"/>
            <a:ext cx="152400" cy="550862"/>
            <a:chOff x="4272" y="2400"/>
            <a:chExt cx="192" cy="192"/>
          </a:xfrm>
        </p:grpSpPr>
        <p:sp>
          <p:nvSpPr>
            <p:cNvPr id="21626" name="Rectangle 320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2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28" name="Line 322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9" name="Line 323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0" name="Line 324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1" name="Line 325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2" name="Line 326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3" name="Line 327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4" name="Line 328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35" name="Line 329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37835" y="2128623"/>
            <a:ext cx="152400" cy="550862"/>
            <a:chOff x="4272" y="2400"/>
            <a:chExt cx="192" cy="192"/>
          </a:xfrm>
        </p:grpSpPr>
        <p:sp>
          <p:nvSpPr>
            <p:cNvPr id="21616" name="Rectangle 331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17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18" name="Line 33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9" name="Line 33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0" name="Line 33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1" name="Line 33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2" name="Line 33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3" name="Line 33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4" name="Line 33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25" name="Line 34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580747" y="309382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580747" y="364468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580747" y="419554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1593" idx="1"/>
            <a:endCxn id="21675" idx="1"/>
          </p:cNvCxnSpPr>
          <p:nvPr>
            <p:custDataLst>
              <p:tags r:id="rId66"/>
            </p:custDataLst>
          </p:nvPr>
        </p:nvCxnSpPr>
        <p:spPr bwMode="auto">
          <a:xfrm flipH="1">
            <a:off x="5885297" y="168412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77" name="AutoShape 345"/>
          <p:cNvCxnSpPr>
            <a:cxnSpLocks noChangeShapeType="1"/>
            <a:stCxn id="21612" idx="0"/>
            <a:endCxn id="21645" idx="1"/>
          </p:cNvCxnSpPr>
          <p:nvPr>
            <p:custDataLst>
              <p:tags r:id="rId67"/>
            </p:custDataLst>
          </p:nvPr>
        </p:nvCxnSpPr>
        <p:spPr bwMode="auto">
          <a:xfrm>
            <a:off x="7174347" y="168412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582210" y="113326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3632" name="Group 34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098147" y="1133260"/>
            <a:ext cx="152400" cy="550863"/>
            <a:chOff x="4272" y="2400"/>
            <a:chExt cx="192" cy="192"/>
          </a:xfrm>
        </p:grpSpPr>
        <p:sp>
          <p:nvSpPr>
            <p:cNvPr id="21606" name="Rectangle 34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607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08" name="Line 350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9" name="Line 351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0" name="Line 352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1" name="Line 353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2" name="Line 354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3" name="Line 355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4" name="Line 356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15" name="Line 357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50547" y="113326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3645" name="Group 359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766485" y="1133260"/>
            <a:ext cx="152400" cy="550863"/>
            <a:chOff x="4272" y="2400"/>
            <a:chExt cx="192" cy="192"/>
          </a:xfrm>
        </p:grpSpPr>
        <p:sp>
          <p:nvSpPr>
            <p:cNvPr id="21596" name="Rectangle 36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59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98" name="Line 36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9" name="Line 36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0" name="Line 36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1" name="Line 36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2" name="Line 36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3" name="Line 36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4" name="Line 368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605" name="Line 369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53657" name="Group 37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29810" y="1133260"/>
            <a:ext cx="152400" cy="550863"/>
            <a:chOff x="4272" y="2400"/>
            <a:chExt cx="192" cy="192"/>
          </a:xfrm>
        </p:grpSpPr>
        <p:sp>
          <p:nvSpPr>
            <p:cNvPr id="21586" name="Rectangle 37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158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88" name="Line 37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89" name="Line 37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0" name="Line 37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1" name="Line 37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2" name="Line 37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3" name="Line 37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4" name="Line 37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595" name="Line 380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50685" y="308906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50685" y="36399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50685" y="41907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1632" idx="0"/>
            <a:endCxn id="454013" idx="0"/>
          </p:cNvCxnSpPr>
          <p:nvPr>
            <p:custDataLst>
              <p:tags r:id="rId76"/>
            </p:custDataLst>
          </p:nvPr>
        </p:nvCxnSpPr>
        <p:spPr bwMode="auto">
          <a:xfrm>
            <a:off x="8550710" y="267948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0" name="Text Box 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453791" y="4976116"/>
            <a:ext cx="1913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we okay?</a:t>
            </a:r>
          </a:p>
        </p:txBody>
      </p:sp>
      <p:sp>
        <p:nvSpPr>
          <p:cNvPr id="261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39525" y="4976116"/>
            <a:ext cx="250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Dang, not half full</a:t>
            </a:r>
          </a:p>
        </p:txBody>
      </p:sp>
      <p:sp>
        <p:nvSpPr>
          <p:cNvPr id="262" name="Text Box 8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431806" y="5458022"/>
            <a:ext cx="3119124" cy="7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14?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Can I borrow it?</a:t>
            </a:r>
          </a:p>
        </p:txBody>
      </p:sp>
      <p:sp>
        <p:nvSpPr>
          <p:cNvPr id="26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6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104</a:t>
            </a:fld>
            <a:endParaRPr lang="en-US"/>
          </a:p>
        </p:txBody>
      </p:sp>
      <p:sp>
        <p:nvSpPr>
          <p:cNvPr id="266" name="Text Box 22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77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  <p:bldP spid="260" grpId="0"/>
      <p:bldP spid="261" grpId="0"/>
      <p:bldP spid="26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453890" name="AutoShape 258"/>
          <p:cNvCxnSpPr>
            <a:cxnSpLocks noChangeShapeType="1"/>
            <a:stCxn id="22763" idx="1"/>
            <a:endCxn id="453892" idx="0"/>
          </p:cNvCxnSpPr>
          <p:nvPr>
            <p:custDataLst>
              <p:tags r:id="rId2"/>
            </p:custDataLst>
          </p:nvPr>
        </p:nvCxnSpPr>
        <p:spPr bwMode="auto">
          <a:xfrm flipH="1">
            <a:off x="51704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891" name="AutoShape 259"/>
          <p:cNvCxnSpPr>
            <a:cxnSpLocks noChangeShapeType="1"/>
            <a:stCxn id="22782" idx="0"/>
            <a:endCxn id="453895" idx="0"/>
          </p:cNvCxnSpPr>
          <p:nvPr>
            <p:custDataLst>
              <p:tags r:id="rId3"/>
            </p:custDataLst>
          </p:nvPr>
        </p:nvCxnSpPr>
        <p:spPr bwMode="auto">
          <a:xfrm>
            <a:off x="58991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42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42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942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70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" name="Group 26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822950" y="2716213"/>
            <a:ext cx="152400" cy="550862"/>
            <a:chOff x="4272" y="2400"/>
            <a:chExt cx="192" cy="192"/>
          </a:xfrm>
        </p:grpSpPr>
        <p:sp>
          <p:nvSpPr>
            <p:cNvPr id="22776" name="Rectangle 268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77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78" name="Line 270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9" name="Line 271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0" name="Line 272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1" name="Line 273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2" name="Line 274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3" name="Line 275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4" name="Line 276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85" name="Line 277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53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" name="Group 27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491288" y="2716213"/>
            <a:ext cx="152400" cy="550862"/>
            <a:chOff x="4272" y="2400"/>
            <a:chExt cx="192" cy="192"/>
          </a:xfrm>
        </p:grpSpPr>
        <p:sp>
          <p:nvSpPr>
            <p:cNvPr id="22766" name="Rectangle 280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67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68" name="Line 282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9" name="Line 283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0" name="Line 284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1" name="Line 285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2" name="Line 286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3" name="Line 287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4" name="Line 288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75" name="Line 289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29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13" y="2716213"/>
            <a:ext cx="152400" cy="550862"/>
            <a:chOff x="4272" y="2400"/>
            <a:chExt cx="192" cy="192"/>
          </a:xfrm>
        </p:grpSpPr>
        <p:sp>
          <p:nvSpPr>
            <p:cNvPr id="22756" name="Rectangle 291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5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58" name="Line 29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9" name="Line 29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0" name="Line 29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1" name="Line 29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2" name="Line 297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3" name="Line 298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4" name="Line 299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65" name="Line 300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2733" idx="1"/>
          </p:cNvCxnSpPr>
          <p:nvPr>
            <p:custDataLst>
              <p:tags r:id="rId15"/>
            </p:custDataLst>
          </p:nvPr>
        </p:nvCxnSpPr>
        <p:spPr bwMode="auto">
          <a:xfrm flipH="1">
            <a:off x="71675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78962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659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659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659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4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307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820025" y="2716213"/>
            <a:ext cx="152400" cy="550862"/>
            <a:chOff x="4272" y="2400"/>
            <a:chExt cx="192" cy="192"/>
          </a:xfrm>
        </p:grpSpPr>
        <p:sp>
          <p:nvSpPr>
            <p:cNvPr id="22746" name="Rectangle 30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4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48" name="Line 310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9" name="Line 311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0" name="Line 312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1" name="Line 313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2" name="Line 314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3" name="Line 315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4" name="Line 316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55" name="Line 317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24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319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8488363" y="2716213"/>
            <a:ext cx="152400" cy="550862"/>
            <a:chOff x="4272" y="2400"/>
            <a:chExt cx="192" cy="192"/>
          </a:xfrm>
        </p:grpSpPr>
        <p:sp>
          <p:nvSpPr>
            <p:cNvPr id="22736" name="Rectangle 320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3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38" name="Line 322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9" name="Line 32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0" name="Line 32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1" name="Line 325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2" name="Line 326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3" name="Line 327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4" name="Line 32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45" name="Line 32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2" name="Group 33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151688" y="2716213"/>
            <a:ext cx="152400" cy="550862"/>
            <a:chOff x="4272" y="2400"/>
            <a:chExt cx="192" cy="192"/>
          </a:xfrm>
        </p:grpSpPr>
        <p:sp>
          <p:nvSpPr>
            <p:cNvPr id="22726" name="Rectangle 331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27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28" name="Line 33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9" name="Line 33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0" name="Line 33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1" name="Line 33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2" name="Line 33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3" name="Line 338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4" name="Line 33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35" name="Line 34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94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94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94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2703" idx="1"/>
            <a:endCxn id="22785" idx="1"/>
          </p:cNvCxnSpPr>
          <p:nvPr>
            <p:custDataLst>
              <p:tags r:id="rId28"/>
            </p:custDataLst>
          </p:nvPr>
        </p:nvCxnSpPr>
        <p:spPr bwMode="auto">
          <a:xfrm flipH="1">
            <a:off x="58991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3977" name="AutoShape 345"/>
          <p:cNvCxnSpPr>
            <a:cxnSpLocks noChangeShapeType="1"/>
            <a:stCxn id="22722" idx="0"/>
            <a:endCxn id="22755" idx="1"/>
          </p:cNvCxnSpPr>
          <p:nvPr>
            <p:custDataLst>
              <p:tags r:id="rId29"/>
            </p:custDataLst>
          </p:nvPr>
        </p:nvCxnSpPr>
        <p:spPr bwMode="auto">
          <a:xfrm>
            <a:off x="71882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960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34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12000" y="1720850"/>
            <a:ext cx="152400" cy="550863"/>
            <a:chOff x="4272" y="2400"/>
            <a:chExt cx="192" cy="192"/>
          </a:xfrm>
        </p:grpSpPr>
        <p:sp>
          <p:nvSpPr>
            <p:cNvPr id="22716" name="Rectangle 348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17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18" name="Line 35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9" name="Line 35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0" name="Line 35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1" name="Line 35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2" name="Line 35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3" name="Line 355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4" name="Line 35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25" name="Line 35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644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" name="Group 359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780338" y="1720850"/>
            <a:ext cx="152400" cy="550863"/>
            <a:chOff x="4272" y="2400"/>
            <a:chExt cx="192" cy="192"/>
          </a:xfrm>
        </p:grpSpPr>
        <p:sp>
          <p:nvSpPr>
            <p:cNvPr id="22706" name="Rectangle 360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70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08" name="Line 362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9" name="Line 363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0" name="Line 364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1" name="Line 365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2" name="Line 366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3" name="Line 367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4" name="Line 368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15" name="Line 369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" name="Group 37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443663" y="1720850"/>
            <a:ext cx="152400" cy="550863"/>
            <a:chOff x="4272" y="2400"/>
            <a:chExt cx="192" cy="192"/>
          </a:xfrm>
        </p:grpSpPr>
        <p:sp>
          <p:nvSpPr>
            <p:cNvPr id="22696" name="Rectangle 371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9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98" name="Line 37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9" name="Line 374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0" name="Line 375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1" name="Line 376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2" name="Line 377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3" name="Line 378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4" name="Line 379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05" name="Line 380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645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645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645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2742" idx="0"/>
            <a:endCxn id="454013" idx="0"/>
          </p:cNvCxnSpPr>
          <p:nvPr>
            <p:custDataLst>
              <p:tags r:id="rId38"/>
            </p:custDataLst>
          </p:nvPr>
        </p:nvCxnSpPr>
        <p:spPr bwMode="auto">
          <a:xfrm>
            <a:off x="85645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9" name="AutoShape 258"/>
          <p:cNvCxnSpPr>
            <a:cxnSpLocks noChangeShapeType="1"/>
            <a:endCxn id="22571" idx="0"/>
          </p:cNvCxnSpPr>
          <p:nvPr>
            <p:custDataLst>
              <p:tags r:id="rId39"/>
            </p:custDataLst>
          </p:nvPr>
        </p:nvCxnSpPr>
        <p:spPr bwMode="auto">
          <a:xfrm flipH="1">
            <a:off x="5222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0" name="AutoShape 259"/>
          <p:cNvCxnSpPr>
            <a:cxnSpLocks noChangeShapeType="1"/>
            <a:endCxn id="22574" idx="0"/>
          </p:cNvCxnSpPr>
          <p:nvPr>
            <p:custDataLst>
              <p:tags r:id="rId40"/>
            </p:custDataLst>
          </p:nvPr>
        </p:nvCxnSpPr>
        <p:spPr bwMode="auto">
          <a:xfrm>
            <a:off x="12509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1" name="Rectangle 26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60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2572" name="Rectangle 26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60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2573" name="Rectangle 26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60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2574" name="Rectangle 26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90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2575" name="Rectangle 26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90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2576" name="Rectangle 26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90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2577" name="Rectangle 26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8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2578" name="Group 26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174750" y="2716213"/>
            <a:ext cx="152400" cy="550862"/>
            <a:chOff x="4272" y="2400"/>
            <a:chExt cx="192" cy="192"/>
          </a:xfrm>
        </p:grpSpPr>
        <p:sp>
          <p:nvSpPr>
            <p:cNvPr id="22686" name="Rectangle 26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87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88" name="Line 27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9" name="Line 27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0" name="Line 27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1" name="Line 27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2" name="Line 27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3" name="Line 275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4" name="Line 27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95" name="Line 27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79" name="Rectangle 2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3271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580" name="Group 27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1843088" y="2716213"/>
            <a:ext cx="152400" cy="550862"/>
            <a:chOff x="4272" y="2400"/>
            <a:chExt cx="192" cy="192"/>
          </a:xfrm>
        </p:grpSpPr>
        <p:sp>
          <p:nvSpPr>
            <p:cNvPr id="22676" name="Rectangle 28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77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78" name="Line 28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9" name="Line 28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0" name="Line 28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1" name="Line 28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2" name="Line 28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3" name="Line 28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4" name="Line 28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85" name="Line 28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581" name="Group 290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506413" y="2716213"/>
            <a:ext cx="152400" cy="550862"/>
            <a:chOff x="4272" y="2400"/>
            <a:chExt cx="192" cy="192"/>
          </a:xfrm>
        </p:grpSpPr>
        <p:sp>
          <p:nvSpPr>
            <p:cNvPr id="22666" name="Rectangle 29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6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68" name="Line 2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9" name="Line 2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0" name="Line 2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1" name="Line 2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2" name="Line 2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3" name="Line 2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4" name="Line 2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75" name="Line 3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2582" name="AutoShape 301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 flipH="1">
            <a:off x="25193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83" name="AutoShape 302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>
            <a:off x="32480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84" name="Rectangle 30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217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2585" name="Rectangle 30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217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2586" name="Rectangle 30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217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2587" name="Rectangle 30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6558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2588" name="Group 30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171825" y="2716213"/>
            <a:ext cx="152400" cy="550862"/>
            <a:chOff x="4272" y="2400"/>
            <a:chExt cx="192" cy="192"/>
          </a:xfrm>
        </p:grpSpPr>
        <p:sp>
          <p:nvSpPr>
            <p:cNvPr id="22656" name="Rectangle 30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5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58" name="Line 31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9" name="Line 31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0" name="Line 31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1" name="Line 31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2" name="Line 314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3" name="Line 315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4" name="Line 316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65" name="Line 31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89" name="Rectangle 31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3242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2590" name="Group 319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3840163" y="2716213"/>
            <a:ext cx="152400" cy="550862"/>
            <a:chOff x="4272" y="2400"/>
            <a:chExt cx="192" cy="192"/>
          </a:xfrm>
        </p:grpSpPr>
        <p:sp>
          <p:nvSpPr>
            <p:cNvPr id="22646" name="Rectangle 320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4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48" name="Line 32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9" name="Line 32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0" name="Line 32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1" name="Line 32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2" name="Line 32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3" name="Line 32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4" name="Line 32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55" name="Line 32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591" name="Group 330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2503488" y="2716213"/>
            <a:ext cx="152400" cy="550862"/>
            <a:chOff x="4272" y="2400"/>
            <a:chExt cx="192" cy="192"/>
          </a:xfrm>
        </p:grpSpPr>
        <p:sp>
          <p:nvSpPr>
            <p:cNvPr id="22636" name="Rectangle 331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37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38" name="Line 33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9" name="Line 33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0" name="Line 33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1" name="Line 33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2" name="Line 33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3" name="Line 33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4" name="Line 33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45" name="Line 34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92" name="Rectangle 341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946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2593" name="Rectangle 342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946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2594" name="Rectangle 34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46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2595" name="AutoShape 344"/>
          <p:cNvCxnSpPr>
            <a:cxnSpLocks noChangeShapeType="1"/>
          </p:cNvCxnSpPr>
          <p:nvPr>
            <p:custDataLst>
              <p:tags r:id="rId65"/>
            </p:custDataLst>
          </p:nvPr>
        </p:nvCxnSpPr>
        <p:spPr bwMode="auto">
          <a:xfrm flipH="1">
            <a:off x="12509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6" name="AutoShape 345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>
            <a:off x="25400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7" name="Rectangle 34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9478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2598" name="Group 347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2463800" y="1720850"/>
            <a:ext cx="152400" cy="550863"/>
            <a:chOff x="4272" y="2400"/>
            <a:chExt cx="192" cy="192"/>
          </a:xfrm>
        </p:grpSpPr>
        <p:sp>
          <p:nvSpPr>
            <p:cNvPr id="22626" name="Rectangle 34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27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28" name="Line 350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9" name="Line 351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0" name="Line 35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1" name="Line 35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2" name="Line 35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3" name="Line 35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4" name="Line 35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35" name="Line 35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599" name="Rectangle 35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6162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600" name="Group 359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3132138" y="1720850"/>
            <a:ext cx="152400" cy="550863"/>
            <a:chOff x="4272" y="2400"/>
            <a:chExt cx="192" cy="192"/>
          </a:xfrm>
        </p:grpSpPr>
        <p:sp>
          <p:nvSpPr>
            <p:cNvPr id="22616" name="Rectangle 36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1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18" name="Line 362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9" name="Line 363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0" name="Line 364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1" name="Line 365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2" name="Line 36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3" name="Line 36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4" name="Line 368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25" name="Line 36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601" name="Group 370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1795463" y="1720850"/>
            <a:ext cx="152400" cy="550863"/>
            <a:chOff x="4272" y="2400"/>
            <a:chExt cx="192" cy="192"/>
          </a:xfrm>
        </p:grpSpPr>
        <p:sp>
          <p:nvSpPr>
            <p:cNvPr id="22606" name="Rectangle 37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260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08" name="Line 37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09" name="Line 37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0" name="Line 37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1" name="Line 37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2" name="Line 37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3" name="Line 37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4" name="Line 37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615" name="Line 38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2602" name="Rectangle 381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7163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2603" name="Rectangle 382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7163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2604" name="Rectangle 38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7163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2605" name="AutoShape 384"/>
          <p:cNvCxnSpPr>
            <a:cxnSpLocks noChangeShapeType="1"/>
            <a:endCxn id="22602" idx="0"/>
          </p:cNvCxnSpPr>
          <p:nvPr>
            <p:custDataLst>
              <p:tags r:id="rId75"/>
            </p:custDataLst>
          </p:nvPr>
        </p:nvCxnSpPr>
        <p:spPr bwMode="auto">
          <a:xfrm>
            <a:off x="39163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105</a:t>
            </a:fld>
            <a:endParaRPr lang="en-US"/>
          </a:p>
        </p:txBody>
      </p:sp>
      <p:sp>
        <p:nvSpPr>
          <p:cNvPr id="261" name="Text Box 224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3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74653" y="1731963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elete(</a:t>
            </a:r>
            <a:r>
              <a:rPr lang="en-US" dirty="0" smtClean="0">
                <a:latin typeface="+mj-lt"/>
              </a:rPr>
              <a:t>16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45568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3556" name="AutoShape 4"/>
          <p:cNvCxnSpPr>
            <a:cxnSpLocks noChangeShapeType="1"/>
            <a:stCxn id="23790" idx="1"/>
            <a:endCxn id="23558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AutoShape 5"/>
          <p:cNvCxnSpPr>
            <a:cxnSpLocks noChangeShapeType="1"/>
            <a:stCxn id="23809" idx="0"/>
            <a:endCxn id="23561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35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3565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3803" name="Rectangle 14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804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805" name="Line 16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6" name="Line 17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7" name="Line 18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8" name="Line 19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9" name="Line 20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10" name="Line 21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11" name="Line 22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12" name="Line 23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66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3567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3793" name="Rectangle 2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94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95" name="Line 2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6" name="Line 2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7" name="Line 3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8" name="Line 3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9" name="Line 3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0" name="Line 3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1" name="Line 3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02" name="Line 3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3568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3783" name="Rectangle 37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84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85" name="Line 39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6" name="Line 40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7" name="Line 41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8" name="Line 42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9" name="Line 43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0" name="Line 44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1" name="Line 45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92" name="Line 4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3569" name="AutoShape 47"/>
          <p:cNvCxnSpPr>
            <a:cxnSpLocks noChangeShapeType="1"/>
            <a:stCxn id="2376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1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3572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3573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3574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3575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3773" name="Rectangle 54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74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75" name="Line 5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6" name="Line 5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7" name="Line 5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8" name="Line 5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9" name="Line 6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0" name="Line 6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1" name="Line 6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82" name="Line 63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76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3577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3763" name="Rectangle 66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64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65" name="Line 6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6" name="Line 6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7" name="Line 7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8" name="Line 7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9" name="Line 7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0" name="Line 7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1" name="Line 7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72" name="Line 75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3578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3753" name="Rectangle 7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54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55" name="Line 7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6" name="Line 8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7" name="Line 8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8" name="Line 8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9" name="Line 8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0" name="Line 8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1" name="Line 8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62" name="Line 8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79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3580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3581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3582" name="AutoShape 90"/>
          <p:cNvCxnSpPr>
            <a:cxnSpLocks noChangeShapeType="1"/>
            <a:stCxn id="23730" idx="1"/>
            <a:endCxn id="2381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AutoShape 91"/>
          <p:cNvCxnSpPr>
            <a:cxnSpLocks noChangeShapeType="1"/>
            <a:stCxn id="23749" idx="0"/>
            <a:endCxn id="2378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4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3585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3743" name="Rectangle 94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44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45" name="Line 9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6" name="Line 9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7" name="Line 9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8" name="Line 9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9" name="Line 10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0" name="Line 10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1" name="Line 10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52" name="Line 103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86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3587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3733" name="Rectangle 10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34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35" name="Line 10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6" name="Line 10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7" name="Line 11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8" name="Line 11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9" name="Line 11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0" name="Line 11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1" name="Line 11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42" name="Line 11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358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3723" name="Rectangle 11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24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25" name="Line 11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6" name="Line 12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7" name="Line 12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8" name="Line 12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9" name="Line 12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0" name="Line 12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1" name="Line 12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32" name="Line 12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3589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3590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3591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3592" name="AutoShape 130"/>
          <p:cNvCxnSpPr>
            <a:cxnSpLocks noChangeShapeType="1"/>
            <a:stCxn id="23769" idx="0"/>
            <a:endCxn id="23589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5946" name="Rectangle 2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57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5873750" y="2727325"/>
            <a:ext cx="152400" cy="550863"/>
            <a:chOff x="4272" y="2400"/>
            <a:chExt cx="192" cy="192"/>
          </a:xfrm>
        </p:grpSpPr>
        <p:sp>
          <p:nvSpPr>
            <p:cNvPr id="23713" name="Rectangle 26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14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15" name="Line 27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6" name="Line 27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7" name="Line 27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8" name="Line 27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9" name="Line 27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0" name="Line 27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1" name="Line 27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22" name="Line 27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5958" name="Rectangle 27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2615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542088" y="2727325"/>
            <a:ext cx="152400" cy="550863"/>
            <a:chOff x="4272" y="2400"/>
            <a:chExt cx="192" cy="192"/>
          </a:xfrm>
        </p:grpSpPr>
        <p:sp>
          <p:nvSpPr>
            <p:cNvPr id="23703" name="Rectangle 280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704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05" name="Line 28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6" name="Line 28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7" name="Line 28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8" name="Line 28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9" name="Line 286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0" name="Line 28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1" name="Line 28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12" name="Line 28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205413" y="2727325"/>
            <a:ext cx="152400" cy="550863"/>
            <a:chOff x="4272" y="2400"/>
            <a:chExt cx="192" cy="192"/>
          </a:xfrm>
        </p:grpSpPr>
        <p:sp>
          <p:nvSpPr>
            <p:cNvPr id="23693" name="Rectangle 291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94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95" name="Line 2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6" name="Line 2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7" name="Line 29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8" name="Line 29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9" name="Line 29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0" name="Line 29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1" name="Line 29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702" name="Line 30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5981" name="AutoShape 301"/>
          <p:cNvCxnSpPr>
            <a:cxnSpLocks noChangeShapeType="1"/>
            <a:stCxn id="23670" idx="1"/>
          </p:cNvCxnSpPr>
          <p:nvPr>
            <p:custDataLst>
              <p:tags r:id="rId45"/>
            </p:custDataLst>
          </p:nvPr>
        </p:nvCxnSpPr>
        <p:spPr bwMode="auto">
          <a:xfrm flipH="1">
            <a:off x="7218363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5982" name="AutoShape 302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7947025" y="3278188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5983" name="Rectangle 3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91673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5984" name="Rectangle 3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91673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5985" name="Rectangle 3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1673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5986" name="Rectangle 3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35488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870825" y="2727325"/>
            <a:ext cx="152400" cy="550863"/>
            <a:chOff x="4272" y="2400"/>
            <a:chExt cx="192" cy="192"/>
          </a:xfrm>
        </p:grpSpPr>
        <p:sp>
          <p:nvSpPr>
            <p:cNvPr id="23683" name="Rectangle 30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84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85" name="Line 310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6" name="Line 311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7" name="Line 312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8" name="Line 313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9" name="Line 314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0" name="Line 31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1" name="Line 31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92" name="Line 31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5998" name="Rectangle 31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02322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8539163" y="2727325"/>
            <a:ext cx="152400" cy="550863"/>
            <a:chOff x="4272" y="2400"/>
            <a:chExt cx="192" cy="192"/>
          </a:xfrm>
        </p:grpSpPr>
        <p:sp>
          <p:nvSpPr>
            <p:cNvPr id="23673" name="Rectangle 32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74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75" name="Line 322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6" name="Line 323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7" name="Line 324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8" name="Line 325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9" name="Line 326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0" name="Line 327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1" name="Line 328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82" name="Line 329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202488" y="2727325"/>
            <a:ext cx="152400" cy="550863"/>
            <a:chOff x="4272" y="2400"/>
            <a:chExt cx="192" cy="192"/>
          </a:xfrm>
        </p:grpSpPr>
        <p:sp>
          <p:nvSpPr>
            <p:cNvPr id="23663" name="Rectangle 33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64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65" name="Line 33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6" name="Line 33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7" name="Line 33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8" name="Line 33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9" name="Line 33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0" name="Line 338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1" name="Line 339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72" name="Line 340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6021" name="Rectangle 34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45400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6022" name="Rectangle 34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645400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6023" name="Rectangle 34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645400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6024" name="AutoShape 344"/>
          <p:cNvCxnSpPr>
            <a:cxnSpLocks noChangeShapeType="1"/>
            <a:stCxn id="23640" idx="1"/>
            <a:endCxn id="23722" idx="1"/>
          </p:cNvCxnSpPr>
          <p:nvPr>
            <p:custDataLst>
              <p:tags r:id="rId58"/>
            </p:custDataLst>
          </p:nvPr>
        </p:nvCxnSpPr>
        <p:spPr bwMode="auto">
          <a:xfrm flipH="1">
            <a:off x="5949950" y="2282825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6025" name="AutoShape 345"/>
          <p:cNvCxnSpPr>
            <a:cxnSpLocks noChangeShapeType="1"/>
            <a:stCxn id="23659" idx="0"/>
            <a:endCxn id="23692" idx="1"/>
          </p:cNvCxnSpPr>
          <p:nvPr>
            <p:custDataLst>
              <p:tags r:id="rId59"/>
            </p:custDataLst>
          </p:nvPr>
        </p:nvCxnSpPr>
        <p:spPr bwMode="auto">
          <a:xfrm>
            <a:off x="7239000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6026" name="Rectangle 34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646863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5680" name="Group 347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162800" y="1731963"/>
            <a:ext cx="152400" cy="550862"/>
            <a:chOff x="4272" y="2400"/>
            <a:chExt cx="192" cy="192"/>
          </a:xfrm>
        </p:grpSpPr>
        <p:sp>
          <p:nvSpPr>
            <p:cNvPr id="23653" name="Rectangle 34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54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55" name="Line 35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6" name="Line 35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7" name="Line 352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8" name="Line 35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9" name="Line 35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0" name="Line 35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1" name="Line 35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62" name="Line 35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6038" name="Rectangle 35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31520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5693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7831138" y="1731963"/>
            <a:ext cx="152400" cy="550862"/>
            <a:chOff x="4272" y="2400"/>
            <a:chExt cx="192" cy="192"/>
          </a:xfrm>
        </p:grpSpPr>
        <p:sp>
          <p:nvSpPr>
            <p:cNvPr id="23643" name="Rectangle 36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44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45" name="Line 36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6" name="Line 36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7" name="Line 36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8" name="Line 365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9" name="Line 366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0" name="Line 367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1" name="Line 368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52" name="Line 369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55705" name="Group 370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494463" y="1731963"/>
            <a:ext cx="152400" cy="550862"/>
            <a:chOff x="4272" y="2400"/>
            <a:chExt cx="192" cy="192"/>
          </a:xfrm>
        </p:grpSpPr>
        <p:sp>
          <p:nvSpPr>
            <p:cNvPr id="23633" name="Rectangle 37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3634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35" name="Line 37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6" name="Line 37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7" name="Line 37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8" name="Line 37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39" name="Line 37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0" name="Line 37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1" name="Line 37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642" name="Line 38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6061" name="Rectangle 38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415338" y="3687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6062" name="Rectangle 38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8415338" y="4238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6063" name="Rectangle 38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415338" y="4789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6064" name="AutoShape 384"/>
          <p:cNvCxnSpPr>
            <a:cxnSpLocks noChangeShapeType="1"/>
            <a:stCxn id="23679" idx="0"/>
            <a:endCxn id="456061" idx="0"/>
          </p:cNvCxnSpPr>
          <p:nvPr>
            <p:custDataLst>
              <p:tags r:id="rId68"/>
            </p:custDataLst>
          </p:nvPr>
        </p:nvCxnSpPr>
        <p:spPr bwMode="auto">
          <a:xfrm>
            <a:off x="8615363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AutoShape 4"/>
          <p:cNvCxnSpPr>
            <a:cxnSpLocks noChangeShapeType="1"/>
            <a:endCxn id="254" idx="0"/>
          </p:cNvCxnSpPr>
          <p:nvPr>
            <p:custDataLst>
              <p:tags r:id="rId69"/>
            </p:custDataLst>
          </p:nvPr>
        </p:nvCxnSpPr>
        <p:spPr bwMode="auto">
          <a:xfrm flipH="1">
            <a:off x="55340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AutoShape 5"/>
          <p:cNvCxnSpPr>
            <a:cxnSpLocks noChangeShapeType="1"/>
            <a:endCxn id="257" idx="0"/>
          </p:cNvCxnSpPr>
          <p:nvPr>
            <p:custDataLst>
              <p:tags r:id="rId70"/>
            </p:custDataLst>
          </p:nvPr>
        </p:nvCxnSpPr>
        <p:spPr bwMode="auto">
          <a:xfrm>
            <a:off x="62626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Rectangle 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257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5" name="Rectangle 7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57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" name="Rectangle 8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257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7" name="Rectangle 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0023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8" name="Rectangle 10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0023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9" name="Rectangle 11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0023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60" name="Text Box 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180792" y="5499054"/>
            <a:ext cx="3635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12</a:t>
            </a:r>
            <a:r>
              <a:rPr lang="en-US" dirty="0" smtClean="0">
                <a:latin typeface="+mj-lt"/>
              </a:rPr>
              <a:t>? Yes</a:t>
            </a:r>
            <a:endParaRPr lang="en-US" dirty="0">
              <a:latin typeface="+mj-lt"/>
            </a:endParaRPr>
          </a:p>
        </p:txBody>
      </p:sp>
      <p:sp>
        <p:nvSpPr>
          <p:cNvPr id="261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180792" y="5954830"/>
            <a:ext cx="3635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18</a:t>
            </a:r>
            <a:r>
              <a:rPr lang="en-US" dirty="0" smtClean="0">
                <a:latin typeface="+mj-lt"/>
              </a:rPr>
              <a:t>? Yes</a:t>
            </a:r>
            <a:endParaRPr lang="en-US" dirty="0">
              <a:latin typeface="+mj-lt"/>
            </a:endParaRPr>
          </a:p>
        </p:txBody>
      </p:sp>
      <p:sp>
        <p:nvSpPr>
          <p:cNvPr id="26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106</a:t>
            </a:fld>
            <a:endParaRPr lang="en-US"/>
          </a:p>
        </p:txBody>
      </p:sp>
      <p:sp>
        <p:nvSpPr>
          <p:cNvPr id="265" name="Text Box 224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3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946" grpId="0" animBg="1"/>
      <p:bldP spid="455958" grpId="0" animBg="1"/>
      <p:bldP spid="455983" grpId="0" animBg="1"/>
      <p:bldP spid="455984" grpId="0" animBg="1"/>
      <p:bldP spid="455985" grpId="0" animBg="1"/>
      <p:bldP spid="455986" grpId="0" animBg="1"/>
      <p:bldP spid="455998" grpId="0" animBg="1"/>
      <p:bldP spid="456021" grpId="0" animBg="1"/>
      <p:bldP spid="456022" grpId="0" animBg="1"/>
      <p:bldP spid="456023" grpId="0" animBg="1"/>
      <p:bldP spid="456026" grpId="0" animBg="1"/>
      <p:bldP spid="456038" grpId="0" animBg="1"/>
      <p:bldP spid="456061" grpId="0" animBg="1"/>
      <p:bldP spid="456062" grpId="0" animBg="1"/>
      <p:bldP spid="45606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/>
      <p:bldP spid="26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1731962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457732" name="AutoShape 4"/>
          <p:cNvCxnSpPr>
            <a:cxnSpLocks noChangeShapeType="1"/>
            <a:endCxn id="457734" idx="0"/>
          </p:cNvCxnSpPr>
          <p:nvPr>
            <p:custDataLst>
              <p:tags r:id="rId2"/>
            </p:custDataLst>
          </p:nvPr>
        </p:nvCxnSpPr>
        <p:spPr bwMode="auto">
          <a:xfrm flipH="1">
            <a:off x="5153025" y="2740024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77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31543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77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37052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773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42560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774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9550" y="2189162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05488" y="2189162"/>
            <a:ext cx="152400" cy="550862"/>
            <a:chOff x="4272" y="2400"/>
            <a:chExt cx="192" cy="192"/>
          </a:xfrm>
        </p:grpSpPr>
        <p:sp>
          <p:nvSpPr>
            <p:cNvPr id="24821" name="Rectangle 14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822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23" name="Line 1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4" name="Line 1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5" name="Line 1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6" name="Line 1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7" name="Line 20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8" name="Line 21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9" name="Line 22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30" name="Line 23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752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7888" y="2189162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73825" y="2189162"/>
            <a:ext cx="152400" cy="550862"/>
            <a:chOff x="4272" y="2400"/>
            <a:chExt cx="192" cy="192"/>
          </a:xfrm>
        </p:grpSpPr>
        <p:sp>
          <p:nvSpPr>
            <p:cNvPr id="24811" name="Rectangle 2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812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13" name="Line 2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4" name="Line 2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5" name="Line 3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6" name="Line 3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7" name="Line 3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8" name="Line 3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9" name="Line 3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20" name="Line 3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137150" y="2189162"/>
            <a:ext cx="152400" cy="550862"/>
            <a:chOff x="4272" y="2400"/>
            <a:chExt cx="192" cy="192"/>
          </a:xfrm>
        </p:grpSpPr>
        <p:sp>
          <p:nvSpPr>
            <p:cNvPr id="24801" name="Rectangle 3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802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03" name="Line 3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4" name="Line 4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5" name="Line 4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6" name="Line 4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7" name="Line 4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8" name="Line 4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9" name="Line 4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10" name="Line 4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57775" name="AutoShape 4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7150100" y="2740024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7776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7878763" y="2740024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7777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48475" y="31543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7778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8475" y="37052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7779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8475" y="42560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57780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86625" y="2189162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802563" y="2189162"/>
            <a:ext cx="152400" cy="550862"/>
            <a:chOff x="4272" y="2400"/>
            <a:chExt cx="192" cy="192"/>
          </a:xfrm>
        </p:grpSpPr>
        <p:sp>
          <p:nvSpPr>
            <p:cNvPr id="24791" name="Rectangle 54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92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93" name="Line 5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4" name="Line 5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5" name="Line 5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6" name="Line 5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7" name="Line 6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8" name="Line 6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9" name="Line 6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800" name="Line 6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792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54963" y="2189162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8470900" y="2189162"/>
            <a:ext cx="152400" cy="550862"/>
            <a:chOff x="4272" y="2400"/>
            <a:chExt cx="192" cy="192"/>
          </a:xfrm>
        </p:grpSpPr>
        <p:sp>
          <p:nvSpPr>
            <p:cNvPr id="24781" name="Rectangle 66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82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83" name="Line 68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4" name="Line 69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5" name="Line 70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6" name="Line 71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7" name="Line 72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8" name="Line 73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9" name="Line 74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90" name="Line 75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134225" y="2189162"/>
            <a:ext cx="152400" cy="550862"/>
            <a:chOff x="4272" y="2400"/>
            <a:chExt cx="192" cy="192"/>
          </a:xfrm>
        </p:grpSpPr>
        <p:sp>
          <p:nvSpPr>
            <p:cNvPr id="24771" name="Rectangle 77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72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73" name="Line 79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4" name="Line 80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5" name="Line 81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6" name="Line 82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7" name="Line 83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8" name="Line 84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9" name="Line 85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80" name="Line 86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815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315436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7816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77138" y="370522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7817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77138" y="425608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7818" name="AutoShape 90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881688" y="1744662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7819" name="AutoShape 91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7170738" y="1744662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7820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78600" y="1193799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094538" y="1193799"/>
            <a:ext cx="152400" cy="550863"/>
            <a:chOff x="4272" y="2400"/>
            <a:chExt cx="192" cy="192"/>
          </a:xfrm>
        </p:grpSpPr>
        <p:sp>
          <p:nvSpPr>
            <p:cNvPr id="24761" name="Rectangle 94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62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63" name="Line 96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4" name="Line 9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5" name="Line 9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6" name="Line 9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7" name="Line 10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8" name="Line 10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9" name="Line 10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70" name="Line 10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832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46938" y="1193799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7762875" y="1193799"/>
            <a:ext cx="152400" cy="550863"/>
            <a:chOff x="4272" y="2400"/>
            <a:chExt cx="192" cy="192"/>
          </a:xfrm>
        </p:grpSpPr>
        <p:sp>
          <p:nvSpPr>
            <p:cNvPr id="24751" name="Rectangle 106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52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53" name="Line 108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4" name="Line 109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5" name="Line 110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6" name="Line 111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7" name="Line 112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8" name="Line 113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9" name="Line 114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60" name="Line 115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426200" y="1193799"/>
            <a:ext cx="152400" cy="550863"/>
            <a:chOff x="4272" y="2400"/>
            <a:chExt cx="192" cy="192"/>
          </a:xfrm>
        </p:grpSpPr>
        <p:sp>
          <p:nvSpPr>
            <p:cNvPr id="24741" name="Rectangle 117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42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43" name="Line 119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4" name="Line 120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5" name="Line 121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6" name="Line 122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7" name="Line 123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8" name="Line 124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9" name="Line 125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50" name="Line 126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57855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47075" y="314959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7856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347075" y="37004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7857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47075" y="42513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57858" name="AutoShape 130"/>
          <p:cNvCxnSpPr>
            <a:cxnSpLocks noChangeShapeType="1"/>
            <a:endCxn id="457855" idx="0"/>
          </p:cNvCxnSpPr>
          <p:nvPr>
            <p:custDataLst>
              <p:tags r:id="rId34"/>
            </p:custDataLst>
          </p:nvPr>
        </p:nvCxnSpPr>
        <p:spPr bwMode="auto">
          <a:xfrm>
            <a:off x="8547100" y="2740024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3" name="Rectangle 26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3400" y="2232024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4614" name="Group 26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1049338" y="2232024"/>
            <a:ext cx="152400" cy="550863"/>
            <a:chOff x="4272" y="2400"/>
            <a:chExt cx="192" cy="192"/>
          </a:xfrm>
        </p:grpSpPr>
        <p:sp>
          <p:nvSpPr>
            <p:cNvPr id="24731" name="Rectangle 268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32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33" name="Line 27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4" name="Line 27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5" name="Line 27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6" name="Line 27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7" name="Line 27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8" name="Line 27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9" name="Line 27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40" name="Line 277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15" name="Rectangle 27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01738" y="2232024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616" name="Group 27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1717675" y="2232024"/>
            <a:ext cx="152400" cy="550863"/>
            <a:chOff x="4272" y="2400"/>
            <a:chExt cx="192" cy="192"/>
          </a:xfrm>
        </p:grpSpPr>
        <p:sp>
          <p:nvSpPr>
            <p:cNvPr id="24721" name="Rectangle 280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22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23" name="Line 282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4" name="Line 283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5" name="Line 284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6" name="Line 285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7" name="Line 286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8" name="Line 287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9" name="Line 288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30" name="Line 289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617" name="Group 29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81000" y="2232024"/>
            <a:ext cx="152400" cy="550863"/>
            <a:chOff x="4272" y="2400"/>
            <a:chExt cx="192" cy="192"/>
          </a:xfrm>
        </p:grpSpPr>
        <p:sp>
          <p:nvSpPr>
            <p:cNvPr id="24711" name="Rectangle 29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12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13" name="Line 293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4" name="Line 294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5" name="Line 295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6" name="Line 296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7" name="Line 297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8" name="Line 298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9" name="Line 299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20" name="Line 300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4618" name="AutoShape 301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flipH="1">
            <a:off x="2393950" y="2782887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AutoShape 30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3122613" y="2782887"/>
            <a:ext cx="23812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0" name="Rectangle 30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92325" y="31972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4621" name="Rectangle 30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092325" y="37480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4622" name="Rectangle 30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92325" y="429894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4623" name="Rectangle 30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30475" y="2232024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4624" name="Group 30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046413" y="2232024"/>
            <a:ext cx="152400" cy="550863"/>
            <a:chOff x="4272" y="2400"/>
            <a:chExt cx="192" cy="192"/>
          </a:xfrm>
        </p:grpSpPr>
        <p:sp>
          <p:nvSpPr>
            <p:cNvPr id="24701" name="Rectangle 30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702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03" name="Line 31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4" name="Line 31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5" name="Line 31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6" name="Line 31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7" name="Line 31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8" name="Line 31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9" name="Line 31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10" name="Line 317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25" name="Rectangle 31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198813" y="2232024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4626" name="Group 319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714750" y="2232024"/>
            <a:ext cx="152400" cy="550863"/>
            <a:chOff x="4272" y="2400"/>
            <a:chExt cx="192" cy="192"/>
          </a:xfrm>
        </p:grpSpPr>
        <p:sp>
          <p:nvSpPr>
            <p:cNvPr id="24691" name="Rectangle 32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92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93" name="Line 322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4" name="Line 323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5" name="Line 324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6" name="Line 325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7" name="Line 326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8" name="Line 327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9" name="Line 32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700" name="Line 329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627" name="Group 330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378075" y="2232024"/>
            <a:ext cx="152400" cy="550863"/>
            <a:chOff x="4272" y="2400"/>
            <a:chExt cx="192" cy="192"/>
          </a:xfrm>
        </p:grpSpPr>
        <p:sp>
          <p:nvSpPr>
            <p:cNvPr id="24681" name="Rectangle 33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82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83" name="Line 333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4" name="Line 334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5" name="Line 335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6" name="Line 336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7" name="Line 337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8" name="Line 338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9" name="Line 339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90" name="Line 340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28" name="Rectangle 34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820988" y="319722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4629" name="Rectangle 34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820988" y="374808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4630" name="Rectangle 34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820988" y="4298949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4631" name="AutoShape 344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H="1">
            <a:off x="1125538" y="1787524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2" name="AutoShape 345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2414588" y="1787524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33" name="Rectangle 3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822450" y="1236662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4634" name="Group 347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2338388" y="1236662"/>
            <a:ext cx="152400" cy="550862"/>
            <a:chOff x="4272" y="2400"/>
            <a:chExt cx="192" cy="192"/>
          </a:xfrm>
        </p:grpSpPr>
        <p:sp>
          <p:nvSpPr>
            <p:cNvPr id="24671" name="Rectangle 348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72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73" name="Line 350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4" name="Line 351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5" name="Line 352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6" name="Line 353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7" name="Line 354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8" name="Line 355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9" name="Line 356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80" name="Line 357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35" name="Rectangle 3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490788" y="1236662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636" name="Group 359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006725" y="1236662"/>
            <a:ext cx="152400" cy="550862"/>
            <a:chOff x="4272" y="2400"/>
            <a:chExt cx="192" cy="192"/>
          </a:xfrm>
        </p:grpSpPr>
        <p:sp>
          <p:nvSpPr>
            <p:cNvPr id="24661" name="Rectangle 36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62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63" name="Line 362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4" name="Line 363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5" name="Line 364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6" name="Line 365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7" name="Line 366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8" name="Line 367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9" name="Line 368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70" name="Line 369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637" name="Group 370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1670050" y="1236662"/>
            <a:ext cx="152400" cy="550862"/>
            <a:chOff x="4272" y="2400"/>
            <a:chExt cx="192" cy="192"/>
          </a:xfrm>
        </p:grpSpPr>
        <p:sp>
          <p:nvSpPr>
            <p:cNvPr id="24651" name="Rectangle 37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4652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53" name="Line 37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4" name="Line 37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5" name="Line 37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6" name="Line 37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7" name="Line 37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8" name="Line 378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59" name="Line 37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660" name="Line 380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4638" name="Rectangle 38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590925" y="319246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4639" name="Rectangle 38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590925" y="374332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4640" name="Rectangle 38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590925" y="429418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4641" name="AutoShape 384"/>
          <p:cNvCxnSpPr>
            <a:cxnSpLocks noChangeShapeType="1"/>
            <a:endCxn id="24638" idx="0"/>
          </p:cNvCxnSpPr>
          <p:nvPr>
            <p:custDataLst>
              <p:tags r:id="rId63"/>
            </p:custDataLst>
          </p:nvPr>
        </p:nvCxnSpPr>
        <p:spPr bwMode="auto">
          <a:xfrm>
            <a:off x="3790950" y="2782887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42" name="AutoShape 4"/>
          <p:cNvCxnSpPr>
            <a:cxnSpLocks noChangeShapeType="1"/>
            <a:endCxn id="24644" idx="0"/>
          </p:cNvCxnSpPr>
          <p:nvPr>
            <p:custDataLst>
              <p:tags r:id="rId64"/>
            </p:custDataLst>
          </p:nvPr>
        </p:nvCxnSpPr>
        <p:spPr bwMode="auto">
          <a:xfrm flipH="1">
            <a:off x="709613" y="2771774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43" name="AutoShape 5"/>
          <p:cNvCxnSpPr>
            <a:cxnSpLocks noChangeShapeType="1"/>
            <a:endCxn id="24647" idx="0"/>
          </p:cNvCxnSpPr>
          <p:nvPr>
            <p:custDataLst>
              <p:tags r:id="rId65"/>
            </p:custDataLst>
          </p:nvPr>
        </p:nvCxnSpPr>
        <p:spPr bwMode="auto">
          <a:xfrm>
            <a:off x="1438275" y="2771774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4" name="Rectangle 6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33388" y="318611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4645" name="Rectangle 7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33388" y="373697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4646" name="Rectangle 8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33388" y="428783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4647" name="Rectangle 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177925" y="318611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4648" name="Rectangle 10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177925" y="373697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4649" name="Rectangle 11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177925" y="4287837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379" name="Text Box 8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13350" y="5002948"/>
            <a:ext cx="3410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Oops. Not enough leaves</a:t>
            </a:r>
            <a:endParaRPr lang="en-US" dirty="0">
              <a:latin typeface="+mj-lt"/>
            </a:endParaRPr>
          </a:p>
        </p:txBody>
      </p:sp>
      <p:sp>
        <p:nvSpPr>
          <p:cNvPr id="25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107</a:t>
            </a:fld>
            <a:endParaRPr lang="en-US"/>
          </a:p>
        </p:txBody>
      </p:sp>
      <p:sp>
        <p:nvSpPr>
          <p:cNvPr id="258" name="Text Box 224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2220" y="5002948"/>
            <a:ext cx="4152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solidFill>
                  <a:srgbClr val="FF0000"/>
                </a:solidFill>
                <a:latin typeface="+mj-lt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Well, let's just consolidate our leaves since we have the room</a:t>
            </a:r>
          </a:p>
        </p:txBody>
      </p:sp>
      <p:sp>
        <p:nvSpPr>
          <p:cNvPr id="262" name="Text Box 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213350" y="5567434"/>
            <a:ext cx="3563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j-lt"/>
              </a:rPr>
              <a:t>Are you using that 18/30?</a:t>
            </a:r>
          </a:p>
        </p:txBody>
      </p:sp>
    </p:spTree>
    <p:extLst>
      <p:ext uri="{BB962C8B-B14F-4D97-AF65-F5344CB8AC3E}">
        <p14:creationId xmlns:p14="http://schemas.microsoft.com/office/powerpoint/2010/main" val="13215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nimBg="1"/>
      <p:bldP spid="457735" grpId="0" animBg="1"/>
      <p:bldP spid="457737" grpId="0" animBg="1"/>
      <p:bldP spid="457740" grpId="0" animBg="1"/>
      <p:bldP spid="457752" grpId="0" animBg="1"/>
      <p:bldP spid="457777" grpId="0" animBg="1"/>
      <p:bldP spid="457778" grpId="0" animBg="1"/>
      <p:bldP spid="457779" grpId="0" animBg="1"/>
      <p:bldP spid="457780" grpId="0" animBg="1"/>
      <p:bldP spid="457792" grpId="0" animBg="1"/>
      <p:bldP spid="457815" grpId="0" animBg="1"/>
      <p:bldP spid="457816" grpId="0" animBg="1"/>
      <p:bldP spid="457817" grpId="0" animBg="1"/>
      <p:bldP spid="457820" grpId="0" animBg="1"/>
      <p:bldP spid="457832" grpId="0" animBg="1"/>
      <p:bldP spid="457855" grpId="0" animBg="1"/>
      <p:bldP spid="457856" grpId="0" animBg="1"/>
      <p:bldP spid="457857" grpId="0" animBg="1"/>
      <p:bldP spid="379" grpId="0"/>
      <p:bldP spid="26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908424" y="1814116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5603" name="AutoShape 4"/>
          <p:cNvCxnSpPr>
            <a:cxnSpLocks noChangeShapeType="1"/>
            <a:stCxn id="25827" idx="1"/>
            <a:endCxn id="25604" idx="0"/>
          </p:cNvCxnSpPr>
          <p:nvPr>
            <p:custDataLst>
              <p:tags r:id="rId2"/>
            </p:custDataLst>
          </p:nvPr>
        </p:nvCxnSpPr>
        <p:spPr bwMode="auto">
          <a:xfrm flipH="1">
            <a:off x="438149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924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6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24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0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4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60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4674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08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90612" y="2271316"/>
            <a:ext cx="152400" cy="550862"/>
            <a:chOff x="4272" y="2400"/>
            <a:chExt cx="192" cy="192"/>
          </a:xfrm>
        </p:grpSpPr>
        <p:sp>
          <p:nvSpPr>
            <p:cNvPr id="25840" name="Rectangle 14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41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42" name="Line 1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3" name="Line 17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4" name="Line 1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5" name="Line 1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6" name="Line 2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7" name="Line 2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8" name="Line 2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49" name="Line 2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09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43012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10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58949" y="2271316"/>
            <a:ext cx="152400" cy="550862"/>
            <a:chOff x="4272" y="2400"/>
            <a:chExt cx="192" cy="192"/>
          </a:xfrm>
        </p:grpSpPr>
        <p:sp>
          <p:nvSpPr>
            <p:cNvPr id="25830" name="Rectangle 26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31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32" name="Line 2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3" name="Line 2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4" name="Line 3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5" name="Line 3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6" name="Line 3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7" name="Line 3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8" name="Line 3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39" name="Line 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611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22274" y="2271316"/>
            <a:ext cx="152400" cy="550862"/>
            <a:chOff x="4272" y="2400"/>
            <a:chExt cx="192" cy="192"/>
          </a:xfrm>
        </p:grpSpPr>
        <p:sp>
          <p:nvSpPr>
            <p:cNvPr id="25820" name="Rectangle 37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21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22" name="Line 3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3" name="Line 4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4" name="Line 4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5" name="Line 4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6" name="Line 4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7" name="Line 4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8" name="Line 4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29" name="Line 4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5612" name="AutoShape 47"/>
          <p:cNvCxnSpPr>
            <a:cxnSpLocks noChangeShapeType="1"/>
            <a:stCxn id="25797" idx="1"/>
          </p:cNvCxnSpPr>
          <p:nvPr>
            <p:custDataLst>
              <p:tags r:id="rId11"/>
            </p:custDataLst>
          </p:nvPr>
        </p:nvCxnSpPr>
        <p:spPr bwMode="auto">
          <a:xfrm flipH="1">
            <a:off x="2435224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63887" y="2822178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4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599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5615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599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5616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599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617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71749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561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87687" y="2271316"/>
            <a:ext cx="152400" cy="550862"/>
            <a:chOff x="4272" y="2400"/>
            <a:chExt cx="192" cy="192"/>
          </a:xfrm>
        </p:grpSpPr>
        <p:sp>
          <p:nvSpPr>
            <p:cNvPr id="25810" name="Rectangle 54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11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12" name="Line 5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3" name="Line 5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4" name="Line 5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5" name="Line 5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6" name="Line 6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7" name="Line 6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8" name="Line 6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19" name="Line 6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19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40087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562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56024" y="2271316"/>
            <a:ext cx="152400" cy="550862"/>
            <a:chOff x="4272" y="2400"/>
            <a:chExt cx="192" cy="192"/>
          </a:xfrm>
        </p:grpSpPr>
        <p:sp>
          <p:nvSpPr>
            <p:cNvPr id="25800" name="Rectangle 66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80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02" name="Line 68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3" name="Line 6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4" name="Line 7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5" name="Line 7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6" name="Line 7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7" name="Line 7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8" name="Line 7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809" name="Line 7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621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19349" y="2271316"/>
            <a:ext cx="152400" cy="550862"/>
            <a:chOff x="4272" y="2400"/>
            <a:chExt cx="192" cy="192"/>
          </a:xfrm>
        </p:grpSpPr>
        <p:sp>
          <p:nvSpPr>
            <p:cNvPr id="25790" name="Rectangle 77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91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92" name="Line 7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3" name="Line 8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4" name="Line 8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5" name="Line 8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6" name="Line 8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7" name="Line 8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8" name="Line 85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99" name="Line 8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22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62262" y="323651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5623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62262" y="378737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5624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62262" y="433824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5625" name="AutoShape 90"/>
          <p:cNvCxnSpPr>
            <a:cxnSpLocks noChangeShapeType="1"/>
            <a:stCxn id="25767" idx="1"/>
            <a:endCxn id="25849" idx="1"/>
          </p:cNvCxnSpPr>
          <p:nvPr>
            <p:custDataLst>
              <p:tags r:id="rId24"/>
            </p:custDataLst>
          </p:nvPr>
        </p:nvCxnSpPr>
        <p:spPr bwMode="auto">
          <a:xfrm flipH="1">
            <a:off x="1166812" y="1826816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AutoShape 91"/>
          <p:cNvCxnSpPr>
            <a:cxnSpLocks noChangeShapeType="1"/>
            <a:stCxn id="25786" idx="0"/>
            <a:endCxn id="25819" idx="1"/>
          </p:cNvCxnSpPr>
          <p:nvPr>
            <p:custDataLst>
              <p:tags r:id="rId25"/>
            </p:custDataLst>
          </p:nvPr>
        </p:nvCxnSpPr>
        <p:spPr bwMode="auto">
          <a:xfrm>
            <a:off x="2455862" y="182681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7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63724" y="127595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5628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9662" y="1275953"/>
            <a:ext cx="152400" cy="550863"/>
            <a:chOff x="4272" y="2400"/>
            <a:chExt cx="192" cy="192"/>
          </a:xfrm>
        </p:grpSpPr>
        <p:sp>
          <p:nvSpPr>
            <p:cNvPr id="25780" name="Rectangle 94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81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82" name="Line 9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3" name="Line 9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4" name="Line 9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5" name="Line 9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6" name="Line 10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7" name="Line 10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8" name="Line 10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89" name="Line 10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29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32062" y="127595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30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47999" y="1275953"/>
            <a:ext cx="152400" cy="550863"/>
            <a:chOff x="4272" y="2400"/>
            <a:chExt cx="192" cy="192"/>
          </a:xfrm>
        </p:grpSpPr>
        <p:sp>
          <p:nvSpPr>
            <p:cNvPr id="25770" name="Rectangle 10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71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72" name="Line 10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3" name="Line 10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4" name="Line 11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5" name="Line 11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6" name="Line 11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7" name="Line 11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8" name="Line 11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79" name="Line 11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5631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11324" y="1275953"/>
            <a:ext cx="152400" cy="550863"/>
            <a:chOff x="4272" y="2400"/>
            <a:chExt cx="192" cy="192"/>
          </a:xfrm>
        </p:grpSpPr>
        <p:sp>
          <p:nvSpPr>
            <p:cNvPr id="25760" name="Rectangle 117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61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62" name="Line 11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3" name="Line 12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4" name="Line 12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5" name="Line 12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6" name="Line 12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7" name="Line 12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8" name="Line 12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69" name="Line 12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5632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32199" y="323175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5633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32199" y="37826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5634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32199" y="43334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5635" name="AutoShape 130"/>
          <p:cNvCxnSpPr>
            <a:cxnSpLocks noChangeShapeType="1"/>
            <a:stCxn id="25806" idx="0"/>
            <a:endCxn id="25632" idx="0"/>
          </p:cNvCxnSpPr>
          <p:nvPr>
            <p:custDataLst>
              <p:tags r:id="rId34"/>
            </p:custDataLst>
          </p:nvPr>
        </p:nvCxnSpPr>
        <p:spPr bwMode="auto">
          <a:xfrm>
            <a:off x="3832224" y="282217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AutoShape 4"/>
          <p:cNvCxnSpPr>
            <a:cxnSpLocks noChangeShapeType="1"/>
            <a:endCxn id="252" idx="0"/>
          </p:cNvCxnSpPr>
          <p:nvPr>
            <p:custDataLst>
              <p:tags r:id="rId35"/>
            </p:custDataLst>
          </p:nvPr>
        </p:nvCxnSpPr>
        <p:spPr bwMode="auto">
          <a:xfrm flipH="1">
            <a:off x="5454649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2" name="Rectangle 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78424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3" name="Rectangle 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78424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4" name="Rectangle 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78424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5" name="Rectangle 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591174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9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6107112" y="2271316"/>
            <a:ext cx="152400" cy="550862"/>
            <a:chOff x="4272" y="2400"/>
            <a:chExt cx="192" cy="192"/>
          </a:xfrm>
        </p:grpSpPr>
        <p:sp>
          <p:nvSpPr>
            <p:cNvPr id="25750" name="Rectangle 1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51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52" name="Line 1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3" name="Line 1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4" name="Line 1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5" name="Line 1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6" name="Line 1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7" name="Line 1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8" name="Line 1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59" name="Line 1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7" name="Rectangle 2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259512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775449" y="2271316"/>
            <a:ext cx="152400" cy="550862"/>
            <a:chOff x="4272" y="2400"/>
            <a:chExt cx="192" cy="192"/>
          </a:xfrm>
        </p:grpSpPr>
        <p:sp>
          <p:nvSpPr>
            <p:cNvPr id="25740" name="Rectangle 2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41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42" name="Line 2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3" name="Line 2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4" name="Line 2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5" name="Line 2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6" name="Line 2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7" name="Line 2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8" name="Line 3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49" name="Line 3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32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5438774" y="2271316"/>
            <a:ext cx="152400" cy="550862"/>
            <a:chOff x="4272" y="2400"/>
            <a:chExt cx="192" cy="192"/>
          </a:xfrm>
        </p:grpSpPr>
        <p:sp>
          <p:nvSpPr>
            <p:cNvPr id="25730" name="Rectangle 3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31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32" name="Line 3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3" name="Line 3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4" name="Line 3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5" name="Line 3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6" name="Line 3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7" name="Line 4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8" name="Line 4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39" name="Line 4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90" name="AutoShape 43"/>
          <p:cNvCxnSpPr>
            <a:cxnSpLocks noChangeShapeType="1"/>
            <a:endCxn id="291" idx="0"/>
          </p:cNvCxnSpPr>
          <p:nvPr>
            <p:custDataLst>
              <p:tags r:id="rId44"/>
            </p:custDataLst>
          </p:nvPr>
        </p:nvCxnSpPr>
        <p:spPr bwMode="auto">
          <a:xfrm>
            <a:off x="6183312" y="282217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1" name="Rectangl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22962" y="323651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92" name="Rectangle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22962" y="378737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3" name="Rectangle 4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22962" y="433824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94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588249" y="227131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49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8104187" y="2271316"/>
            <a:ext cx="152400" cy="550862"/>
            <a:chOff x="4272" y="2400"/>
            <a:chExt cx="192" cy="192"/>
          </a:xfrm>
        </p:grpSpPr>
        <p:sp>
          <p:nvSpPr>
            <p:cNvPr id="25720" name="Rectangle 50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21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22" name="Line 5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3" name="Line 5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4" name="Line 5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5" name="Line 5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6" name="Line 5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7" name="Line 5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8" name="Line 5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29" name="Line 5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6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256587" y="227131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61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8772524" y="2271316"/>
            <a:ext cx="152400" cy="550862"/>
            <a:chOff x="4272" y="2400"/>
            <a:chExt cx="192" cy="192"/>
          </a:xfrm>
        </p:grpSpPr>
        <p:sp>
          <p:nvSpPr>
            <p:cNvPr id="25710" name="Rectangle 62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11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12" name="Line 6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3" name="Line 6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4" name="Line 6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5" name="Line 6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6" name="Line 6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7" name="Line 6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8" name="Line 7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19" name="Line 7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72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435849" y="2271316"/>
            <a:ext cx="152400" cy="550862"/>
            <a:chOff x="4272" y="2400"/>
            <a:chExt cx="192" cy="192"/>
          </a:xfrm>
        </p:grpSpPr>
        <p:sp>
          <p:nvSpPr>
            <p:cNvPr id="25700" name="Rectangle 73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701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02" name="Line 7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3" name="Line 7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4" name="Line 7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5" name="Line 7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6" name="Line 7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7" name="Line 8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8" name="Line 8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709" name="Line 8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29" name="Rectangle 8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159624" y="323651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30" name="Rectangle 84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59624" y="378737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31" name="Rectangle 8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59624" y="433824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32" name="AutoShape 86"/>
          <p:cNvCxnSpPr>
            <a:cxnSpLocks noChangeShapeType="1"/>
          </p:cNvCxnSpPr>
          <p:nvPr>
            <p:custDataLst>
              <p:tags r:id="rId56"/>
            </p:custDataLst>
          </p:nvPr>
        </p:nvCxnSpPr>
        <p:spPr bwMode="auto">
          <a:xfrm flipH="1">
            <a:off x="6183312" y="1826816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" name="AutoShape 87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>
            <a:off x="7472362" y="182681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" name="Rectangle 8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80224" y="127595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457793" name="Group 89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396162" y="1275953"/>
            <a:ext cx="152400" cy="550863"/>
            <a:chOff x="4272" y="2400"/>
            <a:chExt cx="192" cy="192"/>
          </a:xfrm>
        </p:grpSpPr>
        <p:sp>
          <p:nvSpPr>
            <p:cNvPr id="25690" name="Rectangle 90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691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92" name="Line 9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3" name="Line 9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4" name="Line 9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5" name="Line 9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6" name="Line 9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7" name="Line 97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8" name="Line 98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99" name="Line 99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46" name="Rectangle 10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548562" y="127595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57804" name="Group 101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064499" y="1275953"/>
            <a:ext cx="152400" cy="550863"/>
            <a:chOff x="4272" y="2400"/>
            <a:chExt cx="192" cy="192"/>
          </a:xfrm>
        </p:grpSpPr>
        <p:sp>
          <p:nvSpPr>
            <p:cNvPr id="25680" name="Rectangle 10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681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82" name="Line 10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3" name="Line 10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4" name="Line 10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5" name="Line 10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6" name="Line 10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7" name="Line 10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8" name="Line 11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89" name="Line 111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57821" name="Group 112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6727824" y="1275953"/>
            <a:ext cx="152400" cy="550863"/>
            <a:chOff x="4272" y="2400"/>
            <a:chExt cx="192" cy="192"/>
          </a:xfrm>
        </p:grpSpPr>
        <p:sp>
          <p:nvSpPr>
            <p:cNvPr id="25670" name="Rectangle 11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5671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72" name="Line 11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3" name="Line 1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4" name="Line 1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5" name="Line 11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6" name="Line 11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7" name="Line 12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8" name="Line 12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679" name="Line 12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69" name="Rectangle 12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904162" y="323175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70" name="Rectangle 12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904162" y="378261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71" name="Rectangle 125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904162" y="433347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72" name="AutoShape 250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 flipH="1">
            <a:off x="7451724" y="282217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" name="AutoShape 251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>
            <a:off x="8180387" y="282217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108</a:t>
            </a:fld>
            <a:endParaRPr lang="en-US"/>
          </a:p>
        </p:txBody>
      </p:sp>
      <p:sp>
        <p:nvSpPr>
          <p:cNvPr id="258" name="Text Box 224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3" grpId="0" animBg="1"/>
      <p:bldP spid="254" grpId="0" animBg="1"/>
      <p:bldP spid="255" grpId="0" animBg="1"/>
      <p:bldP spid="267" grpId="0" animBg="1"/>
      <p:bldP spid="291" grpId="0" animBg="1"/>
      <p:bldP spid="292" grpId="0" animBg="1"/>
      <p:bldP spid="293" grpId="0" animBg="1"/>
      <p:bldP spid="294" grpId="0" animBg="1"/>
      <p:bldP spid="306" grpId="0" animBg="1"/>
      <p:bldP spid="329" grpId="0" animBg="1"/>
      <p:bldP spid="330" grpId="0" animBg="1"/>
      <p:bldP spid="331" grpId="0" animBg="1"/>
      <p:bldP spid="334" grpId="0" animBg="1"/>
      <p:bldP spid="346" grpId="0" animBg="1"/>
      <p:bldP spid="369" grpId="0" animBg="1"/>
      <p:bldP spid="370" grpId="0" animBg="1"/>
      <p:bldP spid="37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15688" y="1251773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delete(</a:t>
            </a:r>
            <a:r>
              <a:rPr lang="en-US" dirty="0" smtClean="0">
                <a:latin typeface="+mn-lt"/>
              </a:rPr>
              <a:t>14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662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174707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6628" name="AutoShape 4"/>
          <p:cNvCxnSpPr>
            <a:cxnSpLocks noChangeShapeType="1"/>
            <a:stCxn id="26853" idx="1"/>
            <a:endCxn id="26629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296309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37743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92829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47916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150" y="241223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6633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081088" y="2412236"/>
            <a:ext cx="152400" cy="550862"/>
            <a:chOff x="4272" y="2400"/>
            <a:chExt cx="192" cy="192"/>
          </a:xfrm>
        </p:grpSpPr>
        <p:sp>
          <p:nvSpPr>
            <p:cNvPr id="26866" name="Rectangle 1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67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68" name="Line 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9" name="Line 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0" name="Line 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1" name="Line 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2" name="Line 1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3" name="Line 1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4" name="Line 1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75" name="Line 1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34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3488" y="241223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6635" name="Group 2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749425" y="2412236"/>
            <a:ext cx="152400" cy="550862"/>
            <a:chOff x="4272" y="2400"/>
            <a:chExt cx="192" cy="192"/>
          </a:xfrm>
        </p:grpSpPr>
        <p:sp>
          <p:nvSpPr>
            <p:cNvPr id="26856" name="Rectangle 22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57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58" name="Line 24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9" name="Line 25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0" name="Line 26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1" name="Line 27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2" name="Line 28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3" name="Line 29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4" name="Line 30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65" name="Line 31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636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12750" y="2412236"/>
            <a:ext cx="152400" cy="550862"/>
            <a:chOff x="4272" y="2400"/>
            <a:chExt cx="192" cy="192"/>
          </a:xfrm>
        </p:grpSpPr>
        <p:sp>
          <p:nvSpPr>
            <p:cNvPr id="26846" name="Rectangle 33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4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48" name="Line 3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9" name="Line 3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0" name="Line 3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1" name="Line 3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2" name="Line 3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3" name="Line 4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4" name="Line 4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55" name="Line 4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6637" name="AutoShape 43"/>
          <p:cNvCxnSpPr>
            <a:cxnSpLocks noChangeShapeType="1"/>
            <a:stCxn id="26872" idx="0"/>
            <a:endCxn id="26638" idx="0"/>
          </p:cNvCxnSpPr>
          <p:nvPr>
            <p:custDataLst>
              <p:tags r:id="rId12"/>
            </p:custDataLst>
          </p:nvPr>
        </p:nvCxnSpPr>
        <p:spPr bwMode="auto">
          <a:xfrm>
            <a:off x="1157288" y="296309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6938" y="337743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6639" name="Rectangle 4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938" y="392829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6640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6938" y="447916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6641" name="Rectangle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41223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642" name="Group 4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412236"/>
            <a:ext cx="152400" cy="550862"/>
            <a:chOff x="4272" y="2400"/>
            <a:chExt cx="192" cy="192"/>
          </a:xfrm>
        </p:grpSpPr>
        <p:sp>
          <p:nvSpPr>
            <p:cNvPr id="26836" name="Rectangle 50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37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38" name="Line 52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9" name="Line 53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0" name="Line 54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1" name="Line 55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2" name="Line 56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3" name="Line 57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4" name="Line 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45" name="Line 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43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41223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6644" name="Group 6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412236"/>
            <a:ext cx="152400" cy="550862"/>
            <a:chOff x="4272" y="2400"/>
            <a:chExt cx="192" cy="192"/>
          </a:xfrm>
        </p:grpSpPr>
        <p:sp>
          <p:nvSpPr>
            <p:cNvPr id="26826" name="Rectangle 62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27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28" name="Line 64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9" name="Line 6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0" name="Line 6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1" name="Line 67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2" name="Line 68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3" name="Line 69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4" name="Line 70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35" name="Line 71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645" name="Group 72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412236"/>
            <a:ext cx="152400" cy="550862"/>
            <a:chOff x="4272" y="2400"/>
            <a:chExt cx="192" cy="192"/>
          </a:xfrm>
        </p:grpSpPr>
        <p:sp>
          <p:nvSpPr>
            <p:cNvPr id="26816" name="Rectangle 73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17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18" name="Line 7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9" name="Line 7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0" name="Line 7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1" name="Line 7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2" name="Line 7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3" name="Line 8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4" name="Line 8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25" name="Line 8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46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37743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647" name="Rectangle 8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33600" y="392829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648" name="Rectangle 8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447916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6649" name="AutoShape 86"/>
          <p:cNvCxnSpPr>
            <a:cxnSpLocks noChangeShapeType="1"/>
            <a:stCxn id="26793" idx="1"/>
            <a:endCxn id="26875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1967736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0" name="AutoShape 87"/>
          <p:cNvCxnSpPr>
            <a:cxnSpLocks noChangeShapeType="1"/>
            <a:stCxn id="26812" idx="0"/>
            <a:endCxn id="26845" idx="1"/>
          </p:cNvCxnSpPr>
          <p:nvPr>
            <p:custDataLst>
              <p:tags r:id="rId25"/>
            </p:custDataLst>
          </p:nvPr>
        </p:nvCxnSpPr>
        <p:spPr bwMode="auto">
          <a:xfrm>
            <a:off x="2446338" y="196773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1" name="Rectangle 8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41687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652" name="Group 8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416873"/>
            <a:ext cx="152400" cy="550863"/>
            <a:chOff x="4272" y="2400"/>
            <a:chExt cx="192" cy="192"/>
          </a:xfrm>
        </p:grpSpPr>
        <p:sp>
          <p:nvSpPr>
            <p:cNvPr id="26806" name="Rectangle 90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807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08" name="Line 92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9" name="Line 93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0" name="Line 94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1" name="Line 95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2" name="Line 96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3" name="Line 97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4" name="Line 98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15" name="Line 99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53" name="Rectangle 10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41687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6654" name="Group 10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416873"/>
            <a:ext cx="152400" cy="550863"/>
            <a:chOff x="4272" y="2400"/>
            <a:chExt cx="192" cy="192"/>
          </a:xfrm>
        </p:grpSpPr>
        <p:sp>
          <p:nvSpPr>
            <p:cNvPr id="26796" name="Rectangle 102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97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98" name="Line 10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9" name="Line 10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0" name="Line 10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1" name="Line 107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2" name="Line 10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3" name="Line 10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4" name="Line 11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05" name="Line 11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655" name="Group 11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416873"/>
            <a:ext cx="152400" cy="550863"/>
            <a:chOff x="4272" y="2400"/>
            <a:chExt cx="192" cy="192"/>
          </a:xfrm>
        </p:grpSpPr>
        <p:sp>
          <p:nvSpPr>
            <p:cNvPr id="26786" name="Rectangle 113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87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88" name="Line 115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9" name="Line 116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0" name="Line 117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1" name="Line 118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2" name="Line 119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3" name="Line 120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4" name="Line 121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95" name="Line 122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656" name="Rectangle 1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8138" y="337267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6657" name="Rectangle 1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78138" y="392353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6658" name="Rectangle 12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8138" y="447439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6659" name="AutoShape 250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425700" y="296309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0" name="AutoShape 251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154363" y="296309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028" name="AutoShape 252"/>
          <p:cNvCxnSpPr>
            <a:cxnSpLocks noChangeShapeType="1"/>
            <a:stCxn id="26763" idx="1"/>
            <a:endCxn id="460029" idx="0"/>
          </p:cNvCxnSpPr>
          <p:nvPr>
            <p:custDataLst>
              <p:tags r:id="rId36"/>
            </p:custDataLst>
          </p:nvPr>
        </p:nvCxnSpPr>
        <p:spPr bwMode="auto">
          <a:xfrm flipH="1">
            <a:off x="5373688" y="299484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029" name="Rectangle 25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97463" y="340918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0030" name="Rectangle 2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7463" y="396004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0031" name="Rectangle 25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097463" y="451091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60032" name="Rectangle 25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10213" y="244398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26150" y="2443986"/>
            <a:ext cx="152400" cy="550862"/>
            <a:chOff x="4272" y="2400"/>
            <a:chExt cx="192" cy="192"/>
          </a:xfrm>
        </p:grpSpPr>
        <p:sp>
          <p:nvSpPr>
            <p:cNvPr id="26776" name="Rectangle 258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77" name="Group 2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78" name="Line 26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9" name="Line 261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0" name="Line 26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1" name="Line 26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2" name="Line 26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3" name="Line 26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4" name="Line 26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85" name="Line 26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044" name="Rectangle 2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8550" y="244398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6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694488" y="2443986"/>
            <a:ext cx="152400" cy="550862"/>
            <a:chOff x="4272" y="2400"/>
            <a:chExt cx="192" cy="192"/>
          </a:xfrm>
        </p:grpSpPr>
        <p:sp>
          <p:nvSpPr>
            <p:cNvPr id="26766" name="Rectangle 270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67" name="Group 27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68" name="Line 27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9" name="Line 27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0" name="Line 27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1" name="Line 27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2" name="Line 27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3" name="Line 27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4" name="Line 27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75" name="Line 27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8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357813" y="2443986"/>
            <a:ext cx="152400" cy="550862"/>
            <a:chOff x="4272" y="2400"/>
            <a:chExt cx="192" cy="192"/>
          </a:xfrm>
        </p:grpSpPr>
        <p:sp>
          <p:nvSpPr>
            <p:cNvPr id="26756" name="Rectangle 281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57" name="Group 28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58" name="Line 28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9" name="Line 28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0" name="Line 28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1" name="Line 28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2" name="Line 2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3" name="Line 2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4" name="Line 2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65" name="Line 2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460067" name="AutoShape 291"/>
          <p:cNvCxnSpPr>
            <a:cxnSpLocks noChangeShapeType="1"/>
            <a:stCxn id="26782" idx="0"/>
            <a:endCxn id="460068" idx="0"/>
          </p:cNvCxnSpPr>
          <p:nvPr>
            <p:custDataLst>
              <p:tags r:id="rId45"/>
            </p:custDataLst>
          </p:nvPr>
        </p:nvCxnSpPr>
        <p:spPr bwMode="auto">
          <a:xfrm>
            <a:off x="6102350" y="299484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068" name="Rectangle 29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2000" y="340918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60069" name="Rectangle 29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2000" y="396004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0070" name="Rectangle 29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2000" y="451091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460071" name="Rectangle 29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07288" y="244398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6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23225" y="2443986"/>
            <a:ext cx="152400" cy="550862"/>
            <a:chOff x="4272" y="2400"/>
            <a:chExt cx="192" cy="192"/>
          </a:xfrm>
        </p:grpSpPr>
        <p:sp>
          <p:nvSpPr>
            <p:cNvPr id="26746" name="Rectangle 29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47" name="Group 2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48" name="Line 299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9" name="Line 300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0" name="Line 301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1" name="Line 302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2" name="Line 303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3" name="Line 304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4" name="Line 305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55" name="Line 306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083" name="Rectangle 3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75625" y="244398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30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691563" y="2443986"/>
            <a:ext cx="152400" cy="550862"/>
            <a:chOff x="4272" y="2400"/>
            <a:chExt cx="192" cy="192"/>
          </a:xfrm>
        </p:grpSpPr>
        <p:sp>
          <p:nvSpPr>
            <p:cNvPr id="26736" name="Rectangle 30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37" name="Group 31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38" name="Line 311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9" name="Line 312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0" name="Line 31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1" name="Line 31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2" name="Line 31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3" name="Line 31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4" name="Line 31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45" name="Line 31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354888" y="2443986"/>
            <a:ext cx="152400" cy="550862"/>
            <a:chOff x="4272" y="2400"/>
            <a:chExt cx="192" cy="192"/>
          </a:xfrm>
        </p:grpSpPr>
        <p:sp>
          <p:nvSpPr>
            <p:cNvPr id="26726" name="Rectangle 32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27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28" name="Line 32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9" name="Line 32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0" name="Line 32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1" name="Line 32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2" name="Line 32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3" name="Line 32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4" name="Line 32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35" name="Line 32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106" name="Rectangle 33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078663" y="340918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0107" name="Rectangle 33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78663" y="396004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0108" name="Rectangle 33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78663" y="451091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0109" name="AutoShape 333"/>
          <p:cNvCxnSpPr>
            <a:cxnSpLocks noChangeShapeType="1"/>
            <a:stCxn id="26703" idx="1"/>
            <a:endCxn id="26785" idx="1"/>
          </p:cNvCxnSpPr>
          <p:nvPr>
            <p:custDataLst>
              <p:tags r:id="rId57"/>
            </p:custDataLst>
          </p:nvPr>
        </p:nvCxnSpPr>
        <p:spPr bwMode="auto">
          <a:xfrm flipH="1">
            <a:off x="6102350" y="1999486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110" name="AutoShape 334"/>
          <p:cNvCxnSpPr>
            <a:cxnSpLocks noChangeShapeType="1"/>
            <a:stCxn id="26722" idx="0"/>
            <a:endCxn id="26755" idx="1"/>
          </p:cNvCxnSpPr>
          <p:nvPr>
            <p:custDataLst>
              <p:tags r:id="rId58"/>
            </p:custDataLst>
          </p:nvPr>
        </p:nvCxnSpPr>
        <p:spPr bwMode="auto">
          <a:xfrm>
            <a:off x="7391400" y="1999486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111" name="Rectangle 33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799263" y="144862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460000" name="Group 336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15200" y="1448623"/>
            <a:ext cx="152400" cy="550863"/>
            <a:chOff x="4272" y="2400"/>
            <a:chExt cx="192" cy="192"/>
          </a:xfrm>
        </p:grpSpPr>
        <p:sp>
          <p:nvSpPr>
            <p:cNvPr id="26716" name="Rectangle 33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17" name="Group 3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18" name="Line 33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9" name="Line 34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0" name="Line 34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1" name="Line 34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2" name="Line 34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3" name="Line 34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4" name="Line 34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25" name="Line 34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123" name="Rectangle 34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67600" y="1448623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60002" name="Group 348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983538" y="1448623"/>
            <a:ext cx="152400" cy="550863"/>
            <a:chOff x="4272" y="2400"/>
            <a:chExt cx="192" cy="192"/>
          </a:xfrm>
        </p:grpSpPr>
        <p:sp>
          <p:nvSpPr>
            <p:cNvPr id="26706" name="Rectangle 34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707" name="Group 3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08" name="Line 351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9" name="Line 352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0" name="Line 35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1" name="Line 35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2" name="Line 35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3" name="Line 35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4" name="Line 35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15" name="Line 35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460004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646863" y="1448623"/>
            <a:ext cx="152400" cy="550863"/>
            <a:chOff x="4272" y="2400"/>
            <a:chExt cx="192" cy="192"/>
          </a:xfrm>
        </p:grpSpPr>
        <p:sp>
          <p:nvSpPr>
            <p:cNvPr id="26696" name="Rectangle 36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669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698" name="Line 36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699" name="Line 36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0" name="Line 36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1" name="Line 36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2" name="Line 36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3" name="Line 36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4" name="Line 36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705" name="Line 36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0146" name="Rectangle 37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23200" y="340442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0147" name="Rectangle 37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23200" y="395528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0148" name="Rectangle 3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23200" y="450614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0149" name="AutoShape 373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370763" y="2994848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150" name="AutoShape 374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099425" y="299484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3" name="Picture 2"/>
          <p:cNvPicPr>
            <a:picLocks noChangeAspect="1" noChangeArrowheads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30" y="5189205"/>
            <a:ext cx="1161584" cy="11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109</a:t>
            </a:fld>
            <a:endParaRPr lang="en-US"/>
          </a:p>
        </p:txBody>
      </p:sp>
      <p:sp>
        <p:nvSpPr>
          <p:cNvPr id="256" name="Text Box 22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3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029" grpId="0" animBg="1"/>
      <p:bldP spid="460030" grpId="0" animBg="1"/>
      <p:bldP spid="460031" grpId="0" animBg="1"/>
      <p:bldP spid="460032" grpId="0" animBg="1"/>
      <p:bldP spid="460044" grpId="0" animBg="1"/>
      <p:bldP spid="460068" grpId="0" animBg="1"/>
      <p:bldP spid="460069" grpId="0" animBg="1"/>
      <p:bldP spid="460070" grpId="0" animBg="1"/>
      <p:bldP spid="460071" grpId="0" animBg="1"/>
      <p:bldP spid="460083" grpId="0" animBg="1"/>
      <p:bldP spid="460106" grpId="0" animBg="1"/>
      <p:bldP spid="460107" grpId="0" animBg="1"/>
      <p:bldP spid="460108" grpId="0" animBg="1"/>
      <p:bldP spid="460111" grpId="0" animBg="1"/>
      <p:bldP spid="460123" grpId="0" animBg="1"/>
      <p:bldP spid="460146" grpId="0" animBg="1"/>
      <p:bldP spid="460147" grpId="0" animBg="1"/>
      <p:bldP spid="460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Balance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Ensures small depth</a:t>
            </a:r>
          </a:p>
          <a:p>
            <a:r>
              <a:rPr lang="en-US" sz="2800" dirty="0"/>
              <a:t>Can prove by showing an AVL tree of </a:t>
            </a:r>
            <a:br>
              <a:rPr lang="en-US" sz="2800" dirty="0"/>
            </a:br>
            <a:r>
              <a:rPr lang="en-US" sz="2800" dirty="0"/>
              <a:t>height h must have nodes exponential in h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Efficient to </a:t>
            </a:r>
            <a:r>
              <a:rPr lang="en-US" sz="2800" dirty="0" smtClean="0"/>
              <a:t>maintain</a:t>
            </a:r>
          </a:p>
          <a:p>
            <a:r>
              <a:rPr lang="en-US" sz="2800" dirty="0" smtClean="0"/>
              <a:t>Requires adding a height parameter to the node class (Why?)</a:t>
            </a:r>
            <a:endParaRPr lang="en-US" sz="2800" dirty="0"/>
          </a:p>
          <a:p>
            <a:r>
              <a:rPr lang="en-US" sz="2800" dirty="0" smtClean="0"/>
              <a:t>Balance is maintained through</a:t>
            </a:r>
            <a:br>
              <a:rPr lang="en-US" sz="2800" dirty="0" smtClean="0"/>
            </a:br>
            <a:r>
              <a:rPr lang="en-US" sz="2800" dirty="0" smtClean="0"/>
              <a:t>constant time manipulations of </a:t>
            </a:r>
            <a:br>
              <a:rPr lang="en-US" sz="2800" dirty="0" smtClean="0"/>
            </a:br>
            <a:r>
              <a:rPr lang="en-US" sz="2800" dirty="0" smtClean="0"/>
              <a:t>the tree structure: </a:t>
            </a:r>
            <a:r>
              <a:rPr lang="en-US" sz="2800" i="1" dirty="0" smtClean="0">
                <a:solidFill>
                  <a:schemeClr val="accent6"/>
                </a:solidFill>
              </a:rPr>
              <a:t>single</a:t>
            </a:r>
            <a:r>
              <a:rPr lang="en-US" sz="2800" dirty="0" smtClean="0"/>
              <a:t> and </a:t>
            </a:r>
            <a:br>
              <a:rPr lang="en-US" sz="2800" dirty="0" smtClean="0"/>
            </a:br>
            <a:r>
              <a:rPr lang="en-US" sz="2800" i="1" dirty="0" smtClean="0">
                <a:solidFill>
                  <a:schemeClr val="accent6"/>
                </a:solidFill>
              </a:rPr>
              <a:t>double rotations</a:t>
            </a:r>
            <a:endParaRPr lang="en-US" sz="2800" i="1" dirty="0">
              <a:solidFill>
                <a:schemeClr val="accent6"/>
              </a:solidFill>
            </a:endParaRP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707037" y="3934664"/>
            <a:ext cx="2258028" cy="2286000"/>
            <a:chOff x="1600200" y="2163583"/>
            <a:chExt cx="2258028" cy="2286000"/>
          </a:xfrm>
        </p:grpSpPr>
        <p:sp>
          <p:nvSpPr>
            <p:cNvPr id="20" name="Rectangle 3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600200" y="2620783"/>
              <a:ext cx="109728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1" name="Rectangle 3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00200" y="3077983"/>
              <a:ext cx="109728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22" name="Rectangle 3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3535183"/>
              <a:ext cx="54864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3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48840" y="3535183"/>
              <a:ext cx="54864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1607364" y="3839983"/>
              <a:ext cx="257855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23904" y="3839983"/>
              <a:ext cx="257855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13997" y="2620783"/>
              <a:ext cx="8664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r>
                <a:rPr lang="en-US" sz="2000" dirty="0" smtClean="0"/>
                <a:t>value</a:t>
              </a:r>
              <a:endParaRPr lang="en-US" sz="2000" dirty="0"/>
            </a:p>
          </p:txBody>
        </p:sp>
        <p:sp>
          <p:nvSpPr>
            <p:cNvPr id="27" name="Text Box 3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13997" y="3077983"/>
              <a:ext cx="97856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height</a:t>
              </a:r>
            </a:p>
          </p:txBody>
        </p:sp>
        <p:sp>
          <p:nvSpPr>
            <p:cNvPr id="28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200" y="2163583"/>
              <a:ext cx="109728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9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13997" y="2163583"/>
              <a:ext cx="78690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r>
                <a:rPr lang="en-US" sz="2000" dirty="0" smtClean="0"/>
                <a:t>key </a:t>
              </a:r>
              <a:endParaRPr lang="en-US" sz="2000" dirty="0"/>
            </a:p>
          </p:txBody>
        </p:sp>
        <p:sp>
          <p:nvSpPr>
            <p:cNvPr id="30" name="Text Box 3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13997" y="3535183"/>
              <a:ext cx="114423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r>
                <a:rPr lang="en-US" sz="2000" dirty="0"/>
                <a:t>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3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76253" y="1123890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elete(</a:t>
            </a:r>
            <a:r>
              <a:rPr lang="en-US" dirty="0" smtClean="0">
                <a:latin typeface="+mn-lt"/>
              </a:rPr>
              <a:t>18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161919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27652" name="AutoShape 250"/>
          <p:cNvCxnSpPr>
            <a:cxnSpLocks noChangeShapeType="1"/>
            <a:stCxn id="27876" idx="1"/>
            <a:endCxn id="27653" idx="0"/>
          </p:cNvCxnSpPr>
          <p:nvPr>
            <p:custDataLst>
              <p:tags r:id="rId3"/>
            </p:custDataLst>
          </p:nvPr>
        </p:nvCxnSpPr>
        <p:spPr bwMode="auto">
          <a:xfrm flipH="1">
            <a:off x="530225" y="286696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4000" y="328130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7654" name="Rectangle 2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383216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7655" name="Rectangle 2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438302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7656" name="Rectangle 2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0" y="231610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7657" name="Group 2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82688" y="2316103"/>
            <a:ext cx="152400" cy="550862"/>
            <a:chOff x="4272" y="2400"/>
            <a:chExt cx="192" cy="192"/>
          </a:xfrm>
        </p:grpSpPr>
        <p:sp>
          <p:nvSpPr>
            <p:cNvPr id="27889" name="Rectangle 25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90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91" name="Line 25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2" name="Line 25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3" name="Line 26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4" name="Line 26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5" name="Line 26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6" name="Line 26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7" name="Line 26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98" name="Line 26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58" name="Rectangle 26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5088" y="231610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7659" name="Group 2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51025" y="2316103"/>
            <a:ext cx="152400" cy="550862"/>
            <a:chOff x="4272" y="2400"/>
            <a:chExt cx="192" cy="192"/>
          </a:xfrm>
        </p:grpSpPr>
        <p:sp>
          <p:nvSpPr>
            <p:cNvPr id="27879" name="Rectangle 268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80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81" name="Line 27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2" name="Line 27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3" name="Line 27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4" name="Line 27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5" name="Line 27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6" name="Line 27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7" name="Line 27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88" name="Line 27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660" name="Group 2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4350" y="2316103"/>
            <a:ext cx="152400" cy="550862"/>
            <a:chOff x="4272" y="2400"/>
            <a:chExt cx="192" cy="192"/>
          </a:xfrm>
        </p:grpSpPr>
        <p:sp>
          <p:nvSpPr>
            <p:cNvPr id="27869" name="Rectangle 279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70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71" name="Line 28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2" name="Line 28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3" name="Line 28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4" name="Line 28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5" name="Line 28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6" name="Line 28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7" name="Line 287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78" name="Line 28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7661" name="AutoShape 289"/>
          <p:cNvCxnSpPr>
            <a:cxnSpLocks noChangeShapeType="1"/>
            <a:stCxn id="27895" idx="0"/>
            <a:endCxn id="27662" idx="0"/>
          </p:cNvCxnSpPr>
          <p:nvPr>
            <p:custDataLst>
              <p:tags r:id="rId12"/>
            </p:custDataLst>
          </p:nvPr>
        </p:nvCxnSpPr>
        <p:spPr bwMode="auto">
          <a:xfrm>
            <a:off x="1258888" y="286696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Rectangle 29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8538" y="328130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7663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538" y="383216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7664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8538" y="438302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7665" name="Rectangle 2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3825" y="231610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7666" name="Group 2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179763" y="2316103"/>
            <a:ext cx="152400" cy="550862"/>
            <a:chOff x="4272" y="2400"/>
            <a:chExt cx="192" cy="192"/>
          </a:xfrm>
        </p:grpSpPr>
        <p:sp>
          <p:nvSpPr>
            <p:cNvPr id="27859" name="Rectangle 295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60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61" name="Line 297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2" name="Line 298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3" name="Line 299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4" name="Line 300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5" name="Line 301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6" name="Line 302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7" name="Line 303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68" name="Line 304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67" name="Rectangle 30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32163" y="231610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7668" name="Group 3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848100" y="2316103"/>
            <a:ext cx="152400" cy="550862"/>
            <a:chOff x="4272" y="2400"/>
            <a:chExt cx="192" cy="192"/>
          </a:xfrm>
        </p:grpSpPr>
        <p:sp>
          <p:nvSpPr>
            <p:cNvPr id="27849" name="Rectangle 30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50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51" name="Line 30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2" name="Line 31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3" name="Line 31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4" name="Line 31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5" name="Line 31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6" name="Line 31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7" name="Line 31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58" name="Line 31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669" name="Group 31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511425" y="2316103"/>
            <a:ext cx="152400" cy="550862"/>
            <a:chOff x="4272" y="2400"/>
            <a:chExt cx="192" cy="192"/>
          </a:xfrm>
        </p:grpSpPr>
        <p:sp>
          <p:nvSpPr>
            <p:cNvPr id="27839" name="Rectangle 318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40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41" name="Line 32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2" name="Line 32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3" name="Line 322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4" name="Line 323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5" name="Line 324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6" name="Line 325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7" name="Line 326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48" name="Line 327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70" name="Rectangle 3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5200" y="328130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7671" name="Rectangle 3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5200" y="383216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7672" name="Rectangle 3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5200" y="438302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7673" name="AutoShape 331"/>
          <p:cNvCxnSpPr>
            <a:cxnSpLocks noChangeShapeType="1"/>
            <a:stCxn id="27816" idx="1"/>
            <a:endCxn id="27898" idx="1"/>
          </p:cNvCxnSpPr>
          <p:nvPr>
            <p:custDataLst>
              <p:tags r:id="rId24"/>
            </p:custDataLst>
          </p:nvPr>
        </p:nvCxnSpPr>
        <p:spPr bwMode="auto">
          <a:xfrm flipH="1">
            <a:off x="1258888" y="187160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332"/>
          <p:cNvCxnSpPr>
            <a:cxnSpLocks noChangeShapeType="1"/>
            <a:stCxn id="27835" idx="0"/>
            <a:endCxn id="27868" idx="1"/>
          </p:cNvCxnSpPr>
          <p:nvPr>
            <p:custDataLst>
              <p:tags r:id="rId25"/>
            </p:custDataLst>
          </p:nvPr>
        </p:nvCxnSpPr>
        <p:spPr bwMode="auto">
          <a:xfrm>
            <a:off x="2547938" y="187160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5" name="Rectangle 3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55800" y="132074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7676" name="Group 33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471738" y="1320740"/>
            <a:ext cx="152400" cy="550863"/>
            <a:chOff x="4272" y="2400"/>
            <a:chExt cx="192" cy="192"/>
          </a:xfrm>
        </p:grpSpPr>
        <p:sp>
          <p:nvSpPr>
            <p:cNvPr id="27829" name="Rectangle 335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30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31" name="Line 337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2" name="Line 33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3" name="Line 339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4" name="Line 340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5" name="Line 34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6" name="Line 34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7" name="Line 343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38" name="Line 344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77" name="Rectangle 3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24138" y="132074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7678" name="Group 3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140075" y="1320740"/>
            <a:ext cx="152400" cy="550863"/>
            <a:chOff x="4272" y="2400"/>
            <a:chExt cx="192" cy="192"/>
          </a:xfrm>
        </p:grpSpPr>
        <p:sp>
          <p:nvSpPr>
            <p:cNvPr id="27819" name="Rectangle 34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20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21" name="Line 34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2" name="Line 35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3" name="Line 35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4" name="Line 35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5" name="Line 35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6" name="Line 35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7" name="Line 35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28" name="Line 35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679" name="Group 35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803400" y="1320740"/>
            <a:ext cx="152400" cy="550863"/>
            <a:chOff x="4272" y="2400"/>
            <a:chExt cx="192" cy="192"/>
          </a:xfrm>
        </p:grpSpPr>
        <p:sp>
          <p:nvSpPr>
            <p:cNvPr id="27809" name="Rectangle 35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10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11" name="Line 36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2" name="Line 36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3" name="Line 36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4" name="Line 36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5" name="Line 36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6" name="Line 36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7" name="Line 36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18" name="Line 36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7680" name="Rectangle 3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79738" y="327654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7681" name="Rectangle 3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79738" y="382740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7682" name="Rectangle 3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79738" y="437826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7683" name="AutoShape 371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527300" y="286696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AutoShape 37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255963" y="286696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AutoShape 250"/>
          <p:cNvCxnSpPr>
            <a:cxnSpLocks noChangeShapeType="1"/>
            <a:endCxn id="249" idx="0"/>
          </p:cNvCxnSpPr>
          <p:nvPr>
            <p:custDataLst>
              <p:tags r:id="rId36"/>
            </p:custDataLst>
          </p:nvPr>
        </p:nvCxnSpPr>
        <p:spPr bwMode="auto">
          <a:xfrm flipH="1">
            <a:off x="5381625" y="282251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05400" y="323685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0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05400" y="378771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1" name="Rectangle 25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433857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52" name="Rectangle 2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18150" y="227165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34088" y="2271653"/>
            <a:ext cx="152400" cy="550862"/>
            <a:chOff x="4272" y="2400"/>
            <a:chExt cx="192" cy="192"/>
          </a:xfrm>
        </p:grpSpPr>
        <p:sp>
          <p:nvSpPr>
            <p:cNvPr id="27799" name="Rectangle 256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800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01" name="Line 258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2" name="Line 259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3" name="Line 260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4" name="Line 261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5" name="Line 262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6" name="Line 263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7" name="Line 264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08" name="Line 265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64" name="Rectangle 26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86488" y="227165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702425" y="2271653"/>
            <a:ext cx="152400" cy="550862"/>
            <a:chOff x="4272" y="2400"/>
            <a:chExt cx="192" cy="192"/>
          </a:xfrm>
        </p:grpSpPr>
        <p:sp>
          <p:nvSpPr>
            <p:cNvPr id="27789" name="Rectangle 268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90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91" name="Line 270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2" name="Line 271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3" name="Line 272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4" name="Line 273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5" name="Line 274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6" name="Line 275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7" name="Line 276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98" name="Line 277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365750" y="2271653"/>
            <a:ext cx="152400" cy="550862"/>
            <a:chOff x="4272" y="2400"/>
            <a:chExt cx="192" cy="192"/>
          </a:xfrm>
        </p:grpSpPr>
        <p:sp>
          <p:nvSpPr>
            <p:cNvPr id="27779" name="Rectangle 279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80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81" name="Line 281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2" name="Line 282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3" name="Line 283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4" name="Line 284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5" name="Line 285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6" name="Line 286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7" name="Line 287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88" name="Line 288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87" name="AutoShape 289"/>
          <p:cNvCxnSpPr>
            <a:cxnSpLocks noChangeShapeType="1"/>
            <a:endCxn id="288" idx="0"/>
          </p:cNvCxnSpPr>
          <p:nvPr>
            <p:custDataLst>
              <p:tags r:id="rId45"/>
            </p:custDataLst>
          </p:nvPr>
        </p:nvCxnSpPr>
        <p:spPr bwMode="auto">
          <a:xfrm>
            <a:off x="6110288" y="282251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8" name="Rectangle 29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9938" y="323685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9" name="Rectangle 29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9938" y="378771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90" name="Rectangle 29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9938" y="433857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91" name="Rectangle 29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15225" y="227165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31163" y="2271653"/>
            <a:ext cx="152400" cy="550862"/>
            <a:chOff x="4272" y="2400"/>
            <a:chExt cx="192" cy="192"/>
          </a:xfrm>
        </p:grpSpPr>
        <p:sp>
          <p:nvSpPr>
            <p:cNvPr id="27769" name="Rectangle 29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70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71" name="Line 297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2" name="Line 29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3" name="Line 299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4" name="Line 300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5" name="Line 301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6" name="Line 302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7" name="Line 303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78" name="Line 304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3" name="Rectangle 30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83563" y="227165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699500" y="2271653"/>
            <a:ext cx="152400" cy="550862"/>
            <a:chOff x="4272" y="2400"/>
            <a:chExt cx="192" cy="192"/>
          </a:xfrm>
        </p:grpSpPr>
        <p:sp>
          <p:nvSpPr>
            <p:cNvPr id="27759" name="Rectangle 30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60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61" name="Line 30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2" name="Line 310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3" name="Line 311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4" name="Line 312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5" name="Line 313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6" name="Line 314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7" name="Line 315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68" name="Line 316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362825" y="2271653"/>
            <a:ext cx="152400" cy="550862"/>
            <a:chOff x="4272" y="2400"/>
            <a:chExt cx="192" cy="192"/>
          </a:xfrm>
        </p:grpSpPr>
        <p:sp>
          <p:nvSpPr>
            <p:cNvPr id="27749" name="Rectangle 3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50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51" name="Line 32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2" name="Line 32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3" name="Line 322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4" name="Line 32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5" name="Line 32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6" name="Line 32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7" name="Line 32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58" name="Line 32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26" name="Rectangle 32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086600" y="323685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27" name="Rectangle 32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78771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28" name="Rectangle 33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86600" y="433857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29" name="AutoShape 331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H="1">
            <a:off x="6110288" y="182715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0" name="AutoShape 332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>
            <a:off x="7399338" y="182715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1" name="Rectangle 33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07200" y="127629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24" name="Group 334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23138" y="1276290"/>
            <a:ext cx="152400" cy="550863"/>
            <a:chOff x="4272" y="2400"/>
            <a:chExt cx="192" cy="192"/>
          </a:xfrm>
        </p:grpSpPr>
        <p:sp>
          <p:nvSpPr>
            <p:cNvPr id="27739" name="Rectangle 335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40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41" name="Line 337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2" name="Line 338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3" name="Line 339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4" name="Line 34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5" name="Line 341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6" name="Line 342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7" name="Line 343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48" name="Line 344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43" name="Rectangle 345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75538" y="127629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6" name="Group 34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991475" y="1276290"/>
            <a:ext cx="152400" cy="550863"/>
            <a:chOff x="4272" y="2400"/>
            <a:chExt cx="192" cy="192"/>
          </a:xfrm>
        </p:grpSpPr>
        <p:sp>
          <p:nvSpPr>
            <p:cNvPr id="27729" name="Rectangle 34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30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31" name="Line 34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2" name="Line 35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3" name="Line 351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4" name="Line 35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5" name="Line 35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6" name="Line 35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7" name="Line 35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38" name="Line 35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28" name="Group 357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654800" y="1276290"/>
            <a:ext cx="152400" cy="550863"/>
            <a:chOff x="4272" y="2400"/>
            <a:chExt cx="192" cy="192"/>
          </a:xfrm>
        </p:grpSpPr>
        <p:sp>
          <p:nvSpPr>
            <p:cNvPr id="27719" name="Rectangle 358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7720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21" name="Line 36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2" name="Line 36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3" name="Line 36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4" name="Line 36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5" name="Line 36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6" name="Line 36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7" name="Line 36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728" name="Line 36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66" name="Rectangle 368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31138" y="323209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67" name="Rectangle 36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31138" y="378295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68" name="Rectangle 37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31138" y="433381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69" name="AutoShape 371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378700" y="282251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0" name="AutoShape 372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107363" y="282251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110</a:t>
            </a:fld>
            <a:endParaRPr lang="en-US"/>
          </a:p>
        </p:txBody>
      </p:sp>
      <p:sp>
        <p:nvSpPr>
          <p:cNvPr id="256" name="Text Box 22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257" name="Text Box 8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213350" y="5403058"/>
            <a:ext cx="3410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Oops. Not enough leaves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7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  <p:bldP spid="264" grpId="0" animBg="1"/>
      <p:bldP spid="288" grpId="0" animBg="1"/>
      <p:bldP spid="289" grpId="0" animBg="1"/>
      <p:bldP spid="290" grpId="0" animBg="1"/>
      <p:bldP spid="291" grpId="0" animBg="1"/>
      <p:bldP spid="303" grpId="0" animBg="1"/>
      <p:bldP spid="326" grpId="0" animBg="1"/>
      <p:bldP spid="327" grpId="0" animBg="1"/>
      <p:bldP spid="328" grpId="0" animBg="1"/>
      <p:bldP spid="331" grpId="0" animBg="1"/>
      <p:bldP spid="343" grpId="0" animBg="1"/>
      <p:bldP spid="366" grpId="0" animBg="1"/>
      <p:bldP spid="367" grpId="0" animBg="1"/>
      <p:bldP spid="368" grpId="0" animBg="1"/>
      <p:bldP spid="25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00500" y="145746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cxnSp>
        <p:nvCxnSpPr>
          <p:cNvPr id="461951" name="AutoShape 127"/>
          <p:cNvCxnSpPr>
            <a:cxnSpLocks noChangeShapeType="1"/>
            <a:endCxn id="461952" idx="0"/>
          </p:cNvCxnSpPr>
          <p:nvPr>
            <p:custDataLst>
              <p:tags r:id="rId2"/>
            </p:custDataLst>
          </p:nvPr>
        </p:nvCxnSpPr>
        <p:spPr bwMode="auto">
          <a:xfrm flipH="1">
            <a:off x="4924425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952" name="Rectangle 1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1953" name="Rectangle 1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1954" name="Rectangle 1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1955" name="Rectangle 1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0950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576888" y="2154373"/>
            <a:ext cx="152400" cy="550862"/>
            <a:chOff x="4272" y="2400"/>
            <a:chExt cx="192" cy="192"/>
          </a:xfrm>
        </p:grpSpPr>
        <p:sp>
          <p:nvSpPr>
            <p:cNvPr id="28908" name="Rectangle 133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909" name="Group 1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10" name="Line 1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1" name="Line 13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2" name="Line 13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3" name="Line 13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4" name="Line 13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5" name="Line 14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6" name="Line 14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17" name="Line 14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1967" name="Rectangle 1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29288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" name="Group 1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45225" y="2154373"/>
            <a:ext cx="152400" cy="550862"/>
            <a:chOff x="4272" y="2400"/>
            <a:chExt cx="192" cy="192"/>
          </a:xfrm>
        </p:grpSpPr>
        <p:sp>
          <p:nvSpPr>
            <p:cNvPr id="28898" name="Rectangle 145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99" name="Group 1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00" name="Line 147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1" name="Line 148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2" name="Line 149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3" name="Line 150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4" name="Line 151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5" name="Line 152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6" name="Line 153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907" name="Line 154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15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908550" y="2154373"/>
            <a:ext cx="152400" cy="550862"/>
            <a:chOff x="4272" y="2400"/>
            <a:chExt cx="192" cy="192"/>
          </a:xfrm>
        </p:grpSpPr>
        <p:sp>
          <p:nvSpPr>
            <p:cNvPr id="28888" name="Rectangle 156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89" name="Group 1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90" name="Line 1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1" name="Line 1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2" name="Line 160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3" name="Line 161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4" name="Line 162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5" name="Line 163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6" name="Line 164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97" name="Line 165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1994" name="Rectangle 17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8025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1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573963" y="2154373"/>
            <a:ext cx="152400" cy="550862"/>
            <a:chOff x="4272" y="2400"/>
            <a:chExt cx="192" cy="192"/>
          </a:xfrm>
        </p:grpSpPr>
        <p:sp>
          <p:nvSpPr>
            <p:cNvPr id="28878" name="Rectangle 172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79" name="Group 17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80" name="Line 17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1" name="Line 17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2" name="Line 17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3" name="Line 17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4" name="Line 17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5" name="Line 17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6" name="Line 18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87" name="Line 18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06" name="Rectangle 1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26363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0" name="Group 18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242300" y="2154373"/>
            <a:ext cx="152400" cy="550862"/>
            <a:chOff x="4272" y="2400"/>
            <a:chExt cx="192" cy="192"/>
          </a:xfrm>
        </p:grpSpPr>
        <p:sp>
          <p:nvSpPr>
            <p:cNvPr id="28868" name="Rectangle 184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69" name="Group 18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70" name="Line 18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1" name="Line 187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2" name="Line 188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3" name="Line 18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4" name="Line 19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5" name="Line 19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6" name="Line 19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77" name="Line 19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2" name="Group 19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905625" y="2154373"/>
            <a:ext cx="152400" cy="550862"/>
            <a:chOff x="4272" y="2400"/>
            <a:chExt cx="192" cy="192"/>
          </a:xfrm>
        </p:grpSpPr>
        <p:sp>
          <p:nvSpPr>
            <p:cNvPr id="28858" name="Rectangle 195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59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60" name="Line 197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1" name="Line 198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2" name="Line 19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3" name="Line 20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4" name="Line 20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5" name="Line 20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6" name="Line 20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67" name="Line 20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29" name="Rectangle 20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294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2030" name="Rectangle 20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4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2031" name="Rectangle 20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294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2032" name="AutoShape 20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5653088" y="170987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33" name="AutoShape 20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6942138" y="170987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2034" name="Rectangle 2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50000" y="115901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2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865938" y="1159010"/>
            <a:ext cx="152400" cy="550863"/>
            <a:chOff x="4272" y="2400"/>
            <a:chExt cx="192" cy="192"/>
          </a:xfrm>
        </p:grpSpPr>
        <p:sp>
          <p:nvSpPr>
            <p:cNvPr id="28848" name="Rectangle 212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49" name="Group 21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50" name="Line 21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1" name="Line 21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2" name="Line 21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3" name="Line 21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4" name="Line 21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5" name="Line 21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6" name="Line 22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57" name="Line 22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46" name="Rectangle 2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18338" y="115901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6" name="Group 2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534275" y="1159010"/>
            <a:ext cx="152400" cy="550863"/>
            <a:chOff x="4272" y="2400"/>
            <a:chExt cx="192" cy="192"/>
          </a:xfrm>
        </p:grpSpPr>
        <p:sp>
          <p:nvSpPr>
            <p:cNvPr id="28838" name="Rectangle 22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39" name="Group 22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40" name="Line 22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1" name="Line 227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2" name="Line 22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3" name="Line 22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4" name="Line 23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5" name="Line 23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6" name="Line 23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47" name="Line 23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8" name="Group 23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197600" y="1159010"/>
            <a:ext cx="152400" cy="550863"/>
            <a:chOff x="4272" y="2400"/>
            <a:chExt cx="192" cy="192"/>
          </a:xfrm>
        </p:grpSpPr>
        <p:sp>
          <p:nvSpPr>
            <p:cNvPr id="28828" name="Rectangle 235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29" name="Group 2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30" name="Line 23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1" name="Line 23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2" name="Line 23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3" name="Line 24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4" name="Line 24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5" name="Line 24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6" name="Line 24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37" name="Line 24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2069" name="Rectangle 2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73938" y="311481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2070" name="Rectangle 24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73938" y="36656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2071" name="Rectangle 24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73938" y="42165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2072" name="AutoShape 248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6921500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073" name="AutoShape 249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7650163" y="27052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5" name="AutoShape 250"/>
          <p:cNvCxnSpPr>
            <a:cxnSpLocks noChangeShapeType="1"/>
            <a:endCxn id="28706" idx="0"/>
          </p:cNvCxnSpPr>
          <p:nvPr>
            <p:custDataLst>
              <p:tags r:id="rId31"/>
            </p:custDataLst>
          </p:nvPr>
        </p:nvCxnSpPr>
        <p:spPr bwMode="auto">
          <a:xfrm flipH="1">
            <a:off x="657225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6" name="Rectangle 25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10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8707" name="Rectangle 25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0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8708" name="Rectangle 25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8709" name="Rectangle 25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3750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8710" name="Group 255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1309688" y="2154373"/>
            <a:ext cx="152400" cy="550862"/>
            <a:chOff x="4272" y="2400"/>
            <a:chExt cx="192" cy="192"/>
          </a:xfrm>
        </p:grpSpPr>
        <p:sp>
          <p:nvSpPr>
            <p:cNvPr id="28818" name="Rectangle 256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19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20" name="Line 25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1" name="Line 25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2" name="Line 26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3" name="Line 261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4" name="Line 26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5" name="Line 26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6" name="Line 26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27" name="Line 26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11" name="Rectangle 26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62088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712" name="Group 267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1978025" y="2154373"/>
            <a:ext cx="152400" cy="550862"/>
            <a:chOff x="4272" y="2400"/>
            <a:chExt cx="192" cy="192"/>
          </a:xfrm>
        </p:grpSpPr>
        <p:sp>
          <p:nvSpPr>
            <p:cNvPr id="28808" name="Rectangle 2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809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10" name="Line 270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1" name="Line 271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2" name="Line 272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3" name="Line 273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4" name="Line 274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5" name="Line 275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6" name="Line 276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17" name="Line 277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713" name="Group 278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641350" y="2154373"/>
            <a:ext cx="152400" cy="550862"/>
            <a:chOff x="4272" y="2400"/>
            <a:chExt cx="192" cy="192"/>
          </a:xfrm>
        </p:grpSpPr>
        <p:sp>
          <p:nvSpPr>
            <p:cNvPr id="28798" name="Rectangle 27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99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00" name="Line 28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1" name="Line 28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2" name="Line 28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3" name="Line 28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4" name="Line 28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5" name="Line 28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6" name="Line 287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807" name="Line 288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cxnSp>
        <p:nvCxnSpPr>
          <p:cNvPr id="28714" name="AutoShape 289"/>
          <p:cNvCxnSpPr>
            <a:cxnSpLocks noChangeShapeType="1"/>
            <a:endCxn id="28715" idx="0"/>
          </p:cNvCxnSpPr>
          <p:nvPr>
            <p:custDataLst>
              <p:tags r:id="rId40"/>
            </p:custDataLst>
          </p:nvPr>
        </p:nvCxnSpPr>
        <p:spPr bwMode="auto">
          <a:xfrm>
            <a:off x="1385888" y="27052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5" name="Rectangle 29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25538" y="31195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716" name="Rectangle 29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25538" y="36704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8717" name="Rectangle 29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25538" y="42212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sp>
        <p:nvSpPr>
          <p:cNvPr id="28718" name="Rectangle 29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90825" y="215437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719" name="Group 29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306763" y="2154373"/>
            <a:ext cx="152400" cy="550862"/>
            <a:chOff x="4272" y="2400"/>
            <a:chExt cx="192" cy="192"/>
          </a:xfrm>
        </p:grpSpPr>
        <p:sp>
          <p:nvSpPr>
            <p:cNvPr id="28788" name="Rectangle 295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89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90" name="Line 29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1" name="Line 29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2" name="Line 29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3" name="Line 30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4" name="Line 301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5" name="Line 302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6" name="Line 303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97" name="Line 304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20" name="Rectangle 30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459163" y="215437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721" name="Group 306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975100" y="2154373"/>
            <a:ext cx="152400" cy="550862"/>
            <a:chOff x="4272" y="2400"/>
            <a:chExt cx="192" cy="192"/>
          </a:xfrm>
        </p:grpSpPr>
        <p:sp>
          <p:nvSpPr>
            <p:cNvPr id="28778" name="Rectangle 307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7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80" name="Line 30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1" name="Line 31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2" name="Line 311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3" name="Line 312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4" name="Line 31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5" name="Line 31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6" name="Line 31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87" name="Line 31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722" name="Group 31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2638425" y="2154373"/>
            <a:ext cx="152400" cy="550862"/>
            <a:chOff x="4272" y="2400"/>
            <a:chExt cx="192" cy="192"/>
          </a:xfrm>
        </p:grpSpPr>
        <p:sp>
          <p:nvSpPr>
            <p:cNvPr id="28768" name="Rectangle 31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69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70" name="Line 320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1" name="Line 321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2" name="Line 322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3" name="Line 323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4" name="Line 324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5" name="Line 325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6" name="Line 32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77" name="Line 32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23" name="Rectangle 32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362200" y="311957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8724" name="Rectangle 32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62200" y="36704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8725" name="Rectangle 33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362200" y="42212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8726" name="AutoShape 331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 flipH="1">
            <a:off x="1385888" y="170987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27" name="AutoShape 332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>
            <a:off x="2674938" y="170987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28" name="Rectangle 33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082800" y="115901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8729" name="Group 334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2598738" y="1159010"/>
            <a:ext cx="152400" cy="550863"/>
            <a:chOff x="4272" y="2400"/>
            <a:chExt cx="192" cy="192"/>
          </a:xfrm>
        </p:grpSpPr>
        <p:sp>
          <p:nvSpPr>
            <p:cNvPr id="28758" name="Rectangle 33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59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60" name="Line 33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1" name="Line 33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2" name="Line 33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3" name="Line 340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4" name="Line 341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5" name="Line 34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6" name="Line 34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67" name="Line 34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30" name="Rectangle 34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751138" y="115901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731" name="Group 34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3267075" y="1159010"/>
            <a:ext cx="152400" cy="550863"/>
            <a:chOff x="4272" y="2400"/>
            <a:chExt cx="192" cy="192"/>
          </a:xfrm>
        </p:grpSpPr>
        <p:sp>
          <p:nvSpPr>
            <p:cNvPr id="28748" name="Rectangle 34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49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50" name="Line 34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1" name="Line 35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2" name="Line 35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3" name="Line 35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4" name="Line 35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5" name="Line 35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6" name="Line 35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57" name="Line 35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8732" name="Group 35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1930400" y="1159010"/>
            <a:ext cx="152400" cy="550863"/>
            <a:chOff x="4272" y="2400"/>
            <a:chExt cx="192" cy="192"/>
          </a:xfrm>
        </p:grpSpPr>
        <p:sp>
          <p:nvSpPr>
            <p:cNvPr id="28738" name="Rectangle 35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873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40" name="Line 36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1" name="Line 36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2" name="Line 36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3" name="Line 36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4" name="Line 36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5" name="Line 36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6" name="Line 36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747" name="Line 36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8733" name="Rectangle 36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106738" y="311481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8734" name="Rectangle 36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106738" y="36656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8735" name="Rectangle 37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106738" y="42165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8736" name="AutoShape 371"/>
          <p:cNvCxnSpPr>
            <a:cxnSpLocks noChangeShapeType="1"/>
          </p:cNvCxnSpPr>
          <p:nvPr>
            <p:custDataLst>
              <p:tags r:id="rId62"/>
            </p:custDataLst>
          </p:nvPr>
        </p:nvCxnSpPr>
        <p:spPr bwMode="auto">
          <a:xfrm flipH="1">
            <a:off x="2654300" y="270523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37" name="AutoShape 372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>
            <a:off x="3382963" y="270523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111</a:t>
            </a:fld>
            <a:endParaRPr lang="en-US"/>
          </a:p>
        </p:txBody>
      </p:sp>
      <p:sp>
        <p:nvSpPr>
          <p:cNvPr id="249" name="Text Box 22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250" name="Text Box 8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10454" y="5033944"/>
            <a:ext cx="3363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We will borrow as before</a:t>
            </a:r>
            <a:endParaRPr lang="en-US" dirty="0">
              <a:latin typeface="+mj-lt"/>
            </a:endParaRPr>
          </a:p>
        </p:txBody>
      </p:sp>
      <p:sp>
        <p:nvSpPr>
          <p:cNvPr id="251" name="Text Box 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582539" y="5033944"/>
            <a:ext cx="3688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latin typeface="+mj-lt"/>
              </a:rPr>
              <a:t>Oh no. Not enough leaves and we cannot borrow!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1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52" grpId="0" animBg="1"/>
      <p:bldP spid="461953" grpId="0" animBg="1"/>
      <p:bldP spid="461954" grpId="0" animBg="1"/>
      <p:bldP spid="461955" grpId="0" animBg="1"/>
      <p:bldP spid="461967" grpId="0" animBg="1"/>
      <p:bldP spid="461994" grpId="0" animBg="1"/>
      <p:bldP spid="462006" grpId="0" animBg="1"/>
      <p:bldP spid="462029" grpId="0" animBg="1"/>
      <p:bldP spid="462030" grpId="0" animBg="1"/>
      <p:bldP spid="462031" grpId="0" animBg="1"/>
      <p:bldP spid="462034" grpId="0" animBg="1"/>
      <p:bldP spid="462046" grpId="0" animBg="1"/>
      <p:bldP spid="462069" grpId="0" animBg="1"/>
      <p:bldP spid="462070" grpId="0" animBg="1"/>
      <p:bldP spid="46207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68275" y="13255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cxnSp>
        <p:nvCxnSpPr>
          <p:cNvPr id="29699" name="AutoShape 4"/>
          <p:cNvCxnSpPr>
            <a:cxnSpLocks noChangeShapeType="1"/>
            <a:stCxn id="29880" idx="1"/>
            <a:endCxn id="29700" idx="0"/>
          </p:cNvCxnSpPr>
          <p:nvPr>
            <p:custDataLst>
              <p:tags r:id="rId2"/>
            </p:custDataLst>
          </p:nvPr>
        </p:nvCxnSpPr>
        <p:spPr bwMode="auto">
          <a:xfrm flipH="1">
            <a:off x="852488" y="2595563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263" y="300990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970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356076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970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411162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013" y="2044701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04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04950" y="2044701"/>
            <a:ext cx="152400" cy="550862"/>
            <a:chOff x="4272" y="2400"/>
            <a:chExt cx="192" cy="192"/>
          </a:xfrm>
        </p:grpSpPr>
        <p:sp>
          <p:nvSpPr>
            <p:cNvPr id="29893" name="Rectangle 10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94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95" name="Line 12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6" name="Line 13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7" name="Line 14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8" name="Line 15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9" name="Line 16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900" name="Line 17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901" name="Line 18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902" name="Line 19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05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57350" y="2044701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06" name="Group 2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3288" y="2044701"/>
            <a:ext cx="152400" cy="550862"/>
            <a:chOff x="4272" y="2400"/>
            <a:chExt cx="192" cy="192"/>
          </a:xfrm>
        </p:grpSpPr>
        <p:sp>
          <p:nvSpPr>
            <p:cNvPr id="29883" name="Rectangle 2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84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85" name="Line 24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6" name="Line 25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7" name="Line 26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8" name="Line 27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9" name="Line 28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0" name="Line 29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1" name="Line 30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92" name="Line 31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9707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36613" y="2044701"/>
            <a:ext cx="152400" cy="550862"/>
            <a:chOff x="4272" y="2400"/>
            <a:chExt cx="192" cy="192"/>
          </a:xfrm>
        </p:grpSpPr>
        <p:sp>
          <p:nvSpPr>
            <p:cNvPr id="29873" name="Rectangle 33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74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75" name="Line 35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6" name="Line 36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7" name="Line 37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8" name="Line 38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9" name="Line 39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0" name="Line 40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1" name="Line 41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82" name="Line 42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08" name="Rectangle 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86088" y="2044701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9709" name="Group 4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2025" y="2044701"/>
            <a:ext cx="152400" cy="550862"/>
            <a:chOff x="4272" y="2400"/>
            <a:chExt cx="192" cy="192"/>
          </a:xfrm>
        </p:grpSpPr>
        <p:sp>
          <p:nvSpPr>
            <p:cNvPr id="29863" name="Rectangle 4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64" name="Group 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65" name="Line 4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6" name="Line 4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7" name="Line 4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8" name="Line 5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9" name="Line 5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0" name="Line 5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1" name="Line 5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72" name="Line 54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10" name="Rectangle 5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4425" y="2044701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11" name="Group 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170363" y="2044701"/>
            <a:ext cx="152400" cy="550862"/>
            <a:chOff x="4272" y="2400"/>
            <a:chExt cx="192" cy="192"/>
          </a:xfrm>
        </p:grpSpPr>
        <p:sp>
          <p:nvSpPr>
            <p:cNvPr id="29853" name="Rectangle 57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54" name="Group 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55" name="Line 5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6" name="Line 6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7" name="Line 6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8" name="Line 6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9" name="Line 6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0" name="Line 6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1" name="Line 6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62" name="Line 66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9712" name="Group 6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833688" y="2044701"/>
            <a:ext cx="152400" cy="550862"/>
            <a:chOff x="4272" y="2400"/>
            <a:chExt cx="192" cy="192"/>
          </a:xfrm>
        </p:grpSpPr>
        <p:sp>
          <p:nvSpPr>
            <p:cNvPr id="29843" name="Rectangle 6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44" name="Group 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45" name="Line 7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6" name="Line 7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7" name="Line 7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8" name="Line 7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9" name="Line 7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0" name="Line 7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1" name="Line 7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52" name="Line 7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13" name="Rectangle 7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57463" y="300990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9714" name="Rectangle 7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57463" y="356076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9715" name="Rectangle 8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57463" y="411162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9716" name="AutoShape 81"/>
          <p:cNvCxnSpPr>
            <a:cxnSpLocks noChangeShapeType="1"/>
            <a:stCxn id="29820" idx="1"/>
            <a:endCxn id="29902" idx="1"/>
          </p:cNvCxnSpPr>
          <p:nvPr>
            <p:custDataLst>
              <p:tags r:id="rId19"/>
            </p:custDataLst>
          </p:nvPr>
        </p:nvCxnSpPr>
        <p:spPr bwMode="auto">
          <a:xfrm flipH="1">
            <a:off x="1581150" y="1600201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82"/>
          <p:cNvCxnSpPr>
            <a:cxnSpLocks noChangeShapeType="1"/>
            <a:stCxn id="29839" idx="0"/>
            <a:endCxn id="29872" idx="1"/>
          </p:cNvCxnSpPr>
          <p:nvPr>
            <p:custDataLst>
              <p:tags r:id="rId20"/>
            </p:custDataLst>
          </p:nvPr>
        </p:nvCxnSpPr>
        <p:spPr bwMode="auto">
          <a:xfrm>
            <a:off x="2870200" y="1600201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8063" y="1049338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9719" name="Group 8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94000" y="1049338"/>
            <a:ext cx="152400" cy="550863"/>
            <a:chOff x="4272" y="2400"/>
            <a:chExt cx="192" cy="192"/>
          </a:xfrm>
        </p:grpSpPr>
        <p:sp>
          <p:nvSpPr>
            <p:cNvPr id="29833" name="Rectangle 85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34" name="Group 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35" name="Line 8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6" name="Line 88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7" name="Line 89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8" name="Line 90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9" name="Line 91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0" name="Line 92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1" name="Line 93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42" name="Line 94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20" name="Rectangle 9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6400" y="1049338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9721" name="Group 96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462338" y="1049338"/>
            <a:ext cx="152400" cy="550863"/>
            <a:chOff x="4272" y="2400"/>
            <a:chExt cx="192" cy="192"/>
          </a:xfrm>
        </p:grpSpPr>
        <p:sp>
          <p:nvSpPr>
            <p:cNvPr id="29823" name="Rectangle 9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24" name="Group 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25" name="Line 9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6" name="Line 100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7" name="Line 101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8" name="Line 102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9" name="Line 10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0" name="Line 10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1" name="Line 10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32" name="Line 10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9722" name="Group 107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125663" y="1049338"/>
            <a:ext cx="152400" cy="550863"/>
            <a:chOff x="4272" y="2400"/>
            <a:chExt cx="192" cy="192"/>
          </a:xfrm>
        </p:grpSpPr>
        <p:sp>
          <p:nvSpPr>
            <p:cNvPr id="29813" name="Rectangle 10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14" name="Group 1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15" name="Line 11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6" name="Line 11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7" name="Line 11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8" name="Line 11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9" name="Line 11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0" name="Line 11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1" name="Line 11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22" name="Line 11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9723" name="Rectangle 1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02000" y="300513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9724" name="Rectangle 1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02000" y="355600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9725" name="Rectangle 1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02000" y="410686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29726" name="AutoShape 121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2849563" y="2595563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AutoShape 12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3578225" y="2595563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8" name="Line 2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475163" y="1301751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88188" y="2044701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0" name="Group 287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604125" y="2044701"/>
            <a:ext cx="152400" cy="550862"/>
            <a:chOff x="4272" y="2400"/>
            <a:chExt cx="192" cy="192"/>
          </a:xfrm>
        </p:grpSpPr>
        <p:sp>
          <p:nvSpPr>
            <p:cNvPr id="29803" name="Rectangle 288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804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05" name="Line 29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6" name="Line 29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7" name="Line 29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8" name="Line 29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9" name="Line 29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0" name="Line 295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1" name="Line 296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12" name="Line 297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756525" y="2044701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2" name="Group 29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8272463" y="2044701"/>
            <a:ext cx="152400" cy="550862"/>
            <a:chOff x="4272" y="2400"/>
            <a:chExt cx="192" cy="192"/>
          </a:xfrm>
        </p:grpSpPr>
        <p:sp>
          <p:nvSpPr>
            <p:cNvPr id="29793" name="Rectangle 300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94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95" name="Line 30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6" name="Line 30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7" name="Line 30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8" name="Line 30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9" name="Line 30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0" name="Line 30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1" name="Line 30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802" name="Line 30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4" name="Group 31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6935788" y="2044701"/>
            <a:ext cx="152400" cy="550862"/>
            <a:chOff x="4272" y="2400"/>
            <a:chExt cx="192" cy="192"/>
          </a:xfrm>
        </p:grpSpPr>
        <p:sp>
          <p:nvSpPr>
            <p:cNvPr id="29783" name="Rectangle 31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84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85" name="Line 31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6" name="Line 31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7" name="Line 31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8" name="Line 31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9" name="Line 31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0" name="Line 31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1" name="Line 31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92" name="Line 32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59563" y="300990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659563" y="3560763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659563" y="411162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464197" name="AutoShape 325"/>
          <p:cNvCxnSpPr>
            <a:cxnSpLocks noChangeShapeType="1"/>
            <a:stCxn id="29779" idx="0"/>
            <a:endCxn id="29812" idx="1"/>
          </p:cNvCxnSpPr>
          <p:nvPr>
            <p:custDataLst>
              <p:tags r:id="rId40"/>
            </p:custDataLst>
          </p:nvPr>
        </p:nvCxnSpPr>
        <p:spPr bwMode="auto">
          <a:xfrm>
            <a:off x="6972300" y="1600201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198" name="Rectangle 32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380163" y="1049338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26" name="Group 32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896100" y="1049338"/>
            <a:ext cx="152400" cy="550863"/>
            <a:chOff x="4272" y="2400"/>
            <a:chExt cx="192" cy="192"/>
          </a:xfrm>
        </p:grpSpPr>
        <p:sp>
          <p:nvSpPr>
            <p:cNvPr id="29773" name="Rectangle 32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74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75" name="Line 33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6" name="Line 33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7" name="Line 33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8" name="Line 33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9" name="Line 33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0" name="Line 33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1" name="Line 33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82" name="Line 33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210" name="Rectangle 33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048500" y="1049338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8" name="Group 339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7564438" y="1049338"/>
            <a:ext cx="152400" cy="550863"/>
            <a:chOff x="4272" y="2400"/>
            <a:chExt cx="192" cy="192"/>
          </a:xfrm>
        </p:grpSpPr>
        <p:sp>
          <p:nvSpPr>
            <p:cNvPr id="29763" name="Rectangle 34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64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65" name="Line 34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6" name="Line 34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7" name="Line 34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8" name="Line 34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9" name="Line 34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0" name="Line 34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1" name="Line 34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72" name="Line 34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350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227763" y="1049338"/>
            <a:ext cx="152400" cy="550863"/>
            <a:chOff x="4272" y="2400"/>
            <a:chExt cx="192" cy="192"/>
          </a:xfrm>
        </p:grpSpPr>
        <p:sp>
          <p:nvSpPr>
            <p:cNvPr id="29753" name="Rectangle 351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29754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55" name="Line 35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6" name="Line 35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7" name="Line 35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8" name="Line 35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59" name="Line 35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0" name="Line 35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1" name="Line 35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762" name="Line 36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233" name="Rectangle 36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404100" y="300513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404100" y="355600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404100" y="410686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 flipH="1">
            <a:off x="6951663" y="2595563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7680325" y="2595563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91500" y="299402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91500" y="354488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191500" y="409575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54"/>
            </p:custDataLst>
          </p:nvPr>
        </p:nvCxnSpPr>
        <p:spPr bwMode="auto">
          <a:xfrm>
            <a:off x="8337550" y="2579688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112</a:t>
            </a:fld>
            <a:endParaRPr lang="en-US"/>
          </a:p>
        </p:txBody>
      </p:sp>
      <p:sp>
        <p:nvSpPr>
          <p:cNvPr id="210" name="Text Box 22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211" name="Text Box 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10454" y="5033944"/>
            <a:ext cx="762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We have to move up a node and collapse into a new root.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57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198" grpId="0" animBg="1"/>
      <p:bldP spid="464210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4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475163" y="1332748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1825" y="130893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" name="Group 28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497763" y="1308935"/>
            <a:ext cx="152400" cy="550863"/>
            <a:chOff x="4272" y="2400"/>
            <a:chExt cx="192" cy="192"/>
          </a:xfrm>
        </p:grpSpPr>
        <p:sp>
          <p:nvSpPr>
            <p:cNvPr id="30844" name="Rectangle 288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45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46" name="Line 290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7" name="Line 291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8" name="Line 292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9" name="Line 293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0" name="Line 294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1" name="Line 295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2" name="Line 296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53" name="Line 297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50163" y="130893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4" name="Group 29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166100" y="1308935"/>
            <a:ext cx="152400" cy="550863"/>
            <a:chOff x="4272" y="2400"/>
            <a:chExt cx="192" cy="192"/>
          </a:xfrm>
        </p:grpSpPr>
        <p:sp>
          <p:nvSpPr>
            <p:cNvPr id="30834" name="Rectangle 300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35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36" name="Line 302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7" name="Line 30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8" name="Line 30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9" name="Line 30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0" name="Line 30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1" name="Line 30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2" name="Line 30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43" name="Line 309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6" name="Group 3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829425" y="1308935"/>
            <a:ext cx="152400" cy="550863"/>
            <a:chOff x="4272" y="2400"/>
            <a:chExt cx="192" cy="192"/>
          </a:xfrm>
        </p:grpSpPr>
        <p:sp>
          <p:nvSpPr>
            <p:cNvPr id="30824" name="Rectangle 311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25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26" name="Line 31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7" name="Line 31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8" name="Line 31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9" name="Line 31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0" name="Line 31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1" name="Line 31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2" name="Line 31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33" name="Line 320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227413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28249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337586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4233" name="Rectangle 3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97738" y="226937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7738" y="28202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97738" y="33710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6845300" y="185979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7573963" y="185979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85138" y="225826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85138" y="28091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85138" y="33599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18"/>
            </p:custDataLst>
          </p:nvPr>
        </p:nvCxnSpPr>
        <p:spPr bwMode="auto">
          <a:xfrm>
            <a:off x="8231188" y="1843923"/>
            <a:ext cx="1301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Rectangle 28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55825" y="2075698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30742" name="Group 28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671763" y="2075698"/>
            <a:ext cx="152400" cy="550862"/>
            <a:chOff x="4272" y="2400"/>
            <a:chExt cx="192" cy="192"/>
          </a:xfrm>
        </p:grpSpPr>
        <p:sp>
          <p:nvSpPr>
            <p:cNvPr id="30814" name="Rectangle 28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15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16" name="Line 29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7" name="Line 29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8" name="Line 29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9" name="Line 29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0" name="Line 29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1" name="Line 29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2" name="Line 29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23" name="Line 297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43" name="Rectangle 29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24163" y="2075698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30744" name="Group 29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340100" y="2075698"/>
            <a:ext cx="152400" cy="550862"/>
            <a:chOff x="4272" y="2400"/>
            <a:chExt cx="192" cy="192"/>
          </a:xfrm>
        </p:grpSpPr>
        <p:sp>
          <p:nvSpPr>
            <p:cNvPr id="30804" name="Rectangle 300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805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06" name="Line 302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7" name="Line 30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8" name="Line 30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9" name="Line 30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0" name="Line 30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1" name="Line 30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2" name="Line 30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13" name="Line 309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745" name="Group 310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003425" y="2075698"/>
            <a:ext cx="152400" cy="550862"/>
            <a:chOff x="4272" y="2400"/>
            <a:chExt cx="192" cy="192"/>
          </a:xfrm>
        </p:grpSpPr>
        <p:sp>
          <p:nvSpPr>
            <p:cNvPr id="30794" name="Rectangle 311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95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96" name="Line 31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7" name="Line 31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8" name="Line 31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9" name="Line 31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0" name="Line 31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1" name="Line 31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2" name="Line 31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803" name="Line 320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46" name="Rectangle 3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27200" y="304089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30747" name="Rectangle 3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27200" y="359176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0748" name="Rectangle 3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27200" y="414262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30749" name="AutoShape 325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2039938" y="1631198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0" name="Rectangle 32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47800" y="108033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0751" name="Group 327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963738" y="1080335"/>
            <a:ext cx="152400" cy="550863"/>
            <a:chOff x="4272" y="2400"/>
            <a:chExt cx="192" cy="192"/>
          </a:xfrm>
        </p:grpSpPr>
        <p:sp>
          <p:nvSpPr>
            <p:cNvPr id="30784" name="Rectangle 32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85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86" name="Line 33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7" name="Line 33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8" name="Line 33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9" name="Line 33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0" name="Line 33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1" name="Line 33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2" name="Line 336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93" name="Line 33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52" name="Rectangle 3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116138" y="108033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30753" name="Group 33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632075" y="1080335"/>
            <a:ext cx="152400" cy="550863"/>
            <a:chOff x="4272" y="2400"/>
            <a:chExt cx="192" cy="192"/>
          </a:xfrm>
        </p:grpSpPr>
        <p:sp>
          <p:nvSpPr>
            <p:cNvPr id="30774" name="Rectangle 34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75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76" name="Line 34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7" name="Line 34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8" name="Line 34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9" name="Line 34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0" name="Line 34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1" name="Line 34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2" name="Line 34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83" name="Line 34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754" name="Group 35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1295400" y="1080335"/>
            <a:ext cx="152400" cy="550863"/>
            <a:chOff x="4272" y="2400"/>
            <a:chExt cx="192" cy="192"/>
          </a:xfrm>
        </p:grpSpPr>
        <p:sp>
          <p:nvSpPr>
            <p:cNvPr id="30764" name="Rectangle 35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339933"/>
                </a:solidFill>
              </a:endParaRPr>
            </a:p>
          </p:txBody>
        </p:sp>
        <p:grpSp>
          <p:nvGrpSpPr>
            <p:cNvPr id="30765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66" name="Line 353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67" name="Line 354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68" name="Line 355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69" name="Line 356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0" name="Line 35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1" name="Line 35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2" name="Line 35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773" name="Line 36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30755" name="Rectangle 36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471738" y="303613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0756" name="Rectangle 36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71738" y="358699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0757" name="Rectangle 36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71738" y="413786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0758" name="AutoShape 364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 flipH="1">
            <a:off x="2019300" y="2626560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9" name="AutoShape 365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2747963" y="2626560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0" name="Rectangle 36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59138" y="302502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0761" name="Rectangle 36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59138" y="357588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0762" name="Rectangle 36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59138" y="412674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>
              <a:solidFill>
                <a:srgbClr val="339933"/>
              </a:solidFill>
            </a:endParaRPr>
          </a:p>
        </p:txBody>
      </p:sp>
      <p:cxnSp>
        <p:nvCxnSpPr>
          <p:cNvPr id="30763" name="AutoShape 369"/>
          <p:cNvCxnSpPr>
            <a:cxnSpLocks noChangeShapeType="1"/>
            <a:endCxn id="30760" idx="0"/>
          </p:cNvCxnSpPr>
          <p:nvPr>
            <p:custDataLst>
              <p:tags r:id="rId41"/>
            </p:custDataLst>
          </p:nvPr>
        </p:nvCxnSpPr>
        <p:spPr bwMode="auto">
          <a:xfrm>
            <a:off x="3405188" y="2610685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113</a:t>
            </a:fld>
            <a:endParaRPr lang="en-US"/>
          </a:p>
        </p:txBody>
      </p:sp>
      <p:sp>
        <p:nvSpPr>
          <p:cNvPr id="137" name="Text Box 224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138" name="Text Box 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10454" y="5274643"/>
            <a:ext cx="7876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+mj-lt"/>
              </a:rPr>
              <a:t>Huh, the root is pretty small. Let's reduce the tree's height.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1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Algorithm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the data from its leaf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leaf now has </a:t>
            </a: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L/2</a:t>
            </a:r>
            <a:r>
              <a:rPr lang="en-US" dirty="0" smtClean="0">
                <a:sym typeface="Symbol" pitchFamily="18" charset="2"/>
              </a:rPr>
              <a:t> - 1,</a:t>
            </a:r>
            <a:r>
              <a:rPr lang="en-US" dirty="0" smtClean="0"/>
              <a:t> underflow!</a:t>
            </a:r>
          </a:p>
          <a:p>
            <a:pPr lvl="1"/>
            <a:r>
              <a:rPr lang="en-US" dirty="0" smtClean="0"/>
              <a:t>If a neighbor has &gt;</a:t>
            </a: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L/2</a:t>
            </a:r>
            <a:r>
              <a:rPr lang="en-US" dirty="0" smtClean="0">
                <a:sym typeface="Symbol" pitchFamily="18" charset="2"/>
              </a:rPr>
              <a:t> items, 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/>
              <a:t>adopt and update parent</a:t>
            </a:r>
          </a:p>
          <a:p>
            <a:pPr lvl="1"/>
            <a:r>
              <a:rPr lang="en-US" dirty="0" smtClean="0"/>
              <a:t>Else merge node with neighbor</a:t>
            </a:r>
          </a:p>
          <a:p>
            <a:pPr lvl="2"/>
            <a:r>
              <a:rPr lang="en-US" dirty="0" smtClean="0"/>
              <a:t>Guaranteed to have a legal number of items</a:t>
            </a:r>
            <a:br>
              <a:rPr lang="en-US" dirty="0" smtClean="0"/>
            </a:br>
            <a:r>
              <a:rPr lang="en-US" dirty="0" smtClean="0">
                <a:sym typeface="Symbol" pitchFamily="18" charset="2"/>
              </a:rPr>
              <a:t></a:t>
            </a:r>
            <a:r>
              <a:rPr lang="en-US" dirty="0" smtClean="0"/>
              <a:t>L/2</a:t>
            </a:r>
            <a:r>
              <a:rPr lang="en-US" dirty="0">
                <a:sym typeface="Symbol" pitchFamily="18" charset="2"/>
              </a:rPr>
              <a:t> </a:t>
            </a:r>
            <a:r>
              <a:rPr lang="en-US" dirty="0" smtClean="0">
                <a:sym typeface="Symbol" pitchFamily="18" charset="2"/>
              </a:rPr>
              <a:t> + </a:t>
            </a:r>
            <a:r>
              <a:rPr lang="en-US" dirty="0">
                <a:sym typeface="Symbol" pitchFamily="18" charset="2"/>
              </a:rPr>
              <a:t></a:t>
            </a:r>
            <a:r>
              <a:rPr lang="en-US" dirty="0"/>
              <a:t>L/2</a:t>
            </a:r>
            <a:r>
              <a:rPr lang="en-US" dirty="0"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 = L </a:t>
            </a:r>
            <a:endParaRPr lang="en-US" dirty="0" smtClean="0"/>
          </a:p>
          <a:p>
            <a:pPr lvl="2"/>
            <a:r>
              <a:rPr lang="en-US" dirty="0" smtClean="0"/>
              <a:t>Parent now has one less node</a:t>
            </a:r>
          </a:p>
          <a:p>
            <a:pPr marL="0" indent="0">
              <a:buNone/>
            </a:pPr>
            <a:endParaRPr lang="en-US" sz="1000" dirty="0" smtClean="0"/>
          </a:p>
          <a:p>
            <a:pPr marL="514350" indent="-514350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If Step 2 caused parent to have </a:t>
            </a:r>
            <a:br>
              <a:rPr lang="en-US" dirty="0" smtClean="0"/>
            </a:b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M/2</a:t>
            </a:r>
            <a:r>
              <a:rPr lang="en-US" dirty="0" smtClean="0">
                <a:sym typeface="Symbol" pitchFamily="18" charset="2"/>
              </a:rPr>
              <a:t> - 1</a:t>
            </a:r>
            <a:r>
              <a:rPr lang="en-US" dirty="0" smtClean="0"/>
              <a:t> children, underflow!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Algorithm</a:t>
            </a:r>
            <a:endParaRPr lang="en-US" dirty="0" smtClean="0"/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If an internal node has </a:t>
            </a:r>
            <a:r>
              <a:rPr lang="en-US" sz="2800" dirty="0" smtClean="0">
                <a:sym typeface="Symbol" pitchFamily="18" charset="2"/>
              </a:rPr>
              <a:t></a:t>
            </a:r>
            <a:r>
              <a:rPr lang="en-US" sz="2800" dirty="0" smtClean="0"/>
              <a:t>M/2</a:t>
            </a:r>
            <a:r>
              <a:rPr lang="en-US" sz="2800" dirty="0" smtClean="0">
                <a:sym typeface="Symbol" pitchFamily="18" charset="2"/>
              </a:rPr>
              <a:t> - 1</a:t>
            </a:r>
            <a:r>
              <a:rPr lang="en-US" sz="2800" dirty="0" smtClean="0"/>
              <a:t> children</a:t>
            </a:r>
          </a:p>
          <a:p>
            <a:pPr lvl="1"/>
            <a:r>
              <a:rPr lang="en-US" dirty="0" smtClean="0"/>
              <a:t>If a neighbor has &gt;</a:t>
            </a:r>
            <a:r>
              <a:rPr lang="en-US" dirty="0" smtClean="0">
                <a:sym typeface="Symbol" pitchFamily="18" charset="2"/>
              </a:rPr>
              <a:t></a:t>
            </a:r>
            <a:r>
              <a:rPr lang="en-US" dirty="0" smtClean="0"/>
              <a:t>M/2</a:t>
            </a:r>
            <a:r>
              <a:rPr lang="en-US" dirty="0" smtClean="0">
                <a:sym typeface="Symbol" pitchFamily="18" charset="2"/>
              </a:rPr>
              <a:t> items, </a:t>
            </a:r>
            <a:r>
              <a:rPr lang="en-US" dirty="0" smtClean="0"/>
              <a:t>adopt and update parent</a:t>
            </a:r>
          </a:p>
          <a:p>
            <a:pPr lvl="1"/>
            <a:r>
              <a:rPr lang="en-US" dirty="0" smtClean="0"/>
              <a:t>Else merge node with neighbor</a:t>
            </a:r>
          </a:p>
          <a:p>
            <a:pPr lvl="2"/>
            <a:r>
              <a:rPr lang="en-US" dirty="0" smtClean="0"/>
              <a:t>Guaranteed to have a legal number of items</a:t>
            </a:r>
          </a:p>
          <a:p>
            <a:pPr lvl="2"/>
            <a:r>
              <a:rPr lang="en-US" dirty="0" smtClean="0"/>
              <a:t>Parent now has one less node, may need to continue </a:t>
            </a:r>
            <a:r>
              <a:rPr lang="en-US" dirty="0" err="1" smtClean="0"/>
              <a:t>underflowing</a:t>
            </a:r>
            <a:r>
              <a:rPr lang="en-US" dirty="0" smtClean="0"/>
              <a:t> up the tree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Fine if we merge all the way up to the root</a:t>
            </a:r>
          </a:p>
          <a:p>
            <a:r>
              <a:rPr lang="en-US" sz="2600" dirty="0" smtClean="0"/>
              <a:t>If </a:t>
            </a:r>
            <a:r>
              <a:rPr lang="en-US" sz="2600" dirty="0"/>
              <a:t>the root went from 2 children to </a:t>
            </a:r>
            <a:r>
              <a:rPr lang="en-US" sz="2600" dirty="0" smtClean="0"/>
              <a:t>1, delete the root and make child the root</a:t>
            </a:r>
          </a:p>
          <a:p>
            <a:r>
              <a:rPr lang="en-US" sz="2600" dirty="0" smtClean="0"/>
              <a:t>This is the only case that decreases tree height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Efficiency of </a:t>
            </a:r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582283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Find correct leaf:</a:t>
            </a:r>
          </a:p>
          <a:p>
            <a:pPr marL="0" indent="0">
              <a:buNone/>
            </a:pPr>
            <a:r>
              <a:rPr lang="en-US" sz="2400" dirty="0"/>
              <a:t>Insert in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leaf: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Split parents all the </a:t>
            </a:r>
            <a:r>
              <a:rPr lang="en-US" sz="2400" dirty="0" smtClean="0"/>
              <a:t>way </a:t>
            </a:r>
            <a:r>
              <a:rPr lang="en-US" sz="2400" dirty="0"/>
              <a:t>to root: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Total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55744" y="914400"/>
            <a:ext cx="2928668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dirty="0">
                <a:cs typeface="Courier New" pitchFamily="49" charset="0"/>
              </a:rPr>
              <a:t>log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i="1" dirty="0"/>
              <a:t>M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i="1" dirty="0"/>
              <a:t>O(L)</a:t>
            </a:r>
          </a:p>
          <a:p>
            <a:pPr marL="0" indent="0">
              <a:buNone/>
            </a:pPr>
            <a:r>
              <a:rPr lang="en-US" sz="2400" dirty="0"/>
              <a:t>O(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None/>
            </a:pP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 +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>
                <a:cs typeface="Courier New" pitchFamily="49" charset="0"/>
              </a:rPr>
              <a:t>log</a:t>
            </a:r>
            <a:r>
              <a:rPr lang="en-US" sz="2400" i="1" baseline="-25000" dirty="0" err="1"/>
              <a:t>M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3312543"/>
            <a:ext cx="8305800" cy="304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US" sz="2400" dirty="0" smtClean="0"/>
              <a:t>But it’s not that bad: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Merges are not that common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After a merge, a node will be over half full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Reducing disk accesses is name of the game: </a:t>
            </a:r>
            <a:br>
              <a:rPr lang="en-US" sz="2000" dirty="0"/>
            </a:br>
            <a:r>
              <a:rPr lang="en-US" sz="2000" dirty="0" smtClean="0"/>
              <a:t>deletions </a:t>
            </a:r>
            <a:r>
              <a:rPr lang="en-US" sz="2000" dirty="0"/>
              <a:t>are thus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 b="1" i="1" baseline="-25000" dirty="0" err="1"/>
              <a:t>M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) on </a:t>
            </a:r>
            <a:r>
              <a:rPr lang="en-US" sz="2000" dirty="0" smtClean="0"/>
              <a:t>average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7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B Trees in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1000"/>
              </a:lnSpc>
              <a:buNone/>
            </a:pPr>
            <a:r>
              <a:rPr lang="en-US" sz="2600" dirty="0"/>
              <a:t>Assuming our goal is efficient number of disk </a:t>
            </a:r>
            <a:r>
              <a:rPr lang="en-US" sz="2600" dirty="0" smtClean="0"/>
              <a:t>accesses, Java was not </a:t>
            </a:r>
            <a:r>
              <a:rPr lang="en-US" sz="2600" dirty="0"/>
              <a:t>designed for this</a:t>
            </a:r>
          </a:p>
          <a:p>
            <a:pPr marL="0" indent="0">
              <a:lnSpc>
                <a:spcPct val="111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1000"/>
              </a:lnSpc>
              <a:buNone/>
            </a:pPr>
            <a:r>
              <a:rPr lang="en-US" sz="2600" dirty="0" smtClean="0"/>
              <a:t>This is not a programming languages course</a:t>
            </a:r>
          </a:p>
          <a:p>
            <a:pPr marL="0" indent="0">
              <a:lnSpc>
                <a:spcPct val="111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1000"/>
              </a:lnSpc>
              <a:buNone/>
            </a:pPr>
            <a:r>
              <a:rPr lang="en-US" sz="2600" dirty="0" smtClean="0"/>
              <a:t>Still, it is worthwhile to know enough about “how Java works” and why this is probably a bad idea for B trees</a:t>
            </a:r>
          </a:p>
          <a:p>
            <a:pPr marL="0" indent="0">
              <a:lnSpc>
                <a:spcPct val="111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1000"/>
              </a:lnSpc>
              <a:buNone/>
            </a:pPr>
            <a:r>
              <a:rPr lang="en-US" sz="2600" dirty="0" smtClean="0"/>
              <a:t>The key issue is extra levels of indirection…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Even if we assume data items have </a:t>
            </a:r>
            <a:r>
              <a:rPr lang="en-US" sz="2600" dirty="0" err="1" smtClean="0"/>
              <a:t>int</a:t>
            </a:r>
            <a:r>
              <a:rPr lang="en-US" sz="2600" dirty="0" smtClean="0"/>
              <a:t> keys, you cannot get the data representation you want for “really big data” </a:t>
            </a:r>
            <a:endParaRPr lang="en-US" sz="26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118102"/>
            <a:ext cx="7848600" cy="42062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interface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Keyed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&lt;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E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</a:rPr>
              <a:t>&gt;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kern="0" dirty="0" smtClean="0">
                <a:latin typeface="Courier New" pitchFamily="49" charset="0"/>
              </a:rPr>
              <a:t>(E);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119F33"/>
                </a:solidFill>
                <a:latin typeface="Courier New" pitchFamily="49" charset="0"/>
              </a:rPr>
              <a:t>BTreeNode</a:t>
            </a:r>
            <a:r>
              <a:rPr lang="en-US" kern="0" dirty="0" smtClean="0">
                <a:latin typeface="Courier New" pitchFamily="49" charset="0"/>
              </a:rPr>
              <a:t>&lt;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implements</a:t>
            </a:r>
            <a:r>
              <a:rPr lang="en-US" kern="0" dirty="0" smtClean="0">
                <a:latin typeface="Courier New" pitchFamily="49" charset="0"/>
              </a:rPr>
              <a:t> Keyed&lt;E&gt;&gt;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static final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M</a:t>
            </a:r>
            <a:r>
              <a:rPr lang="en-US" kern="0" dirty="0" smtClean="0">
                <a:latin typeface="Courier New" pitchFamily="49" charset="0"/>
              </a:rPr>
              <a:t> = 128;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[]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keys</a:t>
            </a:r>
            <a:r>
              <a:rPr lang="en-US" kern="0" dirty="0" smtClean="0">
                <a:latin typeface="Courier New" pitchFamily="49" charset="0"/>
              </a:rPr>
              <a:t> =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[M-1];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BTreeNode</a:t>
            </a:r>
            <a:r>
              <a:rPr lang="en-US" kern="0" dirty="0" smtClean="0">
                <a:latin typeface="Courier New" pitchFamily="49" charset="0"/>
              </a:rPr>
              <a:t>&lt;E&gt;[]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children</a:t>
            </a:r>
            <a:r>
              <a:rPr lang="en-US" kern="0" dirty="0" smtClean="0">
                <a:latin typeface="Courier New" pitchFamily="49" charset="0"/>
              </a:rPr>
              <a:t> = 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latin typeface="Courier New" pitchFamily="49" charset="0"/>
              </a:rPr>
              <a:t>BTreeNode</a:t>
            </a:r>
            <a:r>
              <a:rPr lang="en-US" kern="0" dirty="0" smtClean="0">
                <a:latin typeface="Courier New" pitchFamily="49" charset="0"/>
              </a:rPr>
              <a:t>[M];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</a:t>
            </a:r>
            <a:r>
              <a:rPr lang="en-US" kern="0" dirty="0" err="1" smtClean="0">
                <a:latin typeface="Courier New" pitchFamily="49" charset="0"/>
              </a:rPr>
              <a:t>int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119F33"/>
                </a:solidFill>
                <a:latin typeface="Courier New" pitchFamily="49" charset="0"/>
              </a:rPr>
              <a:t>numChildren</a:t>
            </a:r>
            <a:r>
              <a:rPr lang="en-US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kern="0" dirty="0" smtClean="0">
                <a:latin typeface="Courier New" pitchFamily="49" charset="0"/>
              </a:rPr>
              <a:t> </a:t>
            </a:r>
            <a:r>
              <a:rPr lang="en-US" kern="0" dirty="0" err="1" smtClean="0">
                <a:solidFill>
                  <a:srgbClr val="119F33"/>
                </a:solidFill>
                <a:latin typeface="Courier New" pitchFamily="49" charset="0"/>
              </a:rPr>
              <a:t>BTreeLeaf</a:t>
            </a:r>
            <a:r>
              <a:rPr lang="en-US" kern="0" dirty="0" smtClean="0">
                <a:latin typeface="Courier New" pitchFamily="49" charset="0"/>
              </a:rPr>
              <a:t>&lt;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kern="0" dirty="0" smtClean="0">
                <a:latin typeface="Courier New" pitchFamily="49" charset="0"/>
              </a:rPr>
              <a:t>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static final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32;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E[] </a:t>
            </a:r>
            <a:r>
              <a:rPr lang="en-US" kern="0" dirty="0" smtClean="0">
                <a:solidFill>
                  <a:srgbClr val="119F33"/>
                </a:solidFill>
                <a:latin typeface="Courier New" pitchFamily="49" charset="0"/>
              </a:rPr>
              <a:t>data</a:t>
            </a:r>
            <a:r>
              <a:rPr lang="en-US" kern="0" dirty="0" smtClean="0">
                <a:latin typeface="Courier New" pitchFamily="49" charset="0"/>
              </a:rPr>
              <a:t> = (E[])</a:t>
            </a:r>
            <a:r>
              <a:rPr lang="en-US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kern="0" dirty="0" smtClean="0">
                <a:latin typeface="Courier New" pitchFamily="49" charset="0"/>
              </a:rPr>
              <a:t> Object[L];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numItems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  …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194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that looks like</a:t>
            </a:r>
            <a:endParaRPr lang="en-US" dirty="0"/>
          </a:p>
        </p:txBody>
      </p:sp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0307" y="142145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9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707" y="873203"/>
            <a:ext cx="57658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err="1" smtClean="0"/>
              <a:t>BTreeNode</a:t>
            </a:r>
            <a:r>
              <a:rPr lang="en-US" sz="2000" dirty="0" smtClean="0"/>
              <a:t> (3 objects with “header words”)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31907" y="2321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31907" y="1940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31907" y="2702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31907" y="3083003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6200000" flipH="1">
            <a:off x="1812807" y="1368503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0" idx="1"/>
          </p:cNvCxnSpPr>
          <p:nvPr/>
        </p:nvCxnSpPr>
        <p:spPr bwMode="auto">
          <a:xfrm flipV="1">
            <a:off x="2841507" y="1558613"/>
            <a:ext cx="1828800" cy="91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73" idx="2"/>
          </p:cNvCxnSpPr>
          <p:nvPr/>
        </p:nvCxnSpPr>
        <p:spPr bwMode="auto">
          <a:xfrm flipH="1">
            <a:off x="5127507" y="2410313"/>
            <a:ext cx="228600" cy="596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74" idx="2"/>
          </p:cNvCxnSpPr>
          <p:nvPr/>
        </p:nvCxnSpPr>
        <p:spPr bwMode="auto">
          <a:xfrm>
            <a:off x="5813307" y="2410313"/>
            <a:ext cx="0" cy="5964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75" idx="2"/>
          </p:cNvCxnSpPr>
          <p:nvPr/>
        </p:nvCxnSpPr>
        <p:spPr bwMode="auto">
          <a:xfrm>
            <a:off x="6270507" y="2410703"/>
            <a:ext cx="228600" cy="596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536707" y="306389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70</a:t>
            </a:r>
          </a:p>
        </p:txBody>
      </p:sp>
      <p:sp>
        <p:nvSpPr>
          <p:cNvPr id="79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907" y="3899860"/>
            <a:ext cx="6818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err="1" smtClean="0"/>
              <a:t>BTreeLeaf</a:t>
            </a:r>
            <a:r>
              <a:rPr lang="en-US" sz="2000" dirty="0" smtClean="0"/>
              <a:t> (data objects not in contiguous memory)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endCxn id="71" idx="1"/>
          </p:cNvCxnSpPr>
          <p:nvPr/>
        </p:nvCxnSpPr>
        <p:spPr bwMode="auto">
          <a:xfrm flipV="1">
            <a:off x="2841507" y="2273153"/>
            <a:ext cx="1828800" cy="657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08107" y="489046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08107" y="450946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308107" y="527146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1698507" y="443326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612907" y="52523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62835" y="135894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99107" y="2073293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cxnSp>
        <p:nvCxnSpPr>
          <p:cNvPr id="92" name="Straight Arrow Connector 91"/>
          <p:cNvCxnSpPr>
            <a:endCxn id="94" idx="1"/>
          </p:cNvCxnSpPr>
          <p:nvPr/>
        </p:nvCxnSpPr>
        <p:spPr bwMode="auto">
          <a:xfrm flipV="1">
            <a:off x="2841507" y="4566550"/>
            <a:ext cx="17526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89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41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81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882041" y="43664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</a:t>
            </a:r>
          </a:p>
        </p:txBody>
      </p:sp>
      <p:cxnSp>
        <p:nvCxnSpPr>
          <p:cNvPr id="100" name="Straight Arrow Connector 99"/>
          <p:cNvCxnSpPr>
            <a:stCxn id="95" idx="2"/>
          </p:cNvCxnSpPr>
          <p:nvPr/>
        </p:nvCxnSpPr>
        <p:spPr bwMode="auto">
          <a:xfrm flipH="1">
            <a:off x="5127507" y="4718950"/>
            <a:ext cx="2286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6" idx="2"/>
          </p:cNvCxnSpPr>
          <p:nvPr/>
        </p:nvCxnSpPr>
        <p:spPr bwMode="auto">
          <a:xfrm flipH="1">
            <a:off x="5584707" y="4718950"/>
            <a:ext cx="762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7" idx="2"/>
          </p:cNvCxnSpPr>
          <p:nvPr/>
        </p:nvCxnSpPr>
        <p:spPr bwMode="auto">
          <a:xfrm>
            <a:off x="5965707" y="4718950"/>
            <a:ext cx="76200" cy="552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6200000" flipH="1">
            <a:off x="6080007" y="485236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99107" y="433795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4746507" y="51952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432307" y="52714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965707" y="52714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499107" y="519526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27507" y="142145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pPr algn="ctr"/>
            <a:r>
              <a:rPr lang="en-US" sz="1400" dirty="0" smtClean="0"/>
              <a:t>M-1</a:t>
            </a:r>
            <a:endParaRPr lang="en-US" sz="1400" dirty="0"/>
          </a:p>
        </p:txBody>
      </p:sp>
      <p:sp>
        <p:nvSpPr>
          <p:cNvPr id="68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84707" y="142145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>
            <a:noAutofit/>
          </a:bodyPr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7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41907" y="1421843"/>
            <a:ext cx="457200" cy="274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>
            <a:noAutofit/>
          </a:bodyPr>
          <a:lstStyle/>
          <a:p>
            <a:pPr algn="ctr"/>
            <a:r>
              <a:rPr lang="en-US" sz="1400" dirty="0" smtClean="0"/>
              <a:t>40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70307" y="2135993"/>
            <a:ext cx="1828800" cy="274710"/>
            <a:chOff x="4588508" y="1848173"/>
            <a:chExt cx="1828800" cy="274710"/>
          </a:xfrm>
        </p:grpSpPr>
        <p:sp>
          <p:nvSpPr>
            <p:cNvPr id="71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88508" y="184817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3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45708" y="184817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>
              <a:spAutoFit/>
            </a:bodyPr>
            <a:lstStyle/>
            <a:p>
              <a:pPr algn="ctr"/>
              <a:r>
                <a:rPr lang="en-US" sz="1400" dirty="0" smtClean="0"/>
                <a:t>M-1</a:t>
              </a:r>
              <a:endParaRPr lang="en-US" sz="1400" dirty="0"/>
            </a:p>
          </p:txBody>
        </p:sp>
        <p:sp>
          <p:nvSpPr>
            <p:cNvPr id="74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02908" y="184817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>
              <a:noAutofit/>
            </a:bodyPr>
            <a:lstStyle/>
            <a:p>
              <a:pPr algn="ctr"/>
              <a:r>
                <a:rPr lang="en-US" sz="1400" dirty="0" smtClean="0"/>
                <a:t>12</a:t>
              </a:r>
              <a:endParaRPr lang="en-US" sz="1400" dirty="0"/>
            </a:p>
          </p:txBody>
        </p:sp>
        <p:sp>
          <p:nvSpPr>
            <p:cNvPr id="75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960108" y="1848563"/>
              <a:ext cx="45720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>
              <a:noAutofit/>
            </a:bodyPr>
            <a:lstStyle/>
            <a:p>
              <a:pPr algn="ctr"/>
              <a:r>
                <a:rPr lang="en-US" sz="1400" dirty="0" smtClean="0"/>
                <a:t>40</a:t>
              </a:r>
              <a:endParaRPr lang="en-US" sz="1400" dirty="0"/>
            </a:p>
          </p:txBody>
        </p:sp>
      </p:grpSp>
      <p:sp>
        <p:nvSpPr>
          <p:cNvPr id="95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037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085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3307" y="441415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Calculating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the height of a tree with root  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Running time for tree with </a:t>
            </a:r>
            <a:r>
              <a:rPr lang="en-US" sz="3200" i="1" kern="0" dirty="0"/>
              <a:t>n</a:t>
            </a:r>
            <a:r>
              <a:rPr lang="en-US" sz="3200" kern="0" dirty="0"/>
              <a:t> nodes: 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	</a:t>
            </a:r>
            <a:r>
              <a:rPr lang="en-US" sz="3200" i="1" kern="0" dirty="0"/>
              <a:t>O</a:t>
            </a:r>
            <a:r>
              <a:rPr lang="en-US" sz="3200" kern="0" dirty="0"/>
              <a:t>(</a:t>
            </a:r>
            <a:r>
              <a:rPr lang="en-US" sz="3200" i="1" kern="0" dirty="0"/>
              <a:t>n</a:t>
            </a:r>
            <a:r>
              <a:rPr lang="en-US" sz="3200" kern="0" dirty="0"/>
              <a:t>) – single pass over tree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endParaRPr lang="en-US" sz="1200" kern="0" dirty="0"/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Very important detail of definition: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	height of a null tree is </a:t>
            </a:r>
            <a:r>
              <a:rPr lang="en-US" sz="3200" kern="0" dirty="0">
                <a:solidFill>
                  <a:schemeClr val="accent2"/>
                </a:solidFill>
              </a:rPr>
              <a:t>-1</a:t>
            </a:r>
            <a:r>
              <a:rPr lang="en-US" sz="3200" kern="0" dirty="0"/>
              <a:t>, height of tree with a single node is </a:t>
            </a:r>
            <a:r>
              <a:rPr lang="en-US" sz="3200" kern="0" dirty="0">
                <a:solidFill>
                  <a:schemeClr val="accent2"/>
                </a:solidFill>
              </a:rPr>
              <a:t>0</a:t>
            </a:r>
            <a:endParaRPr lang="en-US" sz="1200" kern="0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973" y="1352906"/>
            <a:ext cx="7742825" cy="201593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treeHeight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(Node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</a:rPr>
              <a:t>root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Courier New" pitchFamily="49" charset="0"/>
              </a:rPr>
              <a:t>  </a:t>
            </a:r>
            <a:r>
              <a:rPr lang="en-US" sz="24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 smtClean="0">
                <a:latin typeface="Courier New" pitchFamily="49" charset="0"/>
              </a:rPr>
              <a:t>(root == </a:t>
            </a:r>
            <a:r>
              <a:rPr lang="en-US" sz="2400" b="1" kern="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4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-1;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smtClean="0">
                <a:latin typeface="Courier New" pitchFamily="49" charset="0"/>
              </a:rPr>
              <a:t>  </a:t>
            </a:r>
            <a:r>
              <a:rPr lang="en-US" sz="2400" b="1" kern="0" baseline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baseline="0" dirty="0" smtClean="0">
                <a:latin typeface="Courier New" pitchFamily="49" charset="0"/>
              </a:rPr>
              <a:t> 1 + max(</a:t>
            </a:r>
            <a:r>
              <a:rPr lang="en-US" sz="2400" b="1" kern="0" baseline="0" dirty="0" err="1" smtClean="0">
                <a:solidFill>
                  <a:srgbClr val="00B050"/>
                </a:solidFill>
                <a:latin typeface="Courier New" pitchFamily="49" charset="0"/>
              </a:rPr>
              <a:t>treeHeight</a:t>
            </a:r>
            <a:r>
              <a:rPr lang="en-US" sz="2400" kern="0" dirty="0" smtClean="0">
                <a:latin typeface="Courier New" pitchFamily="49" charset="0"/>
              </a:rPr>
              <a:t>(</a:t>
            </a:r>
            <a:r>
              <a:rPr lang="en-US" sz="2400" kern="0" dirty="0" err="1" smtClean="0">
                <a:latin typeface="Courier New" pitchFamily="49" charset="0"/>
              </a:rPr>
              <a:t>root.left</a:t>
            </a:r>
            <a:r>
              <a:rPr lang="en-US" sz="2400" kern="0" dirty="0" smtClean="0">
                <a:latin typeface="Courier New" pitchFamily="49" charset="0"/>
              </a:rPr>
              <a:t>),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          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treeHeight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</a:t>
            </a:r>
            <a:r>
              <a:rPr kumimoji="0" lang="en-US" sz="24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root.right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));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400" kern="0" dirty="0" smtClean="0">
                <a:latin typeface="Courier New" pitchFamily="49" charset="0"/>
              </a:rPr>
              <a:t>}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point of B trees is to keep related data in contiguous memory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All the red references on the previous slide are inappropriate</a:t>
            </a:r>
          </a:p>
          <a:p>
            <a:r>
              <a:rPr lang="en-US" sz="2400" dirty="0" smtClean="0"/>
              <a:t>As minor point, beware the extra “header words”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But that is “the best you can do” in Java</a:t>
            </a:r>
          </a:p>
          <a:p>
            <a:r>
              <a:rPr lang="en-US" sz="2400" dirty="0" smtClean="0"/>
              <a:t>Again, the advantage is generic, reusable code</a:t>
            </a:r>
          </a:p>
          <a:p>
            <a:r>
              <a:rPr lang="en-US" sz="2400" dirty="0" smtClean="0"/>
              <a:t>But for your performance-critical web-index, </a:t>
            </a:r>
            <a:br>
              <a:rPr lang="en-US" sz="2400" dirty="0" smtClean="0"/>
            </a:br>
            <a:r>
              <a:rPr lang="en-US" sz="2400" dirty="0" smtClean="0"/>
              <a:t>not the way to implement your B-Tree for terabytes of data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Other languages better support “flattening objects into arrays”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we actually get here in </a:t>
            </a:r>
            <a:r>
              <a:rPr lang="en-US" smtClean="0"/>
              <a:t>one lecture?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Conclusion: Balanced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Balanced trees make good dictionaries because they guarantee logarithmic-time find, insert, and delete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Essential and beautiful computer science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But only if you can maintain balance within the time bound and the underlying  computer architecture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Another great balanced tree which we sadly will not cover (but easy to read about)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Red-black trees: all leaves have depth within a factor of 2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Height of an AVL Tree?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Using the AVL balance property, we can determine the minimum number of nodes in an AVL tree of height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h</a:t>
            </a:r>
            <a:endParaRPr lang="en-US" sz="28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Recurrence relation:</a:t>
            </a:r>
          </a:p>
          <a:p>
            <a:pPr marL="0" indent="0">
              <a:buNone/>
            </a:pPr>
            <a:r>
              <a:rPr lang="en-US" sz="2600" dirty="0"/>
              <a:t>Let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600" dirty="0" smtClean="0"/>
              <a:t>be </a:t>
            </a:r>
            <a:r>
              <a:rPr lang="en-US" sz="2600" dirty="0"/>
              <a:t>the </a:t>
            </a:r>
            <a:r>
              <a:rPr lang="en-US" sz="2600" dirty="0" smtClean="0"/>
              <a:t>minimum </a:t>
            </a:r>
            <a:r>
              <a:rPr lang="en-US" sz="2600" dirty="0"/>
              <a:t>nodes in height </a:t>
            </a:r>
            <a:r>
              <a:rPr lang="en-US" sz="2600" i="1" dirty="0" smtClean="0"/>
              <a:t>h</a:t>
            </a:r>
            <a:r>
              <a:rPr lang="en-US" sz="2600" dirty="0" smtClean="0"/>
              <a:t>, then</a:t>
            </a:r>
            <a:endParaRPr lang="en-US" sz="2600" i="1" dirty="0" smtClean="0"/>
          </a:p>
          <a:p>
            <a:pPr marL="0" indent="0">
              <a:buNone/>
            </a:pP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-1) +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-2) + 1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smtClean="0">
                <a:latin typeface="+mj-lt"/>
                <a:cs typeface="Courier New" pitchFamily="49" charset="0"/>
              </a:rPr>
              <a:t>where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(-1) = 0 </a:t>
            </a:r>
            <a:r>
              <a:rPr lang="en-US" sz="2400" dirty="0" smtClean="0">
                <a:latin typeface="+mj-lt"/>
                <a:cs typeface="Courier New" pitchFamily="49" charset="0"/>
              </a:rPr>
              <a:t>and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(0)  = 1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/>
              <a:t>Solution </a:t>
            </a:r>
            <a:r>
              <a:rPr lang="en-US" sz="2600" dirty="0"/>
              <a:t>of Recurrence: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i="1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  <a:sym typeface="Symbol" pitchFamily="18" charset="2"/>
              </a:rPr>
              <a:t>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1.62</a:t>
            </a:r>
            <a:r>
              <a:rPr lang="en-US" sz="2800" i="1" baseline="300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>h</a:t>
            </a:r>
            <a:r>
              <a:rPr lang="en-US" sz="2600" dirty="0">
                <a:latin typeface="Courier New" pitchFamily="49" charset="0"/>
                <a:cs typeface="Courier New" pitchFamily="49" charset="0"/>
                <a:sym typeface="Symbol" pitchFamily="18" charset="2"/>
              </a:rPr>
              <a:t/>
            </a:r>
            <a:br>
              <a:rPr lang="en-US" sz="2600" dirty="0">
                <a:latin typeface="Courier New" pitchFamily="49" charset="0"/>
                <a:cs typeface="Courier New" pitchFamily="49" charset="0"/>
                <a:sym typeface="Symbol" pitchFamily="18" charset="2"/>
              </a:rPr>
            </a:br>
            <a:endParaRPr lang="en-US" sz="2600" dirty="0">
              <a:latin typeface="Courier New" pitchFamily="49" charset="0"/>
              <a:cs typeface="Courier New" pitchFamily="49" charset="0"/>
              <a:sym typeface="Symbol" pitchFamily="18" charset="2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AVL Tree </a:t>
            </a:r>
            <a:r>
              <a:rPr lang="en-US" i="0" dirty="0" smtClean="0"/>
              <a:t>(height = 0)</a:t>
            </a:r>
            <a:endParaRPr lang="en-US" i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14</a:t>
            </a:fld>
            <a:endParaRPr lang="en-US"/>
          </a:p>
        </p:txBody>
      </p:sp>
      <p:sp>
        <p:nvSpPr>
          <p:cNvPr id="94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353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AVL Tree </a:t>
            </a:r>
            <a:r>
              <a:rPr lang="en-US" i="0" dirty="0"/>
              <a:t>(height = </a:t>
            </a:r>
            <a:r>
              <a:rPr lang="en-US" i="0" dirty="0" smtClean="0"/>
              <a:t>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15</a:t>
            </a:fld>
            <a:endParaRPr lang="en-US"/>
          </a:p>
        </p:txBody>
      </p:sp>
      <p:sp>
        <p:nvSpPr>
          <p:cNvPr id="90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683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94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353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3"/>
            </p:custDataLst>
          </p:nvPr>
        </p:nvCxnSpPr>
        <p:spPr bwMode="auto">
          <a:xfrm>
            <a:off x="3678896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99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AVL Tree </a:t>
            </a:r>
            <a:r>
              <a:rPr lang="en-US" i="0" dirty="0"/>
              <a:t>(height = </a:t>
            </a:r>
            <a:r>
              <a:rPr lang="en-US" i="0" dirty="0" smtClean="0"/>
              <a:t>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16</a:t>
            </a:fld>
            <a:endParaRPr lang="en-US"/>
          </a:p>
        </p:txBody>
      </p:sp>
      <p:sp>
        <p:nvSpPr>
          <p:cNvPr id="72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024232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0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335785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90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683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1" name="AutoShape 23"/>
          <p:cNvCxnSpPr>
            <a:cxnSpLocks noChangeShapeType="1"/>
            <a:stCxn id="90" idx="5"/>
            <a:endCxn id="80" idx="0"/>
          </p:cNvCxnSpPr>
          <p:nvPr>
            <p:custDataLst>
              <p:tags r:id="rId4"/>
            </p:custDataLst>
          </p:nvPr>
        </p:nvCxnSpPr>
        <p:spPr bwMode="auto">
          <a:xfrm>
            <a:off x="5008357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3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6"/>
            </p:custDataLst>
          </p:nvPr>
        </p:nvCxnSpPr>
        <p:spPr bwMode="auto">
          <a:xfrm>
            <a:off x="3678896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AutoShape 23"/>
          <p:cNvCxnSpPr>
            <a:cxnSpLocks noChangeShapeType="1"/>
            <a:stCxn id="94" idx="3"/>
            <a:endCxn id="72" idx="0"/>
          </p:cNvCxnSpPr>
          <p:nvPr>
            <p:custDataLst>
              <p:tags r:id="rId7"/>
            </p:custDataLst>
          </p:nvPr>
        </p:nvCxnSpPr>
        <p:spPr bwMode="auto">
          <a:xfrm flipH="1">
            <a:off x="2214732" y="1353047"/>
            <a:ext cx="119475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5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AVL Tree </a:t>
            </a:r>
            <a:r>
              <a:rPr lang="en-US" i="0" dirty="0"/>
              <a:t>(height = </a:t>
            </a:r>
            <a:r>
              <a:rPr lang="en-US" i="0" dirty="0" smtClean="0"/>
              <a:t>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  <p:sp>
        <p:nvSpPr>
          <p:cNvPr id="47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676864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2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024232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74" name="AutoShape 23"/>
          <p:cNvCxnSpPr>
            <a:cxnSpLocks noChangeShapeType="1"/>
            <a:stCxn id="72" idx="5"/>
            <a:endCxn id="47" idx="0"/>
          </p:cNvCxnSpPr>
          <p:nvPr>
            <p:custDataLst>
              <p:tags r:id="rId3"/>
            </p:custDataLst>
          </p:nvPr>
        </p:nvCxnSpPr>
        <p:spPr bwMode="auto">
          <a:xfrm>
            <a:off x="2349436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0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335785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84" name="AutoShape 23"/>
          <p:cNvCxnSpPr>
            <a:cxnSpLocks noChangeShapeType="1"/>
            <a:stCxn id="80" idx="5"/>
          </p:cNvCxnSpPr>
          <p:nvPr>
            <p:custDataLst>
              <p:tags r:id="rId5"/>
            </p:custDataLst>
          </p:nvPr>
        </p:nvCxnSpPr>
        <p:spPr bwMode="auto">
          <a:xfrm>
            <a:off x="5660989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030521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90" name="Oval 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683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1" name="AutoShape 23"/>
          <p:cNvCxnSpPr>
            <a:cxnSpLocks noChangeShapeType="1"/>
            <a:stCxn id="90" idx="5"/>
            <a:endCxn id="80" idx="0"/>
          </p:cNvCxnSpPr>
          <p:nvPr>
            <p:custDataLst>
              <p:tags r:id="rId8"/>
            </p:custDataLst>
          </p:nvPr>
        </p:nvCxnSpPr>
        <p:spPr bwMode="auto">
          <a:xfrm>
            <a:off x="5008357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AutoShape 23"/>
          <p:cNvCxnSpPr>
            <a:cxnSpLocks noChangeShapeType="1"/>
            <a:stCxn id="85" idx="0"/>
            <a:endCxn id="90" idx="3"/>
          </p:cNvCxnSpPr>
          <p:nvPr>
            <p:custDataLst>
              <p:tags r:id="rId9"/>
            </p:custDataLst>
          </p:nvPr>
        </p:nvCxnSpPr>
        <p:spPr bwMode="auto">
          <a:xfrm flipV="1">
            <a:off x="4221021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3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3353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11"/>
            </p:custDataLst>
          </p:nvPr>
        </p:nvCxnSpPr>
        <p:spPr bwMode="auto">
          <a:xfrm>
            <a:off x="3678896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AutoShape 23"/>
          <p:cNvCxnSpPr>
            <a:cxnSpLocks noChangeShapeType="1"/>
            <a:stCxn id="94" idx="3"/>
            <a:endCxn id="72" idx="0"/>
          </p:cNvCxnSpPr>
          <p:nvPr>
            <p:custDataLst>
              <p:tags r:id="rId12"/>
            </p:custDataLst>
          </p:nvPr>
        </p:nvCxnSpPr>
        <p:spPr bwMode="auto">
          <a:xfrm flipH="1">
            <a:off x="2214732" y="1353047"/>
            <a:ext cx="119475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3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640932" y="37133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AVL Tree </a:t>
            </a:r>
            <a:r>
              <a:rPr lang="en-US" i="0" dirty="0"/>
              <a:t>(height = </a:t>
            </a:r>
            <a:r>
              <a:rPr lang="en-US" i="0" dirty="0" smtClean="0"/>
              <a:t>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18</a:t>
            </a:fld>
            <a:endParaRPr lang="en-US"/>
          </a:p>
        </p:txBody>
      </p:sp>
      <p:sp>
        <p:nvSpPr>
          <p:cNvPr id="47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676864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8" name="Oval 1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981664" y="3694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cxnSp>
        <p:nvCxnSpPr>
          <p:cNvPr id="51" name="AutoShape 23"/>
          <p:cNvCxnSpPr>
            <a:cxnSpLocks noChangeShapeType="1"/>
            <a:stCxn id="47" idx="5"/>
            <a:endCxn id="48" idx="0"/>
          </p:cNvCxnSpPr>
          <p:nvPr>
            <p:custDataLst>
              <p:tags r:id="rId3"/>
            </p:custDataLst>
          </p:nvPr>
        </p:nvCxnSpPr>
        <p:spPr bwMode="auto">
          <a:xfrm>
            <a:off x="3002068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2" name="Oval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24232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74" name="AutoShape 23"/>
          <p:cNvCxnSpPr>
            <a:cxnSpLocks noChangeShapeType="1"/>
            <a:stCxn id="72" idx="5"/>
            <a:endCxn id="47" idx="0"/>
          </p:cNvCxnSpPr>
          <p:nvPr>
            <p:custDataLst>
              <p:tags r:id="rId6"/>
            </p:custDataLst>
          </p:nvPr>
        </p:nvCxnSpPr>
        <p:spPr bwMode="auto">
          <a:xfrm>
            <a:off x="2349436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AutoShape 23"/>
          <p:cNvCxnSpPr>
            <a:cxnSpLocks noChangeShapeType="1"/>
            <a:stCxn id="53" idx="0"/>
            <a:endCxn id="72" idx="3"/>
          </p:cNvCxnSpPr>
          <p:nvPr>
            <p:custDataLst>
              <p:tags r:id="rId7"/>
            </p:custDataLst>
          </p:nvPr>
        </p:nvCxnSpPr>
        <p:spPr bwMode="auto">
          <a:xfrm flipV="1">
            <a:off x="1562100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0" name="Oval 3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335785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2" name="Oval 1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030985" y="3694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83" name="AutoShape 22"/>
          <p:cNvCxnSpPr>
            <a:cxnSpLocks noChangeShapeType="1"/>
            <a:stCxn id="80" idx="3"/>
            <a:endCxn id="82" idx="0"/>
          </p:cNvCxnSpPr>
          <p:nvPr>
            <p:custDataLst>
              <p:tags r:id="rId10"/>
            </p:custDataLst>
          </p:nvPr>
        </p:nvCxnSpPr>
        <p:spPr bwMode="auto">
          <a:xfrm flipH="1">
            <a:off x="5221485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AutoShape 23"/>
          <p:cNvCxnSpPr>
            <a:cxnSpLocks noChangeShapeType="1"/>
            <a:stCxn id="80" idx="5"/>
          </p:cNvCxnSpPr>
          <p:nvPr>
            <p:custDataLst>
              <p:tags r:id="rId11"/>
            </p:custDataLst>
          </p:nvPr>
        </p:nvCxnSpPr>
        <p:spPr bwMode="auto">
          <a:xfrm>
            <a:off x="5660989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030521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86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335321" y="3694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cxnSp>
        <p:nvCxnSpPr>
          <p:cNvPr id="89" name="AutoShape 23"/>
          <p:cNvCxnSpPr>
            <a:cxnSpLocks noChangeShapeType="1"/>
            <a:stCxn id="85" idx="5"/>
            <a:endCxn id="86" idx="0"/>
          </p:cNvCxnSpPr>
          <p:nvPr>
            <p:custDataLst>
              <p:tags r:id="rId14"/>
            </p:custDataLst>
          </p:nvPr>
        </p:nvCxnSpPr>
        <p:spPr bwMode="auto">
          <a:xfrm>
            <a:off x="4355725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3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683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1" name="AutoShape 23"/>
          <p:cNvCxnSpPr>
            <a:cxnSpLocks noChangeShapeType="1"/>
            <a:stCxn id="90" idx="5"/>
            <a:endCxn id="80" idx="0"/>
          </p:cNvCxnSpPr>
          <p:nvPr>
            <p:custDataLst>
              <p:tags r:id="rId16"/>
            </p:custDataLst>
          </p:nvPr>
        </p:nvCxnSpPr>
        <p:spPr bwMode="auto">
          <a:xfrm>
            <a:off x="5008357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AutoShape 23"/>
          <p:cNvCxnSpPr>
            <a:cxnSpLocks noChangeShapeType="1"/>
            <a:stCxn id="85" idx="0"/>
            <a:endCxn id="90" idx="3"/>
          </p:cNvCxnSpPr>
          <p:nvPr>
            <p:custDataLst>
              <p:tags r:id="rId17"/>
            </p:custDataLst>
          </p:nvPr>
        </p:nvCxnSpPr>
        <p:spPr bwMode="auto">
          <a:xfrm flipV="1">
            <a:off x="4221021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3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353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19"/>
            </p:custDataLst>
          </p:nvPr>
        </p:nvCxnSpPr>
        <p:spPr bwMode="auto">
          <a:xfrm>
            <a:off x="3678896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AutoShape 23"/>
          <p:cNvCxnSpPr>
            <a:cxnSpLocks noChangeShapeType="1"/>
            <a:stCxn id="94" idx="3"/>
            <a:endCxn id="72" idx="0"/>
          </p:cNvCxnSpPr>
          <p:nvPr>
            <p:custDataLst>
              <p:tags r:id="rId20"/>
            </p:custDataLst>
          </p:nvPr>
        </p:nvCxnSpPr>
        <p:spPr bwMode="auto">
          <a:xfrm flipH="1">
            <a:off x="2214732" y="1353047"/>
            <a:ext cx="119475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3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640932" y="37133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" name="Oval 16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859467" y="46023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</p:txBody>
      </p:sp>
      <p:cxnSp>
        <p:nvCxnSpPr>
          <p:cNvPr id="103" name="AutoShape 23"/>
          <p:cNvCxnSpPr>
            <a:cxnSpLocks noChangeShapeType="1"/>
            <a:stCxn id="101" idx="5"/>
            <a:endCxn id="102" idx="0"/>
          </p:cNvCxnSpPr>
          <p:nvPr>
            <p:custDataLst>
              <p:tags r:id="rId23"/>
            </p:custDataLst>
          </p:nvPr>
        </p:nvCxnSpPr>
        <p:spPr bwMode="auto">
          <a:xfrm>
            <a:off x="5966136" y="4038599"/>
            <a:ext cx="83831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665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AVL Tree Operations</a:t>
            </a:r>
            <a:endParaRPr lang="en-US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AVL find: </a:t>
            </a:r>
          </a:p>
          <a:p>
            <a:r>
              <a:rPr lang="en-US" sz="2600" dirty="0" smtClean="0"/>
              <a:t>Same as BST find</a:t>
            </a:r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AVL insert: </a:t>
            </a:r>
          </a:p>
          <a:p>
            <a:r>
              <a:rPr lang="en-US" sz="2600" dirty="0" smtClean="0"/>
              <a:t>Starts off the same as BST insert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hen check balance of tree</a:t>
            </a:r>
          </a:p>
          <a:p>
            <a:r>
              <a:rPr lang="en-US" sz="2600" dirty="0" smtClean="0"/>
              <a:t>Potentially fix the AVL tree (4 imbalance cases)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AVL delete: </a:t>
            </a:r>
          </a:p>
          <a:p>
            <a:r>
              <a:rPr lang="en-US" sz="2600" dirty="0" smtClean="0"/>
              <a:t>Do the deletion</a:t>
            </a:r>
          </a:p>
          <a:p>
            <a:r>
              <a:rPr lang="en-US" sz="2600" dirty="0" smtClean="0"/>
              <a:t>Then handle imbalance (same as insert)</a:t>
            </a:r>
          </a:p>
          <a:p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Binary search trees can give us great performance due to providing a structured binary search.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only occurs if the tree is balanced.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 / Detect Potential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Insert the new node (at a leaf, as in a BST)</a:t>
            </a:r>
          </a:p>
          <a:p>
            <a:r>
              <a:rPr lang="en-US" dirty="0" smtClean="0"/>
              <a:t>For each node on the path from the new leaf to the root</a:t>
            </a:r>
          </a:p>
          <a:p>
            <a:r>
              <a:rPr lang="en-US" dirty="0" smtClean="0"/>
              <a:t>The insertion may, or may not, have changed the node’s height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recursive insertion in a </a:t>
            </a:r>
            <a:r>
              <a:rPr lang="en-US" dirty="0" err="1" smtClean="0"/>
              <a:t>subtree</a:t>
            </a:r>
            <a:endParaRPr lang="en-US" dirty="0" smtClean="0"/>
          </a:p>
          <a:p>
            <a:r>
              <a:rPr lang="en-US" dirty="0" smtClean="0"/>
              <a:t>detect height imbalance</a:t>
            </a:r>
          </a:p>
          <a:p>
            <a:r>
              <a:rPr lang="en-US" dirty="0" smtClean="0"/>
              <a:t>perform a rotation to restore balance at that node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the action is in defining the correct rotations to restore balance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there is an imbalance, then there must be a deepest element that is imbalanced</a:t>
            </a:r>
          </a:p>
          <a:p>
            <a:r>
              <a:rPr lang="en-US" sz="2800" dirty="0" smtClean="0"/>
              <a:t>After rebalancing this deepest node, every node is then balanced</a:t>
            </a:r>
          </a:p>
          <a:p>
            <a:r>
              <a:rPr lang="en-US" sz="2800" dirty="0" smtClean="0"/>
              <a:t>Ergo, at most one node needs rebalancing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 smtClean="0"/>
              <a:t>Insert(</a:t>
            </a:r>
            <a:r>
              <a:rPr lang="en-US" sz="3200" kern="0" dirty="0" smtClean="0">
                <a:solidFill>
                  <a:srgbClr val="0000FF"/>
                </a:solidFill>
              </a:rPr>
              <a:t>6</a:t>
            </a:r>
            <a:r>
              <a:rPr lang="en-US" sz="3200" kern="0" dirty="0"/>
              <a:t>)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Insert(</a:t>
            </a:r>
            <a:r>
              <a:rPr lang="en-US" sz="3200" kern="0" dirty="0">
                <a:solidFill>
                  <a:srgbClr val="008000"/>
                </a:solidFill>
              </a:rPr>
              <a:t>3</a:t>
            </a:r>
            <a:r>
              <a:rPr lang="en-US" sz="3200" kern="0" dirty="0"/>
              <a:t>)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Insert(</a:t>
            </a:r>
            <a:r>
              <a:rPr lang="en-US" sz="3200" kern="0" dirty="0">
                <a:solidFill>
                  <a:srgbClr val="CC9900"/>
                </a:solidFill>
              </a:rPr>
              <a:t>1</a:t>
            </a:r>
            <a:r>
              <a:rPr lang="en-US" sz="3200" kern="0" dirty="0"/>
              <a:t>)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endParaRPr lang="en-US" sz="3200" kern="0" dirty="0"/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endParaRPr lang="en-US" sz="3200" kern="0" dirty="0"/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/>
              <a:t>Third insertion violates </a:t>
            </a:r>
            <a:r>
              <a:rPr lang="en-US" sz="3200" kern="0" dirty="0" smtClean="0"/>
              <a:t>balance</a:t>
            </a:r>
          </a:p>
          <a:p>
            <a:pPr lvl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 smtClean="0"/>
              <a:t>What </a:t>
            </a:r>
            <a:r>
              <a:rPr lang="en-US" sz="3200" kern="0" dirty="0"/>
              <a:t>is a</a:t>
            </a:r>
            <a:r>
              <a:rPr lang="en-US" sz="3200" kern="0" dirty="0" smtClean="0"/>
              <a:t> </a:t>
            </a:r>
            <a:r>
              <a:rPr lang="en-US" sz="3200" kern="0" dirty="0"/>
              <a:t>way to fix </a:t>
            </a:r>
            <a:r>
              <a:rPr lang="en-US" sz="3200" kern="0" dirty="0" smtClean="0"/>
              <a:t>this?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861300" y="996345"/>
            <a:ext cx="488950" cy="488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7359650" y="1790095"/>
            <a:ext cx="488950" cy="48895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794500" y="2596545"/>
            <a:ext cx="488950" cy="48895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9" idx="3"/>
            <a:endCxn id="10" idx="0"/>
          </p:cNvCxnSpPr>
          <p:nvPr>
            <p:custDataLst>
              <p:tags r:id="rId4"/>
            </p:custDataLst>
          </p:nvPr>
        </p:nvCxnSpPr>
        <p:spPr bwMode="auto">
          <a:xfrm rot="5400000">
            <a:off x="7040563" y="2205852"/>
            <a:ext cx="389105" cy="3922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8" idx="3"/>
            <a:endCxn id="9" idx="0"/>
          </p:cNvCxnSpPr>
          <p:nvPr>
            <p:custDataLst>
              <p:tags r:id="rId5"/>
            </p:custDataLst>
          </p:nvPr>
        </p:nvCxnSpPr>
        <p:spPr bwMode="auto">
          <a:xfrm rot="5400000">
            <a:off x="7580313" y="1437502"/>
            <a:ext cx="376405" cy="328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1"/>
          <p:cNvSpPr txBox="1"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8350250" y="843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 Box 11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785100" y="1605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 Box 11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175500" y="2367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Oval 13" descr="50%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867400" y="996345"/>
            <a:ext cx="488950" cy="488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7" name="Oval 14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365750" y="1790095"/>
            <a:ext cx="488950" cy="48895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3</a:t>
            </a:r>
          </a:p>
        </p:txBody>
      </p:sp>
      <p:cxnSp>
        <p:nvCxnSpPr>
          <p:cNvPr id="20" name="AutoShape 17"/>
          <p:cNvCxnSpPr>
            <a:cxnSpLocks noChangeAspect="1" noChangeShapeType="1"/>
            <a:stCxn id="16" idx="3"/>
            <a:endCxn id="17" idx="0"/>
          </p:cNvCxnSpPr>
          <p:nvPr>
            <p:custDataLst>
              <p:tags r:id="rId11"/>
            </p:custDataLst>
          </p:nvPr>
        </p:nvCxnSpPr>
        <p:spPr bwMode="auto">
          <a:xfrm rot="5400000">
            <a:off x="5586413" y="1437502"/>
            <a:ext cx="376405" cy="328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11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356350" y="843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 Box 11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791200" y="16059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Oval 13" descr="50%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964595"/>
            <a:ext cx="488950" cy="488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25" name="Text Box 11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298950" y="81219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basic operation we use to rebalance</a:t>
            </a:r>
          </a:p>
          <a:p>
            <a:r>
              <a:rPr lang="en-US" sz="2400" dirty="0" smtClean="0"/>
              <a:t>Move child of unbalanced node into parent position</a:t>
            </a:r>
          </a:p>
          <a:p>
            <a:r>
              <a:rPr lang="en-US" sz="2400" dirty="0" smtClean="0"/>
              <a:t>Parent becomes a “other” child</a:t>
            </a:r>
          </a:p>
          <a:p>
            <a:r>
              <a:rPr lang="en-US" sz="2400" dirty="0" smtClean="0"/>
              <a:t>Other </a:t>
            </a:r>
            <a:r>
              <a:rPr lang="en-US" sz="2400" dirty="0" err="1" smtClean="0"/>
              <a:t>subtrees</a:t>
            </a:r>
            <a:r>
              <a:rPr lang="en-US" sz="2400" dirty="0" smtClean="0"/>
              <a:t> move as allowed by the BST</a:t>
            </a:r>
            <a:endParaRPr lang="en-US" sz="2400"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AutoShape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752330">
            <a:off x="2151450" y="4056215"/>
            <a:ext cx="1341438" cy="1130933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721475" y="3810000"/>
            <a:ext cx="487363" cy="487363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9" name="Oval 5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4876800"/>
            <a:ext cx="488950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0" name="Oval 6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4876800"/>
            <a:ext cx="487363" cy="48736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cxnSp>
        <p:nvCxnSpPr>
          <p:cNvPr id="11" name="AutoShape 7"/>
          <p:cNvCxnSpPr>
            <a:cxnSpLocks noChangeAspect="1" noChangeShapeType="1"/>
            <a:stCxn id="8" idx="3"/>
            <a:endCxn id="9" idx="0"/>
          </p:cNvCxnSpPr>
          <p:nvPr>
            <p:custDataLst>
              <p:tags r:id="rId5"/>
            </p:custDataLst>
          </p:nvPr>
        </p:nvCxnSpPr>
        <p:spPr bwMode="auto">
          <a:xfrm rot="5400000">
            <a:off x="6126957" y="4210909"/>
            <a:ext cx="650810" cy="680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8"/>
          <p:cNvCxnSpPr>
            <a:cxnSpLocks noChangeAspect="1" noChangeShapeType="1"/>
            <a:stCxn id="8" idx="5"/>
            <a:endCxn id="10" idx="0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7137068" y="4226386"/>
            <a:ext cx="650810" cy="6500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9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940675" y="4648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0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4572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5" name="Text Box 11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088188" y="3505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AutoShape 12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251325" y="426720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3084344" y="3873560"/>
            <a:ext cx="488950" cy="488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8" name="Oval 14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2246144" y="4667310"/>
            <a:ext cx="488950" cy="48895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20" name="AutoShape 16"/>
          <p:cNvCxnSpPr>
            <a:cxnSpLocks noChangeAspect="1" noChangeShapeType="1"/>
            <a:stCxn id="18" idx="3"/>
          </p:cNvCxnSpPr>
          <p:nvPr>
            <p:custDataLst>
              <p:tags r:id="rId13"/>
            </p:custDataLst>
          </p:nvPr>
        </p:nvCxnSpPr>
        <p:spPr bwMode="auto">
          <a:xfrm rot="5400000">
            <a:off x="1933239" y="5084655"/>
            <a:ext cx="384510" cy="3845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7"/>
          <p:cNvCxnSpPr>
            <a:cxnSpLocks noChangeAspect="1" noChangeShapeType="1"/>
            <a:stCxn id="17" idx="3"/>
            <a:endCxn id="23" idx="1"/>
          </p:cNvCxnSpPr>
          <p:nvPr>
            <p:custDataLst>
              <p:tags r:id="rId14"/>
            </p:custDataLst>
          </p:nvPr>
        </p:nvCxnSpPr>
        <p:spPr bwMode="auto">
          <a:xfrm rot="5400000">
            <a:off x="2733492" y="4216308"/>
            <a:ext cx="347860" cy="497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Text Box 18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004844" y="52769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 Box 19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658894" y="44387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" name="Text Box 20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497094" y="3581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7691" y="3810000"/>
            <a:ext cx="12907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smtClean="0">
                <a:latin typeface="+mn-lt"/>
              </a:rPr>
              <a:t>Balance </a:t>
            </a:r>
            <a:br>
              <a:rPr lang="en-US" sz="2000" b="0" dirty="0" smtClean="0">
                <a:latin typeface="+mn-lt"/>
              </a:rPr>
            </a:br>
            <a:r>
              <a:rPr lang="en-US" sz="2000" b="0" dirty="0" smtClean="0">
                <a:latin typeface="+mn-lt"/>
              </a:rPr>
              <a:t>violated </a:t>
            </a:r>
            <a:br>
              <a:rPr lang="en-US" sz="2000" b="0" dirty="0" smtClean="0">
                <a:latin typeface="+mn-lt"/>
              </a:rPr>
            </a:br>
            <a:r>
              <a:rPr lang="en-US" sz="2000" b="0" dirty="0" smtClean="0">
                <a:latin typeface="+mn-lt"/>
              </a:rPr>
              <a:t>here</a:t>
            </a:r>
            <a:endParaRPr lang="en-US" sz="2000" b="0" dirty="0">
              <a:latin typeface="+mn-lt"/>
            </a:endParaRPr>
          </a:p>
        </p:txBody>
      </p:sp>
      <p:sp>
        <p:nvSpPr>
          <p:cNvPr id="34" name="Oval 5" descr="50%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547644" y="5429310"/>
            <a:ext cx="488950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09417" y="4300579"/>
            <a:ext cx="639320" cy="42108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 smtClean="0"/>
              <a:t>Single Rotation Example: Insert(16)</a:t>
            </a:r>
            <a:endParaRPr lang="en-US" sz="3500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084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430085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636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430086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88595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430087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748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430088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95600" y="13716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430089" name="AutoShape 9"/>
          <p:cNvCxnSpPr>
            <a:cxnSpLocks noChangeShapeType="1"/>
            <a:stCxn id="430088" idx="3"/>
            <a:endCxn id="430087" idx="0"/>
          </p:cNvCxnSpPr>
          <p:nvPr>
            <p:custDataLst>
              <p:tags r:id="rId7"/>
            </p:custDataLst>
          </p:nvPr>
        </p:nvCxnSpPr>
        <p:spPr bwMode="auto">
          <a:xfrm flipH="1">
            <a:off x="1828800" y="16351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0" name="AutoShape 10"/>
          <p:cNvCxnSpPr>
            <a:cxnSpLocks noChangeShapeType="1"/>
            <a:stCxn id="430088" idx="5"/>
            <a:endCxn id="430086" idx="0"/>
          </p:cNvCxnSpPr>
          <p:nvPr>
            <p:custDataLst>
              <p:tags r:id="rId8"/>
            </p:custDataLst>
          </p:nvPr>
        </p:nvCxnSpPr>
        <p:spPr bwMode="auto">
          <a:xfrm>
            <a:off x="3328988" y="1635125"/>
            <a:ext cx="1344612" cy="2317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2" name="AutoShape 12"/>
          <p:cNvCxnSpPr>
            <a:cxnSpLocks noChangeShapeType="1"/>
            <a:stCxn id="430087" idx="3"/>
            <a:endCxn id="430085" idx="0"/>
          </p:cNvCxnSpPr>
          <p:nvPr>
            <p:custDataLst>
              <p:tags r:id="rId9"/>
            </p:custDataLst>
          </p:nvPr>
        </p:nvCxnSpPr>
        <p:spPr bwMode="auto">
          <a:xfrm flipH="1">
            <a:off x="1117600" y="21494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3" name="AutoShape 13"/>
          <p:cNvCxnSpPr>
            <a:cxnSpLocks noChangeShapeType="1"/>
            <a:stCxn id="430087" idx="5"/>
            <a:endCxn id="430084" idx="0"/>
          </p:cNvCxnSpPr>
          <p:nvPr>
            <p:custDataLst>
              <p:tags r:id="rId10"/>
            </p:custDataLst>
          </p:nvPr>
        </p:nvCxnSpPr>
        <p:spPr bwMode="auto">
          <a:xfrm>
            <a:off x="2008188" y="21494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4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40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430095" name="AutoShape 15"/>
          <p:cNvCxnSpPr>
            <a:cxnSpLocks noChangeShapeType="1"/>
            <a:stCxn id="430085" idx="3"/>
            <a:endCxn id="430094" idx="0"/>
          </p:cNvCxnSpPr>
          <p:nvPr>
            <p:custDataLst>
              <p:tags r:id="rId12"/>
            </p:custDataLst>
          </p:nvPr>
        </p:nvCxnSpPr>
        <p:spPr bwMode="auto">
          <a:xfrm flipH="1">
            <a:off x="508000" y="28162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6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716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430097" name="AutoShape 17"/>
          <p:cNvCxnSpPr>
            <a:cxnSpLocks noChangeShapeType="1"/>
            <a:stCxn id="430085" idx="5"/>
            <a:endCxn id="430096" idx="0"/>
          </p:cNvCxnSpPr>
          <p:nvPr>
            <p:custDataLst>
              <p:tags r:id="rId14"/>
            </p:custDataLst>
          </p:nvPr>
        </p:nvCxnSpPr>
        <p:spPr bwMode="auto">
          <a:xfrm>
            <a:off x="1296988" y="281622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8" name="Oval 1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719513" y="2551113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430099" name="AutoShape 19"/>
          <p:cNvCxnSpPr>
            <a:cxnSpLocks noChangeShapeType="1"/>
            <a:stCxn id="430086" idx="3"/>
            <a:endCxn id="430098" idx="0"/>
          </p:cNvCxnSpPr>
          <p:nvPr>
            <p:custDataLst>
              <p:tags r:id="rId16"/>
            </p:custDataLst>
          </p:nvPr>
        </p:nvCxnSpPr>
        <p:spPr bwMode="auto">
          <a:xfrm flipH="1">
            <a:off x="3973513" y="2149475"/>
            <a:ext cx="520700" cy="3825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102" name="AutoShape 2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3276600" y="2800350"/>
            <a:ext cx="520700" cy="3825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103" name="AutoShape 23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4191000" y="280035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104" name="Oval 2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971800" y="318135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430105" name="Oval 25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495800" y="3181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sp>
        <p:nvSpPr>
          <p:cNvPr id="430106" name="Oval 2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257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430107" name="AutoShape 27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4953000" y="211455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10" name="AutoShape 30"/>
          <p:cNvCxnSpPr>
            <a:cxnSpLocks noChangeShapeType="1"/>
            <a:endCxn id="430111" idx="0"/>
          </p:cNvCxnSpPr>
          <p:nvPr>
            <p:custDataLst>
              <p:tags r:id="rId23"/>
            </p:custDataLst>
          </p:nvPr>
        </p:nvCxnSpPr>
        <p:spPr bwMode="auto">
          <a:xfrm flipH="1">
            <a:off x="2768600" y="342900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430111" name="Oval 31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36957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0256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>
                <a:solidFill>
                  <a:srgbClr val="475A8D">
                    <a:lumMod val="75000"/>
                  </a:srgbClr>
                </a:solidFill>
              </a:rPr>
              <a:t>Single Rotation Example: Insert(16)</a:t>
            </a:r>
            <a:endParaRPr lang="en-US" sz="3500" dirty="0"/>
          </a:p>
        </p:txBody>
      </p:sp>
      <p:sp>
        <p:nvSpPr>
          <p:cNvPr id="430084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430085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636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430086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8859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30087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748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430088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95600" y="13716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430089" name="AutoShape 9"/>
          <p:cNvCxnSpPr>
            <a:cxnSpLocks noChangeShapeType="1"/>
            <a:stCxn id="430088" idx="3"/>
            <a:endCxn id="430087" idx="0"/>
          </p:cNvCxnSpPr>
          <p:nvPr>
            <p:custDataLst>
              <p:tags r:id="rId7"/>
            </p:custDataLst>
          </p:nvPr>
        </p:nvCxnSpPr>
        <p:spPr bwMode="auto">
          <a:xfrm flipH="1">
            <a:off x="1828800" y="16351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0" name="AutoShape 10"/>
          <p:cNvCxnSpPr>
            <a:cxnSpLocks noChangeShapeType="1"/>
            <a:stCxn id="430088" idx="5"/>
            <a:endCxn id="430086" idx="0"/>
          </p:cNvCxnSpPr>
          <p:nvPr>
            <p:custDataLst>
              <p:tags r:id="rId8"/>
            </p:custDataLst>
          </p:nvPr>
        </p:nvCxnSpPr>
        <p:spPr bwMode="auto">
          <a:xfrm>
            <a:off x="3328988" y="1635125"/>
            <a:ext cx="1344612" cy="2317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2" name="AutoShape 12"/>
          <p:cNvCxnSpPr>
            <a:cxnSpLocks noChangeShapeType="1"/>
            <a:stCxn id="430087" idx="3"/>
            <a:endCxn id="430085" idx="0"/>
          </p:cNvCxnSpPr>
          <p:nvPr>
            <p:custDataLst>
              <p:tags r:id="rId9"/>
            </p:custDataLst>
          </p:nvPr>
        </p:nvCxnSpPr>
        <p:spPr bwMode="auto">
          <a:xfrm flipH="1">
            <a:off x="1117600" y="21494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3" name="AutoShape 13"/>
          <p:cNvCxnSpPr>
            <a:cxnSpLocks noChangeShapeType="1"/>
            <a:stCxn id="430087" idx="5"/>
            <a:endCxn id="430084" idx="0"/>
          </p:cNvCxnSpPr>
          <p:nvPr>
            <p:custDataLst>
              <p:tags r:id="rId10"/>
            </p:custDataLst>
          </p:nvPr>
        </p:nvCxnSpPr>
        <p:spPr bwMode="auto">
          <a:xfrm>
            <a:off x="2008188" y="21494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4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40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430095" name="AutoShape 15"/>
          <p:cNvCxnSpPr>
            <a:cxnSpLocks noChangeShapeType="1"/>
            <a:stCxn id="430085" idx="3"/>
            <a:endCxn id="430094" idx="0"/>
          </p:cNvCxnSpPr>
          <p:nvPr>
            <p:custDataLst>
              <p:tags r:id="rId12"/>
            </p:custDataLst>
          </p:nvPr>
        </p:nvCxnSpPr>
        <p:spPr bwMode="auto">
          <a:xfrm flipH="1">
            <a:off x="508000" y="28162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6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716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430097" name="AutoShape 17"/>
          <p:cNvCxnSpPr>
            <a:cxnSpLocks noChangeShapeType="1"/>
            <a:stCxn id="430085" idx="5"/>
            <a:endCxn id="430096" idx="0"/>
          </p:cNvCxnSpPr>
          <p:nvPr>
            <p:custDataLst>
              <p:tags r:id="rId14"/>
            </p:custDataLst>
          </p:nvPr>
        </p:nvCxnSpPr>
        <p:spPr bwMode="auto">
          <a:xfrm>
            <a:off x="1296988" y="281622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8" name="Oval 1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719513" y="2551113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430099" name="AutoShape 19"/>
          <p:cNvCxnSpPr>
            <a:cxnSpLocks noChangeShapeType="1"/>
            <a:stCxn id="430086" idx="3"/>
            <a:endCxn id="430098" idx="0"/>
          </p:cNvCxnSpPr>
          <p:nvPr>
            <p:custDataLst>
              <p:tags r:id="rId16"/>
            </p:custDataLst>
          </p:nvPr>
        </p:nvCxnSpPr>
        <p:spPr bwMode="auto">
          <a:xfrm flipH="1">
            <a:off x="3973513" y="2149475"/>
            <a:ext cx="520700" cy="3825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102" name="AutoShape 2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3276600" y="2800350"/>
            <a:ext cx="520700" cy="3825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103" name="AutoShape 23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4191000" y="280035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104" name="Oval 2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971800" y="318135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430105" name="Oval 25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495800" y="3181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sp>
        <p:nvSpPr>
          <p:cNvPr id="430106" name="Oval 2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257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430107" name="AutoShape 27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4953000" y="211455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10" name="AutoShape 30"/>
          <p:cNvCxnSpPr>
            <a:cxnSpLocks noChangeShapeType="1"/>
            <a:endCxn id="430111" idx="0"/>
          </p:cNvCxnSpPr>
          <p:nvPr>
            <p:custDataLst>
              <p:tags r:id="rId23"/>
            </p:custDataLst>
          </p:nvPr>
        </p:nvCxnSpPr>
        <p:spPr bwMode="auto">
          <a:xfrm flipH="1">
            <a:off x="2768600" y="342900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430111" name="Oval 31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36957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500" dirty="0">
                <a:solidFill>
                  <a:srgbClr val="475A8D">
                    <a:lumMod val="75000"/>
                  </a:srgbClr>
                </a:solidFill>
              </a:rPr>
              <a:t>Single Rotation Example: Insert(16)</a:t>
            </a:r>
            <a:endParaRPr lang="en-US" sz="3500" dirty="0"/>
          </a:p>
        </p:txBody>
      </p:sp>
      <p:sp>
        <p:nvSpPr>
          <p:cNvPr id="430084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430085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8636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430086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8859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30087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748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430088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95600" y="13716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430089" name="AutoShape 9"/>
          <p:cNvCxnSpPr>
            <a:cxnSpLocks noChangeShapeType="1"/>
            <a:stCxn id="430088" idx="3"/>
            <a:endCxn id="430087" idx="0"/>
          </p:cNvCxnSpPr>
          <p:nvPr>
            <p:custDataLst>
              <p:tags r:id="rId7"/>
            </p:custDataLst>
          </p:nvPr>
        </p:nvCxnSpPr>
        <p:spPr bwMode="auto">
          <a:xfrm flipH="1">
            <a:off x="1828800" y="16351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0" name="AutoShape 10"/>
          <p:cNvCxnSpPr>
            <a:cxnSpLocks noChangeShapeType="1"/>
            <a:stCxn id="430088" idx="5"/>
            <a:endCxn id="430086" idx="0"/>
          </p:cNvCxnSpPr>
          <p:nvPr>
            <p:custDataLst>
              <p:tags r:id="rId8"/>
            </p:custDataLst>
          </p:nvPr>
        </p:nvCxnSpPr>
        <p:spPr bwMode="auto">
          <a:xfrm>
            <a:off x="3328988" y="1635125"/>
            <a:ext cx="1344612" cy="2317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2" name="AutoShape 12"/>
          <p:cNvCxnSpPr>
            <a:cxnSpLocks noChangeShapeType="1"/>
            <a:stCxn id="430087" idx="3"/>
            <a:endCxn id="430085" idx="0"/>
          </p:cNvCxnSpPr>
          <p:nvPr>
            <p:custDataLst>
              <p:tags r:id="rId9"/>
            </p:custDataLst>
          </p:nvPr>
        </p:nvCxnSpPr>
        <p:spPr bwMode="auto">
          <a:xfrm flipH="1">
            <a:off x="1117600" y="21494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093" name="AutoShape 13"/>
          <p:cNvCxnSpPr>
            <a:cxnSpLocks noChangeShapeType="1"/>
            <a:stCxn id="430087" idx="5"/>
            <a:endCxn id="430084" idx="0"/>
          </p:cNvCxnSpPr>
          <p:nvPr>
            <p:custDataLst>
              <p:tags r:id="rId10"/>
            </p:custDataLst>
          </p:nvPr>
        </p:nvCxnSpPr>
        <p:spPr bwMode="auto">
          <a:xfrm>
            <a:off x="2008188" y="21494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4" name="Oval 1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40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430095" name="AutoShape 15"/>
          <p:cNvCxnSpPr>
            <a:cxnSpLocks noChangeShapeType="1"/>
            <a:stCxn id="430085" idx="3"/>
            <a:endCxn id="430094" idx="0"/>
          </p:cNvCxnSpPr>
          <p:nvPr>
            <p:custDataLst>
              <p:tags r:id="rId12"/>
            </p:custDataLst>
          </p:nvPr>
        </p:nvCxnSpPr>
        <p:spPr bwMode="auto">
          <a:xfrm flipH="1">
            <a:off x="508000" y="28162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6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716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430097" name="AutoShape 17"/>
          <p:cNvCxnSpPr>
            <a:cxnSpLocks noChangeShapeType="1"/>
            <a:stCxn id="430085" idx="5"/>
            <a:endCxn id="430096" idx="0"/>
          </p:cNvCxnSpPr>
          <p:nvPr>
            <p:custDataLst>
              <p:tags r:id="rId14"/>
            </p:custDataLst>
          </p:nvPr>
        </p:nvCxnSpPr>
        <p:spPr bwMode="auto">
          <a:xfrm>
            <a:off x="1296988" y="281622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098" name="Oval 1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719513" y="2551113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19</a:t>
            </a:r>
          </a:p>
        </p:txBody>
      </p:sp>
      <p:cxnSp>
        <p:nvCxnSpPr>
          <p:cNvPr id="430099" name="AutoShape 19"/>
          <p:cNvCxnSpPr>
            <a:cxnSpLocks noChangeShapeType="1"/>
            <a:stCxn id="430086" idx="3"/>
            <a:endCxn id="430098" idx="0"/>
          </p:cNvCxnSpPr>
          <p:nvPr>
            <p:custDataLst>
              <p:tags r:id="rId16"/>
            </p:custDataLst>
          </p:nvPr>
        </p:nvCxnSpPr>
        <p:spPr bwMode="auto">
          <a:xfrm flipH="1">
            <a:off x="3973513" y="2149475"/>
            <a:ext cx="520700" cy="3825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102" name="AutoShape 2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3276600" y="2800350"/>
            <a:ext cx="520700" cy="382588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430103" name="AutoShape 23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4191000" y="280035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104" name="Oval 2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971800" y="318135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430105" name="Oval 25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495800" y="3181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sp>
        <p:nvSpPr>
          <p:cNvPr id="430106" name="Oval 26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257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430107" name="AutoShape 27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4953000" y="211455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10" name="AutoShape 30"/>
          <p:cNvCxnSpPr>
            <a:cxnSpLocks noChangeShapeType="1"/>
            <a:endCxn id="430111" idx="0"/>
          </p:cNvCxnSpPr>
          <p:nvPr>
            <p:custDataLst>
              <p:tags r:id="rId23"/>
            </p:custDataLst>
          </p:nvPr>
        </p:nvCxnSpPr>
        <p:spPr bwMode="auto">
          <a:xfrm flipH="1">
            <a:off x="2768600" y="342900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430111" name="Oval 31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514600" y="36957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430113" name="Oval 33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4775200" y="5295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430114" name="Oval 34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3352800" y="5295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430116" name="Oval 3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4064000" y="4629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430117" name="Oval 3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384800" y="4114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430118" name="AutoShape 38"/>
          <p:cNvCxnSpPr>
            <a:cxnSpLocks noChangeShapeType="1"/>
            <a:stCxn id="430117" idx="3"/>
            <a:endCxn id="430116" idx="0"/>
          </p:cNvCxnSpPr>
          <p:nvPr>
            <p:custDataLst>
              <p:tags r:id="rId29"/>
            </p:custDataLst>
          </p:nvPr>
        </p:nvCxnSpPr>
        <p:spPr bwMode="auto">
          <a:xfrm flipH="1">
            <a:off x="4318000" y="43783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19" name="AutoShape 39"/>
          <p:cNvCxnSpPr>
            <a:cxnSpLocks noChangeShapeType="1"/>
            <a:stCxn id="430117" idx="5"/>
          </p:cNvCxnSpPr>
          <p:nvPr>
            <p:custDataLst>
              <p:tags r:id="rId30"/>
            </p:custDataLst>
          </p:nvPr>
        </p:nvCxnSpPr>
        <p:spPr bwMode="auto">
          <a:xfrm>
            <a:off x="5818188" y="4378325"/>
            <a:ext cx="1319212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20" name="AutoShape 40"/>
          <p:cNvCxnSpPr>
            <a:cxnSpLocks noChangeShapeType="1"/>
            <a:stCxn id="430116" idx="3"/>
            <a:endCxn id="430114" idx="0"/>
          </p:cNvCxnSpPr>
          <p:nvPr>
            <p:custDataLst>
              <p:tags r:id="rId31"/>
            </p:custDataLst>
          </p:nvPr>
        </p:nvCxnSpPr>
        <p:spPr bwMode="auto">
          <a:xfrm flipH="1">
            <a:off x="3606800" y="48926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0121" name="AutoShape 41"/>
          <p:cNvCxnSpPr>
            <a:cxnSpLocks noChangeShapeType="1"/>
            <a:stCxn id="430116" idx="5"/>
            <a:endCxn id="430113" idx="0"/>
          </p:cNvCxnSpPr>
          <p:nvPr>
            <p:custDataLst>
              <p:tags r:id="rId32"/>
            </p:custDataLst>
          </p:nvPr>
        </p:nvCxnSpPr>
        <p:spPr bwMode="auto">
          <a:xfrm>
            <a:off x="4497388" y="4892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122" name="Oval 42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2743200" y="5962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430123" name="AutoShape 43"/>
          <p:cNvCxnSpPr>
            <a:cxnSpLocks noChangeShapeType="1"/>
            <a:stCxn id="430114" idx="3"/>
            <a:endCxn id="430122" idx="0"/>
          </p:cNvCxnSpPr>
          <p:nvPr>
            <p:custDataLst>
              <p:tags r:id="rId34"/>
            </p:custDataLst>
          </p:nvPr>
        </p:nvCxnSpPr>
        <p:spPr bwMode="auto">
          <a:xfrm flipH="1">
            <a:off x="2997200" y="55594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124" name="Oval 44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860800" y="594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430125" name="AutoShape 45"/>
          <p:cNvCxnSpPr>
            <a:cxnSpLocks noChangeShapeType="1"/>
            <a:stCxn id="430114" idx="5"/>
            <a:endCxn id="430124" idx="0"/>
          </p:cNvCxnSpPr>
          <p:nvPr>
            <p:custDataLst>
              <p:tags r:id="rId36"/>
            </p:custDataLst>
          </p:nvPr>
        </p:nvCxnSpPr>
        <p:spPr bwMode="auto">
          <a:xfrm>
            <a:off x="3786188" y="555942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Oval 18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6843713" y="4700588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19</a:t>
            </a:r>
          </a:p>
        </p:txBody>
      </p:sp>
      <p:cxnSp>
        <p:nvCxnSpPr>
          <p:cNvPr id="39" name="AutoShape 22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 flipH="1">
            <a:off x="6400800" y="4949825"/>
            <a:ext cx="520700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23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7315200" y="494982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" name="Oval 24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19800" y="5334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cxnSp>
        <p:nvCxnSpPr>
          <p:cNvPr id="42" name="AutoShape 30"/>
          <p:cNvCxnSpPr>
            <a:cxnSpLocks noChangeShapeType="1"/>
            <a:endCxn id="43" idx="0"/>
          </p:cNvCxnSpPr>
          <p:nvPr>
            <p:custDataLst>
              <p:tags r:id="rId41"/>
            </p:custDataLst>
          </p:nvPr>
        </p:nvCxnSpPr>
        <p:spPr bwMode="auto">
          <a:xfrm flipH="1">
            <a:off x="5816600" y="558165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43" name="Oval 31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5562600" y="58483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44" name="Oval 6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7620000" y="53340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5" name="Oval 26"/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8458200" y="5962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46" name="AutoShape 27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>
            <a:off x="8153400" y="556260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7" name="Oval 14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6934200" y="594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20</a:t>
            </a:r>
            <a:endParaRPr lang="en-US" dirty="0"/>
          </a:p>
        </p:txBody>
      </p:sp>
      <p:cxnSp>
        <p:nvCxnSpPr>
          <p:cNvPr id="48" name="AutoShape 15"/>
          <p:cNvCxnSpPr>
            <a:cxnSpLocks noChangeShapeType="1"/>
            <a:endCxn id="47" idx="0"/>
          </p:cNvCxnSpPr>
          <p:nvPr>
            <p:custDataLst>
              <p:tags r:id="rId47"/>
            </p:custDataLst>
          </p:nvPr>
        </p:nvCxnSpPr>
        <p:spPr bwMode="auto">
          <a:xfrm flipH="1">
            <a:off x="7188200" y="554037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Left-Left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imbalanced due to insertion in left-left grandchild (1 of 4 imbalance cases)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First we did the insertion, which made a  imbalanced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8" name="AutoShape 3"/>
          <p:cNvCxnSpPr>
            <a:cxnSpLocks noChangeShapeType="1"/>
            <a:stCxn id="9" idx="3"/>
            <a:endCxn id="13" idx="7"/>
          </p:cNvCxnSpPr>
          <p:nvPr>
            <p:custDataLst>
              <p:tags r:id="rId1"/>
            </p:custDataLst>
          </p:nvPr>
        </p:nvCxnSpPr>
        <p:spPr bwMode="auto">
          <a:xfrm rot="5400000">
            <a:off x="2054808" y="3747867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354186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/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5"/>
            <a:endCxn id="11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3063980" y="3729295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428481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12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4200" y="474201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13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417051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cxnSp>
        <p:nvCxnSpPr>
          <p:cNvPr id="14" name="AutoShape 9"/>
          <p:cNvCxnSpPr>
            <a:cxnSpLocks noChangeShapeType="1"/>
            <a:stCxn id="13" idx="5"/>
            <a:endCxn id="12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94005" y="4437320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474201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16" name="AutoShape 11"/>
          <p:cNvCxnSpPr>
            <a:cxnSpLocks noChangeShapeType="1"/>
            <a:stCxn id="13" idx="3"/>
            <a:endCxn id="15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81579" y="4386520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800" y="4418166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7415" y="4478491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12815" y="4097491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10529" y="3781579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26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36166" y="3487891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27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84265" y="3344829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3"/>
          <p:cNvCxnSpPr>
            <a:cxnSpLocks noChangeShapeType="1"/>
            <a:stCxn id="32" idx="3"/>
            <a:endCxn id="36" idx="7"/>
          </p:cNvCxnSpPr>
          <p:nvPr>
            <p:custDataLst>
              <p:tags r:id="rId16"/>
            </p:custDataLst>
          </p:nvPr>
        </p:nvCxnSpPr>
        <p:spPr bwMode="auto">
          <a:xfrm rot="5400000">
            <a:off x="6398208" y="3824067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Oval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781800" y="3618066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3" name="AutoShape 5"/>
          <p:cNvCxnSpPr>
            <a:cxnSpLocks noChangeShapeType="1"/>
            <a:stCxn id="32" idx="5"/>
            <a:endCxn id="34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407380" y="3805495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91400" y="436101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35" name="AutoShap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97600" y="481821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36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791200" y="424671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cxnSp>
        <p:nvCxnSpPr>
          <p:cNvPr id="37" name="AutoShape 9"/>
          <p:cNvCxnSpPr>
            <a:cxnSpLocks noChangeShapeType="1"/>
            <a:stCxn id="36" idx="5"/>
            <a:endCxn id="35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6337405" y="4513520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AutoShape 1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76800" y="481821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39" name="AutoShape 11"/>
          <p:cNvCxnSpPr>
            <a:cxnSpLocks noChangeShapeType="1"/>
            <a:stCxn id="36" idx="3"/>
            <a:endCxn id="38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5524979" y="4462720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16971" y="4449396"/>
            <a:ext cx="9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60815" y="4554691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056215" y="4173691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53929" y="3857779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381839" y="3564091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h+3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5" name="AutoShape 3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rot="5400000">
            <a:off x="6927665" y="3421029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Oval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953000" y="5846916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5105400" y="5694516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Left-Left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So we rotate at a, using BST facts: </a:t>
            </a:r>
            <a:br>
              <a:rPr lang="en-US" sz="2800" dirty="0" smtClean="0"/>
            </a:br>
            <a:r>
              <a:rPr lang="en-US" sz="2800" dirty="0" smtClean="0"/>
              <a:t>	X &lt; b &lt; Y &lt; a &lt; Z</a:t>
            </a:r>
          </a:p>
          <a:p>
            <a:pPr marL="0" indent="0">
              <a:buNone/>
            </a:pPr>
            <a:r>
              <a:rPr lang="en-US" sz="2800" dirty="0"/>
              <a:t>A single rotation restores balance at the node</a:t>
            </a:r>
          </a:p>
          <a:p>
            <a:r>
              <a:rPr lang="en-US" sz="2800" dirty="0" smtClean="0"/>
              <a:t>Node is </a:t>
            </a:r>
            <a:r>
              <a:rPr lang="en-US" sz="2800" dirty="0"/>
              <a:t>same height as before insertion, so ancestors now balanced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715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1" name="AutoShape 3"/>
          <p:cNvCxnSpPr>
            <a:cxnSpLocks noChangeShapeType="1"/>
            <a:stCxn id="32" idx="3"/>
            <a:endCxn id="36" idx="7"/>
          </p:cNvCxnSpPr>
          <p:nvPr>
            <p:custDataLst>
              <p:tags r:id="rId1"/>
            </p:custDataLst>
          </p:nvPr>
        </p:nvCxnSpPr>
        <p:spPr bwMode="auto">
          <a:xfrm rot="5400000">
            <a:off x="1978608" y="3884457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3678456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33" name="AutoShape 5"/>
          <p:cNvCxnSpPr>
            <a:cxnSpLocks noChangeShapeType="1"/>
            <a:stCxn id="32" idx="5"/>
            <a:endCxn id="34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87780" y="3865885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442140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35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8000" y="487860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3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430710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cxnSp>
        <p:nvCxnSpPr>
          <p:cNvPr id="37" name="AutoShape 9"/>
          <p:cNvCxnSpPr>
            <a:cxnSpLocks noChangeShapeType="1"/>
            <a:stCxn id="36" idx="5"/>
            <a:endCxn id="35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17805" y="4573910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87860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39" name="AutoShape 11"/>
          <p:cNvCxnSpPr>
            <a:cxnSpLocks noChangeShapeType="1"/>
            <a:stCxn id="36" idx="3"/>
            <a:endCxn id="38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05379" y="4523110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9803" y="4554756"/>
            <a:ext cx="919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461508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423408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22363" y="3918169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3624481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FF0000"/>
                </a:solidFill>
              </a:rPr>
              <a:t>h+3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5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08065" y="3481419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5907306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685800" y="5754906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8" name="AutoShape 3"/>
          <p:cNvCxnSpPr>
            <a:cxnSpLocks noChangeShapeType="1"/>
            <a:stCxn id="49" idx="5"/>
            <a:endCxn id="53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7321654" y="3951610"/>
            <a:ext cx="278818" cy="3178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3678455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50" name="AutoShape 5"/>
          <p:cNvCxnSpPr>
            <a:cxnSpLocks noChangeShapeType="1"/>
            <a:stCxn id="53" idx="5"/>
            <a:endCxn id="51" idx="0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7778855" y="4599310"/>
            <a:ext cx="393117" cy="279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AutoShap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93575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52" name="AutoShap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53200" y="493575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53" name="Oval 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424995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Text 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029200" y="4554755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29400" y="4478556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9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08962" y="461508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0" name="Text Box 5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24800" y="4097556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67600" y="362448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FF0000"/>
                </a:solidFill>
              </a:rPr>
              <a:t>h+2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2" name="AutoShape 3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rot="5400000">
            <a:off x="6927665" y="3481418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5410200" y="4630956"/>
            <a:ext cx="1143000" cy="1238250"/>
            <a:chOff x="5410200" y="4191000"/>
            <a:chExt cx="1143000" cy="1238250"/>
          </a:xfrm>
        </p:grpSpPr>
        <p:sp>
          <p:nvSpPr>
            <p:cNvPr id="55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410200" y="419100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sp>
          <p:nvSpPr>
            <p:cNvPr id="63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486400" y="5257800"/>
              <a:ext cx="304800" cy="1714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5638800" y="5105400"/>
              <a:ext cx="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71" name="AutoShape 5"/>
          <p:cNvCxnSpPr>
            <a:cxnSpLocks noChangeShapeType="1"/>
            <a:stCxn id="53" idx="3"/>
            <a:endCxn id="52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004529" y="4535810"/>
            <a:ext cx="393117" cy="406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3"/>
          <p:cNvCxnSpPr>
            <a:cxnSpLocks noChangeShapeType="1"/>
            <a:stCxn id="49" idx="3"/>
          </p:cNvCxnSpPr>
          <p:nvPr>
            <p:custDataLst>
              <p:tags r:id="rId30"/>
            </p:custDataLst>
          </p:nvPr>
        </p:nvCxnSpPr>
        <p:spPr bwMode="auto">
          <a:xfrm rot="5400000">
            <a:off x="6115528" y="3875410"/>
            <a:ext cx="659818" cy="8512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AutoShape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176712" y="4021356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Right-Right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Mirror image to left-left case, so you rotate the other way</a:t>
            </a:r>
          </a:p>
          <a:p>
            <a:r>
              <a:rPr lang="en-US" sz="2800" dirty="0" smtClean="0"/>
              <a:t>Exact same concept, but different code</a:t>
            </a:r>
            <a:endParaRPr lang="en-US" sz="2800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3238500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AutoShape 5"/>
          <p:cNvCxnSpPr>
            <a:cxnSpLocks noChangeShapeType="1"/>
            <a:stCxn id="8" idx="5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2254355" y="3397354"/>
            <a:ext cx="431219" cy="6988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464820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11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464820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cxnSp>
        <p:nvCxnSpPr>
          <p:cNvPr id="13" name="AutoShape 9"/>
          <p:cNvCxnSpPr>
            <a:cxnSpLocks noChangeShapeType="1"/>
            <a:stCxn id="4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 rot="5400000">
            <a:off x="2413479" y="4153004"/>
            <a:ext cx="431217" cy="559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8290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15" name="AutoShape 11"/>
          <p:cNvCxnSpPr>
            <a:cxnSpLocks noChangeShapeType="1"/>
            <a:stCxn id="8" idx="3"/>
            <a:endCxn id="14" idx="0"/>
          </p:cNvCxnSpPr>
          <p:nvPr>
            <p:custDataLst>
              <p:tags r:id="rId7"/>
            </p:custDataLst>
          </p:nvPr>
        </p:nvCxnSpPr>
        <p:spPr bwMode="auto">
          <a:xfrm rot="5400000">
            <a:off x="1210154" y="3349729"/>
            <a:ext cx="2978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3581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8975" y="4251325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71839" y="4460875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67759" y="300303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h+3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5695950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3810000" y="554355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5" name="Oval 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819400" y="3924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b</a:t>
            </a:r>
          </a:p>
        </p:txBody>
      </p:sp>
      <p:sp>
        <p:nvSpPr>
          <p:cNvPr id="46" name="Text Box 5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71869" y="3535363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8" name="AutoShape 5"/>
          <p:cNvCxnSpPr>
            <a:cxnSpLocks noChangeShapeType="1"/>
            <a:endCxn id="10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3219450" y="4324350"/>
            <a:ext cx="381000" cy="2666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3"/>
          <p:cNvCxnSpPr>
            <a:cxnSpLocks noChangeShapeType="1"/>
            <a:stCxn id="69" idx="3"/>
            <a:endCxn id="73" idx="7"/>
          </p:cNvCxnSpPr>
          <p:nvPr>
            <p:custDataLst>
              <p:tags r:id="rId16"/>
            </p:custDataLst>
          </p:nvPr>
        </p:nvCxnSpPr>
        <p:spPr bwMode="auto">
          <a:xfrm rot="5400000">
            <a:off x="6626808" y="367310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9" name="Oval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010400" y="34671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70" name="AutoShape 5"/>
          <p:cNvCxnSpPr>
            <a:cxnSpLocks noChangeShapeType="1"/>
            <a:stCxn id="69" idx="5"/>
            <a:endCxn id="71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635980" y="365452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4210050"/>
            <a:ext cx="1143000" cy="10477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72" name="AutoShap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6200" y="46672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73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40957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74" name="AutoShape 9"/>
          <p:cNvCxnSpPr>
            <a:cxnSpLocks noChangeShapeType="1"/>
            <a:stCxn id="73" idx="5"/>
            <a:endCxn id="72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6566005" y="436255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5" name="AutoShape 1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4667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76" name="AutoShape 11"/>
          <p:cNvCxnSpPr>
            <a:cxnSpLocks noChangeShapeType="1"/>
            <a:stCxn id="73" idx="3"/>
            <a:endCxn id="75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5753579" y="431175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Text 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0800" y="4343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89415" y="4403725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79" name="Text Box 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220039" y="4022725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82529" y="3706813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1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10439" y="3413125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0000"/>
                </a:solidFill>
              </a:rPr>
              <a:t>h+2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2" name="AutoShape 3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rot="5400000">
            <a:off x="7156265" y="327006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" name="Oval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82000" y="5410200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8534400" y="525780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8" name="AutoShape 11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4252912" y="37338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Flavors of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How to guarantee efficient search trees has been an active area of data structure research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600" dirty="0" smtClean="0"/>
              <a:t>We will explore three variations of "balancing":</a:t>
            </a:r>
          </a:p>
          <a:p>
            <a:r>
              <a:rPr lang="en-US" sz="2600" dirty="0" smtClean="0"/>
              <a:t>AVL Trees:</a:t>
            </a:r>
            <a:br>
              <a:rPr lang="en-US" sz="2600" dirty="0" smtClean="0"/>
            </a:br>
            <a:r>
              <a:rPr lang="en-US" sz="2600" dirty="0" smtClean="0"/>
              <a:t>Guaranteed balanced BST with only constant time additional overhead</a:t>
            </a:r>
          </a:p>
          <a:p>
            <a:r>
              <a:rPr lang="en-US" sz="2600" dirty="0" smtClean="0"/>
              <a:t>Splay Trees:</a:t>
            </a:r>
            <a:br>
              <a:rPr lang="en-US" sz="2600" dirty="0" smtClean="0"/>
            </a:br>
            <a:r>
              <a:rPr lang="en-US" sz="2600" dirty="0" smtClean="0"/>
              <a:t>Ignore balance, focus on </a:t>
            </a:r>
            <a:r>
              <a:rPr lang="en-US" sz="2600" dirty="0" err="1" smtClean="0"/>
              <a:t>recency</a:t>
            </a:r>
            <a:endParaRPr lang="en-US" sz="2600" dirty="0" smtClean="0"/>
          </a:p>
          <a:p>
            <a:r>
              <a:rPr lang="en-US" sz="2600" dirty="0" smtClean="0"/>
              <a:t>B Trees:</a:t>
            </a:r>
            <a:br>
              <a:rPr lang="en-US" sz="2600" dirty="0" smtClean="0"/>
            </a:br>
            <a:r>
              <a:rPr lang="en-US" sz="2600" dirty="0" smtClean="0"/>
              <a:t>n-</a:t>
            </a:r>
            <a:r>
              <a:rPr lang="en-US" sz="2600" dirty="0" err="1" smtClean="0"/>
              <a:t>ary</a:t>
            </a:r>
            <a:r>
              <a:rPr lang="en-US" sz="2600" dirty="0" smtClean="0"/>
              <a:t> balanced search trees that work well with real world memory/disks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Other Two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Single rotations not enough for insertions left-right or right-left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</a:t>
            </a:r>
          </a:p>
          <a:p>
            <a:r>
              <a:rPr lang="en-US" sz="2400" dirty="0" smtClean="0"/>
              <a:t>Simple example:  insert(1), insert(6), insert(3)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First wrong idea:  single rotation as before</a:t>
            </a:r>
          </a:p>
          <a:p>
            <a:endParaRPr lang="en-US" sz="2800" dirty="0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906712" y="409321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4842510"/>
            <a:ext cx="487362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4032885"/>
            <a:ext cx="487363" cy="4873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3288347"/>
            <a:ext cx="487362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10" idx="5"/>
            <a:endCxn id="9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1575261" y="3611864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9" idx="3"/>
            <a:endCxn id="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1484710" y="4503246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469011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385191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431925" y="301371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9" name="Oval 13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060950" y="3623310"/>
            <a:ext cx="488950" cy="48895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20" name="Oval 15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114800" y="4613910"/>
            <a:ext cx="488950" cy="48895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21" name="AutoShape 16"/>
          <p:cNvCxnSpPr>
            <a:cxnSpLocks noChangeAspect="1" noChangeShapeType="1"/>
            <a:stCxn id="19" idx="2"/>
            <a:endCxn id="20" idx="0"/>
          </p:cNvCxnSpPr>
          <p:nvPr>
            <p:custDataLst>
              <p:tags r:id="rId12"/>
            </p:custDataLst>
          </p:nvPr>
        </p:nvCxnSpPr>
        <p:spPr bwMode="auto">
          <a:xfrm flipH="1">
            <a:off x="4359275" y="3867785"/>
            <a:ext cx="701675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Oval 22" descr="50%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097587" y="4596448"/>
            <a:ext cx="487363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cxnSp>
        <p:nvCxnSpPr>
          <p:cNvPr id="23" name="AutoShape 24"/>
          <p:cNvCxnSpPr>
            <a:cxnSpLocks noChangeAspect="1" noChangeShapeType="1"/>
            <a:stCxn id="19" idx="6"/>
            <a:endCxn id="22" idx="0"/>
          </p:cNvCxnSpPr>
          <p:nvPr>
            <p:custDataLst>
              <p:tags r:id="rId14"/>
            </p:custDataLst>
          </p:nvPr>
        </p:nvCxnSpPr>
        <p:spPr bwMode="auto">
          <a:xfrm>
            <a:off x="5549900" y="3867785"/>
            <a:ext cx="791369" cy="728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19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518150" y="331851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 Box 18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603750" y="430911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 Box 1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553200" y="430911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pic>
        <p:nvPicPr>
          <p:cNvPr id="3074" name="Picture 2" descr="C:\Users\jfogarty\AppData\Local\Microsoft\Windows\Temporary Internet Files\Content.IE5\GEWM1YUM\MC900430085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00375"/>
            <a:ext cx="1841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3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15847670" flipH="1">
            <a:off x="1173956" y="3577073"/>
            <a:ext cx="1341438" cy="1130933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Other Two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Single rotations not enough for insertions left-right or right-left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</a:t>
            </a:r>
          </a:p>
          <a:p>
            <a:r>
              <a:rPr lang="en-US" sz="2400" dirty="0" smtClean="0"/>
              <a:t>Simple example:  insert(1), insert(6), insert(3)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800" dirty="0"/>
              <a:t>Second wrong idea:  single rotation on child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1" name="Picture 2" descr="C:\Users\jfogarty\AppData\Local\Microsoft\Windows\Temporary Internet Files\Content.IE5\GEWM1YUM\MC900430085[1]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0375"/>
            <a:ext cx="1841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352800" y="46609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5410200"/>
            <a:ext cx="487362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34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981200" y="4600575"/>
            <a:ext cx="487363" cy="4873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35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3856037"/>
            <a:ext cx="487362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37" name="AutoShape 16"/>
          <p:cNvCxnSpPr>
            <a:cxnSpLocks noChangeAspect="1" noChangeShapeType="1"/>
            <a:stCxn id="35" idx="5"/>
            <a:endCxn id="34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1803861" y="4179554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17"/>
          <p:cNvCxnSpPr>
            <a:cxnSpLocks noChangeAspect="1" noChangeShapeType="1"/>
            <a:stCxn id="34" idx="3"/>
            <a:endCxn id="33" idx="0"/>
          </p:cNvCxnSpPr>
          <p:nvPr>
            <p:custDataLst>
              <p:tags r:id="rId6"/>
            </p:custDataLst>
          </p:nvPr>
        </p:nvCxnSpPr>
        <p:spPr bwMode="auto">
          <a:xfrm rot="5400000">
            <a:off x="1713310" y="5070936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9812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2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660525" y="3581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43" name="Oval 21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486400"/>
            <a:ext cx="487362" cy="4873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44" name="Oval 22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4648200"/>
            <a:ext cx="487363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5" name="Oval 23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56037"/>
            <a:ext cx="487362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46" name="AutoShape 24"/>
          <p:cNvCxnSpPr>
            <a:cxnSpLocks noChangeAspect="1" noChangeShapeType="1"/>
            <a:stCxn id="45" idx="5"/>
            <a:endCxn id="44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170949" y="4241466"/>
            <a:ext cx="376173" cy="4372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25"/>
          <p:cNvCxnSpPr>
            <a:cxnSpLocks noChangeAspect="1" noChangeShapeType="1"/>
            <a:stCxn id="44" idx="5"/>
            <a:endCxn id="43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5680653" y="5132171"/>
            <a:ext cx="423565" cy="2848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" name="Text Box 26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9" name="Text Box 27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834062" y="45402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50" name="Text Box 2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981575" y="35052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60" name="AutoShape 3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 rot="4800884">
            <a:off x="1340643" y="4837089"/>
            <a:ext cx="1341438" cy="1130933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8" grpId="0"/>
      <p:bldP spid="49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First attempt at violated the BST property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Second attempt did not fix balance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Double rotation</a:t>
            </a:r>
            <a:r>
              <a:rPr lang="en-US" sz="2800" dirty="0"/>
              <a:t>: </a:t>
            </a:r>
            <a:r>
              <a:rPr lang="en-US" sz="2800" dirty="0" smtClean="0"/>
              <a:t>If </a:t>
            </a:r>
            <a:r>
              <a:rPr lang="en-US" sz="2800" dirty="0"/>
              <a:t>we do both, it works! </a:t>
            </a:r>
          </a:p>
          <a:p>
            <a:r>
              <a:rPr lang="en-US" sz="2800" dirty="0" smtClean="0"/>
              <a:t>Rotate problematic child and grandchild</a:t>
            </a:r>
          </a:p>
          <a:p>
            <a:r>
              <a:rPr lang="en-US" sz="2800" dirty="0" smtClean="0"/>
              <a:t>Then rotate between self and new child</a:t>
            </a:r>
            <a:endParaRPr lang="en-US" sz="2800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743200" y="5011738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5761038"/>
            <a:ext cx="487362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4951413"/>
            <a:ext cx="487363" cy="4873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4206875"/>
            <a:ext cx="487362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10" idx="5"/>
            <a:endCxn id="9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1575261" y="4530392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9" idx="3"/>
            <a:endCxn id="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1484710" y="5421774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6086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209800" y="47704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431925" y="39322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6" name="Oval 21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648200" y="5913438"/>
            <a:ext cx="487362" cy="4873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7" name="Oval 22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5075238"/>
            <a:ext cx="487363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Oval 23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581400" y="4283075"/>
            <a:ext cx="487362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cxnSp>
        <p:nvCxnSpPr>
          <p:cNvPr id="19" name="AutoShape 24"/>
          <p:cNvCxnSpPr>
            <a:cxnSpLocks noChangeAspect="1" noChangeShapeType="1"/>
            <a:stCxn id="18" idx="5"/>
            <a:endCxn id="17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4027949" y="4668504"/>
            <a:ext cx="376173" cy="4372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25"/>
          <p:cNvCxnSpPr>
            <a:cxnSpLocks noChangeAspect="1" noChangeShapeType="1"/>
            <a:stCxn id="17" idx="5"/>
            <a:endCxn id="16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4537653" y="5559209"/>
            <a:ext cx="423565" cy="2848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26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953000" y="56086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2" name="Text Box 27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691062" y="49672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23" name="Text Box 2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838575" y="39322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4" name="AutoShape 11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319712" y="50292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AutoShape 6"/>
          <p:cNvCxnSpPr>
            <a:cxnSpLocks noChangeAspect="1" noChangeShapeType="1"/>
            <a:stCxn id="34" idx="3"/>
            <a:endCxn id="33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6668014" y="5239327"/>
            <a:ext cx="575965" cy="4674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"/>
          <p:cNvCxnSpPr>
            <a:cxnSpLocks noChangeAspect="1" noChangeShapeType="1"/>
            <a:stCxn id="34" idx="5"/>
            <a:endCxn id="35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7465003" y="5254408"/>
            <a:ext cx="575965" cy="4372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8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8108950" y="5456237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 Box 9"/>
          <p:cNvSpPr txBox="1"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5532437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2" name="Text Box 10"/>
          <p:cNvSpPr txBox="1"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488238" y="4422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" name="Oval 23" descr="50%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478588" y="5761037"/>
            <a:ext cx="487362" cy="487363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FBE9E9"/>
              </a:gs>
            </a:gsLst>
            <a:lin ang="5400000" scaled="0"/>
          </a:gra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4" name="Oval 22" descr="50%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7118350" y="4770437"/>
            <a:ext cx="487363" cy="48577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35" name="Oval 21" descr="50%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727950" y="5761037"/>
            <a:ext cx="487362" cy="48736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45" name="AutoShap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95052" y="3735990"/>
            <a:ext cx="4125895" cy="54483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tIns="91440" bIns="91440" anchor="ctr">
            <a:spAutoFit/>
          </a:bodyPr>
          <a:lstStyle/>
          <a:p>
            <a:pPr algn="ctr" eaLnBrk="1" hangingPunct="1"/>
            <a:r>
              <a:rPr lang="en-US" sz="2000" dirty="0">
                <a:latin typeface="+mn-lt"/>
              </a:rPr>
              <a:t>Intuition: 3 must become root</a:t>
            </a:r>
          </a:p>
        </p:txBody>
      </p:sp>
      <p:sp>
        <p:nvSpPr>
          <p:cNvPr id="49" name="AutoShape 3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 rot="4800884">
            <a:off x="1051967" y="5212009"/>
            <a:ext cx="1341438" cy="1130933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3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16373921" flipH="1">
            <a:off x="3520281" y="4563104"/>
            <a:ext cx="1341438" cy="1130933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Right-Left Case</a:t>
            </a:r>
            <a:endParaRPr lang="en-US" dirty="0"/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512415" y="856887"/>
            <a:ext cx="4288185" cy="2619375"/>
            <a:chOff x="512415" y="381000"/>
            <a:chExt cx="4288185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49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1" idx="6"/>
              <a:endCxn id="35" idx="0"/>
            </p:cNvCxnSpPr>
            <p:nvPr>
              <p:custDataLst>
                <p:tags r:id="rId52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  <a:endCxn id="24" idx="0"/>
            </p:cNvCxnSpPr>
            <p:nvPr>
              <p:custDataLst>
                <p:tags r:id="rId54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4" idx="5"/>
              <a:endCxn id="22" idx="0"/>
            </p:cNvCxnSpPr>
            <p:nvPr>
              <p:custDataLst>
                <p:tags r:id="rId55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32216" y="1695285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43400" y="1323975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731615" y="1692275"/>
              <a:ext cx="3674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20" name="AutoShape 40"/>
            <p:cNvCxnSpPr>
              <a:cxnSpLocks noChangeShapeType="1"/>
              <a:stCxn id="11" idx="2"/>
              <a:endCxn id="14" idx="7"/>
            </p:cNvCxnSpPr>
            <p:nvPr>
              <p:custDataLst>
                <p:tags r:id="rId59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12415" y="1019175"/>
              <a:ext cx="3674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" name="AutoShap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V</a:t>
              </a:r>
            </a:p>
          </p:txBody>
        </p:sp>
        <p:sp>
          <p:nvSpPr>
            <p:cNvPr id="24" name="AutoShape 5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U</a:t>
              </a:r>
            </a:p>
          </p:txBody>
        </p:sp>
        <p:sp>
          <p:nvSpPr>
            <p:cNvPr id="25" name="Oval 5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772881" y="2813339"/>
              <a:ext cx="208319" cy="1870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1880796" y="2667000"/>
              <a:ext cx="0" cy="166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7" name="Text Box 6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193204" y="1143000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666404" y="738188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158154" y="381000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35" name="AutoShape 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3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259556" y="3250043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304800" y="3454009"/>
            <a:ext cx="4134572" cy="2660678"/>
            <a:chOff x="304800" y="3816322"/>
            <a:chExt cx="4134572" cy="2660678"/>
          </a:xfrm>
        </p:grpSpPr>
        <p:cxnSp>
          <p:nvCxnSpPr>
            <p:cNvPr id="38" name="AutoShape 3"/>
            <p:cNvCxnSpPr>
              <a:cxnSpLocks noChangeShapeType="1"/>
              <a:stCxn id="39" idx="6"/>
              <a:endCxn id="42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122488" y="4306022"/>
              <a:ext cx="606425" cy="2936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44638" y="4142509"/>
              <a:ext cx="577850" cy="3270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40" name="AutoShape 5"/>
            <p:cNvCxnSpPr>
              <a:cxnSpLocks noChangeShapeType="1"/>
              <a:stCxn id="39" idx="2"/>
              <a:endCxn id="41" idx="0"/>
            </p:cNvCxnSpPr>
            <p:nvPr>
              <p:custDataLst>
                <p:tags r:id="rId27"/>
              </p:custDataLst>
            </p:nvPr>
          </p:nvCxnSpPr>
          <p:spPr bwMode="auto">
            <a:xfrm rot="10800000" flipV="1">
              <a:off x="782638" y="4306021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AutoShape 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5438" y="4752109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sp>
          <p:nvSpPr>
            <p:cNvPr id="42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38400" y="4599709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43" name="AutoShape 10"/>
            <p:cNvCxnSpPr>
              <a:cxnSpLocks noChangeShapeType="1"/>
              <a:stCxn id="42" idx="6"/>
              <a:endCxn id="61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3019425" y="4762428"/>
              <a:ext cx="394494" cy="266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12"/>
            <p:cNvCxnSpPr>
              <a:cxnSpLocks noChangeShapeType="1"/>
              <a:stCxn id="42" idx="3"/>
              <a:endCxn id="53" idx="0"/>
            </p:cNvCxnSpPr>
            <p:nvPr>
              <p:custDataLst>
                <p:tags r:id="rId31"/>
              </p:custDataLst>
            </p:nvPr>
          </p:nvCxnSpPr>
          <p:spPr bwMode="auto">
            <a:xfrm rot="5400000">
              <a:off x="2181685" y="4791304"/>
              <a:ext cx="255621" cy="427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3"/>
            <p:cNvCxnSpPr>
              <a:cxnSpLocks noChangeShapeType="1"/>
              <a:stCxn id="61" idx="3"/>
              <a:endCxn id="52" idx="0"/>
            </p:cNvCxnSpPr>
            <p:nvPr>
              <p:custDataLst>
                <p:tags r:id="rId32"/>
              </p:custDataLst>
            </p:nvPr>
          </p:nvCxnSpPr>
          <p:spPr bwMode="auto">
            <a:xfrm rot="5400000">
              <a:off x="2968491" y="5273543"/>
              <a:ext cx="205776" cy="275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06770" y="5133109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657599" y="4828309"/>
              <a:ext cx="7817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655762" y="4876800"/>
              <a:ext cx="3674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4800" y="4523509"/>
              <a:ext cx="3674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2" name="AutoShape 5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14600" y="5514109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V</a:t>
              </a:r>
            </a:p>
          </p:txBody>
        </p:sp>
        <p:sp>
          <p:nvSpPr>
            <p:cNvPr id="53" name="AutoShape 5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5133109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U</a:t>
              </a:r>
            </a:p>
          </p:txBody>
        </p:sp>
        <p:sp>
          <p:nvSpPr>
            <p:cNvPr id="54" name="Oval 5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696681" y="5881255"/>
              <a:ext cx="208319" cy="1870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800840" y="5715000"/>
              <a:ext cx="0" cy="166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7" name="Text Box 6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895600" y="4327525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58" name="Text Box 64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83082" y="3816322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59" name="AutoShap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52800" y="5715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61" name="Oval 11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124200" y="50292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63" name="AutoShape 10"/>
            <p:cNvCxnSpPr>
              <a:cxnSpLocks noChangeShapeType="1"/>
              <a:stCxn id="61" idx="5"/>
              <a:endCxn id="59" idx="0"/>
            </p:cNvCxnSpPr>
            <p:nvPr>
              <p:custDataLst>
                <p:tags r:id="rId45"/>
              </p:custDataLst>
            </p:nvPr>
          </p:nvCxnSpPr>
          <p:spPr bwMode="auto">
            <a:xfrm rot="16200000" flipH="1">
              <a:off x="3511057" y="5416056"/>
              <a:ext cx="406667" cy="191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Text Box 1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937000" y="54864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93" name="AutoShape 1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3600087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876800" y="3142887"/>
            <a:ext cx="4267200" cy="2286000"/>
            <a:chOff x="4876800" y="3505200"/>
            <a:chExt cx="4267200" cy="2286000"/>
          </a:xfrm>
        </p:grpSpPr>
        <p:sp>
          <p:nvSpPr>
            <p:cNvPr id="72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13550" y="37338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73" name="AutoShape 5"/>
            <p:cNvCxnSpPr>
              <a:cxnSpLocks noChangeShapeType="1"/>
              <a:stCxn id="72" idx="3"/>
              <a:endCxn id="94" idx="0"/>
            </p:cNvCxnSpPr>
            <p:nvPr>
              <p:custDataLst>
                <p:tags r:id="rId4"/>
              </p:custDataLst>
            </p:nvPr>
          </p:nvCxnSpPr>
          <p:spPr bwMode="auto">
            <a:xfrm rot="5400000">
              <a:off x="6273117" y="37739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76800" y="4953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cxnSp>
          <p:nvCxnSpPr>
            <p:cNvPr id="76" name="AutoShape 10"/>
            <p:cNvCxnSpPr>
              <a:cxnSpLocks noChangeShapeType="1"/>
              <a:stCxn id="72" idx="5"/>
              <a:endCxn id="90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7496195" y="38235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" name="AutoShape 12"/>
            <p:cNvCxnSpPr>
              <a:cxnSpLocks noChangeShapeType="1"/>
              <a:stCxn id="94" idx="5"/>
              <a:endCxn id="84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6315376" y="46008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8" name="AutoShape 13"/>
            <p:cNvCxnSpPr>
              <a:cxnSpLocks noChangeShapeType="1"/>
              <a:stCxn id="90" idx="3"/>
              <a:endCxn id="83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7536883" y="47437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18097" y="4665536"/>
              <a:ext cx="673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05800" y="41910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8762" y="45720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245400" y="3962400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3" name="AutoShape 5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50180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V</a:t>
              </a:r>
            </a:p>
          </p:txBody>
        </p:sp>
        <p:sp>
          <p:nvSpPr>
            <p:cNvPr id="84" name="AutoShap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48768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U</a:t>
              </a:r>
            </a:p>
          </p:txBody>
        </p:sp>
        <p:sp>
          <p:nvSpPr>
            <p:cNvPr id="85" name="Oval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92481" y="5604164"/>
              <a:ext cx="208319" cy="1870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6" name="Line 5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296640" y="5437909"/>
              <a:ext cx="0" cy="166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87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03366" y="3505200"/>
              <a:ext cx="7729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89" name="AutoShap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53400" y="5029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362" y="4343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1" name="AutoShape 10"/>
            <p:cNvCxnSpPr>
              <a:cxnSpLocks noChangeShapeType="1"/>
              <a:stCxn id="90" idx="5"/>
              <a:endCxn id="89" idx="0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8212438" y="46310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2" name="Text Box 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661400" y="4800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94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743575" y="43989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99" name="AutoShape 3"/>
            <p:cNvCxnSpPr>
              <a:cxnSpLocks noChangeShapeType="1"/>
              <a:stCxn id="94" idx="3"/>
              <a:endCxn id="74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443203" y="45675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953000" y="47244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2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Right-Left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Height of the </a:t>
            </a:r>
            <a:r>
              <a:rPr lang="en-US" sz="2800" dirty="0" err="1" smtClean="0"/>
              <a:t>subtree</a:t>
            </a:r>
            <a:r>
              <a:rPr lang="en-US" sz="2800" dirty="0" smtClean="0"/>
              <a:t> after rebalancing is the same as before insert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No ancestor in the tree will need rebalancing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Does not have to be implemented as two rotations; can just do:</a:t>
            </a:r>
            <a:endParaRPr lang="en-US" sz="2800" dirty="0"/>
          </a:p>
        </p:txBody>
      </p:sp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7" name="AutoShape 3"/>
          <p:cNvCxnSpPr>
            <a:cxnSpLocks noChangeShapeType="1"/>
            <a:stCxn id="8" idx="6"/>
            <a:endCxn id="11" idx="1"/>
          </p:cNvCxnSpPr>
          <p:nvPr>
            <p:custDataLst>
              <p:tags r:id="rId1"/>
            </p:custDataLst>
          </p:nvPr>
        </p:nvCxnSpPr>
        <p:spPr bwMode="auto">
          <a:xfrm>
            <a:off x="2046288" y="4013200"/>
            <a:ext cx="1086801" cy="34134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468438" y="3849687"/>
            <a:ext cx="577850" cy="327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9" name="AutoShape 5"/>
          <p:cNvCxnSpPr>
            <a:cxnSpLocks noChangeShapeType="1"/>
            <a:stCxn id="8" idx="2"/>
            <a:endCxn id="10" idx="0"/>
          </p:cNvCxnSpPr>
          <p:nvPr>
            <p:custDataLst>
              <p:tags r:id="rId3"/>
            </p:custDataLst>
          </p:nvPr>
        </p:nvCxnSpPr>
        <p:spPr bwMode="auto">
          <a:xfrm rot="10800000" flipV="1">
            <a:off x="706438" y="4013199"/>
            <a:ext cx="762000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238" y="4459287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sp>
        <p:nvSpPr>
          <p:cNvPr id="11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4306887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cxnSp>
        <p:nvCxnSpPr>
          <p:cNvPr id="12" name="AutoShape 10"/>
          <p:cNvCxnSpPr>
            <a:cxnSpLocks noChangeShapeType="1"/>
            <a:stCxn id="11" idx="6"/>
            <a:endCxn id="28" idx="0"/>
          </p:cNvCxnSpPr>
          <p:nvPr>
            <p:custDataLst>
              <p:tags r:id="rId6"/>
            </p:custDataLst>
          </p:nvPr>
        </p:nvCxnSpPr>
        <p:spPr bwMode="auto">
          <a:xfrm>
            <a:off x="3629025" y="4469606"/>
            <a:ext cx="409575" cy="4468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Oval 1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171700" y="4713287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cxnSp>
        <p:nvCxnSpPr>
          <p:cNvPr id="14" name="AutoShape 12"/>
          <p:cNvCxnSpPr>
            <a:cxnSpLocks noChangeShapeType="1"/>
            <a:stCxn id="13" idx="3"/>
            <a:endCxn id="22" idx="0"/>
          </p:cNvCxnSpPr>
          <p:nvPr>
            <p:custDataLst>
              <p:tags r:id="rId8"/>
            </p:custDataLst>
          </p:nvPr>
        </p:nvCxnSpPr>
        <p:spPr bwMode="auto">
          <a:xfrm rot="5400000">
            <a:off x="1909196" y="4950125"/>
            <a:ext cx="305067" cy="3896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3"/>
          <p:cNvCxnSpPr>
            <a:cxnSpLocks noChangeShapeType="1"/>
            <a:stCxn id="13" idx="5"/>
            <a:endCxn id="21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2685557" y="4973143"/>
            <a:ext cx="228867" cy="2674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3297" y="4976812"/>
            <a:ext cx="67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17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4535487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8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26815" y="4903787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19" name="AutoShape 40"/>
          <p:cNvCxnSpPr>
            <a:cxnSpLocks noChangeShapeType="1"/>
            <a:stCxn id="11" idx="2"/>
            <a:endCxn id="13" idx="7"/>
          </p:cNvCxnSpPr>
          <p:nvPr>
            <p:custDataLst>
              <p:tags r:id="rId13"/>
            </p:custDataLst>
          </p:nvPr>
        </p:nvCxnSpPr>
        <p:spPr bwMode="auto">
          <a:xfrm rot="10800000" flipV="1">
            <a:off x="2666282" y="4469605"/>
            <a:ext cx="381719" cy="291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7615" y="4230687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1" name="AutoShap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5221287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V</a:t>
            </a:r>
          </a:p>
        </p:txBody>
      </p:sp>
      <p:sp>
        <p:nvSpPr>
          <p:cNvPr id="22" name="AutoShape 5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71600" y="5297487"/>
            <a:ext cx="990600" cy="5818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U</a:t>
            </a:r>
          </a:p>
        </p:txBody>
      </p:sp>
      <p:sp>
        <p:nvSpPr>
          <p:cNvPr id="23" name="Oval 5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68081" y="6024851"/>
            <a:ext cx="208319" cy="18703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Line 5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75996" y="5907087"/>
            <a:ext cx="0" cy="1662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5" name="Text Box 6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88404" y="4354512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26" name="Text Box 6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61604" y="394970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27" name="Text Box 6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3354" y="3592512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28" name="AutoShap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81400" y="4916487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9" name="Oval 4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813550" y="3925887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30" name="AutoShape 5"/>
          <p:cNvCxnSpPr>
            <a:cxnSpLocks noChangeShapeType="1"/>
            <a:stCxn id="29" idx="3"/>
            <a:endCxn id="49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6273117" y="3965991"/>
            <a:ext cx="386029" cy="864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AutoShap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5145087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32" name="AutoShape 10"/>
          <p:cNvCxnSpPr>
            <a:cxnSpLocks noChangeShapeType="1"/>
            <a:stCxn id="29" idx="5"/>
            <a:endCxn id="45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7496195" y="4015600"/>
            <a:ext cx="330467" cy="709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12"/>
          <p:cNvCxnSpPr>
            <a:cxnSpLocks noChangeShapeType="1"/>
            <a:stCxn id="49" idx="5"/>
            <a:endCxn id="40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6315376" y="4792962"/>
            <a:ext cx="200059" cy="351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13"/>
          <p:cNvCxnSpPr>
            <a:cxnSpLocks noChangeShapeType="1"/>
            <a:stCxn id="45" idx="3"/>
            <a:endCxn id="39" idx="0"/>
          </p:cNvCxnSpPr>
          <p:nvPr>
            <p:custDataLst>
              <p:tags r:id="rId28"/>
            </p:custDataLst>
          </p:nvPr>
        </p:nvCxnSpPr>
        <p:spPr bwMode="auto">
          <a:xfrm rot="5400000">
            <a:off x="7536883" y="4935838"/>
            <a:ext cx="395555" cy="1531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1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18097" y="5069753"/>
            <a:ext cx="67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05800" y="4383087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08762" y="4764087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38" name="Text Box 4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256392" y="4306887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9" name="AutoShape 5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5210175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V</a:t>
            </a:r>
          </a:p>
        </p:txBody>
      </p:sp>
      <p:sp>
        <p:nvSpPr>
          <p:cNvPr id="40" name="AutoShape 5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96000" y="5068887"/>
            <a:ext cx="990600" cy="5818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U</a:t>
            </a:r>
          </a:p>
        </p:txBody>
      </p:sp>
      <p:sp>
        <p:nvSpPr>
          <p:cNvPr id="41" name="Oval 5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72200" y="5796251"/>
            <a:ext cx="208319" cy="18703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Line 5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276359" y="5629996"/>
            <a:ext cx="0" cy="1662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Text Box 6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03366" y="3697287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153400" y="5221287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5" name="Oval 11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7726362" y="4535487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46" name="AutoShape 10"/>
          <p:cNvCxnSpPr>
            <a:cxnSpLocks noChangeShapeType="1"/>
            <a:stCxn id="45" idx="5"/>
            <a:endCxn id="44" idx="0"/>
          </p:cNvCxnSpPr>
          <p:nvPr>
            <p:custDataLst>
              <p:tags r:id="rId40"/>
            </p:custDataLst>
          </p:nvPr>
        </p:nvCxnSpPr>
        <p:spPr bwMode="auto">
          <a:xfrm rot="16200000" flipH="1">
            <a:off x="8212438" y="4823124"/>
            <a:ext cx="406667" cy="3896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7" name="Text Box 1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661400" y="4992687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48" name="AutoShape 11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4405312" y="3925887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" name="Oval 7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743575" y="4591049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0" name="AutoShape 3"/>
          <p:cNvCxnSpPr>
            <a:cxnSpLocks noChangeShapeType="1"/>
            <a:stCxn id="49" idx="3"/>
            <a:endCxn id="31" idx="0"/>
          </p:cNvCxnSpPr>
          <p:nvPr>
            <p:custDataLst>
              <p:tags r:id="rId44"/>
            </p:custDataLst>
          </p:nvPr>
        </p:nvCxnSpPr>
        <p:spPr bwMode="auto">
          <a:xfrm rot="5400000">
            <a:off x="5443203" y="4759625"/>
            <a:ext cx="276259" cy="49466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Text Box 1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953000" y="4916487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412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Left-Right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Mirror image of right-left</a:t>
            </a:r>
          </a:p>
          <a:p>
            <a:r>
              <a:rPr lang="en-US" sz="2600" dirty="0" smtClean="0"/>
              <a:t>No new concepts, just additional code to write</a:t>
            </a:r>
            <a:endParaRPr lang="en-US" sz="2600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317750" y="2847975"/>
            <a:ext cx="577850" cy="327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3"/>
            <a:endCxn id="31" idx="0"/>
          </p:cNvCxnSpPr>
          <p:nvPr>
            <p:custDataLst>
              <p:tags r:id="rId2"/>
            </p:custDataLst>
          </p:nvPr>
        </p:nvCxnSpPr>
        <p:spPr bwMode="auto">
          <a:xfrm rot="5400000">
            <a:off x="1652698" y="2679324"/>
            <a:ext cx="301892" cy="11974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  <a:stCxn id="9" idx="5"/>
            <a:endCxn id="29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69042" y="2969042"/>
            <a:ext cx="454292" cy="770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2"/>
          <p:cNvCxnSpPr>
            <a:cxnSpLocks noChangeShapeType="1"/>
            <a:stCxn id="32" idx="3"/>
            <a:endCxn id="23" idx="0"/>
          </p:cNvCxnSpPr>
          <p:nvPr>
            <p:custDataLst>
              <p:tags r:id="rId4"/>
            </p:custDataLst>
          </p:nvPr>
        </p:nvCxnSpPr>
        <p:spPr bwMode="auto">
          <a:xfrm rot="5400000">
            <a:off x="1702027" y="4177807"/>
            <a:ext cx="254267" cy="229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3"/>
          <p:cNvCxnSpPr>
            <a:cxnSpLocks noChangeShapeType="1"/>
            <a:stCxn id="32" idx="5"/>
            <a:endCxn id="22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325854" y="4193021"/>
            <a:ext cx="406935" cy="351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74697" y="4419600"/>
            <a:ext cx="67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18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352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20" name="AutoShape 40"/>
          <p:cNvCxnSpPr>
            <a:cxnSpLocks noChangeShapeType="1"/>
            <a:stCxn id="31" idx="5"/>
            <a:endCxn id="32" idx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563421" y="3553693"/>
            <a:ext cx="227313" cy="533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4815" y="4114800"/>
            <a:ext cx="367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2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0" y="457226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V</a:t>
            </a:r>
          </a:p>
        </p:txBody>
      </p:sp>
      <p:sp>
        <p:nvSpPr>
          <p:cNvPr id="23" name="AutoShap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4419600"/>
            <a:ext cx="9906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U</a:t>
            </a:r>
          </a:p>
        </p:txBody>
      </p:sp>
      <p:sp>
        <p:nvSpPr>
          <p:cNvPr id="24" name="Oval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91881" y="5146964"/>
            <a:ext cx="208319" cy="18703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99796" y="5029200"/>
            <a:ext cx="0" cy="1662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6" name="Text 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1766" y="358140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27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45366" y="312420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28" name="Text Box 6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88366" y="259080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29" name="AutoShap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581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sp>
        <p:nvSpPr>
          <p:cNvPr id="31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" y="3429000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b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858962" y="38862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c</a:t>
            </a:r>
          </a:p>
        </p:txBody>
      </p:sp>
      <p:cxnSp>
        <p:nvCxnSpPr>
          <p:cNvPr id="36" name="AutoShape 12"/>
          <p:cNvCxnSpPr>
            <a:cxnSpLocks noChangeShapeType="1"/>
            <a:stCxn id="31" idx="3"/>
            <a:endCxn id="30" idx="0"/>
          </p:cNvCxnSpPr>
          <p:nvPr>
            <p:custDataLst>
              <p:tags r:id="rId22"/>
            </p:custDataLst>
          </p:nvPr>
        </p:nvCxnSpPr>
        <p:spPr bwMode="auto">
          <a:xfrm rot="5400000">
            <a:off x="524335" y="3792045"/>
            <a:ext cx="560421" cy="3898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AutoShape 11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0480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4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737350" y="3048000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51" name="AutoShape 5"/>
          <p:cNvCxnSpPr>
            <a:cxnSpLocks noChangeShapeType="1"/>
            <a:stCxn id="50" idx="3"/>
            <a:endCxn id="70" idx="0"/>
          </p:cNvCxnSpPr>
          <p:nvPr>
            <p:custDataLst>
              <p:tags r:id="rId25"/>
            </p:custDataLst>
          </p:nvPr>
        </p:nvCxnSpPr>
        <p:spPr bwMode="auto">
          <a:xfrm rot="5400000">
            <a:off x="6196917" y="3088104"/>
            <a:ext cx="386029" cy="864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006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cxnSp>
        <p:nvCxnSpPr>
          <p:cNvPr id="53" name="AutoShape 10"/>
          <p:cNvCxnSpPr>
            <a:cxnSpLocks noChangeShapeType="1"/>
            <a:stCxn id="50" idx="5"/>
            <a:endCxn id="66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7419995" y="3137713"/>
            <a:ext cx="330467" cy="709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2"/>
          <p:cNvCxnSpPr>
            <a:cxnSpLocks noChangeShapeType="1"/>
            <a:stCxn id="70" idx="5"/>
            <a:endCxn id="61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6239176" y="3915075"/>
            <a:ext cx="200059" cy="351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3"/>
          <p:cNvCxnSpPr>
            <a:cxnSpLocks noChangeShapeType="1"/>
            <a:stCxn id="66" idx="3"/>
            <a:endCxn id="60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460683" y="4057951"/>
            <a:ext cx="395555" cy="1531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1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41897" y="4191866"/>
            <a:ext cx="67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57" name="Text Box 1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0" y="350520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32562" y="38862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59" name="Text Box 4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0192" y="342900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0" name="AutoShape 5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62800" y="433228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V</a:t>
            </a:r>
          </a:p>
        </p:txBody>
      </p:sp>
      <p:sp>
        <p:nvSpPr>
          <p:cNvPr id="61" name="AutoShape 5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9800" y="4191000"/>
            <a:ext cx="990600" cy="5818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U</a:t>
            </a:r>
          </a:p>
        </p:txBody>
      </p:sp>
      <p:sp>
        <p:nvSpPr>
          <p:cNvPr id="62" name="Oval 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172200" y="4918364"/>
            <a:ext cx="208319" cy="18703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Line 5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276359" y="4752109"/>
            <a:ext cx="0" cy="1662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27166" y="2819400"/>
            <a:ext cx="772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65" name="AutoShape 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077200" y="4343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6" name="Oval 11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7650162" y="36576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7" name="AutoShape 10"/>
          <p:cNvCxnSpPr>
            <a:cxnSpLocks noChangeShapeType="1"/>
            <a:stCxn id="66" idx="5"/>
            <a:endCxn id="65" idx="0"/>
          </p:cNvCxnSpPr>
          <p:nvPr>
            <p:custDataLst>
              <p:tags r:id="rId41"/>
            </p:custDataLst>
          </p:nvPr>
        </p:nvCxnSpPr>
        <p:spPr bwMode="auto">
          <a:xfrm rot="16200000" flipH="1">
            <a:off x="8136238" y="3945237"/>
            <a:ext cx="406667" cy="3896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Text Box 1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85200" y="4114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0" name="Oval 7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667375" y="3713162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71" name="AutoShape 3"/>
          <p:cNvCxnSpPr>
            <a:cxnSpLocks noChangeShapeType="1"/>
            <a:stCxn id="70" idx="3"/>
            <a:endCxn id="52" idx="0"/>
          </p:cNvCxnSpPr>
          <p:nvPr>
            <p:custDataLst>
              <p:tags r:id="rId44"/>
            </p:custDataLst>
          </p:nvPr>
        </p:nvCxnSpPr>
        <p:spPr bwMode="auto">
          <a:xfrm rot="5400000">
            <a:off x="5367003" y="3881738"/>
            <a:ext cx="276259" cy="49466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76800" y="40386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8066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Memorizing Double Rotations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Easier to remember than you may think:</a:t>
            </a:r>
          </a:p>
          <a:p>
            <a:r>
              <a:rPr lang="en-US" sz="2800" dirty="0" smtClean="0"/>
              <a:t>Move grandchild </a:t>
            </a:r>
            <a:r>
              <a:rPr lang="en-US" sz="2800" dirty="0" smtClean="0">
                <a:solidFill>
                  <a:schemeClr val="accent2"/>
                </a:solidFill>
              </a:rPr>
              <a:t>c</a:t>
            </a:r>
            <a:r>
              <a:rPr lang="en-US" sz="2800" dirty="0" smtClean="0"/>
              <a:t> to grandparent’s position</a:t>
            </a:r>
          </a:p>
          <a:p>
            <a:pPr lvl="0"/>
            <a:r>
              <a:rPr lang="en-US" sz="2800" dirty="0" smtClean="0"/>
              <a:t>Put grandparent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, parent </a:t>
            </a:r>
            <a:r>
              <a:rPr lang="en-US" sz="2800" dirty="0" smtClean="0">
                <a:solidFill>
                  <a:schemeClr val="accent2"/>
                </a:solidFill>
              </a:rPr>
              <a:t>b</a:t>
            </a:r>
            <a:r>
              <a:rPr lang="en-US" sz="2800" dirty="0" smtClean="0"/>
              <a:t>, and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2"/>
                </a:solidFill>
              </a:rPr>
              <a:t>V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chemeClr val="accent2"/>
                </a:solidFill>
              </a:rPr>
              <a:t>Z</a:t>
            </a:r>
            <a:r>
              <a:rPr lang="en-US" sz="2800" dirty="0" smtClean="0"/>
              <a:t> in the only legal 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Double Rotation Example: Insert(5)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506889" name="AutoShape 9"/>
          <p:cNvCxnSpPr>
            <a:cxnSpLocks noChangeShapeType="1"/>
            <a:stCxn id="506901" idx="3"/>
            <a:endCxn id="506890" idx="0"/>
          </p:cNvCxnSpPr>
          <p:nvPr>
            <p:custDataLst>
              <p:tags r:id="rId2"/>
            </p:custDataLst>
          </p:nvPr>
        </p:nvCxnSpPr>
        <p:spPr bwMode="auto">
          <a:xfrm flipH="1">
            <a:off x="1778000" y="3139503"/>
            <a:ext cx="99795" cy="34664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506890" name="Oval 10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486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506891" name="Oval 1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506892" name="Oval 12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22479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06893" name="Oval 1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06600" y="158115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506894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27400" y="10668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506895" name="AutoShape 15"/>
          <p:cNvCxnSpPr>
            <a:cxnSpLocks noChangeShapeType="1"/>
            <a:stCxn id="506894" idx="3"/>
            <a:endCxn id="506893" idx="0"/>
          </p:cNvCxnSpPr>
          <p:nvPr>
            <p:custDataLst>
              <p:tags r:id="rId8"/>
            </p:custDataLst>
          </p:nvPr>
        </p:nvCxnSpPr>
        <p:spPr bwMode="auto">
          <a:xfrm flipH="1">
            <a:off x="2260600" y="1330325"/>
            <a:ext cx="1141413" cy="2317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6" name="AutoShape 16"/>
          <p:cNvCxnSpPr>
            <a:cxnSpLocks noChangeShapeType="1"/>
            <a:stCxn id="506894" idx="5"/>
          </p:cNvCxnSpPr>
          <p:nvPr>
            <p:custDataLst>
              <p:tags r:id="rId9"/>
            </p:custDataLst>
          </p:nvPr>
        </p:nvCxnSpPr>
        <p:spPr bwMode="auto">
          <a:xfrm>
            <a:off x="3760788" y="1330325"/>
            <a:ext cx="1319212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7" name="AutoShape 17"/>
          <p:cNvCxnSpPr>
            <a:cxnSpLocks noChangeShapeType="1"/>
            <a:stCxn id="506893" idx="3"/>
            <a:endCxn id="506892" idx="0"/>
          </p:cNvCxnSpPr>
          <p:nvPr>
            <p:custDataLst>
              <p:tags r:id="rId10"/>
            </p:custDataLst>
          </p:nvPr>
        </p:nvCxnSpPr>
        <p:spPr bwMode="auto">
          <a:xfrm flipH="1">
            <a:off x="1549400" y="1844675"/>
            <a:ext cx="531813" cy="3841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8" name="AutoShape 18"/>
          <p:cNvCxnSpPr>
            <a:cxnSpLocks noChangeShapeType="1"/>
            <a:stCxn id="506893" idx="5"/>
            <a:endCxn id="506891" idx="0"/>
          </p:cNvCxnSpPr>
          <p:nvPr>
            <p:custDataLst>
              <p:tags r:id="rId11"/>
            </p:custDataLst>
          </p:nvPr>
        </p:nvCxnSpPr>
        <p:spPr bwMode="auto">
          <a:xfrm>
            <a:off x="2439988" y="1844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899" name="Oval 1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2914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506900" name="AutoShape 20"/>
          <p:cNvCxnSpPr>
            <a:cxnSpLocks noChangeShapeType="1"/>
            <a:stCxn id="506892" idx="3"/>
            <a:endCxn id="506899" idx="0"/>
          </p:cNvCxnSpPr>
          <p:nvPr>
            <p:custDataLst>
              <p:tags r:id="rId13"/>
            </p:custDataLst>
          </p:nvPr>
        </p:nvCxnSpPr>
        <p:spPr bwMode="auto">
          <a:xfrm flipH="1">
            <a:off x="939800" y="25114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1" name="Oval 2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803400" y="28956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506902" name="AutoShape 22"/>
          <p:cNvCxnSpPr>
            <a:cxnSpLocks noChangeShapeType="1"/>
            <a:stCxn id="506892" idx="5"/>
            <a:endCxn id="506901" idx="0"/>
          </p:cNvCxnSpPr>
          <p:nvPr>
            <p:custDataLst>
              <p:tags r:id="rId15"/>
            </p:custDataLst>
          </p:nvPr>
        </p:nvCxnSpPr>
        <p:spPr bwMode="auto">
          <a:xfrm>
            <a:off x="1728788" y="2511425"/>
            <a:ext cx="328612" cy="36512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506903" name="Oval 23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978400" y="1562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506904" name="AutoShape 24"/>
          <p:cNvCxnSpPr>
            <a:cxnSpLocks noChangeShapeType="1"/>
            <a:endCxn id="506905" idx="0"/>
          </p:cNvCxnSpPr>
          <p:nvPr>
            <p:custDataLst>
              <p:tags r:id="rId17"/>
            </p:custDataLst>
          </p:nvPr>
        </p:nvCxnSpPr>
        <p:spPr bwMode="auto">
          <a:xfrm flipH="1">
            <a:off x="4483100" y="182880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5" name="Oval 2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229100" y="2286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506906" name="Oval 26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1308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506907" name="AutoShape 27"/>
          <p:cNvCxnSpPr>
            <a:cxnSpLocks noChangeShapeType="1"/>
            <a:stCxn id="506905" idx="3"/>
            <a:endCxn id="506908" idx="0"/>
          </p:cNvCxnSpPr>
          <p:nvPr>
            <p:custDataLst>
              <p:tags r:id="rId20"/>
            </p:custDataLst>
          </p:nvPr>
        </p:nvCxnSpPr>
        <p:spPr bwMode="auto">
          <a:xfrm flipH="1">
            <a:off x="4025900" y="2549525"/>
            <a:ext cx="277813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8" name="Oval 2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719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506909" name="Oval 2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2305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506910" name="Oval 30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992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506911" name="AutoShape 31"/>
          <p:cNvCxnSpPr>
            <a:cxnSpLocks noChangeShapeType="1"/>
            <a:stCxn id="506909" idx="5"/>
            <a:endCxn id="506910" idx="0"/>
          </p:cNvCxnSpPr>
          <p:nvPr>
            <p:custDataLst>
              <p:tags r:id="rId24"/>
            </p:custDataLst>
          </p:nvPr>
        </p:nvCxnSpPr>
        <p:spPr bwMode="auto">
          <a:xfrm>
            <a:off x="6148388" y="2568575"/>
            <a:ext cx="404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2" name="AutoShape 32"/>
          <p:cNvCxnSpPr>
            <a:cxnSpLocks noChangeShapeType="1"/>
            <a:endCxn id="506909" idx="0"/>
          </p:cNvCxnSpPr>
          <p:nvPr>
            <p:custDataLst>
              <p:tags r:id="rId25"/>
            </p:custDataLst>
          </p:nvPr>
        </p:nvCxnSpPr>
        <p:spPr bwMode="auto">
          <a:xfrm>
            <a:off x="5435600" y="179070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3" name="AutoShape 33"/>
          <p:cNvCxnSpPr>
            <a:cxnSpLocks noChangeShapeType="1"/>
            <a:stCxn id="506909" idx="3"/>
            <a:endCxn id="506906" idx="0"/>
          </p:cNvCxnSpPr>
          <p:nvPr>
            <p:custDataLst>
              <p:tags r:id="rId26"/>
            </p:custDataLst>
          </p:nvPr>
        </p:nvCxnSpPr>
        <p:spPr bwMode="auto">
          <a:xfrm flipH="1">
            <a:off x="5384800" y="2568575"/>
            <a:ext cx="404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24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Double Rotation Example: Insert(5)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506889" name="AutoShape 9"/>
          <p:cNvCxnSpPr>
            <a:cxnSpLocks noChangeShapeType="1"/>
            <a:stCxn id="506901" idx="3"/>
            <a:endCxn id="506890" idx="0"/>
          </p:cNvCxnSpPr>
          <p:nvPr>
            <p:custDataLst>
              <p:tags r:id="rId2"/>
            </p:custDataLst>
          </p:nvPr>
        </p:nvCxnSpPr>
        <p:spPr bwMode="auto">
          <a:xfrm flipH="1">
            <a:off x="1778000" y="3139503"/>
            <a:ext cx="99795" cy="34664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506890" name="Oval 10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486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506891" name="Oval 1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506892" name="Oval 12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22479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06893" name="Oval 1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06600" y="1581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6894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27400" y="10668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506895" name="AutoShape 15"/>
          <p:cNvCxnSpPr>
            <a:cxnSpLocks noChangeShapeType="1"/>
            <a:stCxn id="506894" idx="3"/>
            <a:endCxn id="506893" idx="0"/>
          </p:cNvCxnSpPr>
          <p:nvPr>
            <p:custDataLst>
              <p:tags r:id="rId8"/>
            </p:custDataLst>
          </p:nvPr>
        </p:nvCxnSpPr>
        <p:spPr bwMode="auto">
          <a:xfrm flipH="1">
            <a:off x="2260600" y="1330325"/>
            <a:ext cx="1141413" cy="2317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6" name="AutoShape 16"/>
          <p:cNvCxnSpPr>
            <a:cxnSpLocks noChangeShapeType="1"/>
            <a:stCxn id="506894" idx="5"/>
          </p:cNvCxnSpPr>
          <p:nvPr>
            <p:custDataLst>
              <p:tags r:id="rId9"/>
            </p:custDataLst>
          </p:nvPr>
        </p:nvCxnSpPr>
        <p:spPr bwMode="auto">
          <a:xfrm>
            <a:off x="3760788" y="1330325"/>
            <a:ext cx="1319212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7" name="AutoShape 17"/>
          <p:cNvCxnSpPr>
            <a:cxnSpLocks noChangeShapeType="1"/>
            <a:stCxn id="506893" idx="3"/>
            <a:endCxn id="506892" idx="0"/>
          </p:cNvCxnSpPr>
          <p:nvPr>
            <p:custDataLst>
              <p:tags r:id="rId10"/>
            </p:custDataLst>
          </p:nvPr>
        </p:nvCxnSpPr>
        <p:spPr bwMode="auto">
          <a:xfrm flipH="1">
            <a:off x="1549400" y="1844675"/>
            <a:ext cx="531813" cy="38417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8" name="AutoShape 18"/>
          <p:cNvCxnSpPr>
            <a:cxnSpLocks noChangeShapeType="1"/>
            <a:stCxn id="506893" idx="5"/>
            <a:endCxn id="506891" idx="0"/>
          </p:cNvCxnSpPr>
          <p:nvPr>
            <p:custDataLst>
              <p:tags r:id="rId11"/>
            </p:custDataLst>
          </p:nvPr>
        </p:nvCxnSpPr>
        <p:spPr bwMode="auto">
          <a:xfrm>
            <a:off x="2439988" y="1844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899" name="Oval 1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2914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506900" name="AutoShape 20"/>
          <p:cNvCxnSpPr>
            <a:cxnSpLocks noChangeShapeType="1"/>
            <a:stCxn id="506892" idx="3"/>
            <a:endCxn id="506899" idx="0"/>
          </p:cNvCxnSpPr>
          <p:nvPr>
            <p:custDataLst>
              <p:tags r:id="rId13"/>
            </p:custDataLst>
          </p:nvPr>
        </p:nvCxnSpPr>
        <p:spPr bwMode="auto">
          <a:xfrm flipH="1">
            <a:off x="939800" y="25114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1" name="Oval 2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803400" y="28956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506902" name="AutoShape 22"/>
          <p:cNvCxnSpPr>
            <a:cxnSpLocks noChangeShapeType="1"/>
            <a:stCxn id="506892" idx="5"/>
            <a:endCxn id="506901" idx="0"/>
          </p:cNvCxnSpPr>
          <p:nvPr>
            <p:custDataLst>
              <p:tags r:id="rId15"/>
            </p:custDataLst>
          </p:nvPr>
        </p:nvCxnSpPr>
        <p:spPr bwMode="auto">
          <a:xfrm>
            <a:off x="1728788" y="2511425"/>
            <a:ext cx="328612" cy="365125"/>
          </a:xfrm>
          <a:prstGeom prst="straightConnector1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506903" name="Oval 23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978400" y="1562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506904" name="AutoShape 24"/>
          <p:cNvCxnSpPr>
            <a:cxnSpLocks noChangeShapeType="1"/>
            <a:endCxn id="506905" idx="0"/>
          </p:cNvCxnSpPr>
          <p:nvPr>
            <p:custDataLst>
              <p:tags r:id="rId17"/>
            </p:custDataLst>
          </p:nvPr>
        </p:nvCxnSpPr>
        <p:spPr bwMode="auto">
          <a:xfrm flipH="1">
            <a:off x="4483100" y="182880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5" name="Oval 2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229100" y="2286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506906" name="Oval 26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1308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506907" name="AutoShape 27"/>
          <p:cNvCxnSpPr>
            <a:cxnSpLocks noChangeShapeType="1"/>
            <a:stCxn id="506905" idx="3"/>
            <a:endCxn id="506908" idx="0"/>
          </p:cNvCxnSpPr>
          <p:nvPr>
            <p:custDataLst>
              <p:tags r:id="rId20"/>
            </p:custDataLst>
          </p:nvPr>
        </p:nvCxnSpPr>
        <p:spPr bwMode="auto">
          <a:xfrm flipH="1">
            <a:off x="4025900" y="2549525"/>
            <a:ext cx="277813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8" name="Oval 2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719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506909" name="Oval 2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2305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506910" name="Oval 30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992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506911" name="AutoShape 31"/>
          <p:cNvCxnSpPr>
            <a:cxnSpLocks noChangeShapeType="1"/>
            <a:stCxn id="506909" idx="5"/>
            <a:endCxn id="506910" idx="0"/>
          </p:cNvCxnSpPr>
          <p:nvPr>
            <p:custDataLst>
              <p:tags r:id="rId24"/>
            </p:custDataLst>
          </p:nvPr>
        </p:nvCxnSpPr>
        <p:spPr bwMode="auto">
          <a:xfrm>
            <a:off x="6148388" y="2568575"/>
            <a:ext cx="404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2" name="AutoShape 32"/>
          <p:cNvCxnSpPr>
            <a:cxnSpLocks noChangeShapeType="1"/>
            <a:endCxn id="506909" idx="0"/>
          </p:cNvCxnSpPr>
          <p:nvPr>
            <p:custDataLst>
              <p:tags r:id="rId25"/>
            </p:custDataLst>
          </p:nvPr>
        </p:nvCxnSpPr>
        <p:spPr bwMode="auto">
          <a:xfrm>
            <a:off x="5435600" y="179070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3" name="AutoShape 33"/>
          <p:cNvCxnSpPr>
            <a:cxnSpLocks noChangeShapeType="1"/>
            <a:stCxn id="506909" idx="3"/>
            <a:endCxn id="506906" idx="0"/>
          </p:cNvCxnSpPr>
          <p:nvPr>
            <p:custDataLst>
              <p:tags r:id="rId26"/>
            </p:custDataLst>
          </p:nvPr>
        </p:nvCxnSpPr>
        <p:spPr bwMode="auto">
          <a:xfrm flipH="1">
            <a:off x="5384800" y="2568575"/>
            <a:ext cx="404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287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Double Rotation Example: Insert(5)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506889" name="AutoShape 9"/>
          <p:cNvCxnSpPr>
            <a:cxnSpLocks noChangeShapeType="1"/>
            <a:stCxn id="506901" idx="3"/>
            <a:endCxn id="506890" idx="0"/>
          </p:cNvCxnSpPr>
          <p:nvPr>
            <p:custDataLst>
              <p:tags r:id="rId2"/>
            </p:custDataLst>
          </p:nvPr>
        </p:nvCxnSpPr>
        <p:spPr bwMode="auto">
          <a:xfrm flipH="1">
            <a:off x="1778000" y="3139503"/>
            <a:ext cx="99795" cy="34664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506890" name="Oval 10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486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506891" name="Oval 1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506892" name="Oval 12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22479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06893" name="Oval 1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06600" y="1581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6894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27400" y="1066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506895" name="AutoShape 15"/>
          <p:cNvCxnSpPr>
            <a:cxnSpLocks noChangeShapeType="1"/>
            <a:stCxn id="506894" idx="3"/>
            <a:endCxn id="506893" idx="0"/>
          </p:cNvCxnSpPr>
          <p:nvPr>
            <p:custDataLst>
              <p:tags r:id="rId8"/>
            </p:custDataLst>
          </p:nvPr>
        </p:nvCxnSpPr>
        <p:spPr bwMode="auto">
          <a:xfrm flipH="1">
            <a:off x="2260600" y="13303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6" name="AutoShape 16"/>
          <p:cNvCxnSpPr>
            <a:cxnSpLocks noChangeShapeType="1"/>
            <a:stCxn id="506894" idx="5"/>
          </p:cNvCxnSpPr>
          <p:nvPr>
            <p:custDataLst>
              <p:tags r:id="rId9"/>
            </p:custDataLst>
          </p:nvPr>
        </p:nvCxnSpPr>
        <p:spPr bwMode="auto">
          <a:xfrm>
            <a:off x="3760788" y="1330325"/>
            <a:ext cx="1319212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7" name="AutoShape 17"/>
          <p:cNvCxnSpPr>
            <a:cxnSpLocks noChangeShapeType="1"/>
            <a:stCxn id="506893" idx="3"/>
            <a:endCxn id="506892" idx="0"/>
          </p:cNvCxnSpPr>
          <p:nvPr>
            <p:custDataLst>
              <p:tags r:id="rId10"/>
            </p:custDataLst>
          </p:nvPr>
        </p:nvCxnSpPr>
        <p:spPr bwMode="auto">
          <a:xfrm flipH="1">
            <a:off x="1549400" y="1844675"/>
            <a:ext cx="531813" cy="3841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8" name="AutoShape 18"/>
          <p:cNvCxnSpPr>
            <a:cxnSpLocks noChangeShapeType="1"/>
            <a:stCxn id="506893" idx="5"/>
            <a:endCxn id="506891" idx="0"/>
          </p:cNvCxnSpPr>
          <p:nvPr>
            <p:custDataLst>
              <p:tags r:id="rId11"/>
            </p:custDataLst>
          </p:nvPr>
        </p:nvCxnSpPr>
        <p:spPr bwMode="auto">
          <a:xfrm>
            <a:off x="2439988" y="1844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899" name="Oval 1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2914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506900" name="AutoShape 20"/>
          <p:cNvCxnSpPr>
            <a:cxnSpLocks noChangeShapeType="1"/>
            <a:stCxn id="506892" idx="3"/>
            <a:endCxn id="506899" idx="0"/>
          </p:cNvCxnSpPr>
          <p:nvPr>
            <p:custDataLst>
              <p:tags r:id="rId13"/>
            </p:custDataLst>
          </p:nvPr>
        </p:nvCxnSpPr>
        <p:spPr bwMode="auto">
          <a:xfrm flipH="1">
            <a:off x="939800" y="25114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1" name="Oval 2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803400" y="2895600"/>
            <a:ext cx="508000" cy="28575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506902" name="AutoShape 22"/>
          <p:cNvCxnSpPr>
            <a:cxnSpLocks noChangeShapeType="1"/>
            <a:stCxn id="506892" idx="5"/>
            <a:endCxn id="506901" idx="0"/>
          </p:cNvCxnSpPr>
          <p:nvPr>
            <p:custDataLst>
              <p:tags r:id="rId15"/>
            </p:custDataLst>
          </p:nvPr>
        </p:nvCxnSpPr>
        <p:spPr bwMode="auto">
          <a:xfrm>
            <a:off x="1728788" y="2511425"/>
            <a:ext cx="328612" cy="3651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06903" name="Oval 23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978400" y="1562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506904" name="AutoShape 24"/>
          <p:cNvCxnSpPr>
            <a:cxnSpLocks noChangeShapeType="1"/>
            <a:endCxn id="506905" idx="0"/>
          </p:cNvCxnSpPr>
          <p:nvPr>
            <p:custDataLst>
              <p:tags r:id="rId17"/>
            </p:custDataLst>
          </p:nvPr>
        </p:nvCxnSpPr>
        <p:spPr bwMode="auto">
          <a:xfrm flipH="1">
            <a:off x="4483100" y="182880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5" name="Oval 2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229100" y="2286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506906" name="Oval 26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1308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506907" name="AutoShape 27"/>
          <p:cNvCxnSpPr>
            <a:cxnSpLocks noChangeShapeType="1"/>
            <a:stCxn id="506905" idx="3"/>
            <a:endCxn id="506908" idx="0"/>
          </p:cNvCxnSpPr>
          <p:nvPr>
            <p:custDataLst>
              <p:tags r:id="rId20"/>
            </p:custDataLst>
          </p:nvPr>
        </p:nvCxnSpPr>
        <p:spPr bwMode="auto">
          <a:xfrm flipH="1">
            <a:off x="4025900" y="2549525"/>
            <a:ext cx="277813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8" name="Oval 2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719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506909" name="Oval 2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2305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506910" name="Oval 30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992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506911" name="AutoShape 31"/>
          <p:cNvCxnSpPr>
            <a:cxnSpLocks noChangeShapeType="1"/>
            <a:stCxn id="506909" idx="5"/>
            <a:endCxn id="506910" idx="0"/>
          </p:cNvCxnSpPr>
          <p:nvPr>
            <p:custDataLst>
              <p:tags r:id="rId24"/>
            </p:custDataLst>
          </p:nvPr>
        </p:nvCxnSpPr>
        <p:spPr bwMode="auto">
          <a:xfrm>
            <a:off x="6148388" y="2568575"/>
            <a:ext cx="404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2" name="AutoShape 32"/>
          <p:cNvCxnSpPr>
            <a:cxnSpLocks noChangeShapeType="1"/>
            <a:endCxn id="506909" idx="0"/>
          </p:cNvCxnSpPr>
          <p:nvPr>
            <p:custDataLst>
              <p:tags r:id="rId25"/>
            </p:custDataLst>
          </p:nvPr>
        </p:nvCxnSpPr>
        <p:spPr bwMode="auto">
          <a:xfrm>
            <a:off x="5435600" y="179070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3" name="AutoShape 33"/>
          <p:cNvCxnSpPr>
            <a:cxnSpLocks noChangeShapeType="1"/>
            <a:stCxn id="506909" idx="3"/>
            <a:endCxn id="506906" idx="0"/>
          </p:cNvCxnSpPr>
          <p:nvPr>
            <p:custDataLst>
              <p:tags r:id="rId26"/>
            </p:custDataLst>
          </p:nvPr>
        </p:nvCxnSpPr>
        <p:spPr bwMode="auto">
          <a:xfrm flipH="1">
            <a:off x="5384800" y="2568575"/>
            <a:ext cx="404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81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Arboreal masters of balance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71450"/>
            <a:ext cx="7772400" cy="685800"/>
          </a:xfrm>
        </p:spPr>
        <p:txBody>
          <a:bodyPr/>
          <a:lstStyle/>
          <a:p>
            <a:r>
              <a:rPr lang="en-US" dirty="0"/>
              <a:t>Double Rotation Example: Insert(5)</a:t>
            </a:r>
          </a:p>
        </p:txBody>
      </p:sp>
      <p:cxnSp>
        <p:nvCxnSpPr>
          <p:cNvPr id="506889" name="AutoShape 9"/>
          <p:cNvCxnSpPr>
            <a:cxnSpLocks noChangeShapeType="1"/>
            <a:endCxn id="506890" idx="0"/>
          </p:cNvCxnSpPr>
          <p:nvPr>
            <p:custDataLst>
              <p:tags r:id="rId2"/>
            </p:custDataLst>
          </p:nvPr>
        </p:nvCxnSpPr>
        <p:spPr bwMode="auto">
          <a:xfrm flipH="1">
            <a:off x="1778000" y="321945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506890" name="Oval 10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486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5</a:t>
            </a:r>
          </a:p>
        </p:txBody>
      </p:sp>
      <p:sp>
        <p:nvSpPr>
          <p:cNvPr id="506891" name="Oval 1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10</a:t>
            </a:r>
          </a:p>
        </p:txBody>
      </p:sp>
      <p:sp>
        <p:nvSpPr>
          <p:cNvPr id="506892" name="Oval 12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4</a:t>
            </a:r>
          </a:p>
        </p:txBody>
      </p:sp>
      <p:sp>
        <p:nvSpPr>
          <p:cNvPr id="506893" name="Oval 1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06600" y="1581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6894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27400" y="1066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506895" name="AutoShape 15"/>
          <p:cNvCxnSpPr>
            <a:cxnSpLocks noChangeShapeType="1"/>
            <a:stCxn id="506894" idx="3"/>
            <a:endCxn id="506893" idx="0"/>
          </p:cNvCxnSpPr>
          <p:nvPr>
            <p:custDataLst>
              <p:tags r:id="rId8"/>
            </p:custDataLst>
          </p:nvPr>
        </p:nvCxnSpPr>
        <p:spPr bwMode="auto">
          <a:xfrm flipH="1">
            <a:off x="2260600" y="13303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6" name="AutoShape 16"/>
          <p:cNvCxnSpPr>
            <a:cxnSpLocks noChangeShapeType="1"/>
            <a:stCxn id="506894" idx="5"/>
          </p:cNvCxnSpPr>
          <p:nvPr>
            <p:custDataLst>
              <p:tags r:id="rId9"/>
            </p:custDataLst>
          </p:nvPr>
        </p:nvCxnSpPr>
        <p:spPr bwMode="auto">
          <a:xfrm>
            <a:off x="3760788" y="1330325"/>
            <a:ext cx="1319212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7" name="AutoShape 17"/>
          <p:cNvCxnSpPr>
            <a:cxnSpLocks noChangeShapeType="1"/>
            <a:stCxn id="506893" idx="3"/>
            <a:endCxn id="506892" idx="0"/>
          </p:cNvCxnSpPr>
          <p:nvPr>
            <p:custDataLst>
              <p:tags r:id="rId10"/>
            </p:custDataLst>
          </p:nvPr>
        </p:nvCxnSpPr>
        <p:spPr bwMode="auto">
          <a:xfrm flipH="1">
            <a:off x="1549400" y="1844675"/>
            <a:ext cx="531813" cy="3841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8" name="AutoShape 18"/>
          <p:cNvCxnSpPr>
            <a:cxnSpLocks noChangeShapeType="1"/>
            <a:stCxn id="506893" idx="5"/>
            <a:endCxn id="506891" idx="0"/>
          </p:cNvCxnSpPr>
          <p:nvPr>
            <p:custDataLst>
              <p:tags r:id="rId11"/>
            </p:custDataLst>
          </p:nvPr>
        </p:nvCxnSpPr>
        <p:spPr bwMode="auto">
          <a:xfrm>
            <a:off x="2439988" y="1844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899" name="Oval 1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2914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3</a:t>
            </a:r>
          </a:p>
        </p:txBody>
      </p:sp>
      <p:cxnSp>
        <p:nvCxnSpPr>
          <p:cNvPr id="506900" name="AutoShape 20"/>
          <p:cNvCxnSpPr>
            <a:cxnSpLocks noChangeShapeType="1"/>
            <a:stCxn id="506892" idx="3"/>
            <a:endCxn id="506899" idx="0"/>
          </p:cNvCxnSpPr>
          <p:nvPr>
            <p:custDataLst>
              <p:tags r:id="rId13"/>
            </p:custDataLst>
          </p:nvPr>
        </p:nvCxnSpPr>
        <p:spPr bwMode="auto">
          <a:xfrm flipH="1">
            <a:off x="939800" y="25114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1" name="Oval 2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8034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6</a:t>
            </a:r>
          </a:p>
        </p:txBody>
      </p:sp>
      <p:cxnSp>
        <p:nvCxnSpPr>
          <p:cNvPr id="506902" name="AutoShape 22"/>
          <p:cNvCxnSpPr>
            <a:cxnSpLocks noChangeShapeType="1"/>
            <a:stCxn id="506892" idx="5"/>
            <a:endCxn id="506901" idx="0"/>
          </p:cNvCxnSpPr>
          <p:nvPr>
            <p:custDataLst>
              <p:tags r:id="rId15"/>
            </p:custDataLst>
          </p:nvPr>
        </p:nvCxnSpPr>
        <p:spPr bwMode="auto">
          <a:xfrm>
            <a:off x="1728788" y="2511425"/>
            <a:ext cx="328612" cy="3651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06903" name="Oval 23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978400" y="1562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19</a:t>
            </a:r>
          </a:p>
        </p:txBody>
      </p:sp>
      <p:cxnSp>
        <p:nvCxnSpPr>
          <p:cNvPr id="506904" name="AutoShape 24"/>
          <p:cNvCxnSpPr>
            <a:cxnSpLocks noChangeShapeType="1"/>
            <a:endCxn id="506905" idx="0"/>
          </p:cNvCxnSpPr>
          <p:nvPr>
            <p:custDataLst>
              <p:tags r:id="rId17"/>
            </p:custDataLst>
          </p:nvPr>
        </p:nvCxnSpPr>
        <p:spPr bwMode="auto">
          <a:xfrm flipH="1">
            <a:off x="4483100" y="182880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5" name="Oval 2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229100" y="2286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17</a:t>
            </a:r>
          </a:p>
        </p:txBody>
      </p:sp>
      <p:sp>
        <p:nvSpPr>
          <p:cNvPr id="506906" name="Oval 26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1308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20</a:t>
            </a:r>
          </a:p>
        </p:txBody>
      </p:sp>
      <p:cxnSp>
        <p:nvCxnSpPr>
          <p:cNvPr id="506907" name="AutoShape 27"/>
          <p:cNvCxnSpPr>
            <a:cxnSpLocks noChangeShapeType="1"/>
            <a:stCxn id="506905" idx="3"/>
            <a:endCxn id="506908" idx="0"/>
          </p:cNvCxnSpPr>
          <p:nvPr>
            <p:custDataLst>
              <p:tags r:id="rId20"/>
            </p:custDataLst>
          </p:nvPr>
        </p:nvCxnSpPr>
        <p:spPr bwMode="auto">
          <a:xfrm flipH="1">
            <a:off x="4025900" y="2549525"/>
            <a:ext cx="277813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8" name="Oval 2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719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16</a:t>
            </a:r>
          </a:p>
        </p:txBody>
      </p:sp>
      <p:sp>
        <p:nvSpPr>
          <p:cNvPr id="506909" name="Oval 2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2305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22</a:t>
            </a:r>
          </a:p>
        </p:txBody>
      </p:sp>
      <p:sp>
        <p:nvSpPr>
          <p:cNvPr id="506910" name="Oval 30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992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506911" name="AutoShape 31"/>
          <p:cNvCxnSpPr>
            <a:cxnSpLocks noChangeShapeType="1"/>
            <a:stCxn id="506909" idx="5"/>
            <a:endCxn id="506910" idx="0"/>
          </p:cNvCxnSpPr>
          <p:nvPr>
            <p:custDataLst>
              <p:tags r:id="rId24"/>
            </p:custDataLst>
          </p:nvPr>
        </p:nvCxnSpPr>
        <p:spPr bwMode="auto">
          <a:xfrm>
            <a:off x="6148388" y="2568575"/>
            <a:ext cx="404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2" name="AutoShape 32"/>
          <p:cNvCxnSpPr>
            <a:cxnSpLocks noChangeShapeType="1"/>
            <a:endCxn id="506909" idx="0"/>
          </p:cNvCxnSpPr>
          <p:nvPr>
            <p:custDataLst>
              <p:tags r:id="rId25"/>
            </p:custDataLst>
          </p:nvPr>
        </p:nvCxnSpPr>
        <p:spPr bwMode="auto">
          <a:xfrm>
            <a:off x="5435600" y="179070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3" name="AutoShape 33"/>
          <p:cNvCxnSpPr>
            <a:cxnSpLocks noChangeShapeType="1"/>
            <a:stCxn id="506909" idx="3"/>
            <a:endCxn id="506906" idx="0"/>
          </p:cNvCxnSpPr>
          <p:nvPr>
            <p:custDataLst>
              <p:tags r:id="rId26"/>
            </p:custDataLst>
          </p:nvPr>
        </p:nvCxnSpPr>
        <p:spPr bwMode="auto">
          <a:xfrm flipH="1">
            <a:off x="5384800" y="2568575"/>
            <a:ext cx="404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Oval 5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156200" y="3943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29" name="AutoShape 6"/>
          <p:cNvCxnSpPr>
            <a:cxnSpLocks noChangeShapeType="1"/>
            <a:stCxn id="28" idx="3"/>
          </p:cNvCxnSpPr>
          <p:nvPr>
            <p:custDataLst>
              <p:tags r:id="rId28"/>
            </p:custDataLst>
          </p:nvPr>
        </p:nvCxnSpPr>
        <p:spPr bwMode="auto">
          <a:xfrm flipH="1">
            <a:off x="4089400" y="420687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34"/>
          <p:cNvCxnSpPr>
            <a:cxnSpLocks noChangeShapeType="1"/>
            <a:stCxn id="28" idx="5"/>
            <a:endCxn id="31" idx="1"/>
          </p:cNvCxnSpPr>
          <p:nvPr>
            <p:custDataLst>
              <p:tags r:id="rId29"/>
            </p:custDataLst>
          </p:nvPr>
        </p:nvCxnSpPr>
        <p:spPr bwMode="auto">
          <a:xfrm>
            <a:off x="5589588" y="4206875"/>
            <a:ext cx="1241425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Oval 35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756400" y="4419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19</a:t>
            </a:r>
          </a:p>
        </p:txBody>
      </p:sp>
      <p:cxnSp>
        <p:nvCxnSpPr>
          <p:cNvPr id="32" name="AutoShape 36"/>
          <p:cNvCxnSpPr>
            <a:cxnSpLocks noChangeShapeType="1"/>
            <a:endCxn id="33" idx="0"/>
          </p:cNvCxnSpPr>
          <p:nvPr>
            <p:custDataLst>
              <p:tags r:id="rId31"/>
            </p:custDataLst>
          </p:nvPr>
        </p:nvCxnSpPr>
        <p:spPr bwMode="auto">
          <a:xfrm flipH="1">
            <a:off x="6261100" y="468630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" name="Oval 37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6007100" y="5143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17</a:t>
            </a:r>
          </a:p>
        </p:txBody>
      </p:sp>
      <p:sp>
        <p:nvSpPr>
          <p:cNvPr id="34" name="Oval 38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6908800" y="5753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20</a:t>
            </a:r>
          </a:p>
        </p:txBody>
      </p:sp>
      <p:cxnSp>
        <p:nvCxnSpPr>
          <p:cNvPr id="35" name="AutoShape 39"/>
          <p:cNvCxnSpPr>
            <a:cxnSpLocks noChangeShapeType="1"/>
            <a:stCxn id="33" idx="3"/>
            <a:endCxn id="36" idx="0"/>
          </p:cNvCxnSpPr>
          <p:nvPr>
            <p:custDataLst>
              <p:tags r:id="rId34"/>
            </p:custDataLst>
          </p:nvPr>
        </p:nvCxnSpPr>
        <p:spPr bwMode="auto">
          <a:xfrm flipH="1">
            <a:off x="5803900" y="5407025"/>
            <a:ext cx="27781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" name="Oval 40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5549900" y="5715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16</a:t>
            </a:r>
          </a:p>
        </p:txBody>
      </p:sp>
      <p:sp>
        <p:nvSpPr>
          <p:cNvPr id="37" name="Oval 41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7493000" y="51625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22</a:t>
            </a:r>
          </a:p>
        </p:txBody>
      </p:sp>
      <p:sp>
        <p:nvSpPr>
          <p:cNvPr id="38" name="Oval 42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8077200" y="5753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39" name="AutoShape 43"/>
          <p:cNvCxnSpPr>
            <a:cxnSpLocks noChangeShapeType="1"/>
            <a:stCxn id="37" idx="5"/>
            <a:endCxn id="38" idx="0"/>
          </p:cNvCxnSpPr>
          <p:nvPr>
            <p:custDataLst>
              <p:tags r:id="rId38"/>
            </p:custDataLst>
          </p:nvPr>
        </p:nvCxnSpPr>
        <p:spPr bwMode="auto">
          <a:xfrm>
            <a:off x="7926388" y="5426075"/>
            <a:ext cx="404812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44"/>
          <p:cNvCxnSpPr>
            <a:cxnSpLocks noChangeShapeType="1"/>
            <a:endCxn id="37" idx="0"/>
          </p:cNvCxnSpPr>
          <p:nvPr>
            <p:custDataLst>
              <p:tags r:id="rId39"/>
            </p:custDataLst>
          </p:nvPr>
        </p:nvCxnSpPr>
        <p:spPr bwMode="auto">
          <a:xfrm>
            <a:off x="7213600" y="464820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45"/>
          <p:cNvCxnSpPr>
            <a:cxnSpLocks noChangeShapeType="1"/>
            <a:stCxn id="37" idx="3"/>
            <a:endCxn id="34" idx="0"/>
          </p:cNvCxnSpPr>
          <p:nvPr>
            <p:custDataLst>
              <p:tags r:id="rId40"/>
            </p:custDataLst>
          </p:nvPr>
        </p:nvCxnSpPr>
        <p:spPr bwMode="auto">
          <a:xfrm flipH="1">
            <a:off x="7162800" y="5426075"/>
            <a:ext cx="404813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Oval 20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45466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10</a:t>
            </a:r>
          </a:p>
        </p:txBody>
      </p:sp>
      <p:sp>
        <p:nvSpPr>
          <p:cNvPr id="43" name="Oval 23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3835400" y="44577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44" name="AutoShape 28"/>
          <p:cNvCxnSpPr>
            <a:cxnSpLocks noChangeShapeType="1"/>
            <a:stCxn id="43" idx="3"/>
          </p:cNvCxnSpPr>
          <p:nvPr>
            <p:custDataLst>
              <p:tags r:id="rId43"/>
            </p:custDataLst>
          </p:nvPr>
        </p:nvCxnSpPr>
        <p:spPr bwMode="auto">
          <a:xfrm flipH="1">
            <a:off x="3378200" y="4721225"/>
            <a:ext cx="531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29"/>
          <p:cNvCxnSpPr>
            <a:cxnSpLocks noChangeShapeType="1"/>
            <a:stCxn id="43" idx="5"/>
            <a:endCxn id="42" idx="0"/>
          </p:cNvCxnSpPr>
          <p:nvPr>
            <p:custDataLst>
              <p:tags r:id="rId44"/>
            </p:custDataLst>
          </p:nvPr>
        </p:nvCxnSpPr>
        <p:spPr bwMode="auto">
          <a:xfrm>
            <a:off x="4268788" y="472122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Double Rotation Example: Insert(5)</a:t>
            </a:r>
          </a:p>
        </p:txBody>
      </p:sp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506889" name="AutoShape 9"/>
          <p:cNvCxnSpPr>
            <a:cxnSpLocks noChangeShapeType="1"/>
            <a:stCxn id="506901" idx="3"/>
            <a:endCxn id="506890" idx="0"/>
          </p:cNvCxnSpPr>
          <p:nvPr>
            <p:custDataLst>
              <p:tags r:id="rId2"/>
            </p:custDataLst>
          </p:nvPr>
        </p:nvCxnSpPr>
        <p:spPr bwMode="auto">
          <a:xfrm flipH="1">
            <a:off x="1778000" y="3139503"/>
            <a:ext cx="99795" cy="34664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</p:cxnSp>
      <p:sp>
        <p:nvSpPr>
          <p:cNvPr id="506890" name="Oval 10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486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506891" name="Oval 1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506892" name="Oval 12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295400" y="2247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506893" name="Oval 1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006600" y="15811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6894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27400" y="1066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506895" name="AutoShape 15"/>
          <p:cNvCxnSpPr>
            <a:cxnSpLocks noChangeShapeType="1"/>
            <a:stCxn id="506894" idx="3"/>
            <a:endCxn id="506893" idx="0"/>
          </p:cNvCxnSpPr>
          <p:nvPr>
            <p:custDataLst>
              <p:tags r:id="rId8"/>
            </p:custDataLst>
          </p:nvPr>
        </p:nvCxnSpPr>
        <p:spPr bwMode="auto">
          <a:xfrm flipH="1">
            <a:off x="2260600" y="13303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6" name="AutoShape 16"/>
          <p:cNvCxnSpPr>
            <a:cxnSpLocks noChangeShapeType="1"/>
            <a:stCxn id="506894" idx="5"/>
          </p:cNvCxnSpPr>
          <p:nvPr>
            <p:custDataLst>
              <p:tags r:id="rId9"/>
            </p:custDataLst>
          </p:nvPr>
        </p:nvCxnSpPr>
        <p:spPr bwMode="auto">
          <a:xfrm>
            <a:off x="3760788" y="1330325"/>
            <a:ext cx="1319212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7" name="AutoShape 17"/>
          <p:cNvCxnSpPr>
            <a:cxnSpLocks noChangeShapeType="1"/>
            <a:stCxn id="506893" idx="3"/>
            <a:endCxn id="506892" idx="0"/>
          </p:cNvCxnSpPr>
          <p:nvPr>
            <p:custDataLst>
              <p:tags r:id="rId10"/>
            </p:custDataLst>
          </p:nvPr>
        </p:nvCxnSpPr>
        <p:spPr bwMode="auto">
          <a:xfrm flipH="1">
            <a:off x="1549400" y="1844675"/>
            <a:ext cx="531813" cy="3841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898" name="AutoShape 18"/>
          <p:cNvCxnSpPr>
            <a:cxnSpLocks noChangeShapeType="1"/>
            <a:stCxn id="506893" idx="5"/>
            <a:endCxn id="506891" idx="0"/>
          </p:cNvCxnSpPr>
          <p:nvPr>
            <p:custDataLst>
              <p:tags r:id="rId11"/>
            </p:custDataLst>
          </p:nvPr>
        </p:nvCxnSpPr>
        <p:spPr bwMode="auto">
          <a:xfrm>
            <a:off x="2439988" y="1844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899" name="Oval 1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2914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506900" name="AutoShape 20"/>
          <p:cNvCxnSpPr>
            <a:cxnSpLocks noChangeShapeType="1"/>
            <a:stCxn id="506892" idx="3"/>
            <a:endCxn id="506899" idx="0"/>
          </p:cNvCxnSpPr>
          <p:nvPr>
            <p:custDataLst>
              <p:tags r:id="rId13"/>
            </p:custDataLst>
          </p:nvPr>
        </p:nvCxnSpPr>
        <p:spPr bwMode="auto">
          <a:xfrm flipH="1">
            <a:off x="939800" y="25114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1" name="Oval 2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8034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506902" name="AutoShape 22"/>
          <p:cNvCxnSpPr>
            <a:cxnSpLocks noChangeShapeType="1"/>
            <a:stCxn id="506892" idx="5"/>
            <a:endCxn id="506901" idx="0"/>
          </p:cNvCxnSpPr>
          <p:nvPr>
            <p:custDataLst>
              <p:tags r:id="rId15"/>
            </p:custDataLst>
          </p:nvPr>
        </p:nvCxnSpPr>
        <p:spPr bwMode="auto">
          <a:xfrm>
            <a:off x="1728788" y="2511425"/>
            <a:ext cx="328612" cy="3651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06903" name="Oval 23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978400" y="1562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506904" name="AutoShape 24"/>
          <p:cNvCxnSpPr>
            <a:cxnSpLocks noChangeShapeType="1"/>
            <a:endCxn id="506905" idx="0"/>
          </p:cNvCxnSpPr>
          <p:nvPr>
            <p:custDataLst>
              <p:tags r:id="rId17"/>
            </p:custDataLst>
          </p:nvPr>
        </p:nvCxnSpPr>
        <p:spPr bwMode="auto">
          <a:xfrm flipH="1">
            <a:off x="4483100" y="182880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5" name="Oval 2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229100" y="2286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506906" name="Oval 26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1308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506907" name="AutoShape 27"/>
          <p:cNvCxnSpPr>
            <a:cxnSpLocks noChangeShapeType="1"/>
            <a:stCxn id="506905" idx="3"/>
            <a:endCxn id="506908" idx="0"/>
          </p:cNvCxnSpPr>
          <p:nvPr>
            <p:custDataLst>
              <p:tags r:id="rId20"/>
            </p:custDataLst>
          </p:nvPr>
        </p:nvCxnSpPr>
        <p:spPr bwMode="auto">
          <a:xfrm flipH="1">
            <a:off x="4025900" y="2549525"/>
            <a:ext cx="277813" cy="327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6908" name="Oval 2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771900" y="2895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506909" name="Oval 2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2305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506910" name="Oval 30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99200" y="2933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506911" name="AutoShape 31"/>
          <p:cNvCxnSpPr>
            <a:cxnSpLocks noChangeShapeType="1"/>
            <a:stCxn id="506909" idx="5"/>
            <a:endCxn id="506910" idx="0"/>
          </p:cNvCxnSpPr>
          <p:nvPr>
            <p:custDataLst>
              <p:tags r:id="rId24"/>
            </p:custDataLst>
          </p:nvPr>
        </p:nvCxnSpPr>
        <p:spPr bwMode="auto">
          <a:xfrm>
            <a:off x="6148388" y="2568575"/>
            <a:ext cx="404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2" name="AutoShape 32"/>
          <p:cNvCxnSpPr>
            <a:cxnSpLocks noChangeShapeType="1"/>
            <a:endCxn id="506909" idx="0"/>
          </p:cNvCxnSpPr>
          <p:nvPr>
            <p:custDataLst>
              <p:tags r:id="rId25"/>
            </p:custDataLst>
          </p:nvPr>
        </p:nvCxnSpPr>
        <p:spPr bwMode="auto">
          <a:xfrm>
            <a:off x="5435600" y="179070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6913" name="AutoShape 33"/>
          <p:cNvCxnSpPr>
            <a:cxnSpLocks noChangeShapeType="1"/>
            <a:stCxn id="506909" idx="3"/>
            <a:endCxn id="506906" idx="0"/>
          </p:cNvCxnSpPr>
          <p:nvPr>
            <p:custDataLst>
              <p:tags r:id="rId26"/>
            </p:custDataLst>
          </p:nvPr>
        </p:nvCxnSpPr>
        <p:spPr bwMode="auto">
          <a:xfrm flipH="1">
            <a:off x="5384800" y="2568575"/>
            <a:ext cx="404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Oval 5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156200" y="378807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47" name="AutoShape 6"/>
          <p:cNvCxnSpPr>
            <a:cxnSpLocks noChangeShapeType="1"/>
            <a:stCxn id="46" idx="3"/>
          </p:cNvCxnSpPr>
          <p:nvPr>
            <p:custDataLst>
              <p:tags r:id="rId28"/>
            </p:custDataLst>
          </p:nvPr>
        </p:nvCxnSpPr>
        <p:spPr bwMode="auto">
          <a:xfrm flipH="1">
            <a:off x="4089400" y="4051598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34"/>
          <p:cNvCxnSpPr>
            <a:cxnSpLocks noChangeShapeType="1"/>
            <a:stCxn id="46" idx="5"/>
            <a:endCxn id="49" idx="1"/>
          </p:cNvCxnSpPr>
          <p:nvPr>
            <p:custDataLst>
              <p:tags r:id="rId29"/>
            </p:custDataLst>
          </p:nvPr>
        </p:nvCxnSpPr>
        <p:spPr bwMode="auto">
          <a:xfrm>
            <a:off x="5589588" y="4051598"/>
            <a:ext cx="1241425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35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756400" y="42643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50" name="AutoShape 36"/>
          <p:cNvCxnSpPr>
            <a:cxnSpLocks noChangeShapeType="1"/>
            <a:endCxn id="51" idx="0"/>
          </p:cNvCxnSpPr>
          <p:nvPr>
            <p:custDataLst>
              <p:tags r:id="rId31"/>
            </p:custDataLst>
          </p:nvPr>
        </p:nvCxnSpPr>
        <p:spPr bwMode="auto">
          <a:xfrm flipH="1">
            <a:off x="6261100" y="4531023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Oval 37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6007100" y="49882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52" name="Oval 38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6908800" y="55978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53" name="AutoShape 39"/>
          <p:cNvCxnSpPr>
            <a:cxnSpLocks noChangeShapeType="1"/>
            <a:stCxn id="51" idx="3"/>
            <a:endCxn id="54" idx="0"/>
          </p:cNvCxnSpPr>
          <p:nvPr>
            <p:custDataLst>
              <p:tags r:id="rId34"/>
            </p:custDataLst>
          </p:nvPr>
        </p:nvCxnSpPr>
        <p:spPr bwMode="auto">
          <a:xfrm flipH="1">
            <a:off x="5803900" y="5251748"/>
            <a:ext cx="27781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Oval 40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5549900" y="55597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55" name="Oval 41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7493000" y="500727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56" name="Oval 42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8077200" y="55978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57" name="AutoShape 43"/>
          <p:cNvCxnSpPr>
            <a:cxnSpLocks noChangeShapeType="1"/>
            <a:stCxn id="55" idx="5"/>
            <a:endCxn id="56" idx="0"/>
          </p:cNvCxnSpPr>
          <p:nvPr>
            <p:custDataLst>
              <p:tags r:id="rId38"/>
            </p:custDataLst>
          </p:nvPr>
        </p:nvCxnSpPr>
        <p:spPr bwMode="auto">
          <a:xfrm>
            <a:off x="7926388" y="5270798"/>
            <a:ext cx="404812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44"/>
          <p:cNvCxnSpPr>
            <a:cxnSpLocks noChangeShapeType="1"/>
            <a:endCxn id="55" idx="0"/>
          </p:cNvCxnSpPr>
          <p:nvPr>
            <p:custDataLst>
              <p:tags r:id="rId39"/>
            </p:custDataLst>
          </p:nvPr>
        </p:nvCxnSpPr>
        <p:spPr bwMode="auto">
          <a:xfrm>
            <a:off x="7213600" y="4492923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" name="AutoShape 45"/>
          <p:cNvCxnSpPr>
            <a:cxnSpLocks noChangeShapeType="1"/>
            <a:stCxn id="55" idx="3"/>
            <a:endCxn id="52" idx="0"/>
          </p:cNvCxnSpPr>
          <p:nvPr>
            <p:custDataLst>
              <p:tags r:id="rId40"/>
            </p:custDataLst>
          </p:nvPr>
        </p:nvCxnSpPr>
        <p:spPr bwMode="auto">
          <a:xfrm flipH="1">
            <a:off x="7162800" y="5270798"/>
            <a:ext cx="404813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Oval 20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4546600" y="496917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61" name="Oval 23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3835400" y="4302423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62" name="AutoShape 28"/>
          <p:cNvCxnSpPr>
            <a:cxnSpLocks noChangeShapeType="1"/>
            <a:stCxn id="61" idx="3"/>
          </p:cNvCxnSpPr>
          <p:nvPr>
            <p:custDataLst>
              <p:tags r:id="rId43"/>
            </p:custDataLst>
          </p:nvPr>
        </p:nvCxnSpPr>
        <p:spPr bwMode="auto">
          <a:xfrm flipH="1">
            <a:off x="3378200" y="4565948"/>
            <a:ext cx="531813" cy="346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3" name="AutoShape 29"/>
          <p:cNvCxnSpPr>
            <a:cxnSpLocks noChangeShapeType="1"/>
            <a:stCxn id="61" idx="5"/>
            <a:endCxn id="60" idx="0"/>
          </p:cNvCxnSpPr>
          <p:nvPr>
            <p:custDataLst>
              <p:tags r:id="rId44"/>
            </p:custDataLst>
          </p:nvPr>
        </p:nvCxnSpPr>
        <p:spPr bwMode="auto">
          <a:xfrm>
            <a:off x="4268788" y="4565948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" name="Oval 4"/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3124200" y="49501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65" name="AutoShape 10"/>
          <p:cNvCxnSpPr>
            <a:cxnSpLocks noChangeShapeType="1"/>
            <a:stCxn id="66" idx="5"/>
            <a:endCxn id="70" idx="0"/>
          </p:cNvCxnSpPr>
          <p:nvPr>
            <p:custDataLst>
              <p:tags r:id="rId46"/>
            </p:custDataLst>
          </p:nvPr>
        </p:nvCxnSpPr>
        <p:spPr bwMode="auto">
          <a:xfrm>
            <a:off x="2846388" y="5727998"/>
            <a:ext cx="430212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" name="Oval 13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2413000" y="546447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cxnSp>
        <p:nvCxnSpPr>
          <p:cNvPr id="67" name="AutoShape 14"/>
          <p:cNvCxnSpPr>
            <a:cxnSpLocks noChangeShapeType="1"/>
            <a:stCxn id="64" idx="3"/>
            <a:endCxn id="66" idx="7"/>
          </p:cNvCxnSpPr>
          <p:nvPr>
            <p:custDataLst>
              <p:tags r:id="rId48"/>
            </p:custDataLst>
          </p:nvPr>
        </p:nvCxnSpPr>
        <p:spPr bwMode="auto">
          <a:xfrm flipH="1">
            <a:off x="2846388" y="5213648"/>
            <a:ext cx="352425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Oval 15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1905000" y="59788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69" name="AutoShape 16"/>
          <p:cNvCxnSpPr>
            <a:cxnSpLocks noChangeShapeType="1"/>
            <a:stCxn id="66" idx="3"/>
            <a:endCxn id="68" idx="0"/>
          </p:cNvCxnSpPr>
          <p:nvPr>
            <p:custDataLst>
              <p:tags r:id="rId50"/>
            </p:custDataLst>
          </p:nvPr>
        </p:nvCxnSpPr>
        <p:spPr bwMode="auto">
          <a:xfrm flipH="1">
            <a:off x="2159000" y="5727998"/>
            <a:ext cx="3286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" name="Oval 19"/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3022600" y="59788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3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71450"/>
            <a:ext cx="7772400" cy="685800"/>
          </a:xfrm>
        </p:spPr>
        <p:txBody>
          <a:bodyPr/>
          <a:lstStyle/>
          <a:p>
            <a:r>
              <a:rPr lang="en-US" dirty="0"/>
              <a:t>Double Rotation Example: Insert(5)</a:t>
            </a:r>
          </a:p>
        </p:txBody>
      </p:sp>
      <p:sp>
        <p:nvSpPr>
          <p:cNvPr id="46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632200" y="990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47" name="AutoShape 6"/>
          <p:cNvCxnSpPr>
            <a:cxnSpLocks noChangeShapeType="1"/>
            <a:stCxn id="46" idx="3"/>
          </p:cNvCxnSpPr>
          <p:nvPr>
            <p:custDataLst>
              <p:tags r:id="rId3"/>
            </p:custDataLst>
          </p:nvPr>
        </p:nvCxnSpPr>
        <p:spPr bwMode="auto">
          <a:xfrm flipH="1">
            <a:off x="2565400" y="12541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34"/>
          <p:cNvCxnSpPr>
            <a:cxnSpLocks noChangeShapeType="1"/>
            <a:stCxn id="46" idx="5"/>
            <a:endCxn id="49" idx="1"/>
          </p:cNvCxnSpPr>
          <p:nvPr>
            <p:custDataLst>
              <p:tags r:id="rId4"/>
            </p:custDataLst>
          </p:nvPr>
        </p:nvCxnSpPr>
        <p:spPr bwMode="auto">
          <a:xfrm>
            <a:off x="4065588" y="1254125"/>
            <a:ext cx="1241425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3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232400" y="14668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50" name="AutoShape 36"/>
          <p:cNvCxnSpPr>
            <a:cxnSpLocks noChangeShapeType="1"/>
            <a:endCxn id="51" idx="0"/>
          </p:cNvCxnSpPr>
          <p:nvPr>
            <p:custDataLst>
              <p:tags r:id="rId6"/>
            </p:custDataLst>
          </p:nvPr>
        </p:nvCxnSpPr>
        <p:spPr bwMode="auto">
          <a:xfrm flipH="1">
            <a:off x="4737100" y="1733550"/>
            <a:ext cx="57150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Oval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83100" y="21907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52" name="Oval 3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3848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53" name="AutoShape 39"/>
          <p:cNvCxnSpPr>
            <a:cxnSpLocks noChangeShapeType="1"/>
            <a:stCxn id="51" idx="3"/>
            <a:endCxn id="54" idx="0"/>
          </p:cNvCxnSpPr>
          <p:nvPr>
            <p:custDataLst>
              <p:tags r:id="rId9"/>
            </p:custDataLst>
          </p:nvPr>
        </p:nvCxnSpPr>
        <p:spPr bwMode="auto">
          <a:xfrm flipH="1">
            <a:off x="4279900" y="2454275"/>
            <a:ext cx="27781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Oval 40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025900" y="27622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55" name="Oval 41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0" y="2209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56" name="Oval 42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5532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57" name="AutoShape 43"/>
          <p:cNvCxnSpPr>
            <a:cxnSpLocks noChangeShapeType="1"/>
            <a:stCxn id="55" idx="5"/>
            <a:endCxn id="56" idx="0"/>
          </p:cNvCxnSpPr>
          <p:nvPr>
            <p:custDataLst>
              <p:tags r:id="rId13"/>
            </p:custDataLst>
          </p:nvPr>
        </p:nvCxnSpPr>
        <p:spPr bwMode="auto">
          <a:xfrm>
            <a:off x="6402388" y="2473325"/>
            <a:ext cx="404812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44"/>
          <p:cNvCxnSpPr>
            <a:cxnSpLocks noChangeShapeType="1"/>
            <a:endCxn id="55" idx="0"/>
          </p:cNvCxnSpPr>
          <p:nvPr>
            <p:custDataLst>
              <p:tags r:id="rId14"/>
            </p:custDataLst>
          </p:nvPr>
        </p:nvCxnSpPr>
        <p:spPr bwMode="auto">
          <a:xfrm>
            <a:off x="5689600" y="1695450"/>
            <a:ext cx="533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" name="AutoShape 45"/>
          <p:cNvCxnSpPr>
            <a:cxnSpLocks noChangeShapeType="1"/>
            <a:stCxn id="55" idx="3"/>
            <a:endCxn id="52" idx="0"/>
          </p:cNvCxnSpPr>
          <p:nvPr>
            <p:custDataLst>
              <p:tags r:id="rId15"/>
            </p:custDataLst>
          </p:nvPr>
        </p:nvCxnSpPr>
        <p:spPr bwMode="auto">
          <a:xfrm flipH="1">
            <a:off x="5638800" y="2473325"/>
            <a:ext cx="404813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0" name="Oval 20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022600" y="2171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61" name="Oval 23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311400" y="15049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62" name="AutoShape 28"/>
          <p:cNvCxnSpPr>
            <a:cxnSpLocks noChangeShapeType="1"/>
            <a:stCxn id="61" idx="3"/>
          </p:cNvCxnSpPr>
          <p:nvPr>
            <p:custDataLst>
              <p:tags r:id="rId18"/>
            </p:custDataLst>
          </p:nvPr>
        </p:nvCxnSpPr>
        <p:spPr bwMode="auto">
          <a:xfrm flipH="1">
            <a:off x="1854200" y="1768475"/>
            <a:ext cx="531813" cy="3460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3" name="AutoShape 29"/>
          <p:cNvCxnSpPr>
            <a:cxnSpLocks noChangeShapeType="1"/>
            <a:stCxn id="61" idx="5"/>
            <a:endCxn id="60" idx="0"/>
          </p:cNvCxnSpPr>
          <p:nvPr>
            <p:custDataLst>
              <p:tags r:id="rId19"/>
            </p:custDataLst>
          </p:nvPr>
        </p:nvCxnSpPr>
        <p:spPr bwMode="auto">
          <a:xfrm>
            <a:off x="2744788" y="17684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" name="Oval 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21526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65" name="AutoShape 10"/>
          <p:cNvCxnSpPr>
            <a:cxnSpLocks noChangeShapeType="1"/>
            <a:stCxn id="66" idx="5"/>
            <a:endCxn id="70" idx="0"/>
          </p:cNvCxnSpPr>
          <p:nvPr>
            <p:custDataLst>
              <p:tags r:id="rId21"/>
            </p:custDataLst>
          </p:nvPr>
        </p:nvCxnSpPr>
        <p:spPr bwMode="auto">
          <a:xfrm>
            <a:off x="1322388" y="2930525"/>
            <a:ext cx="430212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" name="Oval 1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889000" y="26670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cxnSp>
        <p:nvCxnSpPr>
          <p:cNvPr id="67" name="AutoShape 14"/>
          <p:cNvCxnSpPr>
            <a:cxnSpLocks noChangeShapeType="1"/>
            <a:stCxn id="64" idx="3"/>
            <a:endCxn id="66" idx="7"/>
          </p:cNvCxnSpPr>
          <p:nvPr>
            <p:custDataLst>
              <p:tags r:id="rId23"/>
            </p:custDataLst>
          </p:nvPr>
        </p:nvCxnSpPr>
        <p:spPr bwMode="auto">
          <a:xfrm flipH="1">
            <a:off x="1322388" y="2416175"/>
            <a:ext cx="352425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Oval 1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381000" y="3181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cxnSp>
        <p:nvCxnSpPr>
          <p:cNvPr id="69" name="AutoShape 16"/>
          <p:cNvCxnSpPr>
            <a:cxnSpLocks noChangeShapeType="1"/>
            <a:stCxn id="66" idx="3"/>
            <a:endCxn id="68" idx="0"/>
          </p:cNvCxnSpPr>
          <p:nvPr>
            <p:custDataLst>
              <p:tags r:id="rId25"/>
            </p:custDataLst>
          </p:nvPr>
        </p:nvCxnSpPr>
        <p:spPr bwMode="auto">
          <a:xfrm flipH="1">
            <a:off x="635000" y="2930525"/>
            <a:ext cx="3286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" name="Oval 19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498600" y="3181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71" name="Oval 5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486400" y="366550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15</a:t>
            </a:r>
          </a:p>
        </p:txBody>
      </p:sp>
      <p:cxnSp>
        <p:nvCxnSpPr>
          <p:cNvPr id="72" name="AutoShape 6"/>
          <p:cNvCxnSpPr>
            <a:cxnSpLocks noChangeShapeType="1"/>
            <a:stCxn id="71" idx="3"/>
          </p:cNvCxnSpPr>
          <p:nvPr>
            <p:custDataLst>
              <p:tags r:id="rId28"/>
            </p:custDataLst>
          </p:nvPr>
        </p:nvCxnSpPr>
        <p:spPr bwMode="auto">
          <a:xfrm flipH="1">
            <a:off x="4419600" y="3929030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3" name="AutoShape 34"/>
          <p:cNvCxnSpPr>
            <a:cxnSpLocks noChangeShapeType="1"/>
            <a:stCxn id="71" idx="5"/>
            <a:endCxn id="74" idx="1"/>
          </p:cNvCxnSpPr>
          <p:nvPr>
            <p:custDataLst>
              <p:tags r:id="rId29"/>
            </p:custDataLst>
          </p:nvPr>
        </p:nvCxnSpPr>
        <p:spPr bwMode="auto">
          <a:xfrm>
            <a:off x="5919788" y="3929030"/>
            <a:ext cx="1241425" cy="234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" name="Oval 35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7086600" y="41417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19</a:t>
            </a:r>
          </a:p>
        </p:txBody>
      </p:sp>
      <p:cxnSp>
        <p:nvCxnSpPr>
          <p:cNvPr id="75" name="AutoShape 36"/>
          <p:cNvCxnSpPr>
            <a:cxnSpLocks noChangeShapeType="1"/>
            <a:endCxn id="76" idx="0"/>
          </p:cNvCxnSpPr>
          <p:nvPr>
            <p:custDataLst>
              <p:tags r:id="rId31"/>
            </p:custDataLst>
          </p:nvPr>
        </p:nvCxnSpPr>
        <p:spPr bwMode="auto">
          <a:xfrm flipH="1">
            <a:off x="6591300" y="4408455"/>
            <a:ext cx="571500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" name="Oval 37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6337300" y="488470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17</a:t>
            </a:r>
          </a:p>
        </p:txBody>
      </p:sp>
      <p:sp>
        <p:nvSpPr>
          <p:cNvPr id="77" name="Oval 38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54752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20</a:t>
            </a:r>
          </a:p>
        </p:txBody>
      </p:sp>
      <p:cxnSp>
        <p:nvCxnSpPr>
          <p:cNvPr id="78" name="AutoShape 39"/>
          <p:cNvCxnSpPr>
            <a:cxnSpLocks noChangeShapeType="1"/>
            <a:stCxn id="76" idx="3"/>
            <a:endCxn id="79" idx="0"/>
          </p:cNvCxnSpPr>
          <p:nvPr>
            <p:custDataLst>
              <p:tags r:id="rId34"/>
            </p:custDataLst>
          </p:nvPr>
        </p:nvCxnSpPr>
        <p:spPr bwMode="auto">
          <a:xfrm flipH="1">
            <a:off x="6134100" y="5128608"/>
            <a:ext cx="277595" cy="3466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9" name="Oval 40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5880100" y="54752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16</a:t>
            </a:r>
          </a:p>
        </p:txBody>
      </p:sp>
      <p:sp>
        <p:nvSpPr>
          <p:cNvPr id="80" name="Oval 41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7823200" y="488470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22</a:t>
            </a:r>
          </a:p>
        </p:txBody>
      </p:sp>
      <p:sp>
        <p:nvSpPr>
          <p:cNvPr id="81" name="Oval 42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8407400" y="54752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24</a:t>
            </a:r>
          </a:p>
        </p:txBody>
      </p:sp>
      <p:cxnSp>
        <p:nvCxnSpPr>
          <p:cNvPr id="82" name="AutoShape 43"/>
          <p:cNvCxnSpPr>
            <a:cxnSpLocks noChangeShapeType="1"/>
            <a:stCxn id="80" idx="5"/>
            <a:endCxn id="81" idx="0"/>
          </p:cNvCxnSpPr>
          <p:nvPr>
            <p:custDataLst>
              <p:tags r:id="rId38"/>
            </p:custDataLst>
          </p:nvPr>
        </p:nvCxnSpPr>
        <p:spPr bwMode="auto">
          <a:xfrm>
            <a:off x="8256805" y="5128608"/>
            <a:ext cx="404595" cy="3466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" name="AutoShape 44"/>
          <p:cNvCxnSpPr>
            <a:cxnSpLocks noChangeShapeType="1"/>
            <a:endCxn id="80" idx="0"/>
          </p:cNvCxnSpPr>
          <p:nvPr>
            <p:custDataLst>
              <p:tags r:id="rId39"/>
            </p:custDataLst>
          </p:nvPr>
        </p:nvCxnSpPr>
        <p:spPr bwMode="auto">
          <a:xfrm>
            <a:off x="7543800" y="4370355"/>
            <a:ext cx="533400" cy="51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" name="AutoShape 45"/>
          <p:cNvCxnSpPr>
            <a:cxnSpLocks noChangeShapeType="1"/>
            <a:stCxn id="80" idx="3"/>
            <a:endCxn id="77" idx="0"/>
          </p:cNvCxnSpPr>
          <p:nvPr>
            <p:custDataLst>
              <p:tags r:id="rId40"/>
            </p:custDataLst>
          </p:nvPr>
        </p:nvCxnSpPr>
        <p:spPr bwMode="auto">
          <a:xfrm flipH="1">
            <a:off x="7493000" y="5128608"/>
            <a:ext cx="404595" cy="3466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" name="Oval 20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034470" y="54752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10</a:t>
            </a:r>
          </a:p>
        </p:txBody>
      </p:sp>
      <p:sp>
        <p:nvSpPr>
          <p:cNvPr id="86" name="Oval 23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4495800" y="4884705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88" name="AutoShape 29"/>
          <p:cNvCxnSpPr>
            <a:cxnSpLocks noChangeShapeType="1"/>
            <a:stCxn id="86" idx="5"/>
            <a:endCxn id="85" idx="0"/>
          </p:cNvCxnSpPr>
          <p:nvPr>
            <p:custDataLst>
              <p:tags r:id="rId43"/>
            </p:custDataLst>
          </p:nvPr>
        </p:nvCxnSpPr>
        <p:spPr bwMode="auto">
          <a:xfrm>
            <a:off x="4929405" y="5128608"/>
            <a:ext cx="359065" cy="3466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" name="Oval 4"/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3987800" y="41417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cxnSp>
        <p:nvCxnSpPr>
          <p:cNvPr id="90" name="AutoShape 10"/>
          <p:cNvCxnSpPr>
            <a:cxnSpLocks noChangeShapeType="1"/>
            <a:stCxn id="91" idx="5"/>
            <a:endCxn id="95" idx="0"/>
          </p:cNvCxnSpPr>
          <p:nvPr>
            <p:custDataLst>
              <p:tags r:id="rId45"/>
            </p:custDataLst>
          </p:nvPr>
        </p:nvCxnSpPr>
        <p:spPr bwMode="auto">
          <a:xfrm>
            <a:off x="3710205" y="5128608"/>
            <a:ext cx="429995" cy="3466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1" name="Oval 13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3276600" y="488470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cxnSp>
        <p:nvCxnSpPr>
          <p:cNvPr id="92" name="AutoShape 14"/>
          <p:cNvCxnSpPr>
            <a:cxnSpLocks noChangeShapeType="1"/>
            <a:stCxn id="89" idx="3"/>
            <a:endCxn id="91" idx="0"/>
          </p:cNvCxnSpPr>
          <p:nvPr>
            <p:custDataLst>
              <p:tags r:id="rId47"/>
            </p:custDataLst>
          </p:nvPr>
        </p:nvCxnSpPr>
        <p:spPr bwMode="auto">
          <a:xfrm flipH="1">
            <a:off x="3530600" y="4385658"/>
            <a:ext cx="531595" cy="499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Oval 15"/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2768600" y="54752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3</a:t>
            </a:r>
          </a:p>
        </p:txBody>
      </p:sp>
      <p:cxnSp>
        <p:nvCxnSpPr>
          <p:cNvPr id="94" name="AutoShape 16"/>
          <p:cNvCxnSpPr>
            <a:cxnSpLocks noChangeShapeType="1"/>
            <a:stCxn id="91" idx="3"/>
            <a:endCxn id="93" idx="0"/>
          </p:cNvCxnSpPr>
          <p:nvPr>
            <p:custDataLst>
              <p:tags r:id="rId49"/>
            </p:custDataLst>
          </p:nvPr>
        </p:nvCxnSpPr>
        <p:spPr bwMode="auto">
          <a:xfrm flipH="1">
            <a:off x="3022600" y="5128608"/>
            <a:ext cx="328395" cy="3466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5" name="Oval 19"/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3886200" y="54752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5</a:t>
            </a:r>
          </a:p>
        </p:txBody>
      </p:sp>
      <p:cxnSp>
        <p:nvCxnSpPr>
          <p:cNvPr id="96" name="AutoShape 10"/>
          <p:cNvCxnSpPr>
            <a:cxnSpLocks noChangeShapeType="1"/>
            <a:endCxn id="86" idx="0"/>
          </p:cNvCxnSpPr>
          <p:nvPr>
            <p:custDataLst>
              <p:tags r:id="rId51"/>
            </p:custDataLst>
          </p:nvPr>
        </p:nvCxnSpPr>
        <p:spPr bwMode="auto">
          <a:xfrm>
            <a:off x="4345164" y="4424594"/>
            <a:ext cx="404636" cy="4601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9" grpId="0" animBg="1"/>
      <p:bldP spid="91" grpId="0" animBg="1"/>
      <p:bldP spid="93" grpId="0" animBg="1"/>
      <p:bldP spid="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Summarizing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Insert as in a BST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Check back up path for imbalance for  1 of 4 cases:</a:t>
            </a:r>
          </a:p>
          <a:p>
            <a:r>
              <a:rPr lang="en-US" sz="2400" dirty="0" smtClean="0"/>
              <a:t>node’s left-left grandchild is too tall</a:t>
            </a:r>
          </a:p>
          <a:p>
            <a:r>
              <a:rPr lang="en-US" sz="2400" dirty="0" smtClean="0"/>
              <a:t>node’s left-right grandchild is too tall</a:t>
            </a:r>
          </a:p>
          <a:p>
            <a:r>
              <a:rPr lang="en-US" sz="2400" dirty="0" smtClean="0"/>
              <a:t>node’s right-left grandchild is too tall</a:t>
            </a:r>
          </a:p>
          <a:p>
            <a:r>
              <a:rPr lang="en-US" sz="2400" dirty="0" smtClean="0"/>
              <a:t>node’s right-right grandchild is too tall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Only one case can occur, because tree was balanced before insert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After rotations, the smallest-unbalanced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now has the same height as before the insertion</a:t>
            </a:r>
          </a:p>
          <a:p>
            <a:r>
              <a:rPr lang="en-US" sz="2400" dirty="0" smtClean="0"/>
              <a:t>So all ancestors are now balanced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latin typeface="+mj-lt"/>
              </a:rPr>
              <a:t>Worst-case complexity of </a:t>
            </a:r>
            <a:r>
              <a:rPr lang="en-US" sz="2600" b="1" dirty="0" smtClean="0">
                <a:latin typeface="+mj-lt"/>
                <a:cs typeface="Courier New" pitchFamily="49" charset="0"/>
              </a:rPr>
              <a:t>find</a:t>
            </a:r>
            <a:r>
              <a:rPr lang="en-US" sz="2600" dirty="0" smtClean="0">
                <a:latin typeface="+mj-lt"/>
              </a:rPr>
              <a:t>: </a:t>
            </a:r>
            <a:r>
              <a:rPr lang="en-US" sz="2600" i="1" dirty="0" smtClean="0">
                <a:latin typeface="+mj-lt"/>
              </a:rPr>
              <a:t>O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dirty="0" smtClean="0">
                <a:latin typeface="+mj-lt"/>
                <a:cs typeface="Courier New" pitchFamily="49" charset="0"/>
              </a:rPr>
              <a:t>log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latin typeface="+mj-lt"/>
              </a:rPr>
              <a:t>n</a:t>
            </a:r>
            <a:r>
              <a:rPr lang="en-US" sz="2600" dirty="0" smtClean="0">
                <a:latin typeface="+mj-lt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latin typeface="+mj-lt"/>
              </a:rPr>
              <a:t>Worst-case complexity of </a:t>
            </a:r>
            <a:r>
              <a:rPr lang="en-US" sz="2600" b="1" dirty="0" smtClean="0">
                <a:latin typeface="+mj-lt"/>
                <a:cs typeface="Courier New" pitchFamily="49" charset="0"/>
              </a:rPr>
              <a:t>insert</a:t>
            </a:r>
            <a:r>
              <a:rPr lang="en-US" sz="2600" dirty="0" smtClean="0">
                <a:latin typeface="+mj-lt"/>
              </a:rPr>
              <a:t>: </a:t>
            </a:r>
            <a:r>
              <a:rPr lang="en-US" sz="2600" i="1" dirty="0" smtClean="0">
                <a:latin typeface="+mj-lt"/>
              </a:rPr>
              <a:t>O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dirty="0" smtClean="0">
                <a:latin typeface="+mj-lt"/>
                <a:cs typeface="Courier New" pitchFamily="49" charset="0"/>
              </a:rPr>
              <a:t>log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latin typeface="+mj-lt"/>
              </a:rPr>
              <a:t>n</a:t>
            </a:r>
            <a:r>
              <a:rPr lang="en-US" sz="2600" dirty="0" smtClean="0">
                <a:latin typeface="+mj-lt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+mj-lt"/>
              </a:rPr>
              <a:t>Rotation is </a:t>
            </a:r>
            <a:r>
              <a:rPr lang="en-US" sz="2600" i="1" dirty="0" smtClean="0">
                <a:latin typeface="+mj-lt"/>
              </a:rPr>
              <a:t>O</a:t>
            </a:r>
            <a:r>
              <a:rPr lang="en-US" sz="2600" dirty="0" smtClean="0">
                <a:latin typeface="+mj-lt"/>
              </a:rPr>
              <a:t>(1)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+mj-lt"/>
              </a:rPr>
              <a:t>There’s an </a:t>
            </a:r>
            <a:r>
              <a:rPr lang="en-US" sz="2600" i="1" dirty="0" smtClean="0">
                <a:latin typeface="+mj-lt"/>
              </a:rPr>
              <a:t>O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dirty="0" smtClean="0">
                <a:latin typeface="+mj-lt"/>
                <a:cs typeface="Courier New" pitchFamily="49" charset="0"/>
              </a:rPr>
              <a:t>log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latin typeface="+mj-lt"/>
              </a:rPr>
              <a:t>n</a:t>
            </a:r>
            <a:r>
              <a:rPr lang="en-US" sz="2600" dirty="0" smtClean="0">
                <a:latin typeface="+mj-lt"/>
              </a:rPr>
              <a:t>) path to root</a:t>
            </a:r>
          </a:p>
          <a:p>
            <a:pPr>
              <a:spcBef>
                <a:spcPts val="600"/>
              </a:spcBef>
            </a:pPr>
            <a:r>
              <a:rPr lang="en-US" sz="2600" dirty="0" smtClean="0">
                <a:latin typeface="+mj-lt"/>
              </a:rPr>
              <a:t>Even without “one-rotation-is-enough” fact this still means </a:t>
            </a:r>
            <a:r>
              <a:rPr lang="en-US" sz="2600" i="1" dirty="0" smtClean="0">
                <a:latin typeface="+mj-lt"/>
              </a:rPr>
              <a:t>O</a:t>
            </a:r>
            <a:r>
              <a:rPr lang="en-US" sz="2600" dirty="0" smtClean="0">
                <a:latin typeface="+mj-lt"/>
              </a:rPr>
              <a:t>(log n) time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latin typeface="+mj-lt"/>
              </a:rPr>
              <a:t>Worst-case complexity of </a:t>
            </a:r>
            <a:r>
              <a:rPr lang="en-US" sz="2600" b="1" dirty="0" err="1" smtClean="0">
                <a:latin typeface="+mj-lt"/>
                <a:cs typeface="Courier New" pitchFamily="49" charset="0"/>
              </a:rPr>
              <a:t>buildTree</a:t>
            </a:r>
            <a:r>
              <a:rPr lang="en-US" sz="2600" dirty="0" smtClean="0">
                <a:latin typeface="+mj-lt"/>
              </a:rPr>
              <a:t>: </a:t>
            </a:r>
            <a:r>
              <a:rPr lang="en-US" sz="2600" i="1" dirty="0" smtClean="0">
                <a:latin typeface="+mj-lt"/>
              </a:rPr>
              <a:t>O</a:t>
            </a:r>
            <a:r>
              <a:rPr lang="en-US" sz="2600" dirty="0" smtClean="0">
                <a:latin typeface="+mj-lt"/>
              </a:rPr>
              <a:t>(</a:t>
            </a:r>
            <a:r>
              <a:rPr lang="en-US" sz="2600" i="1" dirty="0" smtClean="0">
                <a:latin typeface="+mj-lt"/>
              </a:rPr>
              <a:t>n </a:t>
            </a:r>
            <a:r>
              <a:rPr lang="en-US" sz="2600" dirty="0" smtClean="0">
                <a:latin typeface="+mj-lt"/>
                <a:cs typeface="Courier New" pitchFamily="49" charset="0"/>
              </a:rPr>
              <a:t>log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i="1" dirty="0" smtClean="0">
                <a:latin typeface="+mj-lt"/>
              </a:rPr>
              <a:t>n</a:t>
            </a:r>
            <a:r>
              <a:rPr lang="en-US" sz="2600" dirty="0" smtClean="0">
                <a:latin typeface="+mj-lt"/>
              </a:rPr>
              <a:t>)</a:t>
            </a:r>
          </a:p>
          <a:p>
            <a:pPr>
              <a:spcBef>
                <a:spcPts val="600"/>
              </a:spcBef>
            </a:pPr>
            <a:endParaRPr lang="en-US" sz="2600" dirty="0" smtClean="0">
              <a:latin typeface="+mj-lt"/>
            </a:endParaRPr>
          </a:p>
          <a:p>
            <a:pPr>
              <a:spcBef>
                <a:spcPts val="600"/>
              </a:spcBef>
            </a:pPr>
            <a:endParaRPr lang="en-US" sz="2600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will not cover delete in detail</a:t>
            </a:r>
          </a:p>
          <a:p>
            <a:r>
              <a:rPr lang="en-US" sz="2600" dirty="0" smtClean="0"/>
              <a:t>Read the textbook</a:t>
            </a:r>
          </a:p>
          <a:p>
            <a:r>
              <a:rPr lang="en-US" sz="2600" dirty="0" smtClean="0"/>
              <a:t>May cover in section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Basic idea:</a:t>
            </a:r>
          </a:p>
          <a:p>
            <a:r>
              <a:rPr lang="en-US" sz="2600" dirty="0" smtClean="0"/>
              <a:t>Do the delete as in a BST</a:t>
            </a:r>
          </a:p>
          <a:p>
            <a:r>
              <a:rPr lang="en-US" sz="2600" dirty="0" smtClean="0"/>
              <a:t>Where you start the balancing check depends </a:t>
            </a:r>
            <a:br>
              <a:rPr lang="en-US" sz="2600" dirty="0" smtClean="0"/>
            </a:br>
            <a:r>
              <a:rPr lang="en-US" sz="2600" dirty="0" smtClean="0"/>
              <a:t>on if a leaf or a node with children was removed</a:t>
            </a:r>
          </a:p>
          <a:p>
            <a:r>
              <a:rPr lang="en-US" sz="2600" dirty="0" smtClean="0"/>
              <a:t>In latter case, you will start from the predecessor/successor for the balancing check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b="1" dirty="0" smtClean="0">
                <a:latin typeface="+mj-lt"/>
                <a:cs typeface="Courier New" pitchFamily="49" charset="0"/>
              </a:rPr>
              <a:t>delete</a:t>
            </a:r>
            <a:r>
              <a:rPr lang="en-US" sz="2800" dirty="0" smtClean="0">
                <a:latin typeface="+mj-lt"/>
              </a:rPr>
              <a:t> is also </a:t>
            </a:r>
            <a:r>
              <a:rPr lang="en-US" sz="2800" i="1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dirty="0" smtClean="0">
                <a:latin typeface="+mj-lt"/>
                <a:cs typeface="Courier New" pitchFamily="49" charset="0"/>
              </a:rPr>
              <a:t>log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n</a:t>
            </a:r>
            <a:r>
              <a:rPr lang="en-US" sz="2800" dirty="0" smtClean="0">
                <a:latin typeface="+mj-lt"/>
              </a:rPr>
              <a:t>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this were a medical class, we would be discussing urine thresholds and kidney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Takes a Lot of 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make AVL trees work, we needed:</a:t>
            </a:r>
          </a:p>
          <a:p>
            <a:r>
              <a:rPr lang="en-US" sz="2800" dirty="0"/>
              <a:t>Extra </a:t>
            </a:r>
            <a:r>
              <a:rPr lang="en-US" sz="2800" dirty="0" smtClean="0"/>
              <a:t>info for each node</a:t>
            </a:r>
          </a:p>
          <a:p>
            <a:r>
              <a:rPr lang="en-US" sz="2800" dirty="0" smtClean="0"/>
              <a:t>Complex </a:t>
            </a:r>
            <a:r>
              <a:rPr lang="en-US" sz="2800" dirty="0"/>
              <a:t>logic </a:t>
            </a:r>
            <a:r>
              <a:rPr lang="en-US" sz="2800" dirty="0" smtClean="0"/>
              <a:t>to detect imbalance</a:t>
            </a:r>
          </a:p>
          <a:p>
            <a:r>
              <a:rPr lang="en-US" sz="2800" dirty="0" smtClean="0"/>
              <a:t>Recursive bottom-up implementation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we do better with less work?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Here's an insane idea:</a:t>
            </a:r>
          </a:p>
          <a:p>
            <a:r>
              <a:rPr lang="en-US" dirty="0" smtClean="0"/>
              <a:t>Let's take the rotating idea of </a:t>
            </a:r>
            <a:r>
              <a:rPr lang="en-US" dirty="0"/>
              <a:t>AVL </a:t>
            </a:r>
            <a:r>
              <a:rPr lang="en-US" dirty="0" smtClean="0"/>
              <a:t>trees but do it without any care (ignore balance)</a:t>
            </a:r>
          </a:p>
          <a:p>
            <a:r>
              <a:rPr lang="en-US" dirty="0"/>
              <a:t>Insert/Find always rotate node to the root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Seems crazy, right? But…</a:t>
            </a:r>
          </a:p>
          <a:p>
            <a:r>
              <a:rPr lang="en-US" dirty="0" smtClean="0"/>
              <a:t>Amortized </a:t>
            </a:r>
            <a:r>
              <a:rPr lang="en-US" dirty="0"/>
              <a:t>time per operations is O(log n)</a:t>
            </a:r>
          </a:p>
          <a:p>
            <a:r>
              <a:rPr lang="en-US" dirty="0" smtClean="0"/>
              <a:t>Worst </a:t>
            </a:r>
            <a:r>
              <a:rPr lang="en-US" dirty="0"/>
              <a:t>case time per operation is O(n</a:t>
            </a:r>
            <a:r>
              <a:rPr lang="en-US" dirty="0" smtClean="0"/>
              <a:t>) but is guaranteed </a:t>
            </a:r>
            <a:r>
              <a:rPr lang="en-US" dirty="0"/>
              <a:t>to happen </a:t>
            </a:r>
            <a:r>
              <a:rPr lang="en-US" dirty="0" smtClean="0"/>
              <a:t>very rarely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If a sequence of M operations takes </a:t>
            </a:r>
            <a:r>
              <a:rPr lang="en-US" sz="2800" dirty="0" smtClean="0"/>
              <a:t>O(M f(n</a:t>
            </a:r>
            <a:r>
              <a:rPr lang="en-US" sz="2800" dirty="0"/>
              <a:t>)) </a:t>
            </a:r>
            <a:r>
              <a:rPr lang="en-US" sz="2800" dirty="0" smtClean="0"/>
              <a:t>time, we </a:t>
            </a:r>
            <a:r>
              <a:rPr lang="en-US" sz="2800" dirty="0"/>
              <a:t>say the amortized runtime is O(f(n</a:t>
            </a:r>
            <a:r>
              <a:rPr lang="en-US" sz="2800" dirty="0" smtClean="0"/>
              <a:t>))</a:t>
            </a:r>
            <a:endParaRPr lang="en-US" sz="2800" dirty="0"/>
          </a:p>
          <a:p>
            <a:r>
              <a:rPr lang="en-US" sz="2800" dirty="0"/>
              <a:t>Average time per operation for any sequence is O(f(n</a:t>
            </a:r>
            <a:r>
              <a:rPr lang="en-US" sz="2800" dirty="0" smtClean="0"/>
              <a:t>))</a:t>
            </a:r>
            <a:endParaRPr lang="en-US" sz="2600" dirty="0" smtClean="0"/>
          </a:p>
          <a:p>
            <a:r>
              <a:rPr lang="en-US" sz="2600" dirty="0" smtClean="0"/>
              <a:t>Worst </a:t>
            </a:r>
            <a:r>
              <a:rPr lang="en-US" sz="2600" dirty="0"/>
              <a:t>case time for any sequence of M operations is O(M f(n</a:t>
            </a:r>
            <a:r>
              <a:rPr lang="en-US" sz="2600" dirty="0" smtClean="0"/>
              <a:t>))</a:t>
            </a:r>
          </a:p>
          <a:p>
            <a:r>
              <a:rPr lang="en-US" sz="2600" dirty="0"/>
              <a:t>Worst case time per operation can still be large, say O(n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Amortized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complexity is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worst-case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guarantee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for a sequences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operations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Achieving a Balanced BST (part 1)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a BST with n nodes inserted in arbitrary order</a:t>
            </a:r>
          </a:p>
          <a:p>
            <a:r>
              <a:rPr lang="en-US" dirty="0" smtClean="0"/>
              <a:t>Average height is </a:t>
            </a:r>
            <a:r>
              <a:rPr lang="en-US" dirty="0" smtClean="0">
                <a:sym typeface="Symbol" pitchFamily="18" charset="2"/>
              </a:rPr>
              <a:t>O(log n) – see text </a:t>
            </a:r>
          </a:p>
          <a:p>
            <a:r>
              <a:rPr lang="en-US" dirty="0" smtClean="0">
                <a:sym typeface="Symbol" pitchFamily="18" charset="2"/>
              </a:rPr>
              <a:t>Worst case height is O(n)</a:t>
            </a:r>
          </a:p>
          <a:p>
            <a:r>
              <a:rPr lang="en-US" dirty="0" smtClean="0">
                <a:sym typeface="Symbol" pitchFamily="18" charset="2"/>
              </a:rPr>
              <a:t>Simple cases, such as pre-sorted, lead to worst-case scenario</a:t>
            </a:r>
          </a:p>
          <a:p>
            <a:r>
              <a:rPr lang="en-US" dirty="0" smtClean="0">
                <a:sym typeface="Symbol" pitchFamily="18" charset="2"/>
              </a:rPr>
              <a:t>Inserts and removes can and will destroy any current balance</a:t>
            </a:r>
          </a:p>
          <a:p>
            <a:endParaRPr lang="en-US" dirty="0" smtClean="0">
              <a:sym typeface="Symbol" pitchFamily="18" charset="2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Amortized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Is amortized guarantee any weaker than </a:t>
            </a:r>
            <a:r>
              <a:rPr lang="en-US" sz="2400" dirty="0" smtClean="0"/>
              <a:t>worst-case?</a:t>
            </a:r>
          </a:p>
          <a:p>
            <a:pPr marL="0" indent="0">
              <a:buNone/>
            </a:pPr>
            <a:r>
              <a:rPr lang="en-US" sz="2400" dirty="0" smtClean="0"/>
              <a:t>	Yes</a:t>
            </a:r>
            <a:r>
              <a:rPr lang="en-US" sz="2400" dirty="0"/>
              <a:t>, it is only for </a:t>
            </a:r>
            <a:r>
              <a:rPr lang="en-US" sz="2400" dirty="0" smtClean="0"/>
              <a:t>sequences of operations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amortized guarantee </a:t>
            </a:r>
            <a:r>
              <a:rPr lang="en-US" sz="2400" dirty="0" smtClean="0"/>
              <a:t>stronger </a:t>
            </a:r>
            <a:r>
              <a:rPr lang="en-US" sz="2400" dirty="0"/>
              <a:t>than </a:t>
            </a:r>
            <a:r>
              <a:rPr lang="en-US" sz="2400" dirty="0" smtClean="0"/>
              <a:t>average-case?</a:t>
            </a:r>
          </a:p>
          <a:p>
            <a:pPr marL="0" indent="0">
              <a:buNone/>
            </a:pPr>
            <a:r>
              <a:rPr lang="en-US" sz="2400" dirty="0" smtClean="0"/>
              <a:t>	Yes</a:t>
            </a:r>
            <a:r>
              <a:rPr lang="en-US" sz="2400" dirty="0"/>
              <a:t>, </a:t>
            </a:r>
            <a:r>
              <a:rPr lang="en-US" sz="2400" dirty="0" smtClean="0"/>
              <a:t>it guarantees </a:t>
            </a:r>
            <a:r>
              <a:rPr lang="en-US" sz="2400" dirty="0"/>
              <a:t>no bad sequences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Is average-case </a:t>
            </a:r>
            <a:r>
              <a:rPr lang="en-US" sz="2400" dirty="0"/>
              <a:t>guarantee good enough in practice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smtClean="0"/>
              <a:t>	No</a:t>
            </a:r>
            <a:r>
              <a:rPr lang="en-US" sz="2400" dirty="0"/>
              <a:t>, adversarial </a:t>
            </a:r>
            <a:r>
              <a:rPr lang="en-US" sz="2400" dirty="0" smtClean="0"/>
              <a:t>input can always happen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amortized guarantee good enough in practice?</a:t>
            </a:r>
          </a:p>
          <a:p>
            <a:pPr marL="0" indent="0">
              <a:buNone/>
            </a:pPr>
            <a:r>
              <a:rPr lang="en-US" sz="2400" dirty="0" smtClean="0"/>
              <a:t>	Yes</a:t>
            </a:r>
            <a:r>
              <a:rPr lang="en-US" sz="2400" dirty="0"/>
              <a:t>, </a:t>
            </a:r>
            <a:r>
              <a:rPr lang="en-US" sz="2400" dirty="0" smtClean="0"/>
              <a:t>due to promise of no </a:t>
            </a:r>
            <a:r>
              <a:rPr lang="en-US" sz="2400" dirty="0"/>
              <a:t>bad </a:t>
            </a:r>
            <a:r>
              <a:rPr lang="en-US" sz="2400" dirty="0" smtClean="0"/>
              <a:t>sequences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Splay Tree Idea</a:t>
            </a:r>
            <a:endParaRPr lang="en-US" dirty="0"/>
          </a:p>
        </p:txBody>
      </p:sp>
      <p:sp>
        <p:nvSpPr>
          <p:cNvPr id="373763" name="Oval 3"/>
          <p:cNvSpPr>
            <a:spLocks noChangeAspect="1" noChangeArrowheads="1"/>
          </p:cNvSpPr>
          <p:nvPr/>
        </p:nvSpPr>
        <p:spPr bwMode="auto">
          <a:xfrm>
            <a:off x="5440362" y="24106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17</a:t>
            </a:r>
          </a:p>
        </p:txBody>
      </p:sp>
      <p:sp>
        <p:nvSpPr>
          <p:cNvPr id="373764" name="Oval 4"/>
          <p:cNvSpPr>
            <a:spLocks noChangeAspect="1" noChangeArrowheads="1"/>
          </p:cNvSpPr>
          <p:nvPr/>
        </p:nvSpPr>
        <p:spPr bwMode="auto">
          <a:xfrm>
            <a:off x="4373562" y="15216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/>
              <a:t>10</a:t>
            </a:r>
          </a:p>
        </p:txBody>
      </p:sp>
      <p:cxnSp>
        <p:nvCxnSpPr>
          <p:cNvPr id="373765" name="AutoShape 5"/>
          <p:cNvCxnSpPr>
            <a:cxnSpLocks noChangeShapeType="1"/>
            <a:stCxn id="373764" idx="3"/>
            <a:endCxn id="373791" idx="0"/>
          </p:cNvCxnSpPr>
          <p:nvPr/>
        </p:nvCxnSpPr>
        <p:spPr bwMode="auto">
          <a:xfrm flipH="1">
            <a:off x="3497262" y="1866106"/>
            <a:ext cx="931863" cy="569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66" name="AutoShape 6"/>
          <p:cNvCxnSpPr>
            <a:cxnSpLocks noChangeShapeType="1"/>
            <a:stCxn id="373764" idx="5"/>
            <a:endCxn id="373763" idx="0"/>
          </p:cNvCxnSpPr>
          <p:nvPr/>
        </p:nvCxnSpPr>
        <p:spPr bwMode="auto">
          <a:xfrm>
            <a:off x="4699000" y="1866106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3767" name="Oval 7"/>
          <p:cNvSpPr>
            <a:spLocks noChangeAspect="1" noChangeArrowheads="1"/>
          </p:cNvSpPr>
          <p:nvPr/>
        </p:nvSpPr>
        <p:spPr bwMode="auto">
          <a:xfrm>
            <a:off x="3579812" y="5203031"/>
            <a:ext cx="206375" cy="206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9</a:t>
            </a:r>
          </a:p>
        </p:txBody>
      </p:sp>
      <p:sp>
        <p:nvSpPr>
          <p:cNvPr id="373768" name="Oval 8"/>
          <p:cNvSpPr>
            <a:spLocks noChangeAspect="1" noChangeArrowheads="1"/>
          </p:cNvSpPr>
          <p:nvPr/>
        </p:nvSpPr>
        <p:spPr bwMode="auto">
          <a:xfrm>
            <a:off x="3001962" y="5203031"/>
            <a:ext cx="206375" cy="206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373769" name="Oval 9"/>
          <p:cNvSpPr>
            <a:spLocks noChangeAspect="1" noChangeArrowheads="1"/>
          </p:cNvSpPr>
          <p:nvPr/>
        </p:nvSpPr>
        <p:spPr bwMode="auto">
          <a:xfrm>
            <a:off x="3290887" y="4722018"/>
            <a:ext cx="206375" cy="206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5</a:t>
            </a:r>
          </a:p>
        </p:txBody>
      </p:sp>
      <p:cxnSp>
        <p:nvCxnSpPr>
          <p:cNvPr id="373770" name="AutoShape 10"/>
          <p:cNvCxnSpPr>
            <a:cxnSpLocks noChangeShapeType="1"/>
            <a:stCxn id="373769" idx="3"/>
            <a:endCxn id="373768" idx="0"/>
          </p:cNvCxnSpPr>
          <p:nvPr/>
        </p:nvCxnSpPr>
        <p:spPr bwMode="auto">
          <a:xfrm flipH="1">
            <a:off x="3105150" y="4907756"/>
            <a:ext cx="21590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71" name="AutoShape 11"/>
          <p:cNvCxnSpPr>
            <a:cxnSpLocks noChangeShapeType="1"/>
            <a:stCxn id="373769" idx="5"/>
            <a:endCxn id="373767" idx="0"/>
          </p:cNvCxnSpPr>
          <p:nvPr/>
        </p:nvCxnSpPr>
        <p:spPr bwMode="auto">
          <a:xfrm>
            <a:off x="3467100" y="4907756"/>
            <a:ext cx="215900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3772" name="Oval 12"/>
          <p:cNvSpPr>
            <a:spLocks noChangeAspect="1" noChangeArrowheads="1"/>
          </p:cNvSpPr>
          <p:nvPr/>
        </p:nvSpPr>
        <p:spPr bwMode="auto">
          <a:xfrm>
            <a:off x="3140075" y="5684043"/>
            <a:ext cx="206375" cy="2063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3</a:t>
            </a:r>
          </a:p>
        </p:txBody>
      </p:sp>
      <p:cxnSp>
        <p:nvCxnSpPr>
          <p:cNvPr id="373773" name="AutoShape 13"/>
          <p:cNvCxnSpPr>
            <a:cxnSpLocks noChangeShapeType="1"/>
            <a:stCxn id="373768" idx="5"/>
            <a:endCxn id="373772" idx="0"/>
          </p:cNvCxnSpPr>
          <p:nvPr/>
        </p:nvCxnSpPr>
        <p:spPr bwMode="auto">
          <a:xfrm>
            <a:off x="3178175" y="5388768"/>
            <a:ext cx="65087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333234" y="1810453"/>
            <a:ext cx="2806842" cy="1200329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If you’re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forced to make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really deep access:</a:t>
            </a:r>
          </a:p>
        </p:txBody>
      </p:sp>
      <p:cxnSp>
        <p:nvCxnSpPr>
          <p:cNvPr id="373775" name="AutoShape 15"/>
          <p:cNvCxnSpPr>
            <a:cxnSpLocks noChangeShapeType="1"/>
            <a:stCxn id="373774" idx="2"/>
            <a:endCxn id="373772" idx="2"/>
          </p:cNvCxnSpPr>
          <p:nvPr/>
        </p:nvCxnSpPr>
        <p:spPr bwMode="auto">
          <a:xfrm rot="16200000" flipH="1">
            <a:off x="1050141" y="3697296"/>
            <a:ext cx="2776449" cy="1403420"/>
          </a:xfrm>
          <a:prstGeom prst="curvedConnector2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3776" name="Line 16"/>
          <p:cNvSpPr>
            <a:spLocks noChangeShapeType="1"/>
          </p:cNvSpPr>
          <p:nvPr/>
        </p:nvSpPr>
        <p:spPr bwMode="auto">
          <a:xfrm flipH="1">
            <a:off x="3459162" y="2436018"/>
            <a:ext cx="381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7" name="Line 17"/>
          <p:cNvSpPr>
            <a:spLocks noChangeShapeType="1"/>
          </p:cNvSpPr>
          <p:nvPr/>
        </p:nvSpPr>
        <p:spPr bwMode="auto">
          <a:xfrm>
            <a:off x="3459162" y="289321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8" name="Line 18"/>
          <p:cNvSpPr>
            <a:spLocks noChangeShapeType="1"/>
          </p:cNvSpPr>
          <p:nvPr/>
        </p:nvSpPr>
        <p:spPr bwMode="auto">
          <a:xfrm flipH="1">
            <a:off x="3535362" y="319801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9" name="Line 19"/>
          <p:cNvSpPr>
            <a:spLocks noChangeShapeType="1"/>
          </p:cNvSpPr>
          <p:nvPr/>
        </p:nvSpPr>
        <p:spPr bwMode="auto">
          <a:xfrm>
            <a:off x="3535362" y="335041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80" name="Line 20"/>
          <p:cNvSpPr>
            <a:spLocks noChangeShapeType="1"/>
          </p:cNvSpPr>
          <p:nvPr/>
        </p:nvSpPr>
        <p:spPr bwMode="auto">
          <a:xfrm flipH="1">
            <a:off x="3459162" y="373141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>
            <a:off x="3459162" y="4188618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>
            <a:off x="3382962" y="441721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3784" name="Text Box 24"/>
          <p:cNvSpPr txBox="1">
            <a:spLocks noChangeArrowheads="1"/>
          </p:cNvSpPr>
          <p:nvPr/>
        </p:nvSpPr>
        <p:spPr bwMode="auto">
          <a:xfrm>
            <a:off x="4602162" y="3045618"/>
            <a:ext cx="4313237" cy="120032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6600"/>
                </a:solidFill>
              </a:rPr>
              <a:t>Since you’re down there </a:t>
            </a:r>
            <a:r>
              <a:rPr lang="en-US" sz="2400" dirty="0" smtClean="0">
                <a:solidFill>
                  <a:srgbClr val="006600"/>
                </a:solidFill>
              </a:rPr>
              <a:t>anyway, you might as well fix </a:t>
            </a:r>
            <a:r>
              <a:rPr lang="en-US" sz="2400" dirty="0">
                <a:solidFill>
                  <a:srgbClr val="006600"/>
                </a:solidFill>
              </a:rPr>
              <a:t>up a lot of deep nodes!</a:t>
            </a:r>
          </a:p>
        </p:txBody>
      </p:sp>
      <p:cxnSp>
        <p:nvCxnSpPr>
          <p:cNvPr id="373785" name="AutoShape 25"/>
          <p:cNvCxnSpPr>
            <a:cxnSpLocks noChangeShapeType="1"/>
            <a:stCxn id="373784" idx="2"/>
            <a:endCxn id="373772" idx="6"/>
          </p:cNvCxnSpPr>
          <p:nvPr/>
        </p:nvCxnSpPr>
        <p:spPr bwMode="auto">
          <a:xfrm rot="5400000">
            <a:off x="4281974" y="3310424"/>
            <a:ext cx="1541284" cy="3412331"/>
          </a:xfrm>
          <a:prstGeom prst="curvedConnector2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86" name="AutoShape 26"/>
          <p:cNvCxnSpPr>
            <a:cxnSpLocks noChangeShapeType="1"/>
            <a:stCxn id="373784" idx="2"/>
            <a:endCxn id="373768" idx="7"/>
          </p:cNvCxnSpPr>
          <p:nvPr/>
        </p:nvCxnSpPr>
        <p:spPr bwMode="auto">
          <a:xfrm rot="5400000">
            <a:off x="4474795" y="2949267"/>
            <a:ext cx="987307" cy="35806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87" name="AutoShape 27"/>
          <p:cNvCxnSpPr>
            <a:cxnSpLocks noChangeShapeType="1"/>
            <a:stCxn id="373784" idx="2"/>
            <a:endCxn id="373767" idx="6"/>
          </p:cNvCxnSpPr>
          <p:nvPr/>
        </p:nvCxnSpPr>
        <p:spPr bwMode="auto">
          <a:xfrm rot="5400000">
            <a:off x="4742348" y="3289786"/>
            <a:ext cx="1060272" cy="2972594"/>
          </a:xfrm>
          <a:prstGeom prst="curvedConnector2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88" name="AutoShape 28"/>
          <p:cNvCxnSpPr>
            <a:cxnSpLocks noChangeShapeType="1"/>
            <a:stCxn id="373784" idx="2"/>
            <a:endCxn id="373769" idx="7"/>
          </p:cNvCxnSpPr>
          <p:nvPr/>
        </p:nvCxnSpPr>
        <p:spPr bwMode="auto">
          <a:xfrm rot="5400000">
            <a:off x="4859763" y="2853223"/>
            <a:ext cx="506294" cy="329174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89" name="AutoShape 29"/>
          <p:cNvCxnSpPr>
            <a:cxnSpLocks noChangeShapeType="1"/>
            <a:stCxn id="373784" idx="2"/>
            <a:endCxn id="373782" idx="0"/>
          </p:cNvCxnSpPr>
          <p:nvPr/>
        </p:nvCxnSpPr>
        <p:spPr bwMode="auto">
          <a:xfrm rot="5400000">
            <a:off x="5061437" y="2719873"/>
            <a:ext cx="171271" cy="3223419"/>
          </a:xfrm>
          <a:prstGeom prst="curvedConnector3">
            <a:avLst>
              <a:gd name="adj1" fmla="val 411436"/>
            </a:avLst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3790" name="AutoShape 30"/>
          <p:cNvCxnSpPr>
            <a:cxnSpLocks noChangeShapeType="1"/>
            <a:stCxn id="373784" idx="2"/>
            <a:endCxn id="373780" idx="0"/>
          </p:cNvCxnSpPr>
          <p:nvPr/>
        </p:nvCxnSpPr>
        <p:spPr bwMode="auto">
          <a:xfrm rot="5400000" flipH="1">
            <a:off x="4927907" y="2415074"/>
            <a:ext cx="514529" cy="3147219"/>
          </a:xfrm>
          <a:prstGeom prst="curvedConnector3">
            <a:avLst>
              <a:gd name="adj1" fmla="val -44429"/>
            </a:avLst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3791" name="AutoShape 31"/>
          <p:cNvSpPr>
            <a:spLocks noChangeArrowheads="1"/>
          </p:cNvSpPr>
          <p:nvPr/>
        </p:nvSpPr>
        <p:spPr bwMode="auto">
          <a:xfrm>
            <a:off x="2392362" y="2436018"/>
            <a:ext cx="2209800" cy="3581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Find/Insert in Splay Trees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or insert a node </a:t>
            </a:r>
            <a:r>
              <a:rPr lang="en-US" dirty="0" smtClean="0"/>
              <a:t>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Splay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 to the root 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using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zig-zag</a:t>
            </a:r>
            <a:r>
              <a:rPr lang="en-US" dirty="0"/>
              <a:t>, </a:t>
            </a:r>
            <a:r>
              <a:rPr lang="en-US" dirty="0" err="1"/>
              <a:t>zig-zig</a:t>
            </a:r>
            <a:r>
              <a:rPr lang="en-US" dirty="0"/>
              <a:t>, or plain old </a:t>
            </a:r>
            <a:r>
              <a:rPr lang="en-US" dirty="0" err="1"/>
              <a:t>zig</a:t>
            </a:r>
            <a:r>
              <a:rPr lang="en-US" dirty="0"/>
              <a:t> </a:t>
            </a:r>
            <a:r>
              <a:rPr lang="en-US" dirty="0" smtClean="0"/>
              <a:t>rotation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Splaying moves multiple nodes higher up in the tree (pushing some down too)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do this?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283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One </a:t>
            </a:r>
            <a:r>
              <a:rPr lang="en-US" sz="2800" dirty="0" smtClean="0"/>
              <a:t>option is </a:t>
            </a:r>
            <a:r>
              <a:rPr lang="en-US" sz="2800" dirty="0"/>
              <a:t>to repeatedly use AVL single </a:t>
            </a:r>
            <a:r>
              <a:rPr lang="en-US" sz="2800" dirty="0" smtClean="0"/>
              <a:t>rotation </a:t>
            </a:r>
            <a:r>
              <a:rPr lang="en-US" sz="2800" dirty="0"/>
              <a:t>until </a:t>
            </a:r>
            <a:r>
              <a:rPr lang="en-US" sz="2800" dirty="0" smtClean="0"/>
              <a:t>node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en-US" sz="2800" dirty="0" smtClean="0"/>
              <a:t> </a:t>
            </a:r>
            <a:r>
              <a:rPr lang="en-US" sz="2800" dirty="0"/>
              <a:t>becomes the root</a:t>
            </a:r>
            <a:r>
              <a:rPr lang="en-US" sz="2800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53</a:t>
            </a:fld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66344" y="2377440"/>
            <a:ext cx="3796190" cy="3804688"/>
            <a:chOff x="311575" y="1937287"/>
            <a:chExt cx="3796190" cy="3804688"/>
          </a:xfrm>
        </p:grpSpPr>
        <p:sp>
          <p:nvSpPr>
            <p:cNvPr id="21" name="Isosceles Triangle 20"/>
            <p:cNvSpPr/>
            <p:nvPr/>
          </p:nvSpPr>
          <p:spPr>
            <a:xfrm>
              <a:off x="311575" y="4504701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014798" y="5123338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941194" y="5123338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2102957" y="3848777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2701015" y="3209921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271662" y="2618017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713168" y="450470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k</a:t>
              </a:r>
              <a:endParaRPr lang="en-US" sz="16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91821" y="3814904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</a:rPr>
                <a:t>s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760118" y="3156357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</a:rPr>
                <a:t>r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380541" y="256445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05960" y="1937287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34" name="Straight Arrow Connector 33"/>
            <p:cNvCxnSpPr>
              <a:stCxn id="29" idx="3"/>
              <a:endCxn id="21" idx="0"/>
            </p:cNvCxnSpPr>
            <p:nvPr/>
          </p:nvCxnSpPr>
          <p:spPr>
            <a:xfrm flipH="1">
              <a:off x="729627" y="4127100"/>
              <a:ext cx="415758" cy="3776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5"/>
              <a:endCxn id="28" idx="0"/>
            </p:cNvCxnSpPr>
            <p:nvPr/>
          </p:nvCxnSpPr>
          <p:spPr>
            <a:xfrm>
              <a:off x="1404017" y="4127100"/>
              <a:ext cx="492031" cy="3776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8" idx="3"/>
              <a:endCxn id="23" idx="0"/>
            </p:cNvCxnSpPr>
            <p:nvPr/>
          </p:nvCxnSpPr>
          <p:spPr>
            <a:xfrm flipH="1">
              <a:off x="1432850" y="4816897"/>
              <a:ext cx="333882" cy="30644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8" idx="5"/>
              <a:endCxn id="24" idx="0"/>
            </p:cNvCxnSpPr>
            <p:nvPr/>
          </p:nvCxnSpPr>
          <p:spPr>
            <a:xfrm>
              <a:off x="2025364" y="4816897"/>
              <a:ext cx="333882" cy="30644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0" idx="3"/>
              <a:endCxn id="29" idx="7"/>
            </p:cNvCxnSpPr>
            <p:nvPr/>
          </p:nvCxnSpPr>
          <p:spPr>
            <a:xfrm flipH="1">
              <a:off x="1404017" y="3468553"/>
              <a:ext cx="409665" cy="3999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0" idx="5"/>
              <a:endCxn id="25" idx="0"/>
            </p:cNvCxnSpPr>
            <p:nvPr/>
          </p:nvCxnSpPr>
          <p:spPr>
            <a:xfrm>
              <a:off x="2072314" y="3468553"/>
              <a:ext cx="448695" cy="3802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1" idx="3"/>
              <a:endCxn id="30" idx="7"/>
            </p:cNvCxnSpPr>
            <p:nvPr/>
          </p:nvCxnSpPr>
          <p:spPr>
            <a:xfrm flipH="1">
              <a:off x="2072314" y="2876649"/>
              <a:ext cx="361791" cy="33327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1" idx="5"/>
              <a:endCxn id="26" idx="0"/>
            </p:cNvCxnSpPr>
            <p:nvPr/>
          </p:nvCxnSpPr>
          <p:spPr>
            <a:xfrm>
              <a:off x="2692737" y="2876649"/>
              <a:ext cx="426330" cy="33327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2" idx="3"/>
              <a:endCxn id="31" idx="7"/>
            </p:cNvCxnSpPr>
            <p:nvPr/>
          </p:nvCxnSpPr>
          <p:spPr>
            <a:xfrm flipH="1">
              <a:off x="2692737" y="2249483"/>
              <a:ext cx="366787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32" idx="5"/>
              <a:endCxn id="27" idx="0"/>
            </p:cNvCxnSpPr>
            <p:nvPr/>
          </p:nvCxnSpPr>
          <p:spPr>
            <a:xfrm>
              <a:off x="3318156" y="2249483"/>
              <a:ext cx="371558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4875297" y="2377440"/>
            <a:ext cx="3986771" cy="3739082"/>
            <a:chOff x="4441353" y="1966237"/>
            <a:chExt cx="3986771" cy="3739082"/>
          </a:xfrm>
        </p:grpSpPr>
        <p:sp>
          <p:nvSpPr>
            <p:cNvPr id="71" name="Isosceles Triangle 70"/>
            <p:cNvSpPr/>
            <p:nvPr/>
          </p:nvSpPr>
          <p:spPr>
            <a:xfrm>
              <a:off x="4441353" y="3335720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5528944" y="3358662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5316383" y="5085387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6398068" y="5086682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6936167" y="4280774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7592021" y="3278781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09678" y="259340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</a:rPr>
                <a:t>s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052851" y="4219022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</a:rPr>
                <a:t>r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654165" y="33557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7300655" y="259340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82" name="Straight Arrow Connector 81"/>
            <p:cNvCxnSpPr>
              <a:stCxn id="78" idx="3"/>
              <a:endCxn id="71" idx="0"/>
            </p:cNvCxnSpPr>
            <p:nvPr/>
          </p:nvCxnSpPr>
          <p:spPr>
            <a:xfrm flipH="1">
              <a:off x="4859405" y="2905599"/>
              <a:ext cx="403837" cy="4301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94" idx="3"/>
              <a:endCxn id="78" idx="7"/>
            </p:cNvCxnSpPr>
            <p:nvPr/>
          </p:nvCxnSpPr>
          <p:spPr>
            <a:xfrm flipH="1">
              <a:off x="5521874" y="2278433"/>
              <a:ext cx="807300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8" idx="5"/>
              <a:endCxn id="72" idx="0"/>
            </p:cNvCxnSpPr>
            <p:nvPr/>
          </p:nvCxnSpPr>
          <p:spPr>
            <a:xfrm>
              <a:off x="5521874" y="2905599"/>
              <a:ext cx="425122" cy="4530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9" idx="3"/>
              <a:endCxn id="73" idx="0"/>
            </p:cNvCxnSpPr>
            <p:nvPr/>
          </p:nvCxnSpPr>
          <p:spPr>
            <a:xfrm flipH="1">
              <a:off x="5734435" y="4531218"/>
              <a:ext cx="371980" cy="55416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4" idx="5"/>
              <a:endCxn id="81" idx="1"/>
            </p:cNvCxnSpPr>
            <p:nvPr/>
          </p:nvCxnSpPr>
          <p:spPr>
            <a:xfrm>
              <a:off x="6587806" y="2278433"/>
              <a:ext cx="766413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9" idx="5"/>
              <a:endCxn id="74" idx="0"/>
            </p:cNvCxnSpPr>
            <p:nvPr/>
          </p:nvCxnSpPr>
          <p:spPr>
            <a:xfrm>
              <a:off x="6365047" y="4531218"/>
              <a:ext cx="451073" cy="5554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3"/>
              <a:endCxn id="79" idx="7"/>
            </p:cNvCxnSpPr>
            <p:nvPr/>
          </p:nvCxnSpPr>
          <p:spPr>
            <a:xfrm flipH="1">
              <a:off x="6365047" y="3667981"/>
              <a:ext cx="342682" cy="6046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0" idx="5"/>
              <a:endCxn id="75" idx="0"/>
            </p:cNvCxnSpPr>
            <p:nvPr/>
          </p:nvCxnSpPr>
          <p:spPr>
            <a:xfrm>
              <a:off x="6966361" y="3667981"/>
              <a:ext cx="387858" cy="6127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1" idx="3"/>
              <a:endCxn id="80" idx="7"/>
            </p:cNvCxnSpPr>
            <p:nvPr/>
          </p:nvCxnSpPr>
          <p:spPr>
            <a:xfrm flipH="1">
              <a:off x="6966361" y="2905599"/>
              <a:ext cx="387858" cy="5037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1" idx="5"/>
              <a:endCxn id="76" idx="0"/>
            </p:cNvCxnSpPr>
            <p:nvPr/>
          </p:nvCxnSpPr>
          <p:spPr>
            <a:xfrm>
              <a:off x="7612851" y="2905599"/>
              <a:ext cx="397222" cy="3731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6275610" y="1966237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k</a:t>
              </a:r>
              <a:endParaRPr lang="en-US" sz="16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38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107765" y="4914374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485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Why this is bad:</a:t>
            </a:r>
          </a:p>
          <a:p>
            <a:r>
              <a:rPr lang="en-US" sz="2800" b="1" i="1" dirty="0" smtClean="0">
                <a:solidFill>
                  <a:schemeClr val="accent2"/>
                </a:solidFill>
              </a:rPr>
              <a:t>r</a:t>
            </a:r>
            <a:r>
              <a:rPr lang="en-US" sz="2800" dirty="0" smtClean="0"/>
              <a:t> gets pushed almost as low as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dirty="0" smtClean="0"/>
              <a:t> was</a:t>
            </a:r>
          </a:p>
          <a:p>
            <a:r>
              <a:rPr lang="en-US" sz="2800" dirty="0" smtClean="0"/>
              <a:t>Bad sequence: find(k), find(r), find(k),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54</a:t>
            </a:fld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67419" y="2377440"/>
            <a:ext cx="3796190" cy="3804688"/>
            <a:chOff x="311575" y="1937287"/>
            <a:chExt cx="3796190" cy="3804688"/>
          </a:xfrm>
        </p:grpSpPr>
        <p:sp>
          <p:nvSpPr>
            <p:cNvPr id="21" name="Isosceles Triangle 20"/>
            <p:cNvSpPr/>
            <p:nvPr/>
          </p:nvSpPr>
          <p:spPr>
            <a:xfrm>
              <a:off x="311575" y="4504701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014798" y="5123338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941194" y="5123338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2102957" y="3848777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2701015" y="3209921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3271662" y="2618017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713168" y="450470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k</a:t>
              </a:r>
              <a:endParaRPr lang="en-US" sz="16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91821" y="3814904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</a:rPr>
                <a:t>s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760118" y="3156357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accent2"/>
                  </a:solidFill>
                </a:rPr>
                <a:t>r</a:t>
              </a:r>
              <a:endParaRPr lang="en-US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380541" y="256445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05960" y="1937287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34" name="Straight Arrow Connector 33"/>
            <p:cNvCxnSpPr>
              <a:stCxn id="29" idx="3"/>
              <a:endCxn id="21" idx="0"/>
            </p:cNvCxnSpPr>
            <p:nvPr/>
          </p:nvCxnSpPr>
          <p:spPr>
            <a:xfrm flipH="1">
              <a:off x="729627" y="4127100"/>
              <a:ext cx="415758" cy="3776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5"/>
              <a:endCxn id="28" idx="0"/>
            </p:cNvCxnSpPr>
            <p:nvPr/>
          </p:nvCxnSpPr>
          <p:spPr>
            <a:xfrm>
              <a:off x="1404017" y="4127100"/>
              <a:ext cx="492031" cy="3776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8" idx="3"/>
              <a:endCxn id="23" idx="0"/>
            </p:cNvCxnSpPr>
            <p:nvPr/>
          </p:nvCxnSpPr>
          <p:spPr>
            <a:xfrm flipH="1">
              <a:off x="1432850" y="4816897"/>
              <a:ext cx="333882" cy="30644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8" idx="5"/>
              <a:endCxn id="24" idx="0"/>
            </p:cNvCxnSpPr>
            <p:nvPr/>
          </p:nvCxnSpPr>
          <p:spPr>
            <a:xfrm>
              <a:off x="2025364" y="4816897"/>
              <a:ext cx="333882" cy="30644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0" idx="3"/>
              <a:endCxn id="29" idx="7"/>
            </p:cNvCxnSpPr>
            <p:nvPr/>
          </p:nvCxnSpPr>
          <p:spPr>
            <a:xfrm flipH="1">
              <a:off x="1404017" y="3468553"/>
              <a:ext cx="409665" cy="3999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0" idx="5"/>
              <a:endCxn id="25" idx="0"/>
            </p:cNvCxnSpPr>
            <p:nvPr/>
          </p:nvCxnSpPr>
          <p:spPr>
            <a:xfrm>
              <a:off x="2072314" y="3468553"/>
              <a:ext cx="448695" cy="3802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1" idx="3"/>
              <a:endCxn id="30" idx="7"/>
            </p:cNvCxnSpPr>
            <p:nvPr/>
          </p:nvCxnSpPr>
          <p:spPr>
            <a:xfrm flipH="1">
              <a:off x="2072314" y="2876649"/>
              <a:ext cx="361791" cy="33327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31" idx="5"/>
              <a:endCxn id="26" idx="0"/>
            </p:cNvCxnSpPr>
            <p:nvPr/>
          </p:nvCxnSpPr>
          <p:spPr>
            <a:xfrm>
              <a:off x="2692737" y="2876649"/>
              <a:ext cx="426330" cy="33327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2" idx="3"/>
              <a:endCxn id="31" idx="7"/>
            </p:cNvCxnSpPr>
            <p:nvPr/>
          </p:nvCxnSpPr>
          <p:spPr>
            <a:xfrm flipH="1">
              <a:off x="2692737" y="2249483"/>
              <a:ext cx="366787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32" idx="5"/>
              <a:endCxn id="27" idx="0"/>
            </p:cNvCxnSpPr>
            <p:nvPr/>
          </p:nvCxnSpPr>
          <p:spPr>
            <a:xfrm>
              <a:off x="3318156" y="2249483"/>
              <a:ext cx="371558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4873752" y="2377440"/>
            <a:ext cx="3986771" cy="3739082"/>
            <a:chOff x="4441353" y="1966237"/>
            <a:chExt cx="3986771" cy="3739082"/>
          </a:xfrm>
        </p:grpSpPr>
        <p:sp>
          <p:nvSpPr>
            <p:cNvPr id="71" name="Isosceles Triangle 70"/>
            <p:cNvSpPr/>
            <p:nvPr/>
          </p:nvSpPr>
          <p:spPr>
            <a:xfrm>
              <a:off x="4441353" y="3335720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5528944" y="3358662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>
              <a:off x="5316383" y="5085387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6398068" y="5086682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6936167" y="4280774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7592021" y="3278781"/>
              <a:ext cx="836103" cy="618637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09678" y="259340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</a:rPr>
                <a:t>s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052851" y="4219022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b="1" i="1" dirty="0" smtClean="0">
                  <a:solidFill>
                    <a:schemeClr val="accent2"/>
                  </a:solidFill>
                </a:rPr>
                <a:t>r</a:t>
              </a:r>
              <a:endParaRPr lang="en-US" sz="16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654165" y="33557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7300655" y="259340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82" name="Straight Arrow Connector 81"/>
            <p:cNvCxnSpPr>
              <a:stCxn id="78" idx="3"/>
              <a:endCxn id="71" idx="0"/>
            </p:cNvCxnSpPr>
            <p:nvPr/>
          </p:nvCxnSpPr>
          <p:spPr>
            <a:xfrm flipH="1">
              <a:off x="4859405" y="2905599"/>
              <a:ext cx="403837" cy="4301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94" idx="3"/>
              <a:endCxn id="78" idx="7"/>
            </p:cNvCxnSpPr>
            <p:nvPr/>
          </p:nvCxnSpPr>
          <p:spPr>
            <a:xfrm flipH="1">
              <a:off x="5521874" y="2278433"/>
              <a:ext cx="807300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8" idx="5"/>
              <a:endCxn id="72" idx="0"/>
            </p:cNvCxnSpPr>
            <p:nvPr/>
          </p:nvCxnSpPr>
          <p:spPr>
            <a:xfrm>
              <a:off x="5521874" y="2905599"/>
              <a:ext cx="425122" cy="4530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9" idx="3"/>
              <a:endCxn id="73" idx="0"/>
            </p:cNvCxnSpPr>
            <p:nvPr/>
          </p:nvCxnSpPr>
          <p:spPr>
            <a:xfrm flipH="1">
              <a:off x="5734435" y="4531218"/>
              <a:ext cx="371980" cy="55416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4" idx="5"/>
              <a:endCxn id="81" idx="1"/>
            </p:cNvCxnSpPr>
            <p:nvPr/>
          </p:nvCxnSpPr>
          <p:spPr>
            <a:xfrm>
              <a:off x="6587806" y="2278433"/>
              <a:ext cx="766413" cy="3685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9" idx="5"/>
              <a:endCxn id="74" idx="0"/>
            </p:cNvCxnSpPr>
            <p:nvPr/>
          </p:nvCxnSpPr>
          <p:spPr>
            <a:xfrm>
              <a:off x="6365047" y="4531218"/>
              <a:ext cx="451073" cy="5554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3"/>
              <a:endCxn id="79" idx="7"/>
            </p:cNvCxnSpPr>
            <p:nvPr/>
          </p:nvCxnSpPr>
          <p:spPr>
            <a:xfrm flipH="1">
              <a:off x="6365047" y="3667981"/>
              <a:ext cx="342682" cy="6046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0" idx="5"/>
              <a:endCxn id="75" idx="0"/>
            </p:cNvCxnSpPr>
            <p:nvPr/>
          </p:nvCxnSpPr>
          <p:spPr>
            <a:xfrm>
              <a:off x="6966361" y="3667981"/>
              <a:ext cx="387858" cy="6127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1" idx="3"/>
              <a:endCxn id="80" idx="7"/>
            </p:cNvCxnSpPr>
            <p:nvPr/>
          </p:nvCxnSpPr>
          <p:spPr>
            <a:xfrm flipH="1">
              <a:off x="6966361" y="2905599"/>
              <a:ext cx="387858" cy="5037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1" idx="5"/>
              <a:endCxn id="76" idx="0"/>
            </p:cNvCxnSpPr>
            <p:nvPr/>
          </p:nvCxnSpPr>
          <p:spPr>
            <a:xfrm>
              <a:off x="7612851" y="2905599"/>
              <a:ext cx="397222" cy="37318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6275610" y="1966237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k</a:t>
              </a:r>
              <a:endParaRPr lang="en-US" sz="16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2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107765" y="4914374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Splay: </a:t>
            </a:r>
            <a:r>
              <a:rPr lang="en-US" dirty="0" err="1" smtClean="0"/>
              <a:t>Zig-Zag</a:t>
            </a:r>
            <a:endParaRPr lang="en-US" dirty="0"/>
          </a:p>
        </p:txBody>
      </p:sp>
      <p:sp>
        <p:nvSpPr>
          <p:cNvPr id="377859" name="AutoShape 3"/>
          <p:cNvSpPr>
            <a:spLocks noChangeAspect="1" noChangeArrowheads="1"/>
          </p:cNvSpPr>
          <p:nvPr/>
        </p:nvSpPr>
        <p:spPr bwMode="auto">
          <a:xfrm>
            <a:off x="3733800" y="3143568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4420" y="1219518"/>
            <a:ext cx="3733800" cy="4648200"/>
            <a:chOff x="76200" y="1447800"/>
            <a:chExt cx="3733800" cy="4648200"/>
          </a:xfrm>
        </p:grpSpPr>
        <p:cxnSp>
          <p:nvCxnSpPr>
            <p:cNvPr id="377860" name="AutoShape 4"/>
            <p:cNvCxnSpPr>
              <a:cxnSpLocks noChangeShapeType="1"/>
              <a:stCxn id="377861" idx="3"/>
              <a:endCxn id="377864" idx="0"/>
            </p:cNvCxnSpPr>
            <p:nvPr/>
          </p:nvCxnSpPr>
          <p:spPr bwMode="auto">
            <a:xfrm>
              <a:off x="1684338" y="2541588"/>
              <a:ext cx="804862" cy="6397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61" name="Oval 5"/>
            <p:cNvSpPr>
              <a:spLocks noChangeAspect="1" noChangeArrowheads="1"/>
            </p:cNvSpPr>
            <p:nvPr/>
          </p:nvSpPr>
          <p:spPr bwMode="auto">
            <a:xfrm flipH="1">
              <a:off x="1295400" y="2133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cxnSp>
          <p:nvCxnSpPr>
            <p:cNvPr id="377862" name="AutoShape 6"/>
            <p:cNvCxnSpPr>
              <a:cxnSpLocks noChangeShapeType="1"/>
              <a:stCxn id="377861" idx="5"/>
              <a:endCxn id="377863" idx="0"/>
            </p:cNvCxnSpPr>
            <p:nvPr/>
          </p:nvCxnSpPr>
          <p:spPr bwMode="auto">
            <a:xfrm flipH="1">
              <a:off x="647700" y="2541588"/>
              <a:ext cx="714375" cy="639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63" name="AutoShape 7"/>
            <p:cNvSpPr>
              <a:spLocks noChangeArrowheads="1"/>
            </p:cNvSpPr>
            <p:nvPr/>
          </p:nvSpPr>
          <p:spPr bwMode="auto">
            <a:xfrm flipH="1">
              <a:off x="76200" y="32004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377864" name="Oval 8"/>
            <p:cNvSpPr>
              <a:spLocks noChangeAspect="1" noChangeArrowheads="1"/>
            </p:cNvSpPr>
            <p:nvPr/>
          </p:nvSpPr>
          <p:spPr bwMode="auto">
            <a:xfrm flipH="1">
              <a:off x="2260600" y="3200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cxnSp>
          <p:nvCxnSpPr>
            <p:cNvPr id="377865" name="AutoShape 9"/>
            <p:cNvCxnSpPr>
              <a:cxnSpLocks noChangeShapeType="1"/>
              <a:stCxn id="377864" idx="5"/>
              <a:endCxn id="377869" idx="0"/>
            </p:cNvCxnSpPr>
            <p:nvPr/>
          </p:nvCxnSpPr>
          <p:spPr bwMode="auto">
            <a:xfrm flipH="1">
              <a:off x="1847850" y="3608388"/>
              <a:ext cx="479425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866" name="AutoShape 10"/>
            <p:cNvCxnSpPr>
              <a:cxnSpLocks noChangeShapeType="1"/>
              <a:stCxn id="377864" idx="3"/>
              <a:endCxn id="377873" idx="0"/>
            </p:cNvCxnSpPr>
            <p:nvPr/>
          </p:nvCxnSpPr>
          <p:spPr bwMode="auto">
            <a:xfrm>
              <a:off x="2649538" y="3608388"/>
              <a:ext cx="588962" cy="639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867" name="AutoShape 11"/>
            <p:cNvCxnSpPr>
              <a:cxnSpLocks noChangeShapeType="1"/>
              <a:endCxn id="377861" idx="0"/>
            </p:cNvCxnSpPr>
            <p:nvPr/>
          </p:nvCxnSpPr>
          <p:spPr bwMode="auto">
            <a:xfrm>
              <a:off x="381000" y="1447800"/>
              <a:ext cx="11430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68" name="AutoShape 12"/>
            <p:cNvSpPr>
              <a:spLocks noChangeArrowheads="1"/>
            </p:cNvSpPr>
            <p:nvPr/>
          </p:nvSpPr>
          <p:spPr bwMode="auto">
            <a:xfrm flipH="1">
              <a:off x="61595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377869" name="Oval 13"/>
            <p:cNvSpPr>
              <a:spLocks noChangeAspect="1" noChangeArrowheads="1"/>
            </p:cNvSpPr>
            <p:nvPr/>
          </p:nvSpPr>
          <p:spPr bwMode="auto">
            <a:xfrm flipH="1">
              <a:off x="1619250" y="4267200"/>
              <a:ext cx="457200" cy="457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377870" name="AutoShape 14"/>
            <p:cNvCxnSpPr>
              <a:cxnSpLocks noChangeShapeType="1"/>
              <a:stCxn id="377869" idx="5"/>
              <a:endCxn id="377868" idx="0"/>
            </p:cNvCxnSpPr>
            <p:nvPr/>
          </p:nvCxnSpPr>
          <p:spPr bwMode="auto">
            <a:xfrm flipH="1">
              <a:off x="1187450" y="4684713"/>
              <a:ext cx="498475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871" name="AutoShape 15"/>
            <p:cNvCxnSpPr>
              <a:cxnSpLocks noChangeShapeType="1"/>
              <a:stCxn id="377869" idx="3"/>
              <a:endCxn id="377872" idx="0"/>
            </p:cNvCxnSpPr>
            <p:nvPr/>
          </p:nvCxnSpPr>
          <p:spPr bwMode="auto">
            <a:xfrm>
              <a:off x="2008188" y="4684713"/>
              <a:ext cx="544512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72" name="AutoShape 16"/>
            <p:cNvSpPr>
              <a:spLocks noChangeArrowheads="1"/>
            </p:cNvSpPr>
            <p:nvPr/>
          </p:nvSpPr>
          <p:spPr bwMode="auto">
            <a:xfrm flipH="1">
              <a:off x="198120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377873" name="AutoShape 17"/>
            <p:cNvSpPr>
              <a:spLocks noChangeArrowheads="1"/>
            </p:cNvSpPr>
            <p:nvPr/>
          </p:nvSpPr>
          <p:spPr bwMode="auto">
            <a:xfrm flipH="1">
              <a:off x="2667000" y="42672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4587875" y="5169227"/>
            <a:ext cx="426042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Does this look familiar?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It's a double AVL rotation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7889" name="Text Box 33"/>
          <p:cNvSpPr txBox="1">
            <a:spLocks noChangeArrowheads="1"/>
          </p:cNvSpPr>
          <p:nvPr/>
        </p:nvSpPr>
        <p:spPr bwMode="auto">
          <a:xfrm>
            <a:off x="5649912" y="122238"/>
            <a:ext cx="3412735" cy="8683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Blue nodes are Helped</a:t>
            </a:r>
            <a:endParaRPr lang="en-US" sz="2000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Red nodes are Hurt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00606" y="1219518"/>
            <a:ext cx="4953000" cy="3581400"/>
            <a:chOff x="4013200" y="1562100"/>
            <a:chExt cx="4953000" cy="3581400"/>
          </a:xfrm>
        </p:grpSpPr>
        <p:cxnSp>
          <p:nvCxnSpPr>
            <p:cNvPr id="377875" name="AutoShape 19"/>
            <p:cNvCxnSpPr>
              <a:cxnSpLocks noChangeShapeType="1"/>
              <a:stCxn id="377876" idx="3"/>
              <a:endCxn id="377879" idx="0"/>
            </p:cNvCxnSpPr>
            <p:nvPr/>
          </p:nvCxnSpPr>
          <p:spPr bwMode="auto">
            <a:xfrm flipH="1">
              <a:off x="5257800" y="2667000"/>
              <a:ext cx="1108075" cy="628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76" name="Oval 20"/>
            <p:cNvSpPr>
              <a:spLocks noChangeAspect="1" noChangeArrowheads="1"/>
            </p:cNvSpPr>
            <p:nvPr/>
          </p:nvSpPr>
          <p:spPr bwMode="auto">
            <a:xfrm>
              <a:off x="6299200" y="2247900"/>
              <a:ext cx="457200" cy="45720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k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77877" name="AutoShape 21"/>
            <p:cNvCxnSpPr>
              <a:cxnSpLocks noChangeShapeType="1"/>
              <a:stCxn id="377876" idx="5"/>
              <a:endCxn id="377884" idx="0"/>
            </p:cNvCxnSpPr>
            <p:nvPr/>
          </p:nvCxnSpPr>
          <p:spPr bwMode="auto">
            <a:xfrm>
              <a:off x="6689725" y="2667000"/>
              <a:ext cx="1044575" cy="628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78" name="AutoShape 22"/>
            <p:cNvSpPr>
              <a:spLocks noChangeArrowheads="1"/>
            </p:cNvSpPr>
            <p:nvPr/>
          </p:nvSpPr>
          <p:spPr bwMode="auto">
            <a:xfrm>
              <a:off x="5308600" y="43815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77879" name="Oval 23"/>
            <p:cNvSpPr>
              <a:spLocks noChangeAspect="1" noChangeArrowheads="1"/>
            </p:cNvSpPr>
            <p:nvPr/>
          </p:nvSpPr>
          <p:spPr bwMode="auto">
            <a:xfrm>
              <a:off x="5029200" y="33147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g</a:t>
              </a:r>
            </a:p>
          </p:txBody>
        </p:sp>
        <p:cxnSp>
          <p:nvCxnSpPr>
            <p:cNvPr id="377880" name="AutoShape 24"/>
            <p:cNvCxnSpPr>
              <a:cxnSpLocks noChangeShapeType="1"/>
              <a:stCxn id="377879" idx="5"/>
              <a:endCxn id="377878" idx="0"/>
            </p:cNvCxnSpPr>
            <p:nvPr/>
          </p:nvCxnSpPr>
          <p:spPr bwMode="auto">
            <a:xfrm>
              <a:off x="5419725" y="3724275"/>
              <a:ext cx="4603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881" name="AutoShape 25"/>
            <p:cNvCxnSpPr>
              <a:cxnSpLocks noChangeShapeType="1"/>
              <a:stCxn id="377879" idx="3"/>
              <a:endCxn id="377888" idx="0"/>
            </p:cNvCxnSpPr>
            <p:nvPr/>
          </p:nvCxnSpPr>
          <p:spPr bwMode="auto">
            <a:xfrm flipH="1">
              <a:off x="4584700" y="3724275"/>
              <a:ext cx="5111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882" name="AutoShape 26"/>
            <p:cNvCxnSpPr>
              <a:cxnSpLocks noChangeShapeType="1"/>
              <a:endCxn id="377876" idx="0"/>
            </p:cNvCxnSpPr>
            <p:nvPr/>
          </p:nvCxnSpPr>
          <p:spPr bwMode="auto">
            <a:xfrm>
              <a:off x="5384800" y="1562100"/>
              <a:ext cx="1143000" cy="657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83" name="AutoShape 27"/>
            <p:cNvSpPr>
              <a:spLocks noChangeArrowheads="1"/>
            </p:cNvSpPr>
            <p:nvPr/>
          </p:nvSpPr>
          <p:spPr bwMode="auto">
            <a:xfrm>
              <a:off x="7823200" y="43815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377884" name="Oval 28"/>
            <p:cNvSpPr>
              <a:spLocks noChangeAspect="1" noChangeArrowheads="1"/>
            </p:cNvSpPr>
            <p:nvPr/>
          </p:nvSpPr>
          <p:spPr bwMode="auto">
            <a:xfrm>
              <a:off x="7505700" y="33147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cxnSp>
          <p:nvCxnSpPr>
            <p:cNvPr id="377885" name="AutoShape 29"/>
            <p:cNvCxnSpPr>
              <a:cxnSpLocks noChangeShapeType="1"/>
              <a:stCxn id="377884" idx="5"/>
              <a:endCxn id="377883" idx="0"/>
            </p:cNvCxnSpPr>
            <p:nvPr/>
          </p:nvCxnSpPr>
          <p:spPr bwMode="auto">
            <a:xfrm>
              <a:off x="7896225" y="3724275"/>
              <a:ext cx="4984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7886" name="AutoShape 30"/>
            <p:cNvCxnSpPr>
              <a:cxnSpLocks noChangeShapeType="1"/>
              <a:stCxn id="377884" idx="3"/>
              <a:endCxn id="377887" idx="0"/>
            </p:cNvCxnSpPr>
            <p:nvPr/>
          </p:nvCxnSpPr>
          <p:spPr bwMode="auto">
            <a:xfrm flipH="1">
              <a:off x="7099300" y="3724275"/>
              <a:ext cx="4730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7887" name="AutoShape 31"/>
            <p:cNvSpPr>
              <a:spLocks noChangeArrowheads="1"/>
            </p:cNvSpPr>
            <p:nvPr/>
          </p:nvSpPr>
          <p:spPr bwMode="auto">
            <a:xfrm>
              <a:off x="6527800" y="43815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377888" name="AutoShape 32"/>
            <p:cNvSpPr>
              <a:spLocks noChangeArrowheads="1"/>
            </p:cNvSpPr>
            <p:nvPr/>
          </p:nvSpPr>
          <p:spPr bwMode="auto">
            <a:xfrm>
              <a:off x="4013200" y="43815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Splay: </a:t>
            </a:r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379915" name="AutoShape 11"/>
          <p:cNvSpPr>
            <a:spLocks noChangeAspect="1" noChangeArrowheads="1"/>
          </p:cNvSpPr>
          <p:nvPr/>
        </p:nvSpPr>
        <p:spPr bwMode="auto">
          <a:xfrm>
            <a:off x="4191000" y="366921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48200" y="1216152"/>
            <a:ext cx="4419600" cy="4648200"/>
            <a:chOff x="4648200" y="1447800"/>
            <a:chExt cx="4419600" cy="4648200"/>
          </a:xfrm>
        </p:grpSpPr>
        <p:cxnSp>
          <p:nvCxnSpPr>
            <p:cNvPr id="379907" name="AutoShape 3"/>
            <p:cNvCxnSpPr>
              <a:cxnSpLocks noChangeShapeType="1"/>
              <a:stCxn id="379908" idx="3"/>
              <a:endCxn id="379912" idx="0"/>
            </p:cNvCxnSpPr>
            <p:nvPr/>
          </p:nvCxnSpPr>
          <p:spPr bwMode="auto">
            <a:xfrm flipH="1">
              <a:off x="6654800" y="2552700"/>
              <a:ext cx="803275" cy="628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08" name="Oval 4"/>
            <p:cNvSpPr>
              <a:spLocks noChangeAspect="1" noChangeArrowheads="1"/>
            </p:cNvSpPr>
            <p:nvPr/>
          </p:nvSpPr>
          <p:spPr bwMode="auto">
            <a:xfrm>
              <a:off x="7391400" y="2133600"/>
              <a:ext cx="457200" cy="45720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k</a:t>
              </a:r>
            </a:p>
          </p:txBody>
        </p:sp>
        <p:cxnSp>
          <p:nvCxnSpPr>
            <p:cNvPr id="379909" name="AutoShape 5"/>
            <p:cNvCxnSpPr>
              <a:cxnSpLocks noChangeShapeType="1"/>
              <a:stCxn id="379908" idx="5"/>
              <a:endCxn id="379910" idx="0"/>
            </p:cNvCxnSpPr>
            <p:nvPr/>
          </p:nvCxnSpPr>
          <p:spPr bwMode="auto">
            <a:xfrm>
              <a:off x="7781925" y="2552700"/>
              <a:ext cx="714375" cy="628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10" name="AutoShape 6"/>
            <p:cNvSpPr>
              <a:spLocks noChangeArrowheads="1"/>
            </p:cNvSpPr>
            <p:nvPr/>
          </p:nvSpPr>
          <p:spPr bwMode="auto">
            <a:xfrm>
              <a:off x="7924800" y="32004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379911" name="AutoShape 7"/>
            <p:cNvSpPr>
              <a:spLocks noChangeArrowheads="1"/>
            </p:cNvSpPr>
            <p:nvPr/>
          </p:nvSpPr>
          <p:spPr bwMode="auto">
            <a:xfrm>
              <a:off x="6743700" y="42672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79912" name="Oval 8"/>
            <p:cNvSpPr>
              <a:spLocks noChangeAspect="1" noChangeArrowheads="1"/>
            </p:cNvSpPr>
            <p:nvPr/>
          </p:nvSpPr>
          <p:spPr bwMode="auto">
            <a:xfrm>
              <a:off x="6426200" y="3200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cxnSp>
          <p:nvCxnSpPr>
            <p:cNvPr id="379913" name="AutoShape 9"/>
            <p:cNvCxnSpPr>
              <a:cxnSpLocks noChangeShapeType="1"/>
              <a:stCxn id="379912" idx="5"/>
              <a:endCxn id="379911" idx="0"/>
            </p:cNvCxnSpPr>
            <p:nvPr/>
          </p:nvCxnSpPr>
          <p:spPr bwMode="auto">
            <a:xfrm>
              <a:off x="6816725" y="3609975"/>
              <a:ext cx="4984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14" name="AutoShape 10"/>
            <p:cNvCxnSpPr>
              <a:cxnSpLocks noChangeShapeType="1"/>
              <a:stCxn id="379912" idx="3"/>
              <a:endCxn id="379917" idx="0"/>
            </p:cNvCxnSpPr>
            <p:nvPr/>
          </p:nvCxnSpPr>
          <p:spPr bwMode="auto">
            <a:xfrm flipH="1">
              <a:off x="5924550" y="3609975"/>
              <a:ext cx="56832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16" name="AutoShape 12"/>
            <p:cNvSpPr>
              <a:spLocks noChangeArrowheads="1"/>
            </p:cNvSpPr>
            <p:nvPr/>
          </p:nvSpPr>
          <p:spPr bwMode="auto">
            <a:xfrm>
              <a:off x="601345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79917" name="Oval 13"/>
            <p:cNvSpPr>
              <a:spLocks noChangeAspect="1" noChangeArrowheads="1"/>
            </p:cNvSpPr>
            <p:nvPr/>
          </p:nvSpPr>
          <p:spPr bwMode="auto">
            <a:xfrm>
              <a:off x="5695950" y="4267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g</a:t>
              </a:r>
            </a:p>
          </p:txBody>
        </p:sp>
        <p:cxnSp>
          <p:nvCxnSpPr>
            <p:cNvPr id="379918" name="AutoShape 14"/>
            <p:cNvCxnSpPr>
              <a:cxnSpLocks noChangeShapeType="1"/>
              <a:stCxn id="379917" idx="5"/>
              <a:endCxn id="379916" idx="0"/>
            </p:cNvCxnSpPr>
            <p:nvPr/>
          </p:nvCxnSpPr>
          <p:spPr bwMode="auto">
            <a:xfrm>
              <a:off x="6086475" y="4676775"/>
              <a:ext cx="4984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19" name="AutoShape 15"/>
            <p:cNvCxnSpPr>
              <a:cxnSpLocks noChangeShapeType="1"/>
              <a:stCxn id="379917" idx="3"/>
              <a:endCxn id="379920" idx="0"/>
            </p:cNvCxnSpPr>
            <p:nvPr/>
          </p:nvCxnSpPr>
          <p:spPr bwMode="auto">
            <a:xfrm flipH="1">
              <a:off x="5219700" y="4676775"/>
              <a:ext cx="54292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0" name="AutoShape 16"/>
            <p:cNvSpPr>
              <a:spLocks noChangeArrowheads="1"/>
            </p:cNvSpPr>
            <p:nvPr/>
          </p:nvSpPr>
          <p:spPr bwMode="auto">
            <a:xfrm>
              <a:off x="464820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W</a:t>
              </a:r>
            </a:p>
          </p:txBody>
        </p:sp>
        <p:cxnSp>
          <p:nvCxnSpPr>
            <p:cNvPr id="379934" name="AutoShape 30"/>
            <p:cNvCxnSpPr>
              <a:cxnSpLocks noChangeShapeType="1"/>
              <a:endCxn id="379908" idx="0"/>
            </p:cNvCxnSpPr>
            <p:nvPr/>
          </p:nvCxnSpPr>
          <p:spPr bwMode="auto">
            <a:xfrm>
              <a:off x="6477000" y="1447800"/>
              <a:ext cx="1143000" cy="657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76200" y="1216152"/>
            <a:ext cx="4419600" cy="4648200"/>
            <a:chOff x="76200" y="1447800"/>
            <a:chExt cx="4419600" cy="4648200"/>
          </a:xfrm>
        </p:grpSpPr>
        <p:cxnSp>
          <p:nvCxnSpPr>
            <p:cNvPr id="379921" name="AutoShape 17"/>
            <p:cNvCxnSpPr>
              <a:cxnSpLocks noChangeShapeType="1"/>
              <a:stCxn id="379922" idx="3"/>
              <a:endCxn id="379926" idx="0"/>
            </p:cNvCxnSpPr>
            <p:nvPr/>
          </p:nvCxnSpPr>
          <p:spPr bwMode="auto">
            <a:xfrm>
              <a:off x="1684338" y="2541588"/>
              <a:ext cx="804862" cy="6397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2" name="Oval 18"/>
            <p:cNvSpPr>
              <a:spLocks noChangeAspect="1" noChangeArrowheads="1"/>
            </p:cNvSpPr>
            <p:nvPr/>
          </p:nvSpPr>
          <p:spPr bwMode="auto">
            <a:xfrm flipH="1">
              <a:off x="1295400" y="2133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cxnSp>
          <p:nvCxnSpPr>
            <p:cNvPr id="379923" name="AutoShape 19"/>
            <p:cNvCxnSpPr>
              <a:cxnSpLocks noChangeShapeType="1"/>
              <a:stCxn id="379922" idx="5"/>
              <a:endCxn id="379924" idx="0"/>
            </p:cNvCxnSpPr>
            <p:nvPr/>
          </p:nvCxnSpPr>
          <p:spPr bwMode="auto">
            <a:xfrm flipH="1">
              <a:off x="647700" y="2541588"/>
              <a:ext cx="714375" cy="639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4" name="AutoShape 20"/>
            <p:cNvSpPr>
              <a:spLocks noChangeArrowheads="1"/>
            </p:cNvSpPr>
            <p:nvPr/>
          </p:nvSpPr>
          <p:spPr bwMode="auto">
            <a:xfrm flipH="1">
              <a:off x="76200" y="32004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379925" name="AutoShape 21"/>
            <p:cNvSpPr>
              <a:spLocks noChangeArrowheads="1"/>
            </p:cNvSpPr>
            <p:nvPr/>
          </p:nvSpPr>
          <p:spPr bwMode="auto">
            <a:xfrm flipH="1">
              <a:off x="1257300" y="42672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379926" name="Oval 22"/>
            <p:cNvSpPr>
              <a:spLocks noChangeAspect="1" noChangeArrowheads="1"/>
            </p:cNvSpPr>
            <p:nvPr/>
          </p:nvSpPr>
          <p:spPr bwMode="auto">
            <a:xfrm flipH="1">
              <a:off x="2260600" y="3200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cxnSp>
          <p:nvCxnSpPr>
            <p:cNvPr id="379927" name="AutoShape 23"/>
            <p:cNvCxnSpPr>
              <a:cxnSpLocks noChangeShapeType="1"/>
              <a:stCxn id="379926" idx="5"/>
              <a:endCxn id="379925" idx="0"/>
            </p:cNvCxnSpPr>
            <p:nvPr/>
          </p:nvCxnSpPr>
          <p:spPr bwMode="auto">
            <a:xfrm flipH="1">
              <a:off x="1828800" y="3608388"/>
              <a:ext cx="498475" cy="639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28" name="AutoShape 24"/>
            <p:cNvCxnSpPr>
              <a:cxnSpLocks noChangeShapeType="1"/>
              <a:stCxn id="379926" idx="3"/>
              <a:endCxn id="379930" idx="0"/>
            </p:cNvCxnSpPr>
            <p:nvPr/>
          </p:nvCxnSpPr>
          <p:spPr bwMode="auto">
            <a:xfrm>
              <a:off x="2649538" y="3608388"/>
              <a:ext cx="569912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9" name="AutoShape 25"/>
            <p:cNvSpPr>
              <a:spLocks noChangeArrowheads="1"/>
            </p:cNvSpPr>
            <p:nvPr/>
          </p:nvSpPr>
          <p:spPr bwMode="auto">
            <a:xfrm flipH="1">
              <a:off x="198755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379930" name="Oval 26"/>
            <p:cNvSpPr>
              <a:spLocks noChangeAspect="1" noChangeArrowheads="1"/>
            </p:cNvSpPr>
            <p:nvPr/>
          </p:nvSpPr>
          <p:spPr bwMode="auto">
            <a:xfrm flipH="1">
              <a:off x="2990850" y="4267200"/>
              <a:ext cx="457200" cy="457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379931" name="AutoShape 27"/>
            <p:cNvCxnSpPr>
              <a:cxnSpLocks noChangeShapeType="1"/>
              <a:stCxn id="379930" idx="5"/>
              <a:endCxn id="379929" idx="0"/>
            </p:cNvCxnSpPr>
            <p:nvPr/>
          </p:nvCxnSpPr>
          <p:spPr bwMode="auto">
            <a:xfrm flipH="1">
              <a:off x="2559050" y="4684713"/>
              <a:ext cx="498475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32" name="AutoShape 28"/>
            <p:cNvCxnSpPr>
              <a:cxnSpLocks noChangeShapeType="1"/>
              <a:stCxn id="379930" idx="3"/>
              <a:endCxn id="379933" idx="0"/>
            </p:cNvCxnSpPr>
            <p:nvPr/>
          </p:nvCxnSpPr>
          <p:spPr bwMode="auto">
            <a:xfrm>
              <a:off x="3379788" y="4684713"/>
              <a:ext cx="544512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33" name="AutoShape 29"/>
            <p:cNvSpPr>
              <a:spLocks noChangeArrowheads="1"/>
            </p:cNvSpPr>
            <p:nvPr/>
          </p:nvSpPr>
          <p:spPr bwMode="auto">
            <a:xfrm flipH="1">
              <a:off x="335280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cxnSp>
          <p:nvCxnSpPr>
            <p:cNvPr id="379935" name="AutoShape 31"/>
            <p:cNvCxnSpPr>
              <a:cxnSpLocks noChangeShapeType="1"/>
              <a:endCxn id="379922" idx="0"/>
            </p:cNvCxnSpPr>
            <p:nvPr/>
          </p:nvCxnSpPr>
          <p:spPr bwMode="auto">
            <a:xfrm>
              <a:off x="381000" y="1447800"/>
              <a:ext cx="11430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649912" y="122238"/>
            <a:ext cx="3412735" cy="8683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Blue nodes are Helped</a:t>
            </a:r>
            <a:endParaRPr lang="en-US" sz="2000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Red nodes are Hurt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56</a:t>
            </a:fld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225915" y="960728"/>
            <a:ext cx="435809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this just two AVL single rotations in a row?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quite. We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rotate g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&amp; p and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then p &amp;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659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Splay: </a:t>
            </a:r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379915" name="AutoShape 11"/>
          <p:cNvSpPr>
            <a:spLocks noChangeAspect="1" noChangeArrowheads="1"/>
          </p:cNvSpPr>
          <p:nvPr/>
        </p:nvSpPr>
        <p:spPr bwMode="auto">
          <a:xfrm>
            <a:off x="4191000" y="366921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648200" y="1216152"/>
            <a:ext cx="4419600" cy="4648200"/>
            <a:chOff x="4648200" y="1447800"/>
            <a:chExt cx="4419600" cy="4648200"/>
          </a:xfrm>
        </p:grpSpPr>
        <p:cxnSp>
          <p:nvCxnSpPr>
            <p:cNvPr id="379907" name="AutoShape 3"/>
            <p:cNvCxnSpPr>
              <a:cxnSpLocks noChangeShapeType="1"/>
              <a:stCxn id="379908" idx="3"/>
              <a:endCxn id="379912" idx="0"/>
            </p:cNvCxnSpPr>
            <p:nvPr/>
          </p:nvCxnSpPr>
          <p:spPr bwMode="auto">
            <a:xfrm flipH="1">
              <a:off x="6654800" y="2552700"/>
              <a:ext cx="803275" cy="628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08" name="Oval 4"/>
            <p:cNvSpPr>
              <a:spLocks noChangeAspect="1" noChangeArrowheads="1"/>
            </p:cNvSpPr>
            <p:nvPr/>
          </p:nvSpPr>
          <p:spPr bwMode="auto">
            <a:xfrm>
              <a:off x="7391400" y="2133600"/>
              <a:ext cx="457200" cy="457200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k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79909" name="AutoShape 5"/>
            <p:cNvCxnSpPr>
              <a:cxnSpLocks noChangeShapeType="1"/>
              <a:stCxn id="379908" idx="5"/>
              <a:endCxn id="379910" idx="0"/>
            </p:cNvCxnSpPr>
            <p:nvPr/>
          </p:nvCxnSpPr>
          <p:spPr bwMode="auto">
            <a:xfrm>
              <a:off x="7781925" y="2552700"/>
              <a:ext cx="714375" cy="628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10" name="AutoShape 6"/>
            <p:cNvSpPr>
              <a:spLocks noChangeArrowheads="1"/>
            </p:cNvSpPr>
            <p:nvPr/>
          </p:nvSpPr>
          <p:spPr bwMode="auto">
            <a:xfrm>
              <a:off x="7924800" y="32004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379911" name="AutoShape 7"/>
            <p:cNvSpPr>
              <a:spLocks noChangeArrowheads="1"/>
            </p:cNvSpPr>
            <p:nvPr/>
          </p:nvSpPr>
          <p:spPr bwMode="auto">
            <a:xfrm>
              <a:off x="6743700" y="42672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Y</a:t>
              </a:r>
            </a:p>
          </p:txBody>
        </p:sp>
        <p:sp>
          <p:nvSpPr>
            <p:cNvPr id="379912" name="Oval 8"/>
            <p:cNvSpPr>
              <a:spLocks noChangeAspect="1" noChangeArrowheads="1"/>
            </p:cNvSpPr>
            <p:nvPr/>
          </p:nvSpPr>
          <p:spPr bwMode="auto">
            <a:xfrm>
              <a:off x="6426200" y="3200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cxnSp>
          <p:nvCxnSpPr>
            <p:cNvPr id="379913" name="AutoShape 9"/>
            <p:cNvCxnSpPr>
              <a:cxnSpLocks noChangeShapeType="1"/>
              <a:stCxn id="379912" idx="5"/>
              <a:endCxn id="379911" idx="0"/>
            </p:cNvCxnSpPr>
            <p:nvPr/>
          </p:nvCxnSpPr>
          <p:spPr bwMode="auto">
            <a:xfrm>
              <a:off x="6816725" y="3609975"/>
              <a:ext cx="4984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14" name="AutoShape 10"/>
            <p:cNvCxnSpPr>
              <a:cxnSpLocks noChangeShapeType="1"/>
              <a:stCxn id="379912" idx="3"/>
              <a:endCxn id="379917" idx="0"/>
            </p:cNvCxnSpPr>
            <p:nvPr/>
          </p:nvCxnSpPr>
          <p:spPr bwMode="auto">
            <a:xfrm flipH="1">
              <a:off x="5924550" y="3609975"/>
              <a:ext cx="56832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16" name="AutoShape 12"/>
            <p:cNvSpPr>
              <a:spLocks noChangeArrowheads="1"/>
            </p:cNvSpPr>
            <p:nvPr/>
          </p:nvSpPr>
          <p:spPr bwMode="auto">
            <a:xfrm>
              <a:off x="601345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79917" name="Oval 13"/>
            <p:cNvSpPr>
              <a:spLocks noChangeAspect="1" noChangeArrowheads="1"/>
            </p:cNvSpPr>
            <p:nvPr/>
          </p:nvSpPr>
          <p:spPr bwMode="auto">
            <a:xfrm>
              <a:off x="5695950" y="4267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g</a:t>
              </a:r>
            </a:p>
          </p:txBody>
        </p:sp>
        <p:cxnSp>
          <p:nvCxnSpPr>
            <p:cNvPr id="379918" name="AutoShape 14"/>
            <p:cNvCxnSpPr>
              <a:cxnSpLocks noChangeShapeType="1"/>
              <a:stCxn id="379917" idx="5"/>
              <a:endCxn id="379916" idx="0"/>
            </p:cNvCxnSpPr>
            <p:nvPr/>
          </p:nvCxnSpPr>
          <p:spPr bwMode="auto">
            <a:xfrm>
              <a:off x="6086475" y="4676775"/>
              <a:ext cx="49847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19" name="AutoShape 15"/>
            <p:cNvCxnSpPr>
              <a:cxnSpLocks noChangeShapeType="1"/>
              <a:stCxn id="379917" idx="3"/>
              <a:endCxn id="379920" idx="0"/>
            </p:cNvCxnSpPr>
            <p:nvPr/>
          </p:nvCxnSpPr>
          <p:spPr bwMode="auto">
            <a:xfrm flipH="1">
              <a:off x="5219700" y="4676775"/>
              <a:ext cx="542925" cy="638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0" name="AutoShape 16"/>
            <p:cNvSpPr>
              <a:spLocks noChangeArrowheads="1"/>
            </p:cNvSpPr>
            <p:nvPr/>
          </p:nvSpPr>
          <p:spPr bwMode="auto">
            <a:xfrm>
              <a:off x="464820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W</a:t>
              </a:r>
            </a:p>
          </p:txBody>
        </p:sp>
        <p:cxnSp>
          <p:nvCxnSpPr>
            <p:cNvPr id="379934" name="AutoShape 30"/>
            <p:cNvCxnSpPr>
              <a:cxnSpLocks noChangeShapeType="1"/>
              <a:endCxn id="379908" idx="0"/>
            </p:cNvCxnSpPr>
            <p:nvPr/>
          </p:nvCxnSpPr>
          <p:spPr bwMode="auto">
            <a:xfrm>
              <a:off x="6477000" y="1447800"/>
              <a:ext cx="1143000" cy="657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76200" y="1216152"/>
            <a:ext cx="4419600" cy="4648200"/>
            <a:chOff x="76200" y="1447800"/>
            <a:chExt cx="4419600" cy="4648200"/>
          </a:xfrm>
        </p:grpSpPr>
        <p:cxnSp>
          <p:nvCxnSpPr>
            <p:cNvPr id="379921" name="AutoShape 17"/>
            <p:cNvCxnSpPr>
              <a:cxnSpLocks noChangeShapeType="1"/>
              <a:stCxn id="379922" idx="3"/>
              <a:endCxn id="379926" idx="0"/>
            </p:cNvCxnSpPr>
            <p:nvPr/>
          </p:nvCxnSpPr>
          <p:spPr bwMode="auto">
            <a:xfrm>
              <a:off x="1684338" y="2541588"/>
              <a:ext cx="804862" cy="6397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2" name="Oval 18"/>
            <p:cNvSpPr>
              <a:spLocks noChangeAspect="1" noChangeArrowheads="1"/>
            </p:cNvSpPr>
            <p:nvPr/>
          </p:nvSpPr>
          <p:spPr bwMode="auto">
            <a:xfrm flipH="1">
              <a:off x="1295400" y="2133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cxnSp>
          <p:nvCxnSpPr>
            <p:cNvPr id="379923" name="AutoShape 19"/>
            <p:cNvCxnSpPr>
              <a:cxnSpLocks noChangeShapeType="1"/>
              <a:stCxn id="379922" idx="5"/>
              <a:endCxn id="379924" idx="0"/>
            </p:cNvCxnSpPr>
            <p:nvPr/>
          </p:nvCxnSpPr>
          <p:spPr bwMode="auto">
            <a:xfrm flipH="1">
              <a:off x="647700" y="2541588"/>
              <a:ext cx="714375" cy="639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4" name="AutoShape 20"/>
            <p:cNvSpPr>
              <a:spLocks noChangeArrowheads="1"/>
            </p:cNvSpPr>
            <p:nvPr/>
          </p:nvSpPr>
          <p:spPr bwMode="auto">
            <a:xfrm flipH="1">
              <a:off x="76200" y="32004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379925" name="AutoShape 21"/>
            <p:cNvSpPr>
              <a:spLocks noChangeArrowheads="1"/>
            </p:cNvSpPr>
            <p:nvPr/>
          </p:nvSpPr>
          <p:spPr bwMode="auto">
            <a:xfrm flipH="1">
              <a:off x="1257300" y="42672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X</a:t>
              </a:r>
            </a:p>
          </p:txBody>
        </p:sp>
        <p:sp>
          <p:nvSpPr>
            <p:cNvPr id="379926" name="Oval 22"/>
            <p:cNvSpPr>
              <a:spLocks noChangeAspect="1" noChangeArrowheads="1"/>
            </p:cNvSpPr>
            <p:nvPr/>
          </p:nvSpPr>
          <p:spPr bwMode="auto">
            <a:xfrm flipH="1">
              <a:off x="2260600" y="32004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</a:t>
              </a:r>
            </a:p>
          </p:txBody>
        </p:sp>
        <p:cxnSp>
          <p:nvCxnSpPr>
            <p:cNvPr id="379927" name="AutoShape 23"/>
            <p:cNvCxnSpPr>
              <a:cxnSpLocks noChangeShapeType="1"/>
              <a:stCxn id="379926" idx="5"/>
              <a:endCxn id="379925" idx="0"/>
            </p:cNvCxnSpPr>
            <p:nvPr/>
          </p:nvCxnSpPr>
          <p:spPr bwMode="auto">
            <a:xfrm flipH="1">
              <a:off x="1828800" y="3608388"/>
              <a:ext cx="498475" cy="639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28" name="AutoShape 24"/>
            <p:cNvCxnSpPr>
              <a:cxnSpLocks noChangeShapeType="1"/>
              <a:stCxn id="379926" idx="3"/>
              <a:endCxn id="379930" idx="0"/>
            </p:cNvCxnSpPr>
            <p:nvPr/>
          </p:nvCxnSpPr>
          <p:spPr bwMode="auto">
            <a:xfrm>
              <a:off x="2649538" y="3608388"/>
              <a:ext cx="569912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29" name="AutoShape 25"/>
            <p:cNvSpPr>
              <a:spLocks noChangeArrowheads="1"/>
            </p:cNvSpPr>
            <p:nvPr/>
          </p:nvSpPr>
          <p:spPr bwMode="auto">
            <a:xfrm flipH="1">
              <a:off x="198755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</a:t>
              </a:r>
            </a:p>
          </p:txBody>
        </p:sp>
        <p:sp>
          <p:nvSpPr>
            <p:cNvPr id="379930" name="Oval 26"/>
            <p:cNvSpPr>
              <a:spLocks noChangeAspect="1" noChangeArrowheads="1"/>
            </p:cNvSpPr>
            <p:nvPr/>
          </p:nvSpPr>
          <p:spPr bwMode="auto">
            <a:xfrm flipH="1">
              <a:off x="2990850" y="4267200"/>
              <a:ext cx="457200" cy="457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cxnSp>
          <p:nvCxnSpPr>
            <p:cNvPr id="379931" name="AutoShape 27"/>
            <p:cNvCxnSpPr>
              <a:cxnSpLocks noChangeShapeType="1"/>
              <a:stCxn id="379930" idx="5"/>
              <a:endCxn id="379929" idx="0"/>
            </p:cNvCxnSpPr>
            <p:nvPr/>
          </p:nvCxnSpPr>
          <p:spPr bwMode="auto">
            <a:xfrm flipH="1">
              <a:off x="2559050" y="4684713"/>
              <a:ext cx="498475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9932" name="AutoShape 28"/>
            <p:cNvCxnSpPr>
              <a:cxnSpLocks noChangeShapeType="1"/>
              <a:stCxn id="379930" idx="3"/>
              <a:endCxn id="379933" idx="0"/>
            </p:cNvCxnSpPr>
            <p:nvPr/>
          </p:nvCxnSpPr>
          <p:spPr bwMode="auto">
            <a:xfrm>
              <a:off x="3379788" y="4684713"/>
              <a:ext cx="544512" cy="630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933" name="AutoShape 29"/>
            <p:cNvSpPr>
              <a:spLocks noChangeArrowheads="1"/>
            </p:cNvSpPr>
            <p:nvPr/>
          </p:nvSpPr>
          <p:spPr bwMode="auto">
            <a:xfrm flipH="1">
              <a:off x="3352800" y="5334000"/>
              <a:ext cx="11430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cxnSp>
          <p:nvCxnSpPr>
            <p:cNvPr id="379935" name="AutoShape 31"/>
            <p:cNvCxnSpPr>
              <a:cxnSpLocks noChangeShapeType="1"/>
              <a:endCxn id="379922" idx="0"/>
            </p:cNvCxnSpPr>
            <p:nvPr/>
          </p:nvCxnSpPr>
          <p:spPr bwMode="auto">
            <a:xfrm>
              <a:off x="381000" y="1447800"/>
              <a:ext cx="11430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5649912" y="122238"/>
            <a:ext cx="3412735" cy="8683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Blue nodes are Helped</a:t>
            </a:r>
            <a:endParaRPr lang="en-US" sz="2000" dirty="0">
              <a:solidFill>
                <a:srgbClr val="0000FF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Red nodes are Hurt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57</a:t>
            </a:fld>
            <a:endParaRPr lang="en-US"/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2066890" y="881216"/>
            <a:ext cx="508928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Why does this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help?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Same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number of nodes helped as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hurt, but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later rotations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will help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whole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subtree</a:t>
            </a:r>
            <a:endParaRPr lang="en-US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for Root: </a:t>
            </a:r>
            <a:r>
              <a:rPr lang="en-US" dirty="0" err="1" smtClean="0"/>
              <a:t>Zig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58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1608" y="976815"/>
            <a:ext cx="8357488" cy="2908050"/>
            <a:chOff x="281687" y="1386390"/>
            <a:chExt cx="8357488" cy="2908050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4256531" y="2688015"/>
              <a:ext cx="854075" cy="304800"/>
            </a:xfrm>
            <a:prstGeom prst="rightArrow">
              <a:avLst>
                <a:gd name="adj1" fmla="val 50000"/>
                <a:gd name="adj2" fmla="val 7005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81687" y="1386390"/>
              <a:ext cx="3684776" cy="2908050"/>
              <a:chOff x="5177537" y="1362327"/>
              <a:chExt cx="3684776" cy="2908050"/>
            </a:xfrm>
          </p:grpSpPr>
          <p:cxnSp>
            <p:nvCxnSpPr>
              <p:cNvPr id="8" name="AutoShape 3"/>
              <p:cNvCxnSpPr>
                <a:cxnSpLocks noChangeShapeType="1"/>
                <a:stCxn id="9" idx="3"/>
                <a:endCxn id="13" idx="0"/>
              </p:cNvCxnSpPr>
              <p:nvPr/>
            </p:nvCxnSpPr>
            <p:spPr bwMode="auto">
              <a:xfrm flipH="1">
                <a:off x="6449313" y="1781427"/>
                <a:ext cx="803275" cy="6286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Oval 4"/>
              <p:cNvSpPr>
                <a:spLocks noChangeAspect="1" noChangeArrowheads="1"/>
              </p:cNvSpPr>
              <p:nvPr/>
            </p:nvSpPr>
            <p:spPr bwMode="auto">
              <a:xfrm>
                <a:off x="7185913" y="1362327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  <p:cxnSp>
            <p:nvCxnSpPr>
              <p:cNvPr id="10" name="AutoShape 5"/>
              <p:cNvCxnSpPr>
                <a:cxnSpLocks noChangeShapeType="1"/>
                <a:stCxn id="9" idx="5"/>
                <a:endCxn id="11" idx="0"/>
              </p:cNvCxnSpPr>
              <p:nvPr/>
            </p:nvCxnSpPr>
            <p:spPr bwMode="auto">
              <a:xfrm>
                <a:off x="7576438" y="1781427"/>
                <a:ext cx="714375" cy="628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7719313" y="2429127"/>
                <a:ext cx="11430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Z</a:t>
                </a: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6538213" y="3495927"/>
                <a:ext cx="11430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Y</a:t>
                </a:r>
              </a:p>
            </p:txBody>
          </p:sp>
          <p:sp>
            <p:nvSpPr>
              <p:cNvPr id="13" name="Oval 8"/>
              <p:cNvSpPr>
                <a:spLocks noChangeAspect="1" noChangeArrowheads="1"/>
              </p:cNvSpPr>
              <p:nvPr/>
            </p:nvSpPr>
            <p:spPr bwMode="auto">
              <a:xfrm>
                <a:off x="6220713" y="2429127"/>
                <a:ext cx="457200" cy="457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/>
                  <a:t>k</a:t>
                </a:r>
                <a:endParaRPr lang="en-US" dirty="0"/>
              </a:p>
            </p:txBody>
          </p:sp>
          <p:cxnSp>
            <p:nvCxnSpPr>
              <p:cNvPr id="14" name="AutoShape 9"/>
              <p:cNvCxnSpPr>
                <a:cxnSpLocks noChangeShapeType="1"/>
                <a:stCxn id="13" idx="5"/>
                <a:endCxn id="12" idx="0"/>
              </p:cNvCxnSpPr>
              <p:nvPr/>
            </p:nvCxnSpPr>
            <p:spPr bwMode="auto">
              <a:xfrm>
                <a:off x="6611238" y="2838702"/>
                <a:ext cx="498475" cy="638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10"/>
              <p:cNvCxnSpPr>
                <a:cxnSpLocks noChangeShapeType="1"/>
                <a:stCxn id="13" idx="3"/>
                <a:endCxn id="16" idx="0"/>
              </p:cNvCxnSpPr>
              <p:nvPr/>
            </p:nvCxnSpPr>
            <p:spPr bwMode="auto">
              <a:xfrm flipH="1">
                <a:off x="5749037" y="2819372"/>
                <a:ext cx="538631" cy="6890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>
                <a:off x="5177537" y="3508377"/>
                <a:ext cx="11430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00675" y="1392615"/>
              <a:ext cx="3238500" cy="2895600"/>
              <a:chOff x="5400675" y="1398840"/>
              <a:chExt cx="3238500" cy="2895600"/>
            </a:xfrm>
          </p:grpSpPr>
          <p:sp>
            <p:nvSpPr>
              <p:cNvPr id="27" name="AutoShape 21"/>
              <p:cNvSpPr>
                <a:spLocks noChangeArrowheads="1"/>
              </p:cNvSpPr>
              <p:nvPr/>
            </p:nvSpPr>
            <p:spPr bwMode="auto">
              <a:xfrm flipH="1">
                <a:off x="5400675" y="2465640"/>
                <a:ext cx="11430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28" name="Oval 22"/>
              <p:cNvSpPr>
                <a:spLocks noChangeAspect="1" noChangeArrowheads="1"/>
              </p:cNvSpPr>
              <p:nvPr/>
            </p:nvSpPr>
            <p:spPr bwMode="auto">
              <a:xfrm flipH="1">
                <a:off x="6403975" y="1398840"/>
                <a:ext cx="457200" cy="457200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k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9" name="AutoShape 23"/>
              <p:cNvCxnSpPr>
                <a:cxnSpLocks noChangeShapeType="1"/>
                <a:stCxn id="28" idx="5"/>
                <a:endCxn id="27" idx="0"/>
              </p:cNvCxnSpPr>
              <p:nvPr/>
            </p:nvCxnSpPr>
            <p:spPr bwMode="auto">
              <a:xfrm flipH="1">
                <a:off x="5972175" y="1806828"/>
                <a:ext cx="498475" cy="6397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24"/>
              <p:cNvCxnSpPr>
                <a:cxnSpLocks noChangeShapeType="1"/>
                <a:stCxn id="28" idx="3"/>
                <a:endCxn id="32" idx="0"/>
              </p:cNvCxnSpPr>
              <p:nvPr/>
            </p:nvCxnSpPr>
            <p:spPr bwMode="auto">
              <a:xfrm>
                <a:off x="6792913" y="1806828"/>
                <a:ext cx="569912" cy="6302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AutoShape 25"/>
              <p:cNvSpPr>
                <a:spLocks noChangeArrowheads="1"/>
              </p:cNvSpPr>
              <p:nvPr/>
            </p:nvSpPr>
            <p:spPr bwMode="auto">
              <a:xfrm flipH="1">
                <a:off x="6130925" y="3532440"/>
                <a:ext cx="11430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Y</a:t>
                </a:r>
              </a:p>
            </p:txBody>
          </p:sp>
          <p:sp>
            <p:nvSpPr>
              <p:cNvPr id="32" name="Oval 26"/>
              <p:cNvSpPr>
                <a:spLocks noChangeAspect="1" noChangeArrowheads="1"/>
              </p:cNvSpPr>
              <p:nvPr/>
            </p:nvSpPr>
            <p:spPr bwMode="auto">
              <a:xfrm flipH="1">
                <a:off x="7134225" y="246564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3" name="AutoShape 27"/>
              <p:cNvCxnSpPr>
                <a:cxnSpLocks noChangeShapeType="1"/>
                <a:stCxn id="32" idx="5"/>
                <a:endCxn id="31" idx="0"/>
              </p:cNvCxnSpPr>
              <p:nvPr/>
            </p:nvCxnSpPr>
            <p:spPr bwMode="auto">
              <a:xfrm flipH="1">
                <a:off x="6702425" y="2883153"/>
                <a:ext cx="498475" cy="6302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8"/>
              <p:cNvCxnSpPr>
                <a:cxnSpLocks noChangeShapeType="1"/>
                <a:stCxn id="32" idx="3"/>
                <a:endCxn id="35" idx="0"/>
              </p:cNvCxnSpPr>
              <p:nvPr/>
            </p:nvCxnSpPr>
            <p:spPr bwMode="auto">
              <a:xfrm>
                <a:off x="7523163" y="2883153"/>
                <a:ext cx="544512" cy="63023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9"/>
              <p:cNvSpPr>
                <a:spLocks noChangeArrowheads="1"/>
              </p:cNvSpPr>
              <p:nvPr/>
            </p:nvSpPr>
            <p:spPr bwMode="auto">
              <a:xfrm flipH="1">
                <a:off x="7496175" y="3532440"/>
                <a:ext cx="11430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Z</a:t>
                </a:r>
              </a:p>
            </p:txBody>
          </p:sp>
        </p:grpSp>
      </p:grp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82155" y="4149387"/>
            <a:ext cx="413429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Relative depth of p, Y,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Z?</a:t>
            </a:r>
          </a:p>
          <a:p>
            <a:pPr algn="ctr">
              <a:spcBef>
                <a:spcPts val="600"/>
              </a:spcBef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Down one level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76346" y="4149387"/>
            <a:ext cx="44390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Relative depth of everyone else?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Much better!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341608" y="5030637"/>
            <a:ext cx="8745629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Why not drop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zig-zig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and just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zig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all the way?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No!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Zig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helps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one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child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subtree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Zig-zig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helps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two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27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Splaying </a:t>
            </a:r>
            <a:r>
              <a:rPr lang="en-US" dirty="0" smtClean="0"/>
              <a:t>Example: find(6)</a:t>
            </a:r>
            <a:endParaRPr lang="en-US" dirty="0"/>
          </a:p>
        </p:txBody>
      </p:sp>
      <p:sp>
        <p:nvSpPr>
          <p:cNvPr id="387075" name="Oval 3"/>
          <p:cNvSpPr>
            <a:spLocks noChangeAspect="1" noChangeArrowheads="1"/>
          </p:cNvSpPr>
          <p:nvPr/>
        </p:nvSpPr>
        <p:spPr bwMode="auto">
          <a:xfrm>
            <a:off x="1954213" y="189726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cxnSp>
        <p:nvCxnSpPr>
          <p:cNvPr id="387076" name="AutoShape 4"/>
          <p:cNvCxnSpPr>
            <a:cxnSpLocks noChangeShapeType="1"/>
            <a:stCxn id="387077" idx="5"/>
            <a:endCxn id="387075" idx="0"/>
          </p:cNvCxnSpPr>
          <p:nvPr/>
        </p:nvCxnSpPr>
        <p:spPr bwMode="auto">
          <a:xfrm>
            <a:off x="1808163" y="1347990"/>
            <a:ext cx="336550" cy="530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077" name="Oval 5"/>
          <p:cNvSpPr>
            <a:spLocks noChangeAspect="1" noChangeArrowheads="1"/>
          </p:cNvSpPr>
          <p:nvPr/>
        </p:nvSpPr>
        <p:spPr bwMode="auto">
          <a:xfrm>
            <a:off x="1482725" y="100350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87078" name="Oval 6"/>
          <p:cNvSpPr>
            <a:spLocks noChangeAspect="1" noChangeArrowheads="1"/>
          </p:cNvSpPr>
          <p:nvPr/>
        </p:nvSpPr>
        <p:spPr bwMode="auto">
          <a:xfrm>
            <a:off x="2397125" y="283230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387079" name="AutoShape 7"/>
          <p:cNvCxnSpPr>
            <a:cxnSpLocks noChangeShapeType="1"/>
            <a:stCxn id="387075" idx="5"/>
            <a:endCxn id="387078" idx="0"/>
          </p:cNvCxnSpPr>
          <p:nvPr/>
        </p:nvCxnSpPr>
        <p:spPr bwMode="auto">
          <a:xfrm>
            <a:off x="2279650" y="2241752"/>
            <a:ext cx="307975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080" name="Oval 8"/>
          <p:cNvSpPr>
            <a:spLocks noChangeAspect="1" noChangeArrowheads="1"/>
          </p:cNvSpPr>
          <p:nvPr/>
        </p:nvSpPr>
        <p:spPr bwMode="auto">
          <a:xfrm>
            <a:off x="2819400" y="374670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cxnSp>
        <p:nvCxnSpPr>
          <p:cNvPr id="387081" name="AutoShape 9"/>
          <p:cNvCxnSpPr>
            <a:cxnSpLocks noChangeShapeType="1"/>
            <a:stCxn id="387078" idx="5"/>
            <a:endCxn id="387080" idx="0"/>
          </p:cNvCxnSpPr>
          <p:nvPr/>
        </p:nvCxnSpPr>
        <p:spPr bwMode="auto">
          <a:xfrm>
            <a:off x="2722563" y="3176790"/>
            <a:ext cx="287337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082" name="Oval 10"/>
          <p:cNvSpPr>
            <a:spLocks noChangeAspect="1" noChangeArrowheads="1"/>
          </p:cNvSpPr>
          <p:nvPr/>
        </p:nvSpPr>
        <p:spPr bwMode="auto">
          <a:xfrm>
            <a:off x="3235325" y="466110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cxnSp>
        <p:nvCxnSpPr>
          <p:cNvPr id="387083" name="AutoShape 11"/>
          <p:cNvCxnSpPr>
            <a:cxnSpLocks noChangeShapeType="1"/>
            <a:stCxn id="387080" idx="5"/>
            <a:endCxn id="387082" idx="0"/>
          </p:cNvCxnSpPr>
          <p:nvPr/>
        </p:nvCxnSpPr>
        <p:spPr bwMode="auto">
          <a:xfrm>
            <a:off x="3144838" y="4091190"/>
            <a:ext cx="280987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084" name="Oval 12"/>
          <p:cNvSpPr>
            <a:spLocks noChangeAspect="1" noChangeArrowheads="1"/>
          </p:cNvSpPr>
          <p:nvPr/>
        </p:nvSpPr>
        <p:spPr bwMode="auto">
          <a:xfrm>
            <a:off x="3616325" y="557550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387085" name="AutoShape 13"/>
          <p:cNvCxnSpPr>
            <a:cxnSpLocks noChangeShapeType="1"/>
            <a:stCxn id="387082" idx="5"/>
            <a:endCxn id="387084" idx="0"/>
          </p:cNvCxnSpPr>
          <p:nvPr/>
        </p:nvCxnSpPr>
        <p:spPr bwMode="auto">
          <a:xfrm>
            <a:off x="3560763" y="5005590"/>
            <a:ext cx="2460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628650" y="2431607"/>
            <a:ext cx="1241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find(</a:t>
            </a:r>
            <a:r>
              <a:rPr lang="en-US" sz="2400" dirty="0" smtClean="0">
                <a:solidFill>
                  <a:srgbClr val="FF0000"/>
                </a:solidFill>
              </a:rPr>
              <a:t>6</a:t>
            </a:r>
            <a:r>
              <a:rPr lang="en-US" sz="2400" dirty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32502" y="2263977"/>
            <a:ext cx="1196546" cy="796925"/>
            <a:chOff x="4332502" y="2263977"/>
            <a:chExt cx="1196546" cy="796925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4606925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332502" y="2263977"/>
              <a:ext cx="11965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/>
                <a:t>zig-zig</a:t>
              </a:r>
              <a:endParaRPr lang="en-US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83325" y="1003502"/>
            <a:ext cx="2628149" cy="4953000"/>
            <a:chOff x="6283325" y="1003502"/>
            <a:chExt cx="2628149" cy="4953000"/>
          </a:xfrm>
        </p:grpSpPr>
        <p:grpSp>
          <p:nvGrpSpPr>
            <p:cNvPr id="3" name="Group 2"/>
            <p:cNvGrpSpPr/>
            <p:nvPr/>
          </p:nvGrpSpPr>
          <p:grpSpPr>
            <a:xfrm>
              <a:off x="6283325" y="1003502"/>
              <a:ext cx="1711325" cy="4953000"/>
              <a:chOff x="6283325" y="1003502"/>
              <a:chExt cx="1711325" cy="4953000"/>
            </a:xfrm>
          </p:grpSpPr>
          <p:sp>
            <p:nvSpPr>
              <p:cNvPr id="387088" name="Oval 16"/>
              <p:cNvSpPr>
                <a:spLocks noChangeAspect="1" noChangeArrowheads="1"/>
              </p:cNvSpPr>
              <p:nvPr/>
            </p:nvSpPr>
            <p:spPr bwMode="auto">
              <a:xfrm>
                <a:off x="6754813" y="1897265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cxnSp>
            <p:nvCxnSpPr>
              <p:cNvPr id="387089" name="AutoShape 17"/>
              <p:cNvCxnSpPr>
                <a:cxnSpLocks noChangeShapeType="1"/>
                <a:stCxn id="387090" idx="5"/>
                <a:endCxn id="387088" idx="0"/>
              </p:cNvCxnSpPr>
              <p:nvPr/>
            </p:nvCxnSpPr>
            <p:spPr bwMode="auto">
              <a:xfrm>
                <a:off x="6608763" y="1347990"/>
                <a:ext cx="336550" cy="530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7090" name="Oval 18"/>
              <p:cNvSpPr>
                <a:spLocks noChangeAspect="1" noChangeArrowheads="1"/>
              </p:cNvSpPr>
              <p:nvPr/>
            </p:nvSpPr>
            <p:spPr bwMode="auto">
              <a:xfrm>
                <a:off x="6283325" y="1003502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  <p:sp>
            <p:nvSpPr>
              <p:cNvPr id="387091" name="Oval 19"/>
              <p:cNvSpPr>
                <a:spLocks noChangeAspect="1" noChangeArrowheads="1"/>
              </p:cNvSpPr>
              <p:nvPr/>
            </p:nvSpPr>
            <p:spPr bwMode="auto">
              <a:xfrm>
                <a:off x="7197725" y="2832302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3</a:t>
                </a:r>
              </a:p>
            </p:txBody>
          </p:sp>
          <p:cxnSp>
            <p:nvCxnSpPr>
              <p:cNvPr id="387092" name="AutoShape 20"/>
              <p:cNvCxnSpPr>
                <a:cxnSpLocks noChangeShapeType="1"/>
                <a:stCxn id="387088" idx="5"/>
                <a:endCxn id="387091" idx="0"/>
              </p:cNvCxnSpPr>
              <p:nvPr/>
            </p:nvCxnSpPr>
            <p:spPr bwMode="auto">
              <a:xfrm>
                <a:off x="7080250" y="2241752"/>
                <a:ext cx="307975" cy="5715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7093" name="AutoShape 21"/>
              <p:cNvCxnSpPr>
                <a:cxnSpLocks noChangeShapeType="1"/>
                <a:stCxn id="387091" idx="5"/>
                <a:endCxn id="387095" idx="0"/>
              </p:cNvCxnSpPr>
              <p:nvPr/>
            </p:nvCxnSpPr>
            <p:spPr bwMode="auto">
              <a:xfrm>
                <a:off x="7523163" y="3176790"/>
                <a:ext cx="280987" cy="5508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87094" name="Group 22"/>
              <p:cNvGrpSpPr>
                <a:grpSpLocks/>
              </p:cNvGrpSpPr>
              <p:nvPr/>
            </p:nvGrpSpPr>
            <p:grpSpPr bwMode="auto">
              <a:xfrm flipH="1">
                <a:off x="6816725" y="3746702"/>
                <a:ext cx="1177925" cy="2209800"/>
                <a:chOff x="4538" y="2784"/>
                <a:chExt cx="742" cy="1392"/>
              </a:xfrm>
            </p:grpSpPr>
            <p:sp>
              <p:nvSpPr>
                <p:cNvPr id="38709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538" y="2784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6</a:t>
                  </a:r>
                </a:p>
              </p:txBody>
            </p:sp>
            <p:sp>
              <p:nvSpPr>
                <p:cNvPr id="38709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800" y="3360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5</a:t>
                  </a:r>
                </a:p>
              </p:txBody>
            </p:sp>
            <p:cxnSp>
              <p:nvCxnSpPr>
                <p:cNvPr id="387097" name="AutoShape 25"/>
                <p:cNvCxnSpPr>
                  <a:cxnSpLocks noChangeShapeType="1"/>
                  <a:stCxn id="387095" idx="5"/>
                  <a:endCxn id="387096" idx="0"/>
                </p:cNvCxnSpPr>
                <p:nvPr/>
              </p:nvCxnSpPr>
              <p:spPr bwMode="auto">
                <a:xfrm>
                  <a:off x="4743" y="3001"/>
                  <a:ext cx="177" cy="34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8709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40" y="3936"/>
                  <a:ext cx="240" cy="24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4</a:t>
                  </a:r>
                </a:p>
              </p:txBody>
            </p:sp>
            <p:cxnSp>
              <p:nvCxnSpPr>
                <p:cNvPr id="387099" name="AutoShape 27"/>
                <p:cNvCxnSpPr>
                  <a:cxnSpLocks noChangeShapeType="1"/>
                  <a:stCxn id="387096" idx="5"/>
                  <a:endCxn id="387098" idx="0"/>
                </p:cNvCxnSpPr>
                <p:nvPr/>
              </p:nvCxnSpPr>
              <p:spPr bwMode="auto">
                <a:xfrm>
                  <a:off x="5005" y="3577"/>
                  <a:ext cx="155" cy="34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1" name="AutoShape 14"/>
            <p:cNvSpPr>
              <a:spLocks noChangeArrowheads="1"/>
            </p:cNvSpPr>
            <p:nvPr/>
          </p:nvSpPr>
          <p:spPr bwMode="auto">
            <a:xfrm>
              <a:off x="8225674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</a:t>
            </a:r>
            <a:r>
              <a:rPr lang="en-US" dirty="0" smtClean="0"/>
              <a:t>a </a:t>
            </a:r>
            <a:r>
              <a:rPr lang="en-US" dirty="0"/>
              <a:t>Balanced BST (part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Shallower trees give better performance</a:t>
            </a:r>
          </a:p>
          <a:p>
            <a:r>
              <a:rPr lang="en-US" sz="2800" dirty="0" smtClean="0">
                <a:latin typeface="+mj-lt"/>
              </a:rPr>
              <a:t>This happens when the tree's height is  O(log n) </a:t>
            </a:r>
            <a:r>
              <a:rPr lang="en-US" sz="2800" dirty="0" smtClean="0">
                <a:latin typeface="+mj-lt"/>
                <a:sym typeface="Wingdings" pitchFamily="2" charset="2"/>
              </a:rPr>
              <a:t> like a perfect or complete tree</a:t>
            </a:r>
          </a:p>
          <a:p>
            <a:pPr marL="0" indent="0">
              <a:buNone/>
            </a:pPr>
            <a:endParaRPr lang="en-US" sz="2800" dirty="0">
              <a:latin typeface="+mj-lt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Solution: </a:t>
            </a:r>
            <a:r>
              <a:rPr lang="en-US" sz="2800" dirty="0" smtClean="0">
                <a:latin typeface="+mj-lt"/>
                <a:sym typeface="Symbol" pitchFamily="18" charset="2"/>
              </a:rPr>
              <a:t>Require </a:t>
            </a:r>
            <a:r>
              <a:rPr lang="en-US" sz="2800" dirty="0">
                <a:latin typeface="+mj-lt"/>
                <a:sym typeface="Symbol" pitchFamily="18" charset="2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Balance Condition</a:t>
            </a:r>
            <a:r>
              <a:rPr lang="en-US" sz="2800" dirty="0">
                <a:latin typeface="+mj-lt"/>
                <a:sym typeface="Symbol" pitchFamily="18" charset="2"/>
              </a:rPr>
              <a:t> that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+mj-lt"/>
                <a:sym typeface="Symbol" pitchFamily="18" charset="2"/>
              </a:rPr>
              <a:t>ensures depth is always</a:t>
            </a:r>
            <a:r>
              <a:rPr lang="en-US" sz="3200" dirty="0">
                <a:latin typeface="+mj-lt"/>
                <a:sym typeface="Symbol" pitchFamily="18" charset="2"/>
              </a:rPr>
              <a:t> </a:t>
            </a:r>
            <a:r>
              <a:rPr lang="en-US" sz="2800" i="1" dirty="0" smtClean="0">
                <a:latin typeface="+mj-lt"/>
                <a:sym typeface="Symbol" pitchFamily="18" charset="2"/>
              </a:rPr>
              <a:t>O</a:t>
            </a:r>
            <a:r>
              <a:rPr lang="en-US" sz="2800" dirty="0" smtClean="0">
                <a:latin typeface="+mj-lt"/>
                <a:sym typeface="Symbol" pitchFamily="18" charset="2"/>
              </a:rPr>
              <a:t>(</a:t>
            </a:r>
            <a:r>
              <a:rPr lang="en-US" sz="2800" dirty="0" smtClean="0">
                <a:latin typeface="+mj-lt"/>
                <a:cs typeface="Courier New" pitchFamily="49" charset="0"/>
                <a:sym typeface="Symbol" pitchFamily="18" charset="2"/>
              </a:rPr>
              <a:t>log</a:t>
            </a:r>
            <a:r>
              <a:rPr lang="en-US" sz="2800" dirty="0" smtClean="0">
                <a:latin typeface="+mj-lt"/>
                <a:sym typeface="Symbol" pitchFamily="18" charset="2"/>
              </a:rPr>
              <a:t> </a:t>
            </a:r>
            <a:r>
              <a:rPr lang="en-US" sz="2800" i="1" dirty="0">
                <a:latin typeface="+mj-lt"/>
                <a:sym typeface="Symbol" pitchFamily="18" charset="2"/>
              </a:rPr>
              <a:t>n</a:t>
            </a:r>
            <a:r>
              <a:rPr lang="en-US" sz="2800" dirty="0" smtClean="0">
                <a:latin typeface="+mj-lt"/>
                <a:sym typeface="Symbol" pitchFamily="18" charset="2"/>
              </a:rPr>
              <a:t>)</a:t>
            </a:r>
            <a:endParaRPr lang="en-US" sz="2800" dirty="0">
              <a:latin typeface="+mj-lt"/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latin typeface="+mj-lt"/>
                <a:sym typeface="Symbol" pitchFamily="18" charset="2"/>
              </a:rPr>
              <a:t>is easy to maintain </a:t>
            </a:r>
            <a:endParaRPr lang="en-US" sz="2800" dirty="0" smtClean="0">
              <a:latin typeface="+mj-lt"/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+mj-lt"/>
              <a:sym typeface="Symbol" pitchFamily="18" charset="2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2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Still Splaying 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81328" y="1005840"/>
            <a:ext cx="1711325" cy="4953000"/>
            <a:chOff x="1295400" y="1676400"/>
            <a:chExt cx="1711325" cy="4953000"/>
          </a:xfrm>
        </p:grpSpPr>
        <p:sp>
          <p:nvSpPr>
            <p:cNvPr id="389125" name="Oval 5"/>
            <p:cNvSpPr>
              <a:spLocks noChangeAspect="1" noChangeArrowheads="1"/>
            </p:cNvSpPr>
            <p:nvPr/>
          </p:nvSpPr>
          <p:spPr bwMode="auto">
            <a:xfrm>
              <a:off x="1766888" y="2570163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389126" name="AutoShape 6"/>
            <p:cNvCxnSpPr>
              <a:cxnSpLocks noChangeShapeType="1"/>
              <a:stCxn id="389127" idx="5"/>
              <a:endCxn id="389125" idx="0"/>
            </p:cNvCxnSpPr>
            <p:nvPr/>
          </p:nvCxnSpPr>
          <p:spPr bwMode="auto">
            <a:xfrm>
              <a:off x="1620838" y="2020888"/>
              <a:ext cx="336550" cy="530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9127" name="Oval 7"/>
            <p:cNvSpPr>
              <a:spLocks noChangeAspect="1" noChangeArrowheads="1"/>
            </p:cNvSpPr>
            <p:nvPr/>
          </p:nvSpPr>
          <p:spPr bwMode="auto">
            <a:xfrm>
              <a:off x="1295400" y="1676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89128" name="Oval 8"/>
            <p:cNvSpPr>
              <a:spLocks noChangeAspect="1" noChangeArrowheads="1"/>
            </p:cNvSpPr>
            <p:nvPr/>
          </p:nvSpPr>
          <p:spPr bwMode="auto">
            <a:xfrm>
              <a:off x="2209800" y="3505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389129" name="AutoShape 9"/>
            <p:cNvCxnSpPr>
              <a:cxnSpLocks noChangeShapeType="1"/>
              <a:stCxn id="389125" idx="5"/>
              <a:endCxn id="389128" idx="0"/>
            </p:cNvCxnSpPr>
            <p:nvPr/>
          </p:nvCxnSpPr>
          <p:spPr bwMode="auto">
            <a:xfrm>
              <a:off x="2092325" y="2914650"/>
              <a:ext cx="307975" cy="571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30" name="AutoShape 10"/>
            <p:cNvCxnSpPr>
              <a:cxnSpLocks noChangeShapeType="1"/>
              <a:stCxn id="389128" idx="5"/>
              <a:endCxn id="389132" idx="0"/>
            </p:cNvCxnSpPr>
            <p:nvPr/>
          </p:nvCxnSpPr>
          <p:spPr bwMode="auto">
            <a:xfrm>
              <a:off x="2535238" y="3849688"/>
              <a:ext cx="280987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9131" name="Group 11"/>
            <p:cNvGrpSpPr>
              <a:grpSpLocks/>
            </p:cNvGrpSpPr>
            <p:nvPr/>
          </p:nvGrpSpPr>
          <p:grpSpPr bwMode="auto">
            <a:xfrm flipH="1">
              <a:off x="1828800" y="4419600"/>
              <a:ext cx="1177925" cy="2209800"/>
              <a:chOff x="4538" y="2784"/>
              <a:chExt cx="742" cy="1392"/>
            </a:xfrm>
          </p:grpSpPr>
          <p:sp>
            <p:nvSpPr>
              <p:cNvPr id="389132" name="Oval 12"/>
              <p:cNvSpPr>
                <a:spLocks noChangeAspect="1" noChangeArrowheads="1"/>
              </p:cNvSpPr>
              <p:nvPr/>
            </p:nvSpPr>
            <p:spPr bwMode="auto">
              <a:xfrm>
                <a:off x="4538" y="2784"/>
                <a:ext cx="240" cy="24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389133" name="Oval 13"/>
              <p:cNvSpPr>
                <a:spLocks noChangeAspect="1" noChangeArrowheads="1"/>
              </p:cNvSpPr>
              <p:nvPr/>
            </p:nvSpPr>
            <p:spPr bwMode="auto">
              <a:xfrm>
                <a:off x="4800" y="3360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5</a:t>
                </a:r>
              </a:p>
            </p:txBody>
          </p:sp>
          <p:cxnSp>
            <p:nvCxnSpPr>
              <p:cNvPr id="389134" name="AutoShape 14"/>
              <p:cNvCxnSpPr>
                <a:cxnSpLocks noChangeShapeType="1"/>
                <a:stCxn id="389132" idx="5"/>
                <a:endCxn id="389133" idx="0"/>
              </p:cNvCxnSpPr>
              <p:nvPr/>
            </p:nvCxnSpPr>
            <p:spPr bwMode="auto">
              <a:xfrm>
                <a:off x="4743" y="3001"/>
                <a:ext cx="177" cy="34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9135" name="Oval 15"/>
              <p:cNvSpPr>
                <a:spLocks noChangeAspect="1" noChangeArrowheads="1"/>
              </p:cNvSpPr>
              <p:nvPr/>
            </p:nvSpPr>
            <p:spPr bwMode="auto">
              <a:xfrm>
                <a:off x="5040" y="393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4</a:t>
                </a:r>
              </a:p>
            </p:txBody>
          </p:sp>
          <p:cxnSp>
            <p:nvCxnSpPr>
              <p:cNvPr id="389136" name="AutoShape 16"/>
              <p:cNvCxnSpPr>
                <a:cxnSpLocks noChangeShapeType="1"/>
                <a:stCxn id="389133" idx="5"/>
                <a:endCxn id="389135" idx="0"/>
              </p:cNvCxnSpPr>
              <p:nvPr/>
            </p:nvCxnSpPr>
            <p:spPr bwMode="auto">
              <a:xfrm>
                <a:off x="5005" y="3577"/>
                <a:ext cx="155" cy="34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" name="Group 3"/>
          <p:cNvGrpSpPr/>
          <p:nvPr/>
        </p:nvGrpSpPr>
        <p:grpSpPr>
          <a:xfrm>
            <a:off x="4332502" y="2263977"/>
            <a:ext cx="1196546" cy="796925"/>
            <a:chOff x="4332502" y="2263977"/>
            <a:chExt cx="1196546" cy="796925"/>
          </a:xfrm>
        </p:grpSpPr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4606925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332502" y="2263977"/>
              <a:ext cx="11965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/>
                <a:t>zig-zig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81928" y="1005840"/>
            <a:ext cx="2629546" cy="4038600"/>
            <a:chOff x="6281928" y="1005840"/>
            <a:chExt cx="2629546" cy="4038600"/>
          </a:xfrm>
        </p:grpSpPr>
        <p:grpSp>
          <p:nvGrpSpPr>
            <p:cNvPr id="3" name="Group 2"/>
            <p:cNvGrpSpPr/>
            <p:nvPr/>
          </p:nvGrpSpPr>
          <p:grpSpPr>
            <a:xfrm>
              <a:off x="6281928" y="1005840"/>
              <a:ext cx="1239838" cy="4038600"/>
              <a:chOff x="5943600" y="1676400"/>
              <a:chExt cx="1239838" cy="4038600"/>
            </a:xfrm>
          </p:grpSpPr>
          <p:cxnSp>
            <p:nvCxnSpPr>
              <p:cNvPr id="389137" name="AutoShape 17"/>
              <p:cNvCxnSpPr>
                <a:cxnSpLocks noChangeShapeType="1"/>
                <a:stCxn id="389138" idx="5"/>
                <a:endCxn id="389139" idx="0"/>
              </p:cNvCxnSpPr>
              <p:nvPr/>
            </p:nvCxnSpPr>
            <p:spPr bwMode="auto">
              <a:xfrm>
                <a:off x="6615113" y="2020888"/>
                <a:ext cx="377825" cy="5302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9138" name="Oval 18"/>
              <p:cNvSpPr>
                <a:spLocks noChangeAspect="1" noChangeArrowheads="1"/>
              </p:cNvSpPr>
              <p:nvPr/>
            </p:nvSpPr>
            <p:spPr bwMode="auto">
              <a:xfrm>
                <a:off x="6289675" y="16764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389139" name="Oval 19"/>
              <p:cNvSpPr>
                <a:spLocks noChangeAspect="1" noChangeArrowheads="1"/>
              </p:cNvSpPr>
              <p:nvPr/>
            </p:nvSpPr>
            <p:spPr bwMode="auto">
              <a:xfrm flipH="1">
                <a:off x="6802438" y="2570163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389140" name="Oval 20"/>
              <p:cNvSpPr>
                <a:spLocks noChangeAspect="1" noChangeArrowheads="1"/>
              </p:cNvSpPr>
              <p:nvPr/>
            </p:nvSpPr>
            <p:spPr bwMode="auto">
              <a:xfrm flipH="1">
                <a:off x="6359525" y="35052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3</a:t>
                </a:r>
              </a:p>
            </p:txBody>
          </p:sp>
          <p:cxnSp>
            <p:nvCxnSpPr>
              <p:cNvPr id="389141" name="AutoShape 21"/>
              <p:cNvCxnSpPr>
                <a:cxnSpLocks noChangeShapeType="1"/>
                <a:stCxn id="389139" idx="5"/>
                <a:endCxn id="389140" idx="0"/>
              </p:cNvCxnSpPr>
              <p:nvPr/>
            </p:nvCxnSpPr>
            <p:spPr bwMode="auto">
              <a:xfrm flipH="1">
                <a:off x="6550025" y="2913063"/>
                <a:ext cx="307975" cy="57308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142" name="AutoShape 22"/>
              <p:cNvCxnSpPr>
                <a:cxnSpLocks noChangeShapeType="1"/>
                <a:stCxn id="389140" idx="5"/>
                <a:endCxn id="389143" idx="0"/>
              </p:cNvCxnSpPr>
              <p:nvPr/>
            </p:nvCxnSpPr>
            <p:spPr bwMode="auto">
              <a:xfrm flipH="1">
                <a:off x="6134100" y="3848100"/>
                <a:ext cx="280988" cy="5524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89143" name="Oval 23"/>
              <p:cNvSpPr>
                <a:spLocks noChangeAspect="1" noChangeArrowheads="1"/>
              </p:cNvSpPr>
              <p:nvPr/>
            </p:nvSpPr>
            <p:spPr bwMode="auto">
              <a:xfrm>
                <a:off x="5943600" y="44196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89144" name="Oval 24"/>
              <p:cNvSpPr>
                <a:spLocks noChangeAspect="1" noChangeArrowheads="1"/>
              </p:cNvSpPr>
              <p:nvPr/>
            </p:nvSpPr>
            <p:spPr bwMode="auto">
              <a:xfrm flipH="1">
                <a:off x="6781800" y="44196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5</a:t>
                </a:r>
              </a:p>
            </p:txBody>
          </p:sp>
          <p:sp>
            <p:nvSpPr>
              <p:cNvPr id="389145" name="Oval 25"/>
              <p:cNvSpPr>
                <a:spLocks noChangeAspect="1" noChangeArrowheads="1"/>
              </p:cNvSpPr>
              <p:nvPr/>
            </p:nvSpPr>
            <p:spPr bwMode="auto">
              <a:xfrm flipH="1">
                <a:off x="6400800" y="53340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4</a:t>
                </a:r>
              </a:p>
            </p:txBody>
          </p:sp>
          <p:cxnSp>
            <p:nvCxnSpPr>
              <p:cNvPr id="389146" name="AutoShape 26"/>
              <p:cNvCxnSpPr>
                <a:cxnSpLocks noChangeShapeType="1"/>
                <a:stCxn id="389144" idx="5"/>
                <a:endCxn id="389145" idx="0"/>
              </p:cNvCxnSpPr>
              <p:nvPr/>
            </p:nvCxnSpPr>
            <p:spPr bwMode="auto">
              <a:xfrm flipH="1">
                <a:off x="6591300" y="4762500"/>
                <a:ext cx="246063" cy="5524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147" name="AutoShape 27"/>
              <p:cNvCxnSpPr>
                <a:cxnSpLocks noChangeShapeType="1"/>
                <a:stCxn id="389140" idx="3"/>
                <a:endCxn id="389144" idx="0"/>
              </p:cNvCxnSpPr>
              <p:nvPr/>
            </p:nvCxnSpPr>
            <p:spPr bwMode="auto">
              <a:xfrm>
                <a:off x="6683375" y="3848100"/>
                <a:ext cx="288925" cy="5524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8225674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567582" y="2832302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on target…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481328" y="1005840"/>
            <a:ext cx="1239838" cy="4038600"/>
            <a:chOff x="1676400" y="1676400"/>
            <a:chExt cx="1239838" cy="4038600"/>
          </a:xfrm>
        </p:grpSpPr>
        <p:cxnSp>
          <p:nvCxnSpPr>
            <p:cNvPr id="391173" name="AutoShape 5"/>
            <p:cNvCxnSpPr>
              <a:cxnSpLocks noChangeShapeType="1"/>
              <a:stCxn id="391174" idx="5"/>
              <a:endCxn id="391175" idx="0"/>
            </p:cNvCxnSpPr>
            <p:nvPr/>
          </p:nvCxnSpPr>
          <p:spPr bwMode="auto">
            <a:xfrm>
              <a:off x="2347913" y="2020888"/>
              <a:ext cx="377825" cy="530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1174" name="Oval 6"/>
            <p:cNvSpPr>
              <a:spLocks noChangeAspect="1" noChangeArrowheads="1"/>
            </p:cNvSpPr>
            <p:nvPr/>
          </p:nvSpPr>
          <p:spPr bwMode="auto">
            <a:xfrm>
              <a:off x="2022475" y="1676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91175" name="Oval 7"/>
            <p:cNvSpPr>
              <a:spLocks noChangeAspect="1" noChangeArrowheads="1"/>
            </p:cNvSpPr>
            <p:nvPr/>
          </p:nvSpPr>
          <p:spPr bwMode="auto">
            <a:xfrm flipH="1">
              <a:off x="2535238" y="2570163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391176" name="Oval 8"/>
            <p:cNvSpPr>
              <a:spLocks noChangeAspect="1" noChangeArrowheads="1"/>
            </p:cNvSpPr>
            <p:nvPr/>
          </p:nvSpPr>
          <p:spPr bwMode="auto">
            <a:xfrm flipH="1">
              <a:off x="2092325" y="3505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391177" name="AutoShape 9"/>
            <p:cNvCxnSpPr>
              <a:cxnSpLocks noChangeShapeType="1"/>
              <a:stCxn id="391175" idx="5"/>
              <a:endCxn id="391176" idx="0"/>
            </p:cNvCxnSpPr>
            <p:nvPr/>
          </p:nvCxnSpPr>
          <p:spPr bwMode="auto">
            <a:xfrm flipH="1">
              <a:off x="2282825" y="2913063"/>
              <a:ext cx="307975" cy="573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1178" name="AutoShape 10"/>
            <p:cNvCxnSpPr>
              <a:cxnSpLocks noChangeShapeType="1"/>
              <a:stCxn id="391176" idx="5"/>
              <a:endCxn id="391179" idx="0"/>
            </p:cNvCxnSpPr>
            <p:nvPr/>
          </p:nvCxnSpPr>
          <p:spPr bwMode="auto">
            <a:xfrm flipH="1">
              <a:off x="1866900" y="3848100"/>
              <a:ext cx="280988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1179" name="Oval 11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91180" name="Oval 12"/>
            <p:cNvSpPr>
              <a:spLocks noChangeAspect="1" noChangeArrowheads="1"/>
            </p:cNvSpPr>
            <p:nvPr/>
          </p:nvSpPr>
          <p:spPr bwMode="auto">
            <a:xfrm flipH="1">
              <a:off x="2514600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91181" name="Oval 13"/>
            <p:cNvSpPr>
              <a:spLocks noChangeAspect="1" noChangeArrowheads="1"/>
            </p:cNvSpPr>
            <p:nvPr/>
          </p:nvSpPr>
          <p:spPr bwMode="auto">
            <a:xfrm flipH="1">
              <a:off x="21336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91182" name="AutoShape 14"/>
            <p:cNvCxnSpPr>
              <a:cxnSpLocks noChangeShapeType="1"/>
              <a:stCxn id="391180" idx="5"/>
              <a:endCxn id="391181" idx="0"/>
            </p:cNvCxnSpPr>
            <p:nvPr/>
          </p:nvCxnSpPr>
          <p:spPr bwMode="auto">
            <a:xfrm flipH="1">
              <a:off x="2324100" y="4762500"/>
              <a:ext cx="246063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1183" name="AutoShape 15"/>
            <p:cNvCxnSpPr>
              <a:cxnSpLocks noChangeShapeType="1"/>
              <a:stCxn id="391176" idx="3"/>
              <a:endCxn id="391180" idx="0"/>
            </p:cNvCxnSpPr>
            <p:nvPr/>
          </p:nvCxnSpPr>
          <p:spPr bwMode="auto">
            <a:xfrm>
              <a:off x="2416175" y="3848100"/>
              <a:ext cx="2889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248400" y="1005840"/>
            <a:ext cx="1274763" cy="4038600"/>
            <a:chOff x="6248400" y="1676400"/>
            <a:chExt cx="1274763" cy="4038600"/>
          </a:xfrm>
        </p:grpSpPr>
        <p:grpSp>
          <p:nvGrpSpPr>
            <p:cNvPr id="391184" name="Group 16"/>
            <p:cNvGrpSpPr>
              <a:grpSpLocks/>
            </p:cNvGrpSpPr>
            <p:nvPr/>
          </p:nvGrpSpPr>
          <p:grpSpPr bwMode="auto">
            <a:xfrm flipH="1">
              <a:off x="6248400" y="1676400"/>
              <a:ext cx="893763" cy="1274763"/>
              <a:chOff x="4189" y="1056"/>
              <a:chExt cx="563" cy="803"/>
            </a:xfrm>
          </p:grpSpPr>
          <p:cxnSp>
            <p:nvCxnSpPr>
              <p:cNvPr id="391185" name="AutoShape 17"/>
              <p:cNvCxnSpPr>
                <a:cxnSpLocks noChangeShapeType="1"/>
                <a:stCxn id="391186" idx="5"/>
                <a:endCxn id="391187" idx="0"/>
              </p:cNvCxnSpPr>
              <p:nvPr/>
            </p:nvCxnSpPr>
            <p:spPr bwMode="auto">
              <a:xfrm>
                <a:off x="4394" y="1273"/>
                <a:ext cx="238" cy="33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1186" name="Oval 18"/>
              <p:cNvSpPr>
                <a:spLocks noChangeAspect="1" noChangeArrowheads="1"/>
              </p:cNvSpPr>
              <p:nvPr/>
            </p:nvSpPr>
            <p:spPr bwMode="auto">
              <a:xfrm>
                <a:off x="4189" y="1056"/>
                <a:ext cx="240" cy="24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391187" name="Oval 19"/>
              <p:cNvSpPr>
                <a:spLocks noChangeAspect="1" noChangeArrowheads="1"/>
              </p:cNvSpPr>
              <p:nvPr/>
            </p:nvSpPr>
            <p:spPr bwMode="auto">
              <a:xfrm flipH="1">
                <a:off x="4512" y="161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</p:grpSp>
        <p:sp>
          <p:nvSpPr>
            <p:cNvPr id="391188" name="Oval 20"/>
            <p:cNvSpPr>
              <a:spLocks noChangeAspect="1" noChangeArrowheads="1"/>
            </p:cNvSpPr>
            <p:nvPr/>
          </p:nvSpPr>
          <p:spPr bwMode="auto">
            <a:xfrm flipH="1">
              <a:off x="6719888" y="3505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391189" name="AutoShape 21"/>
            <p:cNvCxnSpPr>
              <a:cxnSpLocks noChangeShapeType="1"/>
              <a:stCxn id="391187" idx="5"/>
              <a:endCxn id="391188" idx="0"/>
            </p:cNvCxnSpPr>
            <p:nvPr/>
          </p:nvCxnSpPr>
          <p:spPr bwMode="auto">
            <a:xfrm>
              <a:off x="6573838" y="2914650"/>
              <a:ext cx="336550" cy="571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1190" name="AutoShape 22"/>
            <p:cNvCxnSpPr>
              <a:cxnSpLocks noChangeShapeType="1"/>
              <a:stCxn id="391188" idx="5"/>
              <a:endCxn id="391191" idx="0"/>
            </p:cNvCxnSpPr>
            <p:nvPr/>
          </p:nvCxnSpPr>
          <p:spPr bwMode="auto">
            <a:xfrm flipH="1">
              <a:off x="6494463" y="3848100"/>
              <a:ext cx="280987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1191" name="Oval 23"/>
            <p:cNvSpPr>
              <a:spLocks noChangeAspect="1" noChangeArrowheads="1"/>
            </p:cNvSpPr>
            <p:nvPr/>
          </p:nvSpPr>
          <p:spPr bwMode="auto">
            <a:xfrm>
              <a:off x="63039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91192" name="Oval 24"/>
            <p:cNvSpPr>
              <a:spLocks noChangeAspect="1" noChangeArrowheads="1"/>
            </p:cNvSpPr>
            <p:nvPr/>
          </p:nvSpPr>
          <p:spPr bwMode="auto">
            <a:xfrm flipH="1">
              <a:off x="71421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91193" name="Oval 25"/>
            <p:cNvSpPr>
              <a:spLocks noChangeAspect="1" noChangeArrowheads="1"/>
            </p:cNvSpPr>
            <p:nvPr/>
          </p:nvSpPr>
          <p:spPr bwMode="auto">
            <a:xfrm flipH="1">
              <a:off x="6761163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91194" name="AutoShape 26"/>
            <p:cNvCxnSpPr>
              <a:cxnSpLocks noChangeShapeType="1"/>
              <a:stCxn id="391192" idx="5"/>
              <a:endCxn id="391193" idx="0"/>
            </p:cNvCxnSpPr>
            <p:nvPr/>
          </p:nvCxnSpPr>
          <p:spPr bwMode="auto">
            <a:xfrm flipH="1">
              <a:off x="6951663" y="4762500"/>
              <a:ext cx="246062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1195" name="AutoShape 27"/>
            <p:cNvCxnSpPr>
              <a:cxnSpLocks noChangeShapeType="1"/>
              <a:stCxn id="391188" idx="3"/>
              <a:endCxn id="391192" idx="0"/>
            </p:cNvCxnSpPr>
            <p:nvPr/>
          </p:nvCxnSpPr>
          <p:spPr bwMode="auto">
            <a:xfrm>
              <a:off x="7043738" y="3848100"/>
              <a:ext cx="2889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4606925" y="2263977"/>
            <a:ext cx="685800" cy="796925"/>
            <a:chOff x="4606925" y="2263977"/>
            <a:chExt cx="685800" cy="796925"/>
          </a:xfrm>
        </p:grpSpPr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4606925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618830" y="2263977"/>
              <a:ext cx="62388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/>
                <a:t>zig</a:t>
              </a:r>
              <a:endParaRPr lang="en-US" sz="2400" dirty="0"/>
            </a:p>
          </p:txBody>
        </p:sp>
      </p:grp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567582" y="2832302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 </a:t>
            </a:r>
            <a:r>
              <a:rPr lang="en-US" dirty="0" smtClean="0"/>
              <a:t>Again: find(4)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09800" y="1005840"/>
            <a:ext cx="1274763" cy="4038600"/>
            <a:chOff x="2209800" y="1676400"/>
            <a:chExt cx="1274763" cy="4038600"/>
          </a:xfrm>
        </p:grpSpPr>
        <p:grpSp>
          <p:nvGrpSpPr>
            <p:cNvPr id="393222" name="Group 6"/>
            <p:cNvGrpSpPr>
              <a:grpSpLocks/>
            </p:cNvGrpSpPr>
            <p:nvPr/>
          </p:nvGrpSpPr>
          <p:grpSpPr bwMode="auto">
            <a:xfrm flipH="1">
              <a:off x="2209800" y="1676400"/>
              <a:ext cx="893763" cy="1274763"/>
              <a:chOff x="4189" y="1056"/>
              <a:chExt cx="563" cy="803"/>
            </a:xfrm>
          </p:grpSpPr>
          <p:cxnSp>
            <p:nvCxnSpPr>
              <p:cNvPr id="393223" name="AutoShape 7"/>
              <p:cNvCxnSpPr>
                <a:cxnSpLocks noChangeShapeType="1"/>
                <a:stCxn id="393224" idx="5"/>
                <a:endCxn id="393225" idx="0"/>
              </p:cNvCxnSpPr>
              <p:nvPr/>
            </p:nvCxnSpPr>
            <p:spPr bwMode="auto">
              <a:xfrm>
                <a:off x="4394" y="1273"/>
                <a:ext cx="238" cy="33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3224" name="Oval 8"/>
              <p:cNvSpPr>
                <a:spLocks noChangeAspect="1" noChangeArrowheads="1"/>
              </p:cNvSpPr>
              <p:nvPr/>
            </p:nvSpPr>
            <p:spPr bwMode="auto">
              <a:xfrm>
                <a:off x="4189" y="105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sp>
            <p:nvSpPr>
              <p:cNvPr id="393225" name="Oval 9"/>
              <p:cNvSpPr>
                <a:spLocks noChangeAspect="1" noChangeArrowheads="1"/>
              </p:cNvSpPr>
              <p:nvPr/>
            </p:nvSpPr>
            <p:spPr bwMode="auto">
              <a:xfrm flipH="1">
                <a:off x="4512" y="161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sp>
          <p:nvSpPr>
            <p:cNvPr id="393226" name="Oval 10"/>
            <p:cNvSpPr>
              <a:spLocks noChangeAspect="1" noChangeArrowheads="1"/>
            </p:cNvSpPr>
            <p:nvPr/>
          </p:nvSpPr>
          <p:spPr bwMode="auto">
            <a:xfrm flipH="1">
              <a:off x="2681288" y="3505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393227" name="AutoShape 11"/>
            <p:cNvCxnSpPr>
              <a:cxnSpLocks noChangeShapeType="1"/>
              <a:stCxn id="393225" idx="5"/>
              <a:endCxn id="393226" idx="0"/>
            </p:cNvCxnSpPr>
            <p:nvPr/>
          </p:nvCxnSpPr>
          <p:spPr bwMode="auto">
            <a:xfrm>
              <a:off x="2535238" y="2914650"/>
              <a:ext cx="336550" cy="571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228" name="AutoShape 12"/>
            <p:cNvCxnSpPr>
              <a:cxnSpLocks noChangeShapeType="1"/>
              <a:stCxn id="393226" idx="5"/>
              <a:endCxn id="393229" idx="0"/>
            </p:cNvCxnSpPr>
            <p:nvPr/>
          </p:nvCxnSpPr>
          <p:spPr bwMode="auto">
            <a:xfrm flipH="1">
              <a:off x="2455863" y="3848100"/>
              <a:ext cx="280987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3229" name="Oval 13"/>
            <p:cNvSpPr>
              <a:spLocks noChangeAspect="1" noChangeArrowheads="1"/>
            </p:cNvSpPr>
            <p:nvPr/>
          </p:nvSpPr>
          <p:spPr bwMode="auto">
            <a:xfrm>
              <a:off x="22653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393230" name="Oval 14"/>
            <p:cNvSpPr>
              <a:spLocks noChangeAspect="1" noChangeArrowheads="1"/>
            </p:cNvSpPr>
            <p:nvPr/>
          </p:nvSpPr>
          <p:spPr bwMode="auto">
            <a:xfrm flipH="1">
              <a:off x="31035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393231" name="Oval 15"/>
            <p:cNvSpPr>
              <a:spLocks noChangeAspect="1" noChangeArrowheads="1"/>
            </p:cNvSpPr>
            <p:nvPr/>
          </p:nvSpPr>
          <p:spPr bwMode="auto">
            <a:xfrm flipH="1">
              <a:off x="2722563" y="53340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93232" name="AutoShape 16"/>
            <p:cNvCxnSpPr>
              <a:cxnSpLocks noChangeShapeType="1"/>
              <a:stCxn id="393230" idx="5"/>
              <a:endCxn id="393231" idx="0"/>
            </p:cNvCxnSpPr>
            <p:nvPr/>
          </p:nvCxnSpPr>
          <p:spPr bwMode="auto">
            <a:xfrm flipH="1">
              <a:off x="2913063" y="4762500"/>
              <a:ext cx="246062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233" name="AutoShape 17"/>
            <p:cNvCxnSpPr>
              <a:cxnSpLocks noChangeShapeType="1"/>
              <a:stCxn id="393226" idx="3"/>
              <a:endCxn id="393230" idx="0"/>
            </p:cNvCxnSpPr>
            <p:nvPr/>
          </p:nvCxnSpPr>
          <p:spPr bwMode="auto">
            <a:xfrm>
              <a:off x="3005138" y="3848100"/>
              <a:ext cx="2889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324600" y="1005840"/>
            <a:ext cx="1579563" cy="4038600"/>
            <a:chOff x="6324600" y="1676400"/>
            <a:chExt cx="1579563" cy="4038600"/>
          </a:xfrm>
        </p:grpSpPr>
        <p:grpSp>
          <p:nvGrpSpPr>
            <p:cNvPr id="393234" name="Group 18"/>
            <p:cNvGrpSpPr>
              <a:grpSpLocks/>
            </p:cNvGrpSpPr>
            <p:nvPr/>
          </p:nvGrpSpPr>
          <p:grpSpPr bwMode="auto">
            <a:xfrm flipH="1">
              <a:off x="6629400" y="1676400"/>
              <a:ext cx="893763" cy="1274763"/>
              <a:chOff x="4189" y="1056"/>
              <a:chExt cx="563" cy="803"/>
            </a:xfrm>
          </p:grpSpPr>
          <p:cxnSp>
            <p:nvCxnSpPr>
              <p:cNvPr id="393235" name="AutoShape 19"/>
              <p:cNvCxnSpPr>
                <a:cxnSpLocks noChangeShapeType="1"/>
                <a:stCxn id="393236" idx="5"/>
                <a:endCxn id="393237" idx="0"/>
              </p:cNvCxnSpPr>
              <p:nvPr/>
            </p:nvCxnSpPr>
            <p:spPr bwMode="auto">
              <a:xfrm>
                <a:off x="4394" y="1273"/>
                <a:ext cx="238" cy="33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3236" name="Oval 20"/>
              <p:cNvSpPr>
                <a:spLocks noChangeAspect="1" noChangeArrowheads="1"/>
              </p:cNvSpPr>
              <p:nvPr/>
            </p:nvSpPr>
            <p:spPr bwMode="auto">
              <a:xfrm>
                <a:off x="4189" y="105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393237" name="Oval 21"/>
              <p:cNvSpPr>
                <a:spLocks noChangeAspect="1" noChangeArrowheads="1"/>
              </p:cNvSpPr>
              <p:nvPr/>
            </p:nvSpPr>
            <p:spPr bwMode="auto">
              <a:xfrm flipH="1">
                <a:off x="4512" y="161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</p:grpSp>
        <p:sp>
          <p:nvSpPr>
            <p:cNvPr id="393238" name="Oval 22"/>
            <p:cNvSpPr>
              <a:spLocks noChangeAspect="1" noChangeArrowheads="1"/>
            </p:cNvSpPr>
            <p:nvPr/>
          </p:nvSpPr>
          <p:spPr bwMode="auto">
            <a:xfrm flipH="1">
              <a:off x="7100888" y="3505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93239" name="AutoShape 23"/>
            <p:cNvCxnSpPr>
              <a:cxnSpLocks noChangeShapeType="1"/>
              <a:stCxn id="393237" idx="5"/>
              <a:endCxn id="393238" idx="0"/>
            </p:cNvCxnSpPr>
            <p:nvPr/>
          </p:nvCxnSpPr>
          <p:spPr bwMode="auto">
            <a:xfrm>
              <a:off x="6954838" y="2914650"/>
              <a:ext cx="336550" cy="571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240" name="AutoShape 24"/>
            <p:cNvCxnSpPr>
              <a:cxnSpLocks noChangeShapeType="1"/>
              <a:stCxn id="393238" idx="5"/>
              <a:endCxn id="393241" idx="0"/>
            </p:cNvCxnSpPr>
            <p:nvPr/>
          </p:nvCxnSpPr>
          <p:spPr bwMode="auto">
            <a:xfrm flipH="1">
              <a:off x="6875463" y="3848100"/>
              <a:ext cx="280987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3241" name="Oval 25"/>
            <p:cNvSpPr>
              <a:spLocks noChangeAspect="1" noChangeArrowheads="1"/>
            </p:cNvSpPr>
            <p:nvPr/>
          </p:nvSpPr>
          <p:spPr bwMode="auto">
            <a:xfrm>
              <a:off x="66849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93242" name="Oval 26"/>
            <p:cNvSpPr>
              <a:spLocks noChangeAspect="1" noChangeArrowheads="1"/>
            </p:cNvSpPr>
            <p:nvPr/>
          </p:nvSpPr>
          <p:spPr bwMode="auto">
            <a:xfrm flipH="1">
              <a:off x="75231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cxnSp>
          <p:nvCxnSpPr>
            <p:cNvPr id="393243" name="AutoShape 27"/>
            <p:cNvCxnSpPr>
              <a:cxnSpLocks noChangeShapeType="1"/>
              <a:stCxn id="393238" idx="3"/>
              <a:endCxn id="393242" idx="0"/>
            </p:cNvCxnSpPr>
            <p:nvPr/>
          </p:nvCxnSpPr>
          <p:spPr bwMode="auto">
            <a:xfrm>
              <a:off x="7424738" y="3848100"/>
              <a:ext cx="2889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3244" name="Oval 28"/>
            <p:cNvSpPr>
              <a:spLocks noChangeAspect="1" noChangeArrowheads="1"/>
            </p:cNvSpPr>
            <p:nvPr/>
          </p:nvSpPr>
          <p:spPr bwMode="auto">
            <a:xfrm flipH="1">
              <a:off x="63246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393245" name="AutoShape 29"/>
            <p:cNvCxnSpPr>
              <a:cxnSpLocks noChangeShapeType="1"/>
              <a:stCxn id="393241" idx="3"/>
              <a:endCxn id="393244" idx="0"/>
            </p:cNvCxnSpPr>
            <p:nvPr/>
          </p:nvCxnSpPr>
          <p:spPr bwMode="auto">
            <a:xfrm flipH="1">
              <a:off x="6515100" y="4764088"/>
              <a:ext cx="225425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28650" y="2431607"/>
            <a:ext cx="1241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/>
              <a:t>find(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82809" y="2263977"/>
            <a:ext cx="1295932" cy="796925"/>
            <a:chOff x="4282809" y="2263977"/>
            <a:chExt cx="1295932" cy="796925"/>
          </a:xfrm>
        </p:grpSpPr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4606925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4282809" y="2263977"/>
              <a:ext cx="12959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/>
                <a:t>zig-zag</a:t>
              </a:r>
              <a:endParaRPr lang="en-US" sz="2400" dirty="0"/>
            </a:p>
          </p:txBody>
        </p:sp>
      </p:grp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8225674" y="2832302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Almost there…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81200" y="1005840"/>
            <a:ext cx="1579563" cy="4038600"/>
            <a:chOff x="1981200" y="1676400"/>
            <a:chExt cx="1579563" cy="4038600"/>
          </a:xfrm>
        </p:grpSpPr>
        <p:grpSp>
          <p:nvGrpSpPr>
            <p:cNvPr id="395269" name="Group 5"/>
            <p:cNvGrpSpPr>
              <a:grpSpLocks/>
            </p:cNvGrpSpPr>
            <p:nvPr/>
          </p:nvGrpSpPr>
          <p:grpSpPr bwMode="auto">
            <a:xfrm flipH="1">
              <a:off x="2286000" y="1676400"/>
              <a:ext cx="893763" cy="1274763"/>
              <a:chOff x="4189" y="1056"/>
              <a:chExt cx="563" cy="803"/>
            </a:xfrm>
          </p:grpSpPr>
          <p:cxnSp>
            <p:nvCxnSpPr>
              <p:cNvPr id="395270" name="AutoShape 6"/>
              <p:cNvCxnSpPr>
                <a:cxnSpLocks noChangeShapeType="1"/>
                <a:stCxn id="395271" idx="5"/>
                <a:endCxn id="395272" idx="0"/>
              </p:cNvCxnSpPr>
              <p:nvPr/>
            </p:nvCxnSpPr>
            <p:spPr bwMode="auto">
              <a:xfrm>
                <a:off x="4394" y="1273"/>
                <a:ext cx="238" cy="33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5271" name="Oval 7"/>
              <p:cNvSpPr>
                <a:spLocks noChangeAspect="1" noChangeArrowheads="1"/>
              </p:cNvSpPr>
              <p:nvPr/>
            </p:nvSpPr>
            <p:spPr bwMode="auto">
              <a:xfrm>
                <a:off x="4189" y="1056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395272" name="Oval 8"/>
              <p:cNvSpPr>
                <a:spLocks noChangeAspect="1" noChangeArrowheads="1"/>
              </p:cNvSpPr>
              <p:nvPr/>
            </p:nvSpPr>
            <p:spPr bwMode="auto">
              <a:xfrm flipH="1">
                <a:off x="4512" y="1619"/>
                <a:ext cx="240" cy="24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1</a:t>
                </a:r>
              </a:p>
            </p:txBody>
          </p:sp>
        </p:grpSp>
        <p:sp>
          <p:nvSpPr>
            <p:cNvPr id="395273" name="Oval 9"/>
            <p:cNvSpPr>
              <a:spLocks noChangeAspect="1" noChangeArrowheads="1"/>
            </p:cNvSpPr>
            <p:nvPr/>
          </p:nvSpPr>
          <p:spPr bwMode="auto">
            <a:xfrm flipH="1">
              <a:off x="2757488" y="35052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95274" name="AutoShape 10"/>
            <p:cNvCxnSpPr>
              <a:cxnSpLocks noChangeShapeType="1"/>
              <a:stCxn id="395272" idx="5"/>
              <a:endCxn id="395273" idx="0"/>
            </p:cNvCxnSpPr>
            <p:nvPr/>
          </p:nvCxnSpPr>
          <p:spPr bwMode="auto">
            <a:xfrm>
              <a:off x="2611438" y="2914650"/>
              <a:ext cx="336550" cy="571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5275" name="AutoShape 11"/>
            <p:cNvCxnSpPr>
              <a:cxnSpLocks noChangeShapeType="1"/>
              <a:stCxn id="395273" idx="5"/>
              <a:endCxn id="395276" idx="0"/>
            </p:cNvCxnSpPr>
            <p:nvPr/>
          </p:nvCxnSpPr>
          <p:spPr bwMode="auto">
            <a:xfrm flipH="1">
              <a:off x="2532063" y="3848100"/>
              <a:ext cx="280987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5276" name="Oval 12"/>
            <p:cNvSpPr>
              <a:spLocks noChangeAspect="1" noChangeArrowheads="1"/>
            </p:cNvSpPr>
            <p:nvPr/>
          </p:nvSpPr>
          <p:spPr bwMode="auto">
            <a:xfrm>
              <a:off x="23415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95277" name="Oval 13"/>
            <p:cNvSpPr>
              <a:spLocks noChangeAspect="1" noChangeArrowheads="1"/>
            </p:cNvSpPr>
            <p:nvPr/>
          </p:nvSpPr>
          <p:spPr bwMode="auto">
            <a:xfrm flipH="1">
              <a:off x="3179763" y="4419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cxnSp>
          <p:nvCxnSpPr>
            <p:cNvPr id="395278" name="AutoShape 14"/>
            <p:cNvCxnSpPr>
              <a:cxnSpLocks noChangeShapeType="1"/>
              <a:stCxn id="395273" idx="3"/>
              <a:endCxn id="395277" idx="0"/>
            </p:cNvCxnSpPr>
            <p:nvPr/>
          </p:nvCxnSpPr>
          <p:spPr bwMode="auto">
            <a:xfrm>
              <a:off x="3081338" y="3848100"/>
              <a:ext cx="2889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5279" name="Oval 15"/>
            <p:cNvSpPr>
              <a:spLocks noChangeAspect="1" noChangeArrowheads="1"/>
            </p:cNvSpPr>
            <p:nvPr/>
          </p:nvSpPr>
          <p:spPr bwMode="auto">
            <a:xfrm flipH="1">
              <a:off x="1981200" y="533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395280" name="AutoShape 16"/>
            <p:cNvCxnSpPr>
              <a:cxnSpLocks noChangeShapeType="1"/>
              <a:stCxn id="395276" idx="3"/>
              <a:endCxn id="395279" idx="0"/>
            </p:cNvCxnSpPr>
            <p:nvPr/>
          </p:nvCxnSpPr>
          <p:spPr bwMode="auto">
            <a:xfrm flipH="1">
              <a:off x="2171700" y="4764088"/>
              <a:ext cx="225425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269038" y="1005840"/>
            <a:ext cx="1635125" cy="3048000"/>
            <a:chOff x="6269038" y="1676400"/>
            <a:chExt cx="1635125" cy="3048000"/>
          </a:xfrm>
        </p:grpSpPr>
        <p:cxnSp>
          <p:nvCxnSpPr>
            <p:cNvPr id="395281" name="AutoShape 17"/>
            <p:cNvCxnSpPr>
              <a:cxnSpLocks noChangeShapeType="1"/>
              <a:stCxn id="395282" idx="5"/>
              <a:endCxn id="395288" idx="0"/>
            </p:cNvCxnSpPr>
            <p:nvPr/>
          </p:nvCxnSpPr>
          <p:spPr bwMode="auto">
            <a:xfrm flipH="1">
              <a:off x="7353300" y="2857500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5282" name="Oval 18"/>
            <p:cNvSpPr>
              <a:spLocks noChangeAspect="1" noChangeArrowheads="1"/>
            </p:cNvSpPr>
            <p:nvPr/>
          </p:nvSpPr>
          <p:spPr bwMode="auto">
            <a:xfrm flipH="1">
              <a:off x="7523163" y="2514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395283" name="Oval 19"/>
            <p:cNvSpPr>
              <a:spLocks noChangeAspect="1" noChangeArrowheads="1"/>
            </p:cNvSpPr>
            <p:nvPr/>
          </p:nvSpPr>
          <p:spPr bwMode="auto">
            <a:xfrm>
              <a:off x="6324600" y="2514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395284" name="Oval 20"/>
            <p:cNvSpPr>
              <a:spLocks noChangeAspect="1" noChangeArrowheads="1"/>
            </p:cNvSpPr>
            <p:nvPr/>
          </p:nvSpPr>
          <p:spPr bwMode="auto">
            <a:xfrm flipH="1">
              <a:off x="6934200" y="1676400"/>
              <a:ext cx="3810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395285" name="AutoShape 21"/>
            <p:cNvCxnSpPr>
              <a:cxnSpLocks noChangeShapeType="1"/>
              <a:stCxn id="395284" idx="5"/>
              <a:endCxn id="395283" idx="0"/>
            </p:cNvCxnSpPr>
            <p:nvPr/>
          </p:nvCxnSpPr>
          <p:spPr bwMode="auto">
            <a:xfrm flipH="1">
              <a:off x="6515100" y="2019300"/>
              <a:ext cx="47466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5286" name="AutoShape 22"/>
            <p:cNvCxnSpPr>
              <a:cxnSpLocks noChangeShapeType="1"/>
              <a:stCxn id="395283" idx="5"/>
              <a:endCxn id="395287" idx="0"/>
            </p:cNvCxnSpPr>
            <p:nvPr/>
          </p:nvCxnSpPr>
          <p:spPr bwMode="auto">
            <a:xfrm>
              <a:off x="6650038" y="2859088"/>
              <a:ext cx="1698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5287" name="Oval 23"/>
            <p:cNvSpPr>
              <a:spLocks noChangeAspect="1" noChangeArrowheads="1"/>
            </p:cNvSpPr>
            <p:nvPr/>
          </p:nvSpPr>
          <p:spPr bwMode="auto">
            <a:xfrm>
              <a:off x="6629400" y="3429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395288" name="Oval 24"/>
            <p:cNvSpPr>
              <a:spLocks noChangeAspect="1" noChangeArrowheads="1"/>
            </p:cNvSpPr>
            <p:nvPr/>
          </p:nvSpPr>
          <p:spPr bwMode="auto">
            <a:xfrm flipH="1">
              <a:off x="7162800" y="3429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395289" name="AutoShape 25"/>
            <p:cNvCxnSpPr>
              <a:cxnSpLocks noChangeShapeType="1"/>
              <a:stCxn id="395284" idx="3"/>
              <a:endCxn id="395282" idx="0"/>
            </p:cNvCxnSpPr>
            <p:nvPr/>
          </p:nvCxnSpPr>
          <p:spPr bwMode="auto">
            <a:xfrm>
              <a:off x="7258050" y="2019300"/>
              <a:ext cx="45561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5290" name="Oval 26"/>
            <p:cNvSpPr>
              <a:spLocks noChangeAspect="1" noChangeArrowheads="1"/>
            </p:cNvSpPr>
            <p:nvPr/>
          </p:nvSpPr>
          <p:spPr bwMode="auto">
            <a:xfrm flipH="1">
              <a:off x="6269038" y="4343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395291" name="AutoShape 27"/>
            <p:cNvCxnSpPr>
              <a:cxnSpLocks noChangeShapeType="1"/>
              <a:stCxn id="395287" idx="3"/>
              <a:endCxn id="395290" idx="0"/>
            </p:cNvCxnSpPr>
            <p:nvPr/>
          </p:nvCxnSpPr>
          <p:spPr bwMode="auto">
            <a:xfrm flipH="1">
              <a:off x="6459538" y="3773488"/>
              <a:ext cx="225425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282809" y="2263977"/>
            <a:ext cx="1295932" cy="796925"/>
            <a:chOff x="4282809" y="2263977"/>
            <a:chExt cx="1295932" cy="796925"/>
          </a:xfrm>
        </p:grpSpPr>
        <p:sp>
          <p:nvSpPr>
            <p:cNvPr id="31" name="AutoShape 14"/>
            <p:cNvSpPr>
              <a:spLocks noChangeArrowheads="1"/>
            </p:cNvSpPr>
            <p:nvPr/>
          </p:nvSpPr>
          <p:spPr bwMode="auto">
            <a:xfrm>
              <a:off x="4606925" y="2832302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4282809" y="2263977"/>
              <a:ext cx="12959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 smtClean="0"/>
                <a:t>zig-zag</a:t>
              </a:r>
              <a:endParaRPr lang="en-US" sz="2400" dirty="0"/>
            </a:p>
          </p:txBody>
        </p:sp>
      </p:grpSp>
      <p:sp>
        <p:nvSpPr>
          <p:cNvPr id="34" name="AutoShape 14"/>
          <p:cNvSpPr>
            <a:spLocks noChangeArrowheads="1"/>
          </p:cNvSpPr>
          <p:nvPr/>
        </p:nvSpPr>
        <p:spPr bwMode="auto">
          <a:xfrm>
            <a:off x="567582" y="2832302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Wait a sec…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happened here?</a:t>
            </a:r>
          </a:p>
          <a:p>
            <a:r>
              <a:rPr lang="en-US" sz="2800" dirty="0" smtClean="0"/>
              <a:t>Didn’t the two find operations take linear time instead of logarithmic?</a:t>
            </a:r>
          </a:p>
          <a:p>
            <a:r>
              <a:rPr lang="en-US" sz="2800" dirty="0" smtClean="0"/>
              <a:t>What about the amortized O(log n) guarantee?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The guarantee still holds</a:t>
            </a:r>
          </a:p>
          <a:p>
            <a:r>
              <a:rPr lang="en-US" sz="2600" dirty="0" smtClean="0"/>
              <a:t>We must take into account the previous steps used to create this tree.  </a:t>
            </a:r>
          </a:p>
          <a:p>
            <a:r>
              <a:rPr lang="en-US" sz="2600" dirty="0" smtClean="0"/>
              <a:t>The analysis says that some operations may be linear, but they average out in the long run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Splaying Helps</a:t>
            </a:r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If a node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dirty="0" smtClean="0"/>
              <a:t> </a:t>
            </a:r>
            <a:r>
              <a:rPr lang="en-US" sz="2800" dirty="0"/>
              <a:t>on the access path is at depth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800" dirty="0"/>
              <a:t> before the </a:t>
            </a:r>
            <a:r>
              <a:rPr lang="en-US" sz="2800" dirty="0" smtClean="0"/>
              <a:t>splay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It’s </a:t>
            </a:r>
            <a:r>
              <a:rPr lang="en-US" sz="2800" dirty="0"/>
              <a:t>at about depth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d/2</a:t>
            </a:r>
            <a:r>
              <a:rPr lang="en-US" sz="2800" dirty="0"/>
              <a:t> after the splay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Overall, nodes which are low on the access path </a:t>
            </a:r>
            <a:r>
              <a:rPr lang="en-US" sz="2800" dirty="0" smtClean="0"/>
              <a:t>tend </a:t>
            </a:r>
            <a:r>
              <a:rPr lang="en-US" sz="2800" dirty="0"/>
              <a:t>to move closer to the root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Importantly, we fix up/balance the tree every time we do an expensive (deep) access</a:t>
            </a:r>
          </a:p>
          <a:p>
            <a:r>
              <a:rPr lang="en-US" sz="2800" dirty="0" smtClean="0"/>
              <a:t>This gives splaying its </a:t>
            </a:r>
            <a:r>
              <a:rPr lang="en-US" sz="2800" dirty="0"/>
              <a:t>amortized O(log n) </a:t>
            </a:r>
            <a:r>
              <a:rPr lang="en-US" sz="2800" dirty="0" smtClean="0"/>
              <a:t>performance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Maybe not now, but soon, and for the rest of the </a:t>
            </a:r>
            <a:r>
              <a:rPr lang="en-US" sz="2800" dirty="0" smtClean="0"/>
              <a:t>operations</a:t>
            </a:r>
            <a:r>
              <a:rPr lang="en-US" sz="2800" dirty="0"/>
              <a:t>)</a:t>
            </a:r>
            <a:endParaRPr lang="en-US" sz="280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Further Practical Benefits of Splaying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No </a:t>
            </a:r>
            <a:r>
              <a:rPr lang="en-US" sz="2600" dirty="0"/>
              <a:t>heights to </a:t>
            </a:r>
            <a:r>
              <a:rPr lang="en-US" sz="2600" dirty="0" smtClean="0"/>
              <a:t>maintain/No imbalances </a:t>
            </a:r>
            <a:r>
              <a:rPr lang="en-US" sz="2600" dirty="0"/>
              <a:t>to </a:t>
            </a:r>
            <a:r>
              <a:rPr lang="en-US" sz="2600" dirty="0" smtClean="0"/>
              <a:t>check</a:t>
            </a:r>
          </a:p>
          <a:p>
            <a:r>
              <a:rPr lang="en-US" sz="2600" dirty="0" smtClean="0"/>
              <a:t>Less </a:t>
            </a:r>
            <a:r>
              <a:rPr lang="en-US" sz="2600" dirty="0"/>
              <a:t>storage per </a:t>
            </a:r>
            <a:r>
              <a:rPr lang="en-US" sz="2600" dirty="0" smtClean="0"/>
              <a:t>node</a:t>
            </a:r>
          </a:p>
          <a:p>
            <a:r>
              <a:rPr lang="en-US" sz="2600" dirty="0" smtClean="0"/>
              <a:t>Easier </a:t>
            </a:r>
            <a:r>
              <a:rPr lang="en-US" sz="2600" dirty="0"/>
              <a:t>to </a:t>
            </a:r>
            <a:r>
              <a:rPr lang="en-US" sz="2600" dirty="0" smtClean="0"/>
              <a:t>code (seriously!)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Data </a:t>
            </a:r>
            <a:r>
              <a:rPr lang="en-US" sz="2600" dirty="0"/>
              <a:t>accessed </a:t>
            </a:r>
            <a:r>
              <a:rPr lang="en-US" sz="2600" dirty="0" smtClean="0"/>
              <a:t>once is </a:t>
            </a:r>
            <a:r>
              <a:rPr lang="en-US" sz="2600" dirty="0"/>
              <a:t>often soon accessed again</a:t>
            </a:r>
          </a:p>
          <a:p>
            <a:r>
              <a:rPr lang="en-US" sz="2600" dirty="0" smtClean="0"/>
              <a:t>Splaying </a:t>
            </a:r>
            <a:r>
              <a:rPr lang="en-US" sz="2600" dirty="0"/>
              <a:t>does implicit </a:t>
            </a:r>
            <a:r>
              <a:rPr lang="en-US" sz="2600" i="1" dirty="0" smtClean="0"/>
              <a:t>caching</a:t>
            </a:r>
            <a:r>
              <a:rPr lang="en-US" sz="2600" dirty="0" smtClean="0"/>
              <a:t> to the root</a:t>
            </a:r>
            <a:endParaRPr lang="en-US" sz="2600" i="1" dirty="0" smtClean="0"/>
          </a:p>
          <a:p>
            <a:r>
              <a:rPr lang="en-US" sz="2600" dirty="0" smtClean="0"/>
              <a:t>This important idea is known as </a:t>
            </a: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</a:rPr>
              <a:t>locality</a:t>
            </a:r>
          </a:p>
          <a:p>
            <a:pPr marL="0" indent="0">
              <a:buNone/>
            </a:pPr>
            <a:endParaRPr lang="en-US" sz="26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Operations: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the node in normal BST manner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Splay </a:t>
            </a:r>
            <a:r>
              <a:rPr lang="en-US" dirty="0"/>
              <a:t>the node to the root</a:t>
            </a:r>
          </a:p>
          <a:p>
            <a:pPr lvl="1"/>
            <a:r>
              <a:rPr lang="en-US" sz="2800" dirty="0" smtClean="0"/>
              <a:t>if </a:t>
            </a:r>
            <a:r>
              <a:rPr lang="en-US" sz="2800" dirty="0"/>
              <a:t>node not found, splay what would have been </a:t>
            </a:r>
            <a:r>
              <a:rPr lang="en-US" sz="2800" dirty="0" smtClean="0"/>
              <a:t>the node's parent</a:t>
            </a: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if we didn’t splay</a:t>
            </a:r>
            <a:r>
              <a:rPr lang="en-US" dirty="0" smtClean="0"/>
              <a:t>?</a:t>
            </a:r>
          </a:p>
          <a:p>
            <a:r>
              <a:rPr lang="en-US" sz="2800" dirty="0" smtClean="0"/>
              <a:t>The amortized </a:t>
            </a:r>
            <a:r>
              <a:rPr lang="en-US" sz="2800" dirty="0"/>
              <a:t>guarantee </a:t>
            </a:r>
            <a:r>
              <a:rPr lang="en-US" sz="2800" dirty="0" smtClean="0"/>
              <a:t>would fail!</a:t>
            </a:r>
            <a:endParaRPr lang="en-US" sz="2800" dirty="0"/>
          </a:p>
          <a:p>
            <a:r>
              <a:rPr lang="en-US" sz="2800" dirty="0" smtClean="0"/>
              <a:t>Consider this sequence with k not in tree: find(k</a:t>
            </a:r>
            <a:r>
              <a:rPr lang="en-US" sz="2800" dirty="0"/>
              <a:t>), find(k), find(k), 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Splaying would make the second find(k) a constant time operation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Splay Operations: Insert</a:t>
            </a:r>
            <a:endParaRPr lang="en-U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insert, could do an ordinary BST insert</a:t>
            </a:r>
          </a:p>
          <a:p>
            <a:r>
              <a:rPr lang="en-US" sz="2800" dirty="0" smtClean="0"/>
              <a:t>That would not fix up tree</a:t>
            </a:r>
          </a:p>
          <a:p>
            <a:r>
              <a:rPr lang="en-US" sz="2800" dirty="0" smtClean="0"/>
              <a:t>A BST insert followed by a find  and splay?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Better idea: Splay before the insert!</a:t>
            </a:r>
          </a:p>
          <a:p>
            <a:r>
              <a:rPr lang="en-US" sz="2800" dirty="0" smtClean="0"/>
              <a:t>How? A combination of find and split</a:t>
            </a:r>
          </a:p>
          <a:p>
            <a:r>
              <a:rPr lang="en-US" sz="2800" dirty="0" smtClean="0"/>
              <a:t>What's split?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in </a:t>
            </a:r>
            <a:r>
              <a:rPr lang="en-US" dirty="0" smtClean="0"/>
              <a:t>Binary Search </a:t>
            </a:r>
            <a:r>
              <a:rPr lang="en-US" dirty="0"/>
              <a:t>Trees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split(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,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/>
              <a:t>) creates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 smtClean="0"/>
              <a:t> two </a:t>
            </a:r>
            <a:r>
              <a:rPr lang="en-US" dirty="0"/>
              <a:t>BSTs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elements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 are in either </a:t>
            </a:r>
            <a:r>
              <a:rPr lang="en-US" dirty="0" err="1" smtClean="0"/>
              <a:t>subtree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/>
              <a:t> 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 =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</a:t>
            </a:r>
            <a:r>
              <a:rPr lang="en-US" dirty="0"/>
              <a:t>elements 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/>
              <a:t> are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</a:p>
          <a:p>
            <a:r>
              <a:rPr lang="en-US" dirty="0" smtClean="0"/>
              <a:t>All </a:t>
            </a:r>
            <a:r>
              <a:rPr lang="en-US" dirty="0"/>
              <a:t>elements in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/>
              <a:t> are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/>
              <a:t> share no elements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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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80987" y="4337439"/>
            <a:ext cx="5982027" cy="1725433"/>
            <a:chOff x="755374" y="4516341"/>
            <a:chExt cx="5982027" cy="1725433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2595165" y="5302526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55374" y="4516341"/>
              <a:ext cx="5982027" cy="1725433"/>
              <a:chOff x="755374" y="4516341"/>
              <a:chExt cx="5982027" cy="1725433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755374" y="4595854"/>
                <a:ext cx="1463040" cy="1645920"/>
              </a:xfrm>
              <a:prstGeom prst="triangl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b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T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5274361" y="4591878"/>
                <a:ext cx="1463040" cy="1649896"/>
              </a:xfrm>
              <a:prstGeom prst="triangle">
                <a:avLst/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432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538329" y="4516341"/>
                <a:ext cx="1463040" cy="1725433"/>
                <a:chOff x="3538329" y="4512365"/>
                <a:chExt cx="1463040" cy="1725433"/>
              </a:xfrm>
            </p:grpSpPr>
            <p:sp>
              <p:nvSpPr>
                <p:cNvPr id="7" name="Isosceles Triangle 6"/>
                <p:cNvSpPr/>
                <p:nvPr/>
              </p:nvSpPr>
              <p:spPr>
                <a:xfrm>
                  <a:off x="3538329" y="4591878"/>
                  <a:ext cx="1463040" cy="1645920"/>
                </a:xfrm>
                <a:prstGeom prst="triangle">
                  <a:avLst/>
                </a:prstGeom>
                <a:no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74320" bIns="0"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L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Isosceles Triangle 3"/>
                <p:cNvSpPr/>
                <p:nvPr/>
              </p:nvSpPr>
              <p:spPr>
                <a:xfrm>
                  <a:off x="3945580" y="4512365"/>
                  <a:ext cx="728050" cy="1100495"/>
                </a:xfrm>
                <a:prstGeom prst="triangle">
                  <a:avLst/>
                </a:prstGeom>
                <a:ln>
                  <a:noFill/>
                </a:ln>
              </p:spPr>
              <p:txBody>
                <a:bodyPr wrap="square" lIns="64008" bIns="1005840">
                  <a:no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rgbClr val="2F1343"/>
                    </a:buClr>
                  </a:pPr>
                  <a:r>
                    <a:rPr lang="en-US" sz="3000" i="1" dirty="0">
                      <a:solidFill>
                        <a:srgbClr val="D62D31"/>
                      </a:solidFill>
                    </a:rPr>
                    <a:t>x</a:t>
                  </a:r>
                </a:p>
              </p:txBody>
            </p:sp>
          </p:grpSp>
        </p:grp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5115208" cy="5486400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the </a:t>
            </a:r>
            <a:r>
              <a:rPr lang="en-US" i="1" dirty="0" smtClean="0"/>
              <a:t>root </a:t>
            </a:r>
            <a:r>
              <a:rPr lang="en-US" dirty="0" smtClean="0"/>
              <a:t>have equal number of nodes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>
              <a:buFontTx/>
              <a:buNone/>
            </a:pPr>
            <a:r>
              <a:rPr lang="en-US" dirty="0" smtClean="0"/>
              <a:t>2.	Left and right </a:t>
            </a:r>
            <a:r>
              <a:rPr lang="en-US" dirty="0" err="1" smtClean="0"/>
              <a:t>subtrees</a:t>
            </a:r>
            <a:r>
              <a:rPr lang="en-US" dirty="0" smtClean="0"/>
              <a:t> of the </a:t>
            </a:r>
            <a:r>
              <a:rPr lang="en-US" i="1" dirty="0" smtClean="0"/>
              <a:t>root </a:t>
            </a:r>
            <a:r>
              <a:rPr lang="en-US" dirty="0" smtClean="0"/>
              <a:t>have equal </a:t>
            </a:r>
            <a:r>
              <a:rPr lang="en-US" i="1" dirty="0" smtClean="0"/>
              <a:t>height</a:t>
            </a:r>
          </a:p>
        </p:txBody>
      </p:sp>
      <p:sp>
        <p:nvSpPr>
          <p:cNvPr id="30310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1937" y="2274356"/>
            <a:ext cx="4119663" cy="8853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tIns="91440" bIns="91440" anchor="ctr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Too weak!</a:t>
            </a:r>
          </a:p>
          <a:p>
            <a:pPr algn="ctr"/>
            <a:r>
              <a:rPr lang="en-US" sz="2000" b="1" i="1" dirty="0">
                <a:latin typeface="+mn-lt"/>
              </a:rPr>
              <a:t>Height mismatch </a:t>
            </a:r>
            <a:r>
              <a:rPr lang="en-US" sz="2000" b="1" i="1" dirty="0" smtClean="0">
                <a:latin typeface="+mn-lt"/>
              </a:rPr>
              <a:t>example:</a:t>
            </a:r>
            <a:endParaRPr lang="en-US" sz="2000" b="1" i="1" dirty="0">
              <a:latin typeface="+mn-lt"/>
            </a:endParaRPr>
          </a:p>
        </p:txBody>
      </p:sp>
      <p:sp>
        <p:nvSpPr>
          <p:cNvPr id="30310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1937" y="4811532"/>
            <a:ext cx="3537956" cy="88534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tIns="91440" bIns="91440" anchor="ctr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Too weak!</a:t>
            </a:r>
          </a:p>
          <a:p>
            <a:pPr algn="ctr"/>
            <a:r>
              <a:rPr lang="en-US" sz="2000" b="1" i="1" dirty="0" smtClean="0">
                <a:latin typeface="+mn-lt"/>
              </a:rPr>
              <a:t>Double chain example:</a:t>
            </a:r>
            <a:endParaRPr lang="en-US" sz="2000" b="1" i="1" dirty="0">
              <a:latin typeface="+mn-lt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443396" y="1371600"/>
            <a:ext cx="3395804" cy="3382340"/>
            <a:chOff x="5443396" y="1371600"/>
            <a:chExt cx="3395804" cy="3382340"/>
          </a:xfrm>
        </p:grpSpPr>
        <p:sp>
          <p:nvSpPr>
            <p:cNvPr id="10" name="Oval 3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28923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Oval 4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72400" y="23622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Oval 6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99291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38800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Oval 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91400" y="1905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Oval 9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19046" y="18422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Oval 10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11"/>
            <p:cNvCxnSpPr>
              <a:cxnSpLocks noChangeShapeType="1"/>
              <a:stCxn id="17" idx="3"/>
              <a:endCxn id="16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6154848" y="155397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2"/>
            <p:cNvCxnSpPr>
              <a:cxnSpLocks noChangeShapeType="1"/>
              <a:stCxn id="17" idx="5"/>
              <a:endCxn id="15" idx="0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7088667" y="146646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4"/>
            <p:cNvCxnSpPr>
              <a:cxnSpLocks noChangeShapeType="1"/>
              <a:stCxn id="15" idx="5"/>
              <a:endCxn id="11" idx="0"/>
            </p:cNvCxnSpPr>
            <p:nvPr>
              <p:custDataLst>
                <p:tags r:id="rId35"/>
              </p:custDataLst>
            </p:nvPr>
          </p:nvCxnSpPr>
          <p:spPr bwMode="auto">
            <a:xfrm rot="16200000" flipH="1">
              <a:off x="7623199" y="207719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5"/>
            <p:cNvCxnSpPr>
              <a:cxnSpLocks noChangeShapeType="1"/>
              <a:stCxn id="16" idx="3"/>
              <a:endCxn id="14" idx="0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5774602" y="202462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6"/>
            <p:cNvCxnSpPr>
              <a:cxnSpLocks noChangeShapeType="1"/>
              <a:stCxn id="16" idx="5"/>
              <a:endCxn id="13" idx="0"/>
            </p:cNvCxnSpPr>
            <p:nvPr>
              <p:custDataLst>
                <p:tags r:id="rId37"/>
              </p:custDataLst>
            </p:nvPr>
          </p:nvCxnSpPr>
          <p:spPr bwMode="auto">
            <a:xfrm>
              <a:off x="6251041" y="2024623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  <a:stCxn id="14" idx="5"/>
              <a:endCxn id="10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5870795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Oval 18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10396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26" name="Oval 1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229600" y="32004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27" name="Oval 20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589414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28" name="AutoShape 21"/>
            <p:cNvCxnSpPr>
              <a:cxnSpLocks noChangeShapeType="1"/>
              <a:stCxn id="13" idx="5"/>
              <a:endCxn id="27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6631286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24"/>
            <p:cNvCxnSpPr>
              <a:cxnSpLocks noChangeShapeType="1"/>
              <a:stCxn id="25" idx="4"/>
              <a:endCxn id="26" idx="0"/>
            </p:cNvCxnSpPr>
            <p:nvPr>
              <p:custDataLst>
                <p:tags r:id="rId43"/>
              </p:custDataLst>
            </p:nvPr>
          </p:nvCxnSpPr>
          <p:spPr bwMode="auto">
            <a:xfrm rot="16200000" flipH="1">
              <a:off x="8198224" y="303322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25"/>
            <p:cNvCxnSpPr>
              <a:cxnSpLocks noChangeShapeType="1"/>
              <a:stCxn id="11" idx="5"/>
              <a:endCxn id="25" idx="0"/>
            </p:cNvCxnSpPr>
            <p:nvPr>
              <p:custDataLst>
                <p:tags r:id="rId44"/>
              </p:custDataLst>
            </p:nvPr>
          </p:nvCxnSpPr>
          <p:spPr bwMode="auto">
            <a:xfrm rot="16200000" flipH="1">
              <a:off x="8000626" y="253796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2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443396" y="280287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4" name="AutoShape 23"/>
            <p:cNvCxnSpPr>
              <a:cxnSpLocks noChangeShapeType="1"/>
              <a:endCxn id="33" idx="0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5579198" y="251460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22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205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6" name="AutoShape 23"/>
            <p:cNvCxnSpPr>
              <a:cxnSpLocks noChangeShapeType="1"/>
              <a:endCxn id="35" idx="0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6341198" y="248182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" name="Oval 4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305800" y="37140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45" name="AutoShape 14"/>
            <p:cNvCxnSpPr>
              <a:cxnSpLocks noChangeShapeType="1"/>
              <a:endCxn id="44" idx="0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8279197" y="355162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6" name="Oval 18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8458200" y="4135375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47" name="Oval 19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567596" y="45522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48" name="AutoShape 24"/>
            <p:cNvCxnSpPr>
              <a:cxnSpLocks noChangeShapeType="1"/>
              <a:stCxn id="46" idx="4"/>
              <a:endCxn id="47" idx="0"/>
            </p:cNvCxnSpPr>
            <p:nvPr>
              <p:custDataLst>
                <p:tags r:id="rId53"/>
              </p:custDataLst>
            </p:nvPr>
          </p:nvCxnSpPr>
          <p:spPr bwMode="auto">
            <a:xfrm rot="16200000" flipH="1">
              <a:off x="8541124" y="4389959"/>
              <a:ext cx="215153" cy="109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5"/>
            <p:cNvCxnSpPr>
              <a:cxnSpLocks noChangeShapeType="1"/>
              <a:stCxn id="44" idx="5"/>
              <a:endCxn id="46" idx="0"/>
            </p:cNvCxnSpPr>
            <p:nvPr>
              <p:custDataLst>
                <p:tags r:id="rId54"/>
              </p:custDataLst>
            </p:nvPr>
          </p:nvCxnSpPr>
          <p:spPr bwMode="auto">
            <a:xfrm rot="16200000" flipH="1">
              <a:off x="8441228" y="3982601"/>
              <a:ext cx="249174" cy="5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7" name="Group 86"/>
          <p:cNvGrpSpPr/>
          <p:nvPr/>
        </p:nvGrpSpPr>
        <p:grpSpPr>
          <a:xfrm>
            <a:off x="5029200" y="3780460"/>
            <a:ext cx="3405612" cy="2544140"/>
            <a:chOff x="4833796" y="3780460"/>
            <a:chExt cx="3405612" cy="2544140"/>
          </a:xfrm>
        </p:grpSpPr>
        <p:sp>
          <p:nvSpPr>
            <p:cNvPr id="52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434404" y="47710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4" name="Oval 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00804" y="47217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5" name="Oval 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53404" y="43138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6" name="Oval 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81050" y="425110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7" name="Oval 1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41541" y="37804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58" name="AutoShape 11"/>
            <p:cNvCxnSpPr>
              <a:cxnSpLocks noChangeShapeType="1"/>
              <a:stCxn id="57" idx="3"/>
              <a:endCxn id="56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816852" y="396283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12"/>
            <p:cNvCxnSpPr>
              <a:cxnSpLocks noChangeShapeType="1"/>
              <a:stCxn id="57" idx="5"/>
              <a:endCxn id="55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6750671" y="387532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4"/>
            <p:cNvCxnSpPr>
              <a:cxnSpLocks noChangeShapeType="1"/>
              <a:stCxn id="55" idx="5"/>
              <a:endCxn id="52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285203" y="448605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5"/>
            <p:cNvCxnSpPr>
              <a:cxnSpLocks noChangeShapeType="1"/>
              <a:stCxn id="56" idx="3"/>
              <a:endCxn id="54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436606" y="443348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Oval 1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772400" y="519240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65" name="Oval 1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891604" y="56092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68" name="AutoShape 24"/>
            <p:cNvCxnSpPr>
              <a:cxnSpLocks noChangeShapeType="1"/>
              <a:stCxn id="64" idx="4"/>
              <a:endCxn id="65" idx="0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860228" y="544208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5"/>
            <p:cNvCxnSpPr>
              <a:cxnSpLocks noChangeShapeType="1"/>
              <a:stCxn id="52" idx="5"/>
              <a:endCxn id="64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7662630" y="494682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Oval 22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05400" y="521173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71" name="AutoShape 23"/>
            <p:cNvCxnSpPr>
              <a:cxnSpLocks noChangeShapeType="1"/>
              <a:endCxn id="70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5241202" y="492346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4" name="Oval 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967804" y="612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75" name="AutoShape 14"/>
            <p:cNvCxnSpPr>
              <a:cxnSpLocks noChangeShapeType="1"/>
              <a:endCxn id="74" idx="0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7941201" y="596048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0" name="Oval 19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86196" y="56253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81" name="AutoShape 24"/>
            <p:cNvCxnSpPr>
              <a:cxnSpLocks noChangeShapeType="1"/>
              <a:stCxn id="70" idx="4"/>
              <a:endCxn id="80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075642" y="5459793"/>
              <a:ext cx="211917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" name="Oval 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33796" y="6096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83" name="AutoShape 14"/>
            <p:cNvCxnSpPr>
              <a:cxnSpLocks noChangeShapeType="1"/>
              <a:stCxn id="80" idx="4"/>
              <a:endCxn id="82" idx="0"/>
            </p:cNvCxnSpPr>
            <p:nvPr>
              <p:custDataLst>
                <p:tags r:id="rId25"/>
              </p:custDataLst>
            </p:nvPr>
          </p:nvCxnSpPr>
          <p:spPr bwMode="auto">
            <a:xfrm rot="5400000">
              <a:off x="4911328" y="5885330"/>
              <a:ext cx="26894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Operations: Split</a:t>
            </a:r>
            <a:endParaRPr lang="en-US" dirty="0"/>
          </a:p>
        </p:txBody>
      </p:sp>
      <p:sp>
        <p:nvSpPr>
          <p:cNvPr id="401434" name="Rectangle 2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split, do a find on x: </a:t>
            </a:r>
            <a:endParaRPr lang="en-US" sz="2800" dirty="0"/>
          </a:p>
          <a:p>
            <a:r>
              <a:rPr lang="en-US" sz="2400" dirty="0" smtClean="0"/>
              <a:t>If x is in T, then splay x to the root</a:t>
            </a:r>
          </a:p>
          <a:p>
            <a:r>
              <a:rPr lang="en-US" sz="2400" dirty="0" smtClean="0"/>
              <a:t>Otherwise splay the last node found to the root </a:t>
            </a:r>
          </a:p>
          <a:p>
            <a:r>
              <a:rPr lang="en-US" sz="2400" dirty="0" smtClean="0"/>
              <a:t>After splaying split the tree at the root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24683" y="2935079"/>
            <a:ext cx="7894635" cy="2383106"/>
            <a:chOff x="722105" y="2935079"/>
            <a:chExt cx="7894635" cy="2383106"/>
          </a:xfrm>
        </p:grpSpPr>
        <p:sp>
          <p:nvSpPr>
            <p:cNvPr id="401412" name="AutoShape 4"/>
            <p:cNvSpPr>
              <a:spLocks noChangeArrowheads="1"/>
            </p:cNvSpPr>
            <p:nvPr/>
          </p:nvSpPr>
          <p:spPr bwMode="auto">
            <a:xfrm>
              <a:off x="722105" y="3698875"/>
              <a:ext cx="990600" cy="1219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01421" name="Text Box 13"/>
            <p:cNvSpPr txBox="1">
              <a:spLocks noChangeArrowheads="1"/>
            </p:cNvSpPr>
            <p:nvPr/>
          </p:nvSpPr>
          <p:spPr bwMode="auto">
            <a:xfrm>
              <a:off x="5501120" y="4083914"/>
              <a:ext cx="5613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dirty="0"/>
                <a:t>OR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18817" y="2935079"/>
              <a:ext cx="2322147" cy="2383106"/>
              <a:chOff x="3543300" y="2935079"/>
              <a:chExt cx="2322147" cy="2383106"/>
            </a:xfrm>
          </p:grpSpPr>
          <p:sp>
            <p:nvSpPr>
              <p:cNvPr id="401423" name="AutoShape 15"/>
              <p:cNvSpPr>
                <a:spLocks noChangeArrowheads="1"/>
              </p:cNvSpPr>
              <p:nvPr/>
            </p:nvSpPr>
            <p:spPr bwMode="auto">
              <a:xfrm>
                <a:off x="3543300" y="3698875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401424" name="AutoShape 16"/>
              <p:cNvSpPr>
                <a:spLocks noChangeArrowheads="1"/>
              </p:cNvSpPr>
              <p:nvPr/>
            </p:nvSpPr>
            <p:spPr bwMode="auto">
              <a:xfrm>
                <a:off x="4874847" y="3698875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401430" name="Rectangle 22"/>
              <p:cNvSpPr>
                <a:spLocks noChangeArrowheads="1"/>
              </p:cNvSpPr>
              <p:nvPr/>
            </p:nvSpPr>
            <p:spPr bwMode="auto">
              <a:xfrm>
                <a:off x="3754709" y="4918075"/>
                <a:ext cx="5677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marL="0" lvl="1" algn="ctr"/>
                <a:r>
                  <a:rPr lang="en-US" sz="2000" dirty="0">
                    <a:sym typeface="Symbol" pitchFamily="18" charset="2"/>
                  </a:rPr>
                  <a:t></a:t>
                </a:r>
                <a:r>
                  <a:rPr lang="en-US" sz="2000" dirty="0"/>
                  <a:t> x</a:t>
                </a:r>
              </a:p>
            </p:txBody>
          </p:sp>
          <p:sp>
            <p:nvSpPr>
              <p:cNvPr id="401432" name="Text Box 24"/>
              <p:cNvSpPr txBox="1">
                <a:spLocks noChangeArrowheads="1"/>
              </p:cNvSpPr>
              <p:nvPr/>
            </p:nvSpPr>
            <p:spPr bwMode="auto">
              <a:xfrm>
                <a:off x="5051791" y="4918075"/>
                <a:ext cx="636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algn="ctr"/>
                <a:r>
                  <a:rPr lang="en-US" sz="2000" dirty="0"/>
                  <a:t>&gt; x</a:t>
                </a:r>
              </a:p>
            </p:txBody>
          </p:sp>
          <p:sp>
            <p:nvSpPr>
              <p:cNvPr id="34" name="Oval 10"/>
              <p:cNvSpPr>
                <a:spLocks noChangeAspect="1" noChangeArrowheads="1"/>
              </p:cNvSpPr>
              <p:nvPr/>
            </p:nvSpPr>
            <p:spPr bwMode="auto">
              <a:xfrm flipH="1">
                <a:off x="4475774" y="2935079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322647" y="2935079"/>
              <a:ext cx="2294093" cy="2383106"/>
              <a:chOff x="6322647" y="2935079"/>
              <a:chExt cx="2294093" cy="2383106"/>
            </a:xfrm>
          </p:grpSpPr>
          <p:sp>
            <p:nvSpPr>
              <p:cNvPr id="401427" name="AutoShape 19"/>
              <p:cNvSpPr>
                <a:spLocks noChangeArrowheads="1"/>
              </p:cNvSpPr>
              <p:nvPr/>
            </p:nvSpPr>
            <p:spPr bwMode="auto">
              <a:xfrm>
                <a:off x="6322647" y="3698875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401428" name="AutoShape 20"/>
              <p:cNvSpPr>
                <a:spLocks noChangeArrowheads="1"/>
              </p:cNvSpPr>
              <p:nvPr/>
            </p:nvSpPr>
            <p:spPr bwMode="auto">
              <a:xfrm>
                <a:off x="7626140" y="3698875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401431" name="Rectangle 23"/>
              <p:cNvSpPr>
                <a:spLocks noChangeArrowheads="1"/>
              </p:cNvSpPr>
              <p:nvPr/>
            </p:nvSpPr>
            <p:spPr bwMode="auto">
              <a:xfrm>
                <a:off x="7837549" y="4918075"/>
                <a:ext cx="5677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marL="0" lvl="1" algn="ctr"/>
                <a:r>
                  <a:rPr lang="en-US" sz="2000" dirty="0">
                    <a:sym typeface="Symbol" pitchFamily="18" charset="2"/>
                  </a:rPr>
                  <a:t></a:t>
                </a:r>
                <a:r>
                  <a:rPr lang="en-US" sz="2000" dirty="0"/>
                  <a:t> x</a:t>
                </a:r>
              </a:p>
            </p:txBody>
          </p:sp>
          <p:sp>
            <p:nvSpPr>
              <p:cNvPr id="401433" name="Text Box 25"/>
              <p:cNvSpPr txBox="1">
                <a:spLocks noChangeArrowheads="1"/>
              </p:cNvSpPr>
              <p:nvPr/>
            </p:nvSpPr>
            <p:spPr bwMode="auto">
              <a:xfrm>
                <a:off x="6499591" y="4918075"/>
                <a:ext cx="636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algn="ctr"/>
                <a:r>
                  <a:rPr lang="en-US" sz="2000"/>
                  <a:t>&lt; x</a:t>
                </a:r>
              </a:p>
            </p:txBody>
          </p:sp>
          <p:sp>
            <p:nvSpPr>
              <p:cNvPr id="40" name="Oval 10"/>
              <p:cNvSpPr>
                <a:spLocks noChangeAspect="1" noChangeArrowheads="1"/>
              </p:cNvSpPr>
              <p:nvPr/>
            </p:nvSpPr>
            <p:spPr bwMode="auto">
              <a:xfrm flipH="1">
                <a:off x="7241093" y="2935079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</p:grp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1972861" y="4154280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Insert</a:t>
            </a:r>
            <a:endParaRPr lang="en-US" dirty="0"/>
          </a:p>
        </p:txBody>
      </p:sp>
      <p:sp>
        <p:nvSpPr>
          <p:cNvPr id="403474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nsert(x):</a:t>
            </a:r>
          </a:p>
          <a:p>
            <a:r>
              <a:rPr lang="en-US" dirty="0" smtClean="0"/>
              <a:t>Split on x</a:t>
            </a:r>
          </a:p>
          <a:p>
            <a:r>
              <a:rPr lang="en-US" dirty="0" smtClean="0"/>
              <a:t>Join </a:t>
            </a:r>
            <a:r>
              <a:rPr lang="en-US" dirty="0" err="1" smtClean="0"/>
              <a:t>subtrees</a:t>
            </a:r>
            <a:r>
              <a:rPr lang="en-US" dirty="0" smtClean="0"/>
              <a:t> using x as root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12571" y="2935079"/>
            <a:ext cx="4518859" cy="2383106"/>
            <a:chOff x="624683" y="2935079"/>
            <a:chExt cx="4518859" cy="2383106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624683" y="3698875"/>
              <a:ext cx="990600" cy="1219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2821395" y="3698875"/>
              <a:ext cx="990600" cy="1219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4152942" y="3698875"/>
              <a:ext cx="990600" cy="1219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998339" y="4918075"/>
              <a:ext cx="6367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91440">
              <a:spAutoFit/>
            </a:bodyPr>
            <a:lstStyle/>
            <a:p>
              <a:pPr marL="0" lvl="1" algn="ctr"/>
              <a:r>
                <a:rPr lang="en-US" sz="2000" dirty="0" smtClean="0">
                  <a:sym typeface="Symbol" pitchFamily="18" charset="2"/>
                </a:rPr>
                <a:t>&lt;</a:t>
              </a:r>
              <a:r>
                <a:rPr lang="en-US" sz="2000" dirty="0" smtClean="0"/>
                <a:t> </a:t>
              </a:r>
              <a:r>
                <a:rPr lang="en-US" sz="2000" dirty="0"/>
                <a:t>x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4329886" y="4918075"/>
              <a:ext cx="63671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91440">
              <a:spAutoFit/>
            </a:bodyPr>
            <a:lstStyle/>
            <a:p>
              <a:pPr algn="ctr"/>
              <a:r>
                <a:rPr lang="en-US" sz="2000" dirty="0"/>
                <a:t>&gt; x</a:t>
              </a:r>
            </a:p>
          </p:txBody>
        </p:sp>
        <p:sp>
          <p:nvSpPr>
            <p:cNvPr id="36" name="Oval 10"/>
            <p:cNvSpPr>
              <a:spLocks noChangeAspect="1" noChangeArrowheads="1"/>
            </p:cNvSpPr>
            <p:nvPr/>
          </p:nvSpPr>
          <p:spPr bwMode="auto">
            <a:xfrm flipH="1">
              <a:off x="3753869" y="2935079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1875439" y="4154280"/>
              <a:ext cx="685800" cy="2286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6" idx="5"/>
              <a:endCxn id="32" idx="0"/>
            </p:cNvCxnSpPr>
            <p:nvPr/>
          </p:nvCxnSpPr>
          <p:spPr>
            <a:xfrm flipH="1">
              <a:off x="3316695" y="3325324"/>
              <a:ext cx="504129" cy="3735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3"/>
              <a:endCxn id="33" idx="0"/>
            </p:cNvCxnSpPr>
            <p:nvPr/>
          </p:nvCxnSpPr>
          <p:spPr>
            <a:xfrm>
              <a:off x="4144114" y="3325324"/>
              <a:ext cx="504128" cy="3735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 smtClean="0"/>
              <a:t>Example: insert(5)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0363" y="1066800"/>
            <a:ext cx="1635125" cy="3048000"/>
            <a:chOff x="685800" y="1066800"/>
            <a:chExt cx="1635125" cy="3048000"/>
          </a:xfrm>
        </p:grpSpPr>
        <p:cxnSp>
          <p:nvCxnSpPr>
            <p:cNvPr id="411651" name="AutoShape 1027"/>
            <p:cNvCxnSpPr>
              <a:cxnSpLocks noChangeShapeType="1"/>
              <a:stCxn id="411652" idx="5"/>
              <a:endCxn id="411658" idx="0"/>
            </p:cNvCxnSpPr>
            <p:nvPr/>
          </p:nvCxnSpPr>
          <p:spPr bwMode="auto">
            <a:xfrm flipH="1">
              <a:off x="1770063" y="2247900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52" name="Oval 1028"/>
            <p:cNvSpPr>
              <a:spLocks noChangeAspect="1" noChangeArrowheads="1"/>
            </p:cNvSpPr>
            <p:nvPr/>
          </p:nvSpPr>
          <p:spPr bwMode="auto">
            <a:xfrm flipH="1">
              <a:off x="1939925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1653" name="Oval 1029"/>
            <p:cNvSpPr>
              <a:spLocks noChangeAspect="1" noChangeArrowheads="1"/>
            </p:cNvSpPr>
            <p:nvPr/>
          </p:nvSpPr>
          <p:spPr bwMode="auto">
            <a:xfrm>
              <a:off x="741363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1654" name="Oval 1030"/>
            <p:cNvSpPr>
              <a:spLocks noChangeAspect="1" noChangeArrowheads="1"/>
            </p:cNvSpPr>
            <p:nvPr/>
          </p:nvSpPr>
          <p:spPr bwMode="auto">
            <a:xfrm flipH="1">
              <a:off x="1350963" y="1066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411655" name="AutoShape 1031"/>
            <p:cNvCxnSpPr>
              <a:cxnSpLocks noChangeShapeType="1"/>
              <a:stCxn id="411654" idx="5"/>
              <a:endCxn id="411653" idx="0"/>
            </p:cNvCxnSpPr>
            <p:nvPr/>
          </p:nvCxnSpPr>
          <p:spPr bwMode="auto">
            <a:xfrm flipH="1">
              <a:off x="931863" y="1409700"/>
              <a:ext cx="474662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656" name="AutoShape 1032"/>
            <p:cNvCxnSpPr>
              <a:cxnSpLocks noChangeShapeType="1"/>
              <a:stCxn id="411653" idx="5"/>
              <a:endCxn id="411657" idx="0"/>
            </p:cNvCxnSpPr>
            <p:nvPr/>
          </p:nvCxnSpPr>
          <p:spPr bwMode="auto">
            <a:xfrm>
              <a:off x="1066800" y="2249488"/>
              <a:ext cx="169863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57" name="Oval 1033"/>
            <p:cNvSpPr>
              <a:spLocks noChangeAspect="1" noChangeArrowheads="1"/>
            </p:cNvSpPr>
            <p:nvPr/>
          </p:nvSpPr>
          <p:spPr bwMode="auto">
            <a:xfrm>
              <a:off x="1046163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11658" name="Oval 1034"/>
            <p:cNvSpPr>
              <a:spLocks noChangeAspect="1" noChangeArrowheads="1"/>
            </p:cNvSpPr>
            <p:nvPr/>
          </p:nvSpPr>
          <p:spPr bwMode="auto">
            <a:xfrm flipH="1">
              <a:off x="1579563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1659" name="AutoShape 1035"/>
            <p:cNvCxnSpPr>
              <a:cxnSpLocks noChangeShapeType="1"/>
              <a:stCxn id="411654" idx="3"/>
              <a:endCxn id="411652" idx="0"/>
            </p:cNvCxnSpPr>
            <p:nvPr/>
          </p:nvCxnSpPr>
          <p:spPr bwMode="auto">
            <a:xfrm>
              <a:off x="1674813" y="1409700"/>
              <a:ext cx="455612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60" name="Oval 1036"/>
            <p:cNvSpPr>
              <a:spLocks noChangeAspect="1" noChangeArrowheads="1"/>
            </p:cNvSpPr>
            <p:nvPr/>
          </p:nvSpPr>
          <p:spPr bwMode="auto">
            <a:xfrm flipH="1">
              <a:off x="685800" y="3733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1661" name="AutoShape 1037"/>
            <p:cNvCxnSpPr>
              <a:cxnSpLocks noChangeShapeType="1"/>
              <a:stCxn id="411657" idx="3"/>
              <a:endCxn id="411660" idx="0"/>
            </p:cNvCxnSpPr>
            <p:nvPr/>
          </p:nvCxnSpPr>
          <p:spPr bwMode="auto">
            <a:xfrm flipH="1">
              <a:off x="876300" y="3163888"/>
              <a:ext cx="225425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2237267" y="1905000"/>
            <a:ext cx="1117614" cy="669234"/>
            <a:chOff x="2411406" y="1905000"/>
            <a:chExt cx="1117614" cy="669234"/>
          </a:xfrm>
        </p:grpSpPr>
        <p:sp>
          <p:nvSpPr>
            <p:cNvPr id="411662" name="AutoShape 1038"/>
            <p:cNvSpPr>
              <a:spLocks noChangeArrowheads="1"/>
            </p:cNvSpPr>
            <p:nvPr/>
          </p:nvSpPr>
          <p:spPr bwMode="auto">
            <a:xfrm>
              <a:off x="2551112" y="2345634"/>
              <a:ext cx="838200" cy="228600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411664" name="Text Box 1040"/>
            <p:cNvSpPr txBox="1">
              <a:spLocks noChangeArrowheads="1"/>
            </p:cNvSpPr>
            <p:nvPr/>
          </p:nvSpPr>
          <p:spPr bwMode="auto">
            <a:xfrm>
              <a:off x="2411406" y="1905000"/>
              <a:ext cx="11176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split(5)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96660" y="1066800"/>
            <a:ext cx="1833563" cy="2971800"/>
            <a:chOff x="3810000" y="1066800"/>
            <a:chExt cx="1833563" cy="2971800"/>
          </a:xfrm>
        </p:grpSpPr>
        <p:cxnSp>
          <p:nvCxnSpPr>
            <p:cNvPr id="411665" name="AutoShape 1041"/>
            <p:cNvCxnSpPr>
              <a:cxnSpLocks noChangeShapeType="1"/>
              <a:stCxn id="411666" idx="5"/>
              <a:endCxn id="411668" idx="0"/>
            </p:cNvCxnSpPr>
            <p:nvPr/>
          </p:nvCxnSpPr>
          <p:spPr bwMode="auto">
            <a:xfrm flipH="1">
              <a:off x="5092700" y="3086100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66" name="Oval 1042"/>
            <p:cNvSpPr>
              <a:spLocks noChangeAspect="1" noChangeArrowheads="1"/>
            </p:cNvSpPr>
            <p:nvPr/>
          </p:nvSpPr>
          <p:spPr bwMode="auto">
            <a:xfrm flipH="1">
              <a:off x="5262563" y="2743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1667" name="Oval 1043"/>
            <p:cNvSpPr>
              <a:spLocks noChangeAspect="1" noChangeArrowheads="1"/>
            </p:cNvSpPr>
            <p:nvPr/>
          </p:nvSpPr>
          <p:spPr bwMode="auto">
            <a:xfrm flipH="1">
              <a:off x="49530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1668" name="Oval 1044"/>
            <p:cNvSpPr>
              <a:spLocks noChangeAspect="1" noChangeArrowheads="1"/>
            </p:cNvSpPr>
            <p:nvPr/>
          </p:nvSpPr>
          <p:spPr bwMode="auto">
            <a:xfrm flipH="1">
              <a:off x="4902200" y="3657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1669" name="AutoShape 1045"/>
            <p:cNvCxnSpPr>
              <a:cxnSpLocks noChangeShapeType="1"/>
              <a:stCxn id="411667" idx="3"/>
              <a:endCxn id="411666" idx="0"/>
            </p:cNvCxnSpPr>
            <p:nvPr/>
          </p:nvCxnSpPr>
          <p:spPr bwMode="auto">
            <a:xfrm>
              <a:off x="5276850" y="2247900"/>
              <a:ext cx="17621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70" name="Oval 1046"/>
            <p:cNvSpPr>
              <a:spLocks noChangeAspect="1" noChangeArrowheads="1"/>
            </p:cNvSpPr>
            <p:nvPr/>
          </p:nvSpPr>
          <p:spPr bwMode="auto">
            <a:xfrm>
              <a:off x="38100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1671" name="Oval 1047"/>
            <p:cNvSpPr>
              <a:spLocks noChangeAspect="1" noChangeArrowheads="1"/>
            </p:cNvSpPr>
            <p:nvPr/>
          </p:nvSpPr>
          <p:spPr bwMode="auto">
            <a:xfrm flipH="1">
              <a:off x="4419600" y="1066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411672" name="AutoShape 1048"/>
            <p:cNvCxnSpPr>
              <a:cxnSpLocks noChangeShapeType="1"/>
              <a:stCxn id="411671" idx="5"/>
              <a:endCxn id="411670" idx="0"/>
            </p:cNvCxnSpPr>
            <p:nvPr/>
          </p:nvCxnSpPr>
          <p:spPr bwMode="auto">
            <a:xfrm flipH="1">
              <a:off x="4000500" y="1409700"/>
              <a:ext cx="47466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673" name="AutoShape 1049"/>
            <p:cNvCxnSpPr>
              <a:cxnSpLocks noChangeShapeType="1"/>
              <a:stCxn id="411670" idx="5"/>
              <a:endCxn id="411674" idx="0"/>
            </p:cNvCxnSpPr>
            <p:nvPr/>
          </p:nvCxnSpPr>
          <p:spPr bwMode="auto">
            <a:xfrm>
              <a:off x="4135438" y="2249488"/>
              <a:ext cx="1698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74" name="Oval 1050"/>
            <p:cNvSpPr>
              <a:spLocks noChangeAspect="1" noChangeArrowheads="1"/>
            </p:cNvSpPr>
            <p:nvPr/>
          </p:nvSpPr>
          <p:spPr bwMode="auto">
            <a:xfrm>
              <a:off x="4114800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1675" name="AutoShape 1051"/>
            <p:cNvCxnSpPr>
              <a:cxnSpLocks noChangeShapeType="1"/>
              <a:stCxn id="411671" idx="3"/>
              <a:endCxn id="411667" idx="0"/>
            </p:cNvCxnSpPr>
            <p:nvPr/>
          </p:nvCxnSpPr>
          <p:spPr bwMode="auto">
            <a:xfrm>
              <a:off x="4743450" y="1409700"/>
              <a:ext cx="400050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1676" name="AutoShape 1052"/>
          <p:cNvSpPr>
            <a:spLocks noChangeArrowheads="1"/>
          </p:cNvSpPr>
          <p:nvPr/>
        </p:nvSpPr>
        <p:spPr bwMode="auto">
          <a:xfrm>
            <a:off x="5672002" y="2345634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51980" y="1066800"/>
            <a:ext cx="2209800" cy="2133600"/>
            <a:chOff x="6553200" y="1066800"/>
            <a:chExt cx="2209800" cy="2133600"/>
          </a:xfrm>
        </p:grpSpPr>
        <p:sp>
          <p:nvSpPr>
            <p:cNvPr id="411677" name="Oval 1053"/>
            <p:cNvSpPr>
              <a:spLocks noChangeAspect="1" noChangeArrowheads="1"/>
            </p:cNvSpPr>
            <p:nvPr/>
          </p:nvSpPr>
          <p:spPr bwMode="auto">
            <a:xfrm>
              <a:off x="65532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1678" name="Oval 1054"/>
            <p:cNvSpPr>
              <a:spLocks noChangeAspect="1" noChangeArrowheads="1"/>
            </p:cNvSpPr>
            <p:nvPr/>
          </p:nvSpPr>
          <p:spPr bwMode="auto">
            <a:xfrm flipH="1">
              <a:off x="7162800" y="1066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411679" name="AutoShape 1055"/>
            <p:cNvCxnSpPr>
              <a:cxnSpLocks noChangeShapeType="1"/>
              <a:stCxn id="411678" idx="5"/>
              <a:endCxn id="411677" idx="0"/>
            </p:cNvCxnSpPr>
            <p:nvPr/>
          </p:nvCxnSpPr>
          <p:spPr bwMode="auto">
            <a:xfrm flipH="1">
              <a:off x="6743700" y="1409700"/>
              <a:ext cx="47466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680" name="AutoShape 1056"/>
            <p:cNvCxnSpPr>
              <a:cxnSpLocks noChangeShapeType="1"/>
              <a:stCxn id="411677" idx="5"/>
              <a:endCxn id="411681" idx="0"/>
            </p:cNvCxnSpPr>
            <p:nvPr/>
          </p:nvCxnSpPr>
          <p:spPr bwMode="auto">
            <a:xfrm>
              <a:off x="6878638" y="2249488"/>
              <a:ext cx="1698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81" name="Oval 1057"/>
            <p:cNvSpPr>
              <a:spLocks noChangeAspect="1" noChangeArrowheads="1"/>
            </p:cNvSpPr>
            <p:nvPr/>
          </p:nvSpPr>
          <p:spPr bwMode="auto">
            <a:xfrm>
              <a:off x="6858000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1682" name="AutoShape 1058"/>
            <p:cNvCxnSpPr>
              <a:cxnSpLocks noChangeShapeType="1"/>
              <a:stCxn id="411683" idx="5"/>
              <a:endCxn id="411685" idx="0"/>
            </p:cNvCxnSpPr>
            <p:nvPr/>
          </p:nvCxnSpPr>
          <p:spPr bwMode="auto">
            <a:xfrm flipH="1">
              <a:off x="8212138" y="2247900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83" name="Oval 1059"/>
            <p:cNvSpPr>
              <a:spLocks noChangeAspect="1" noChangeArrowheads="1"/>
            </p:cNvSpPr>
            <p:nvPr/>
          </p:nvSpPr>
          <p:spPr bwMode="auto">
            <a:xfrm flipH="1">
              <a:off x="83820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1684" name="Oval 1060"/>
            <p:cNvSpPr>
              <a:spLocks noChangeAspect="1" noChangeArrowheads="1"/>
            </p:cNvSpPr>
            <p:nvPr/>
          </p:nvSpPr>
          <p:spPr bwMode="auto">
            <a:xfrm flipH="1">
              <a:off x="8072438" y="1066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1685" name="Oval 1061"/>
            <p:cNvSpPr>
              <a:spLocks noChangeAspect="1" noChangeArrowheads="1"/>
            </p:cNvSpPr>
            <p:nvPr/>
          </p:nvSpPr>
          <p:spPr bwMode="auto">
            <a:xfrm flipH="1">
              <a:off x="8021638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1686" name="AutoShape 1062"/>
            <p:cNvCxnSpPr>
              <a:cxnSpLocks noChangeShapeType="1"/>
              <a:stCxn id="411684" idx="3"/>
              <a:endCxn id="411683" idx="0"/>
            </p:cNvCxnSpPr>
            <p:nvPr/>
          </p:nvCxnSpPr>
          <p:spPr bwMode="auto">
            <a:xfrm>
              <a:off x="8396288" y="1409700"/>
              <a:ext cx="176212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1935926" y="3503543"/>
            <a:ext cx="1930400" cy="2438400"/>
            <a:chOff x="6756400" y="4191000"/>
            <a:chExt cx="1930400" cy="2438400"/>
          </a:xfrm>
        </p:grpSpPr>
        <p:sp>
          <p:nvSpPr>
            <p:cNvPr id="411688" name="Oval 1064"/>
            <p:cNvSpPr>
              <a:spLocks noChangeAspect="1" noChangeArrowheads="1"/>
            </p:cNvSpPr>
            <p:nvPr/>
          </p:nvSpPr>
          <p:spPr bwMode="auto">
            <a:xfrm>
              <a:off x="6756400" y="5486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1689" name="Oval 1065"/>
            <p:cNvSpPr>
              <a:spLocks noChangeAspect="1" noChangeArrowheads="1"/>
            </p:cNvSpPr>
            <p:nvPr/>
          </p:nvSpPr>
          <p:spPr bwMode="auto">
            <a:xfrm flipH="1">
              <a:off x="70866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411690" name="AutoShape 1066"/>
            <p:cNvCxnSpPr>
              <a:cxnSpLocks noChangeShapeType="1"/>
              <a:stCxn id="411689" idx="5"/>
              <a:endCxn id="411688" idx="0"/>
            </p:cNvCxnSpPr>
            <p:nvPr/>
          </p:nvCxnSpPr>
          <p:spPr bwMode="auto">
            <a:xfrm flipH="1">
              <a:off x="6946900" y="5143500"/>
              <a:ext cx="195263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691" name="AutoShape 1067"/>
            <p:cNvCxnSpPr>
              <a:cxnSpLocks noChangeShapeType="1"/>
              <a:stCxn id="411688" idx="5"/>
              <a:endCxn id="411692" idx="0"/>
            </p:cNvCxnSpPr>
            <p:nvPr/>
          </p:nvCxnSpPr>
          <p:spPr bwMode="auto">
            <a:xfrm>
              <a:off x="7081838" y="5830888"/>
              <a:ext cx="195262" cy="398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92" name="Oval 1068"/>
            <p:cNvSpPr>
              <a:spLocks noChangeAspect="1" noChangeArrowheads="1"/>
            </p:cNvSpPr>
            <p:nvPr/>
          </p:nvSpPr>
          <p:spPr bwMode="auto">
            <a:xfrm>
              <a:off x="7086600" y="6248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1693" name="AutoShape 1069"/>
            <p:cNvCxnSpPr>
              <a:cxnSpLocks noChangeShapeType="1"/>
              <a:stCxn id="411694" idx="5"/>
              <a:endCxn id="411696" idx="0"/>
            </p:cNvCxnSpPr>
            <p:nvPr/>
          </p:nvCxnSpPr>
          <p:spPr bwMode="auto">
            <a:xfrm flipH="1">
              <a:off x="8191500" y="5829300"/>
              <a:ext cx="169863" cy="400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94" name="Oval 1070"/>
            <p:cNvSpPr>
              <a:spLocks noChangeAspect="1" noChangeArrowheads="1"/>
            </p:cNvSpPr>
            <p:nvPr/>
          </p:nvSpPr>
          <p:spPr bwMode="auto">
            <a:xfrm flipH="1">
              <a:off x="8305800" y="5486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1695" name="Oval 1071"/>
            <p:cNvSpPr>
              <a:spLocks noChangeAspect="1" noChangeArrowheads="1"/>
            </p:cNvSpPr>
            <p:nvPr/>
          </p:nvSpPr>
          <p:spPr bwMode="auto">
            <a:xfrm flipH="1">
              <a:off x="7996238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1696" name="Oval 1072"/>
            <p:cNvSpPr>
              <a:spLocks noChangeAspect="1" noChangeArrowheads="1"/>
            </p:cNvSpPr>
            <p:nvPr/>
          </p:nvSpPr>
          <p:spPr bwMode="auto">
            <a:xfrm flipH="1">
              <a:off x="8001000" y="6248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1697" name="AutoShape 1073"/>
            <p:cNvCxnSpPr>
              <a:cxnSpLocks noChangeShapeType="1"/>
              <a:stCxn id="411695" idx="3"/>
              <a:endCxn id="411694" idx="0"/>
            </p:cNvCxnSpPr>
            <p:nvPr/>
          </p:nvCxnSpPr>
          <p:spPr bwMode="auto">
            <a:xfrm>
              <a:off x="8320088" y="5143500"/>
              <a:ext cx="176212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698" name="Oval 1074"/>
            <p:cNvSpPr>
              <a:spLocks noChangeAspect="1" noChangeArrowheads="1"/>
            </p:cNvSpPr>
            <p:nvPr/>
          </p:nvSpPr>
          <p:spPr bwMode="auto">
            <a:xfrm flipH="1">
              <a:off x="7543800" y="4191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cxnSp>
          <p:nvCxnSpPr>
            <p:cNvPr id="411699" name="AutoShape 1075"/>
            <p:cNvCxnSpPr>
              <a:cxnSpLocks noChangeShapeType="1"/>
              <a:stCxn id="411698" idx="5"/>
              <a:endCxn id="411689" idx="0"/>
            </p:cNvCxnSpPr>
            <p:nvPr/>
          </p:nvCxnSpPr>
          <p:spPr bwMode="auto">
            <a:xfrm flipH="1">
              <a:off x="7277100" y="4533900"/>
              <a:ext cx="322263" cy="247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700" name="AutoShape 1076"/>
            <p:cNvCxnSpPr>
              <a:cxnSpLocks noChangeShapeType="1"/>
              <a:stCxn id="411698" idx="3"/>
              <a:endCxn id="411695" idx="0"/>
            </p:cNvCxnSpPr>
            <p:nvPr/>
          </p:nvCxnSpPr>
          <p:spPr bwMode="auto">
            <a:xfrm>
              <a:off x="7867650" y="4533900"/>
              <a:ext cx="319088" cy="2476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72</a:t>
            </a:fld>
            <a:endParaRPr lang="en-US"/>
          </a:p>
        </p:txBody>
      </p:sp>
      <p:sp>
        <p:nvSpPr>
          <p:cNvPr id="62" name="AutoShape 1052"/>
          <p:cNvSpPr>
            <a:spLocks noChangeArrowheads="1"/>
          </p:cNvSpPr>
          <p:nvPr/>
        </p:nvSpPr>
        <p:spPr bwMode="auto">
          <a:xfrm>
            <a:off x="606426" y="4913243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76" grpId="0" animBg="1"/>
      <p:bldP spid="6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 Operations: Delete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other operations splayed</a:t>
            </a:r>
            <a:r>
              <a:rPr lang="en-US" dirty="0"/>
              <a:t>, so we’d better do that for </a:t>
            </a:r>
            <a:r>
              <a:rPr lang="en-US" dirty="0" smtClean="0"/>
              <a:t>delete as well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delete(x):</a:t>
            </a:r>
          </a:p>
          <a:p>
            <a:r>
              <a:rPr lang="en-US" dirty="0" smtClean="0"/>
              <a:t>find x and splay to root</a:t>
            </a:r>
          </a:p>
          <a:p>
            <a:r>
              <a:rPr lang="en-US" dirty="0" smtClean="0"/>
              <a:t>if x is there, remove it</a:t>
            </a:r>
          </a:p>
          <a:p>
            <a:r>
              <a:rPr lang="en-US" dirty="0" smtClean="0"/>
              <a:t>…?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5523" name="Text Box 19"/>
          <p:cNvSpPr txBox="1">
            <a:spLocks noChangeArrowheads="1"/>
          </p:cNvSpPr>
          <p:nvPr/>
        </p:nvSpPr>
        <p:spPr bwMode="auto">
          <a:xfrm>
            <a:off x="6397788" y="3947716"/>
            <a:ext cx="2165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Now what?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2463" y="3840305"/>
            <a:ext cx="8040624" cy="2383106"/>
            <a:chOff x="826243" y="2507322"/>
            <a:chExt cx="8040624" cy="2383106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826243" y="3271118"/>
              <a:ext cx="990600" cy="1219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</a:rPr>
                <a:t>T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21924" y="2507322"/>
              <a:ext cx="2322147" cy="2383106"/>
              <a:chOff x="3022955" y="2507322"/>
              <a:chExt cx="2322147" cy="2383106"/>
            </a:xfrm>
          </p:grpSpPr>
          <p:sp>
            <p:nvSpPr>
              <p:cNvPr id="23" name="AutoShape 15"/>
              <p:cNvSpPr>
                <a:spLocks noChangeArrowheads="1"/>
              </p:cNvSpPr>
              <p:nvPr/>
            </p:nvSpPr>
            <p:spPr bwMode="auto">
              <a:xfrm>
                <a:off x="3022955" y="3271118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24" name="AutoShape 16"/>
              <p:cNvSpPr>
                <a:spLocks noChangeArrowheads="1"/>
              </p:cNvSpPr>
              <p:nvPr/>
            </p:nvSpPr>
            <p:spPr bwMode="auto">
              <a:xfrm>
                <a:off x="4354502" y="3271118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3199899" y="4490318"/>
                <a:ext cx="636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marL="0" lvl="1" algn="ctr"/>
                <a:r>
                  <a:rPr lang="en-US" sz="2000" dirty="0" smtClean="0">
                    <a:sym typeface="Symbol" pitchFamily="18" charset="2"/>
                  </a:rPr>
                  <a:t>&lt;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x</a:t>
                </a:r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4531446" y="4490318"/>
                <a:ext cx="636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algn="ctr"/>
                <a:r>
                  <a:rPr lang="en-US" sz="2000" dirty="0"/>
                  <a:t>&gt; x</a:t>
                </a:r>
              </a:p>
            </p:txBody>
          </p:sp>
          <p:sp>
            <p:nvSpPr>
              <p:cNvPr id="27" name="Oval 10"/>
              <p:cNvSpPr>
                <a:spLocks noChangeAspect="1" noChangeArrowheads="1"/>
              </p:cNvSpPr>
              <p:nvPr/>
            </p:nvSpPr>
            <p:spPr bwMode="auto">
              <a:xfrm flipH="1">
                <a:off x="3955429" y="2507322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  <p:cxnSp>
            <p:nvCxnSpPr>
              <p:cNvPr id="29" name="Straight Connector 28"/>
              <p:cNvCxnSpPr>
                <a:stCxn id="27" idx="5"/>
                <a:endCxn id="23" idx="0"/>
              </p:cNvCxnSpPr>
              <p:nvPr/>
            </p:nvCxnSpPr>
            <p:spPr>
              <a:xfrm flipH="1">
                <a:off x="3518255" y="2897567"/>
                <a:ext cx="504129" cy="3735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7" idx="3"/>
                <a:endCxn id="24" idx="0"/>
              </p:cNvCxnSpPr>
              <p:nvPr/>
            </p:nvCxnSpPr>
            <p:spPr>
              <a:xfrm>
                <a:off x="4345674" y="2897567"/>
                <a:ext cx="504128" cy="3735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1755273" y="3197587"/>
              <a:ext cx="1228221" cy="757536"/>
              <a:chOff x="1794734" y="3197587"/>
              <a:chExt cx="1228221" cy="757536"/>
            </a:xfrm>
          </p:grpSpPr>
          <p:sp>
            <p:nvSpPr>
              <p:cNvPr id="28" name="AutoShape 14"/>
              <p:cNvSpPr>
                <a:spLocks noChangeArrowheads="1"/>
              </p:cNvSpPr>
              <p:nvPr/>
            </p:nvSpPr>
            <p:spPr bwMode="auto">
              <a:xfrm>
                <a:off x="2076999" y="3726523"/>
                <a:ext cx="685800" cy="2286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794734" y="3197587"/>
                <a:ext cx="1228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find(x)</a:t>
                </a:r>
                <a:endParaRPr lang="en-US" sz="24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544720" y="3271118"/>
              <a:ext cx="2322147" cy="1619310"/>
              <a:chOff x="6544720" y="3271118"/>
              <a:chExt cx="2322147" cy="1619310"/>
            </a:xfrm>
          </p:grpSpPr>
          <p:sp>
            <p:nvSpPr>
              <p:cNvPr id="32" name="AutoShape 15"/>
              <p:cNvSpPr>
                <a:spLocks noChangeArrowheads="1"/>
              </p:cNvSpPr>
              <p:nvPr/>
            </p:nvSpPr>
            <p:spPr bwMode="auto">
              <a:xfrm>
                <a:off x="6544720" y="3271118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>
                <a:off x="7876267" y="3271118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6721664" y="4490318"/>
                <a:ext cx="636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marL="0" lvl="1" algn="ctr"/>
                <a:r>
                  <a:rPr lang="en-US" sz="2000" dirty="0" smtClean="0">
                    <a:sym typeface="Symbol" pitchFamily="18" charset="2"/>
                  </a:rPr>
                  <a:t>&lt;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x</a:t>
                </a:r>
              </a:p>
            </p:txBody>
          </p:sp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8053211" y="4490318"/>
                <a:ext cx="636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91440">
                <a:spAutoFit/>
              </a:bodyPr>
              <a:lstStyle/>
              <a:p>
                <a:pPr algn="ctr"/>
                <a:r>
                  <a:rPr lang="en-US" sz="2000" dirty="0"/>
                  <a:t>&gt; x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82501" y="3197587"/>
              <a:ext cx="1423787" cy="757536"/>
              <a:chOff x="5218718" y="3197587"/>
              <a:chExt cx="1423787" cy="757536"/>
            </a:xfrm>
          </p:grpSpPr>
          <p:sp>
            <p:nvSpPr>
              <p:cNvPr id="41" name="AutoShape 14"/>
              <p:cNvSpPr>
                <a:spLocks noChangeArrowheads="1"/>
              </p:cNvSpPr>
              <p:nvPr/>
            </p:nvSpPr>
            <p:spPr bwMode="auto">
              <a:xfrm>
                <a:off x="5598764" y="3726523"/>
                <a:ext cx="685800" cy="2286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18718" y="3197587"/>
                <a:ext cx="1423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delete x</a:t>
                </a:r>
                <a:endParaRPr lang="en-US" sz="2400" dirty="0"/>
              </a:p>
            </p:txBody>
          </p:sp>
        </p:grpSp>
      </p:grp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 Operation</a:t>
            </a:r>
            <a:endParaRPr 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Join(L, R) merges two trees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 smtClean="0"/>
              <a:t> &lt;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</a:p>
          <a:p>
            <a:r>
              <a:rPr lang="en-US" dirty="0"/>
              <a:t>Splay on the maximum element 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/>
              <a:t> then attach 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</a:t>
            </a: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Similar to BST </a:t>
            </a:r>
            <a:r>
              <a:rPr lang="en-US" dirty="0" smtClean="0"/>
              <a:t>delete:</a:t>
            </a:r>
            <a:br>
              <a:rPr lang="en-US" dirty="0" smtClean="0"/>
            </a:br>
            <a:r>
              <a:rPr lang="en-US" dirty="0" smtClean="0"/>
              <a:t>find </a:t>
            </a:r>
            <a:r>
              <a:rPr lang="en-US" dirty="0"/>
              <a:t>max = find element with no right </a:t>
            </a:r>
            <a:r>
              <a:rPr lang="en-US" dirty="0" smtClean="0"/>
              <a:t>child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95247" y="2527920"/>
            <a:ext cx="8753506" cy="1994387"/>
            <a:chOff x="195247" y="2527920"/>
            <a:chExt cx="8753506" cy="1994387"/>
          </a:xfrm>
        </p:grpSpPr>
        <p:grpSp>
          <p:nvGrpSpPr>
            <p:cNvPr id="11" name="Group 10"/>
            <p:cNvGrpSpPr/>
            <p:nvPr/>
          </p:nvGrpSpPr>
          <p:grpSpPr>
            <a:xfrm>
              <a:off x="195247" y="3303107"/>
              <a:ext cx="2103489" cy="1219200"/>
              <a:chOff x="841297" y="4564478"/>
              <a:chExt cx="2103489" cy="1219200"/>
            </a:xfrm>
          </p:grpSpPr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>
                <a:off x="841297" y="4564478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>
                <a:off x="1954186" y="4564478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339468" y="2882995"/>
              <a:ext cx="1521570" cy="1284239"/>
              <a:chOff x="3125605" y="4234699"/>
              <a:chExt cx="1521570" cy="1284239"/>
            </a:xfrm>
          </p:grpSpPr>
          <p:sp>
            <p:nvSpPr>
              <p:cNvPr id="48" name="AutoShape 14"/>
              <p:cNvSpPr>
                <a:spLocks noChangeArrowheads="1"/>
              </p:cNvSpPr>
              <p:nvPr/>
            </p:nvSpPr>
            <p:spPr bwMode="auto">
              <a:xfrm>
                <a:off x="3543490" y="4762518"/>
                <a:ext cx="685800" cy="2286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392922" y="4234699"/>
                <a:ext cx="986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splay</a:t>
                </a:r>
                <a:endParaRPr lang="en-US" sz="2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25605" y="5057273"/>
                <a:ext cx="1521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max in </a:t>
                </a:r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01770" y="2527920"/>
              <a:ext cx="2103489" cy="1994387"/>
              <a:chOff x="6290940" y="3828914"/>
              <a:chExt cx="2103489" cy="1994387"/>
            </a:xfrm>
          </p:grpSpPr>
          <p:sp>
            <p:nvSpPr>
              <p:cNvPr id="34" name="AutoShape 15"/>
              <p:cNvSpPr>
                <a:spLocks noChangeArrowheads="1"/>
              </p:cNvSpPr>
              <p:nvPr/>
            </p:nvSpPr>
            <p:spPr bwMode="auto">
              <a:xfrm>
                <a:off x="6290940" y="4604101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35" name="AutoShape 16"/>
              <p:cNvSpPr>
                <a:spLocks noChangeArrowheads="1"/>
              </p:cNvSpPr>
              <p:nvPr/>
            </p:nvSpPr>
            <p:spPr bwMode="auto">
              <a:xfrm>
                <a:off x="7403829" y="4604101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52" name="Oval 10"/>
              <p:cNvSpPr>
                <a:spLocks noChangeAspect="1" noChangeArrowheads="1"/>
              </p:cNvSpPr>
              <p:nvPr/>
            </p:nvSpPr>
            <p:spPr bwMode="auto">
              <a:xfrm flipH="1">
                <a:off x="7223413" y="3828914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" name="Straight Connector 52"/>
              <p:cNvCxnSpPr>
                <a:stCxn id="52" idx="5"/>
                <a:endCxn id="34" idx="0"/>
              </p:cNvCxnSpPr>
              <p:nvPr/>
            </p:nvCxnSpPr>
            <p:spPr>
              <a:xfrm flipH="1">
                <a:off x="6786240" y="4219159"/>
                <a:ext cx="504128" cy="3849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845264" y="2527920"/>
              <a:ext cx="2103489" cy="1994387"/>
              <a:chOff x="6835479" y="3879624"/>
              <a:chExt cx="2103489" cy="1994387"/>
            </a:xfrm>
          </p:grpSpPr>
          <p:sp>
            <p:nvSpPr>
              <p:cNvPr id="64" name="AutoShape 15"/>
              <p:cNvSpPr>
                <a:spLocks noChangeArrowheads="1"/>
              </p:cNvSpPr>
              <p:nvPr/>
            </p:nvSpPr>
            <p:spPr bwMode="auto">
              <a:xfrm>
                <a:off x="6835479" y="4654811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65" name="AutoShape 16"/>
              <p:cNvSpPr>
                <a:spLocks noChangeArrowheads="1"/>
              </p:cNvSpPr>
              <p:nvPr/>
            </p:nvSpPr>
            <p:spPr bwMode="auto">
              <a:xfrm>
                <a:off x="7948368" y="4654811"/>
                <a:ext cx="990600" cy="12192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66" name="Oval 10"/>
              <p:cNvSpPr>
                <a:spLocks noChangeAspect="1" noChangeArrowheads="1"/>
              </p:cNvSpPr>
              <p:nvPr/>
            </p:nvSpPr>
            <p:spPr bwMode="auto">
              <a:xfrm flipH="1">
                <a:off x="7658623" y="3879624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6"/>
              <p:cNvCxnSpPr>
                <a:stCxn id="66" idx="5"/>
                <a:endCxn id="64" idx="0"/>
              </p:cNvCxnSpPr>
              <p:nvPr/>
            </p:nvCxnSpPr>
            <p:spPr>
              <a:xfrm flipH="1">
                <a:off x="7330779" y="4269869"/>
                <a:ext cx="394799" cy="3849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6" idx="3"/>
                <a:endCxn id="65" idx="0"/>
              </p:cNvCxnSpPr>
              <p:nvPr/>
            </p:nvCxnSpPr>
            <p:spPr>
              <a:xfrm>
                <a:off x="8048868" y="4269869"/>
                <a:ext cx="394800" cy="3849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6045991" y="2882995"/>
              <a:ext cx="758541" cy="756419"/>
              <a:chOff x="3507119" y="4234699"/>
              <a:chExt cx="758541" cy="756419"/>
            </a:xfrm>
          </p:grpSpPr>
          <p:sp>
            <p:nvSpPr>
              <p:cNvPr id="74" name="AutoShape 14"/>
              <p:cNvSpPr>
                <a:spLocks noChangeArrowheads="1"/>
              </p:cNvSpPr>
              <p:nvPr/>
            </p:nvSpPr>
            <p:spPr bwMode="auto">
              <a:xfrm>
                <a:off x="3543490" y="4762518"/>
                <a:ext cx="685800" cy="228600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507119" y="4234699"/>
                <a:ext cx="758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join</a:t>
                </a:r>
                <a:endParaRPr lang="en-US" sz="2400" dirty="0"/>
              </a:p>
            </p:txBody>
          </p:sp>
        </p:grpSp>
      </p:grp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8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 Operations: Delete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delete(x):</a:t>
            </a:r>
          </a:p>
          <a:p>
            <a:r>
              <a:rPr lang="en-US" dirty="0" smtClean="0"/>
              <a:t>find x and splay to root</a:t>
            </a:r>
          </a:p>
          <a:p>
            <a:r>
              <a:rPr lang="en-US" dirty="0" smtClean="0"/>
              <a:t>if x is there, remove it</a:t>
            </a:r>
          </a:p>
          <a:p>
            <a:r>
              <a:rPr lang="en-US" dirty="0" smtClean="0"/>
              <a:t>join the resulting </a:t>
            </a:r>
            <a:r>
              <a:rPr lang="en-US" dirty="0" err="1" smtClean="0"/>
              <a:t>subtrees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</a:t>
            </a:r>
            <a:r>
              <a:rPr lang="en-US" dirty="0" smtClean="0"/>
              <a:t>Example: delete(4)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848142"/>
            <a:ext cx="1635125" cy="3048000"/>
            <a:chOff x="685800" y="1066800"/>
            <a:chExt cx="1635125" cy="3048000"/>
          </a:xfrm>
        </p:grpSpPr>
        <p:cxnSp>
          <p:nvCxnSpPr>
            <p:cNvPr id="413699" name="AutoShape 3"/>
            <p:cNvCxnSpPr>
              <a:cxnSpLocks noChangeShapeType="1"/>
              <a:stCxn id="413700" idx="5"/>
              <a:endCxn id="413706" idx="0"/>
            </p:cNvCxnSpPr>
            <p:nvPr/>
          </p:nvCxnSpPr>
          <p:spPr bwMode="auto">
            <a:xfrm flipH="1">
              <a:off x="1770063" y="2247900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00" name="Oval 4"/>
            <p:cNvSpPr>
              <a:spLocks noChangeAspect="1" noChangeArrowheads="1"/>
            </p:cNvSpPr>
            <p:nvPr/>
          </p:nvSpPr>
          <p:spPr bwMode="auto">
            <a:xfrm flipH="1">
              <a:off x="1939925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3701" name="Oval 5"/>
            <p:cNvSpPr>
              <a:spLocks noChangeAspect="1" noChangeArrowheads="1"/>
            </p:cNvSpPr>
            <p:nvPr/>
          </p:nvSpPr>
          <p:spPr bwMode="auto">
            <a:xfrm>
              <a:off x="741363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3702" name="Oval 6"/>
            <p:cNvSpPr>
              <a:spLocks noChangeAspect="1" noChangeArrowheads="1"/>
            </p:cNvSpPr>
            <p:nvPr/>
          </p:nvSpPr>
          <p:spPr bwMode="auto">
            <a:xfrm flipH="1">
              <a:off x="1350963" y="1066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413703" name="AutoShape 7"/>
            <p:cNvCxnSpPr>
              <a:cxnSpLocks noChangeShapeType="1"/>
              <a:stCxn id="413702" idx="5"/>
              <a:endCxn id="413701" idx="0"/>
            </p:cNvCxnSpPr>
            <p:nvPr/>
          </p:nvCxnSpPr>
          <p:spPr bwMode="auto">
            <a:xfrm flipH="1">
              <a:off x="931863" y="1409700"/>
              <a:ext cx="474662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704" name="AutoShape 8"/>
            <p:cNvCxnSpPr>
              <a:cxnSpLocks noChangeShapeType="1"/>
              <a:stCxn id="413701" idx="5"/>
              <a:endCxn id="413705" idx="0"/>
            </p:cNvCxnSpPr>
            <p:nvPr/>
          </p:nvCxnSpPr>
          <p:spPr bwMode="auto">
            <a:xfrm>
              <a:off x="1066800" y="2249488"/>
              <a:ext cx="169863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05" name="Oval 9"/>
            <p:cNvSpPr>
              <a:spLocks noChangeAspect="1" noChangeArrowheads="1"/>
            </p:cNvSpPr>
            <p:nvPr/>
          </p:nvSpPr>
          <p:spPr bwMode="auto">
            <a:xfrm>
              <a:off x="1046163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13706" name="Oval 10"/>
            <p:cNvSpPr>
              <a:spLocks noChangeAspect="1" noChangeArrowheads="1"/>
            </p:cNvSpPr>
            <p:nvPr/>
          </p:nvSpPr>
          <p:spPr bwMode="auto">
            <a:xfrm flipH="1">
              <a:off x="1579563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3707" name="AutoShape 11"/>
            <p:cNvCxnSpPr>
              <a:cxnSpLocks noChangeShapeType="1"/>
              <a:stCxn id="413702" idx="3"/>
              <a:endCxn id="413700" idx="0"/>
            </p:cNvCxnSpPr>
            <p:nvPr/>
          </p:nvCxnSpPr>
          <p:spPr bwMode="auto">
            <a:xfrm>
              <a:off x="1674813" y="1409700"/>
              <a:ext cx="455612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08" name="Oval 12"/>
            <p:cNvSpPr>
              <a:spLocks noChangeAspect="1" noChangeArrowheads="1"/>
            </p:cNvSpPr>
            <p:nvPr/>
          </p:nvSpPr>
          <p:spPr bwMode="auto">
            <a:xfrm flipH="1">
              <a:off x="685800" y="3733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3709" name="AutoShape 13"/>
            <p:cNvCxnSpPr>
              <a:cxnSpLocks noChangeShapeType="1"/>
              <a:stCxn id="413705" idx="3"/>
              <a:endCxn id="413708" idx="0"/>
            </p:cNvCxnSpPr>
            <p:nvPr/>
          </p:nvCxnSpPr>
          <p:spPr bwMode="auto">
            <a:xfrm flipH="1">
              <a:off x="876300" y="3163888"/>
              <a:ext cx="225425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2551397" y="1686342"/>
            <a:ext cx="976549" cy="609600"/>
            <a:chOff x="2465269" y="1686342"/>
            <a:chExt cx="976549" cy="609600"/>
          </a:xfrm>
        </p:grpSpPr>
        <p:sp>
          <p:nvSpPr>
            <p:cNvPr id="413710" name="AutoShape 14"/>
            <p:cNvSpPr>
              <a:spLocks noChangeArrowheads="1"/>
            </p:cNvSpPr>
            <p:nvPr/>
          </p:nvSpPr>
          <p:spPr bwMode="auto">
            <a:xfrm>
              <a:off x="2534443" y="2067342"/>
              <a:ext cx="838200" cy="228600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3712" name="Text Box 16"/>
            <p:cNvSpPr txBox="1">
              <a:spLocks noChangeArrowheads="1"/>
            </p:cNvSpPr>
            <p:nvPr/>
          </p:nvSpPr>
          <p:spPr bwMode="auto">
            <a:xfrm>
              <a:off x="2465269" y="1686342"/>
              <a:ext cx="9765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find(4)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58418" y="848142"/>
            <a:ext cx="1833563" cy="2971800"/>
            <a:chOff x="3810000" y="1066800"/>
            <a:chExt cx="1833563" cy="2971800"/>
          </a:xfrm>
        </p:grpSpPr>
        <p:cxnSp>
          <p:nvCxnSpPr>
            <p:cNvPr id="413713" name="AutoShape 17"/>
            <p:cNvCxnSpPr>
              <a:cxnSpLocks noChangeShapeType="1"/>
              <a:stCxn id="413714" idx="5"/>
              <a:endCxn id="413716" idx="0"/>
            </p:cNvCxnSpPr>
            <p:nvPr/>
          </p:nvCxnSpPr>
          <p:spPr bwMode="auto">
            <a:xfrm flipH="1">
              <a:off x="5092700" y="3086100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14" name="Oval 18"/>
            <p:cNvSpPr>
              <a:spLocks noChangeAspect="1" noChangeArrowheads="1"/>
            </p:cNvSpPr>
            <p:nvPr/>
          </p:nvSpPr>
          <p:spPr bwMode="auto">
            <a:xfrm flipH="1">
              <a:off x="5262563" y="2743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3715" name="Oval 19"/>
            <p:cNvSpPr>
              <a:spLocks noChangeAspect="1" noChangeArrowheads="1"/>
            </p:cNvSpPr>
            <p:nvPr/>
          </p:nvSpPr>
          <p:spPr bwMode="auto">
            <a:xfrm flipH="1">
              <a:off x="49530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3716" name="Oval 20"/>
            <p:cNvSpPr>
              <a:spLocks noChangeAspect="1" noChangeArrowheads="1"/>
            </p:cNvSpPr>
            <p:nvPr/>
          </p:nvSpPr>
          <p:spPr bwMode="auto">
            <a:xfrm flipH="1">
              <a:off x="4902200" y="3657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3717" name="AutoShape 21"/>
            <p:cNvCxnSpPr>
              <a:cxnSpLocks noChangeShapeType="1"/>
              <a:stCxn id="413715" idx="3"/>
              <a:endCxn id="413714" idx="0"/>
            </p:cNvCxnSpPr>
            <p:nvPr/>
          </p:nvCxnSpPr>
          <p:spPr bwMode="auto">
            <a:xfrm>
              <a:off x="5276850" y="2247900"/>
              <a:ext cx="17621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18" name="Oval 22"/>
            <p:cNvSpPr>
              <a:spLocks noChangeAspect="1" noChangeArrowheads="1"/>
            </p:cNvSpPr>
            <p:nvPr/>
          </p:nvSpPr>
          <p:spPr bwMode="auto">
            <a:xfrm>
              <a:off x="3810000" y="1905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13719" name="Oval 23"/>
            <p:cNvSpPr>
              <a:spLocks noChangeAspect="1" noChangeArrowheads="1"/>
            </p:cNvSpPr>
            <p:nvPr/>
          </p:nvSpPr>
          <p:spPr bwMode="auto">
            <a:xfrm flipH="1">
              <a:off x="4419600" y="1066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413720" name="AutoShape 24"/>
            <p:cNvCxnSpPr>
              <a:cxnSpLocks noChangeShapeType="1"/>
              <a:stCxn id="413719" idx="5"/>
              <a:endCxn id="413718" idx="0"/>
            </p:cNvCxnSpPr>
            <p:nvPr/>
          </p:nvCxnSpPr>
          <p:spPr bwMode="auto">
            <a:xfrm flipH="1">
              <a:off x="4000500" y="1409700"/>
              <a:ext cx="474663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721" name="AutoShape 25"/>
            <p:cNvCxnSpPr>
              <a:cxnSpLocks noChangeShapeType="1"/>
              <a:stCxn id="413718" idx="5"/>
              <a:endCxn id="413722" idx="0"/>
            </p:cNvCxnSpPr>
            <p:nvPr/>
          </p:nvCxnSpPr>
          <p:spPr bwMode="auto">
            <a:xfrm>
              <a:off x="4135438" y="2249488"/>
              <a:ext cx="1698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22" name="Oval 26"/>
            <p:cNvSpPr>
              <a:spLocks noChangeAspect="1" noChangeArrowheads="1"/>
            </p:cNvSpPr>
            <p:nvPr/>
          </p:nvSpPr>
          <p:spPr bwMode="auto">
            <a:xfrm>
              <a:off x="4114800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3723" name="AutoShape 27"/>
            <p:cNvCxnSpPr>
              <a:cxnSpLocks noChangeShapeType="1"/>
              <a:stCxn id="413719" idx="3"/>
              <a:endCxn id="413715" idx="0"/>
            </p:cNvCxnSpPr>
            <p:nvPr/>
          </p:nvCxnSpPr>
          <p:spPr bwMode="auto">
            <a:xfrm>
              <a:off x="4743450" y="1409700"/>
              <a:ext cx="400050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3724" name="AutoShape 28"/>
          <p:cNvSpPr>
            <a:spLocks noChangeArrowheads="1"/>
          </p:cNvSpPr>
          <p:nvPr/>
        </p:nvSpPr>
        <p:spPr bwMode="auto">
          <a:xfrm>
            <a:off x="5822453" y="2067342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91126" y="848142"/>
            <a:ext cx="1871874" cy="2133600"/>
            <a:chOff x="6891126" y="848142"/>
            <a:chExt cx="1871874" cy="2133600"/>
          </a:xfrm>
        </p:grpSpPr>
        <p:sp>
          <p:nvSpPr>
            <p:cNvPr id="413725" name="Oval 29"/>
            <p:cNvSpPr>
              <a:spLocks noChangeAspect="1" noChangeArrowheads="1"/>
            </p:cNvSpPr>
            <p:nvPr/>
          </p:nvSpPr>
          <p:spPr bwMode="auto">
            <a:xfrm>
              <a:off x="6891126" y="168634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cxnSp>
          <p:nvCxnSpPr>
            <p:cNvPr id="413726" name="AutoShape 30"/>
            <p:cNvCxnSpPr>
              <a:cxnSpLocks noChangeShapeType="1"/>
              <a:stCxn id="413725" idx="5"/>
              <a:endCxn id="413727" idx="0"/>
            </p:cNvCxnSpPr>
            <p:nvPr/>
          </p:nvCxnSpPr>
          <p:spPr bwMode="auto">
            <a:xfrm>
              <a:off x="7216564" y="2030830"/>
              <a:ext cx="1698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27" name="Oval 31"/>
            <p:cNvSpPr>
              <a:spLocks noChangeAspect="1" noChangeArrowheads="1"/>
            </p:cNvSpPr>
            <p:nvPr/>
          </p:nvSpPr>
          <p:spPr bwMode="auto">
            <a:xfrm>
              <a:off x="7195926" y="260074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3728" name="AutoShape 32"/>
            <p:cNvCxnSpPr>
              <a:cxnSpLocks noChangeShapeType="1"/>
              <a:stCxn id="413729" idx="5"/>
              <a:endCxn id="413731" idx="0"/>
            </p:cNvCxnSpPr>
            <p:nvPr/>
          </p:nvCxnSpPr>
          <p:spPr bwMode="auto">
            <a:xfrm flipH="1">
              <a:off x="8212138" y="2029242"/>
              <a:ext cx="225425" cy="552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29" name="Oval 33"/>
            <p:cNvSpPr>
              <a:spLocks noChangeAspect="1" noChangeArrowheads="1"/>
            </p:cNvSpPr>
            <p:nvPr/>
          </p:nvSpPr>
          <p:spPr bwMode="auto">
            <a:xfrm flipH="1">
              <a:off x="8382000" y="168634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3730" name="Oval 34"/>
            <p:cNvSpPr>
              <a:spLocks noChangeAspect="1" noChangeArrowheads="1"/>
            </p:cNvSpPr>
            <p:nvPr/>
          </p:nvSpPr>
          <p:spPr bwMode="auto">
            <a:xfrm flipH="1">
              <a:off x="8072438" y="84814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3731" name="Oval 35"/>
            <p:cNvSpPr>
              <a:spLocks noChangeAspect="1" noChangeArrowheads="1"/>
            </p:cNvSpPr>
            <p:nvPr/>
          </p:nvSpPr>
          <p:spPr bwMode="auto">
            <a:xfrm flipH="1">
              <a:off x="8021638" y="2600742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3732" name="AutoShape 36"/>
            <p:cNvCxnSpPr>
              <a:cxnSpLocks noChangeShapeType="1"/>
              <a:stCxn id="413730" idx="3"/>
              <a:endCxn id="413729" idx="0"/>
            </p:cNvCxnSpPr>
            <p:nvPr/>
          </p:nvCxnSpPr>
          <p:spPr bwMode="auto">
            <a:xfrm>
              <a:off x="8396288" y="1191042"/>
              <a:ext cx="176212" cy="476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2814465" y="3621162"/>
            <a:ext cx="1579563" cy="2362200"/>
            <a:chOff x="6934200" y="4267200"/>
            <a:chExt cx="1579563" cy="2362200"/>
          </a:xfrm>
        </p:grpSpPr>
        <p:sp>
          <p:nvSpPr>
            <p:cNvPr id="413735" name="Oval 39"/>
            <p:cNvSpPr>
              <a:spLocks noChangeAspect="1" noChangeArrowheads="1"/>
            </p:cNvSpPr>
            <p:nvPr/>
          </p:nvSpPr>
          <p:spPr bwMode="auto">
            <a:xfrm flipH="1">
              <a:off x="7378700" y="4267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3736" name="AutoShape 40"/>
            <p:cNvCxnSpPr>
              <a:cxnSpLocks noChangeShapeType="1"/>
              <a:stCxn id="413735" idx="5"/>
              <a:endCxn id="413737" idx="0"/>
            </p:cNvCxnSpPr>
            <p:nvPr/>
          </p:nvCxnSpPr>
          <p:spPr bwMode="auto">
            <a:xfrm flipH="1">
              <a:off x="7124700" y="4592404"/>
              <a:ext cx="309796" cy="3605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37" name="Oval 41"/>
            <p:cNvSpPr>
              <a:spLocks noChangeAspect="1" noChangeArrowheads="1"/>
            </p:cNvSpPr>
            <p:nvPr/>
          </p:nvSpPr>
          <p:spPr bwMode="auto">
            <a:xfrm flipH="1">
              <a:off x="69342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cxnSp>
          <p:nvCxnSpPr>
            <p:cNvPr id="413738" name="AutoShape 42"/>
            <p:cNvCxnSpPr>
              <a:cxnSpLocks noChangeShapeType="1"/>
              <a:stCxn id="413739" idx="5"/>
              <a:endCxn id="413741" idx="0"/>
            </p:cNvCxnSpPr>
            <p:nvPr/>
          </p:nvCxnSpPr>
          <p:spPr bwMode="auto">
            <a:xfrm flipH="1">
              <a:off x="7962900" y="5930900"/>
              <a:ext cx="225425" cy="29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39" name="Oval 43"/>
            <p:cNvSpPr>
              <a:spLocks noChangeAspect="1" noChangeArrowheads="1"/>
            </p:cNvSpPr>
            <p:nvPr/>
          </p:nvSpPr>
          <p:spPr bwMode="auto">
            <a:xfrm flipH="1">
              <a:off x="8132763" y="5588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3740" name="Oval 44"/>
            <p:cNvSpPr>
              <a:spLocks noChangeAspect="1" noChangeArrowheads="1"/>
            </p:cNvSpPr>
            <p:nvPr/>
          </p:nvSpPr>
          <p:spPr bwMode="auto">
            <a:xfrm flipH="1">
              <a:off x="78232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3741" name="Oval 45"/>
            <p:cNvSpPr>
              <a:spLocks noChangeAspect="1" noChangeArrowheads="1"/>
            </p:cNvSpPr>
            <p:nvPr/>
          </p:nvSpPr>
          <p:spPr bwMode="auto">
            <a:xfrm flipH="1">
              <a:off x="7772400" y="6248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3742" name="AutoShape 46"/>
            <p:cNvCxnSpPr>
              <a:cxnSpLocks noChangeShapeType="1"/>
              <a:stCxn id="413740" idx="3"/>
              <a:endCxn id="413739" idx="0"/>
            </p:cNvCxnSpPr>
            <p:nvPr/>
          </p:nvCxnSpPr>
          <p:spPr bwMode="auto">
            <a:xfrm>
              <a:off x="8147050" y="5295900"/>
              <a:ext cx="176213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743" name="AutoShape 47"/>
            <p:cNvCxnSpPr>
              <a:cxnSpLocks noChangeShapeType="1"/>
              <a:stCxn id="413735" idx="3"/>
              <a:endCxn id="413740" idx="0"/>
            </p:cNvCxnSpPr>
            <p:nvPr/>
          </p:nvCxnSpPr>
          <p:spPr bwMode="auto">
            <a:xfrm>
              <a:off x="7703904" y="4592404"/>
              <a:ext cx="309796" cy="3605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874777" y="3621162"/>
            <a:ext cx="1579563" cy="2362200"/>
            <a:chOff x="3886200" y="4267200"/>
            <a:chExt cx="1579563" cy="2362200"/>
          </a:xfrm>
        </p:grpSpPr>
        <p:sp>
          <p:nvSpPr>
            <p:cNvPr id="413745" name="Oval 49"/>
            <p:cNvSpPr>
              <a:spLocks noChangeAspect="1" noChangeArrowheads="1"/>
            </p:cNvSpPr>
            <p:nvPr/>
          </p:nvSpPr>
          <p:spPr bwMode="auto">
            <a:xfrm flipH="1">
              <a:off x="4343400" y="4267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cxnSp>
          <p:nvCxnSpPr>
            <p:cNvPr id="413746" name="AutoShape 50"/>
            <p:cNvCxnSpPr>
              <a:cxnSpLocks noChangeShapeType="1"/>
              <a:stCxn id="413745" idx="5"/>
              <a:endCxn id="413747" idx="0"/>
            </p:cNvCxnSpPr>
            <p:nvPr/>
          </p:nvCxnSpPr>
          <p:spPr bwMode="auto">
            <a:xfrm flipH="1">
              <a:off x="4076700" y="4610100"/>
              <a:ext cx="322263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47" name="Oval 51"/>
            <p:cNvSpPr>
              <a:spLocks noChangeAspect="1" noChangeArrowheads="1"/>
            </p:cNvSpPr>
            <p:nvPr/>
          </p:nvSpPr>
          <p:spPr bwMode="auto">
            <a:xfrm flipH="1">
              <a:off x="38862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cxnSp>
          <p:nvCxnSpPr>
            <p:cNvPr id="413748" name="AutoShape 52"/>
            <p:cNvCxnSpPr>
              <a:cxnSpLocks noChangeShapeType="1"/>
              <a:stCxn id="413749" idx="5"/>
              <a:endCxn id="413751" idx="0"/>
            </p:cNvCxnSpPr>
            <p:nvPr/>
          </p:nvCxnSpPr>
          <p:spPr bwMode="auto">
            <a:xfrm flipH="1">
              <a:off x="4914900" y="5930900"/>
              <a:ext cx="225425" cy="298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3749" name="Oval 53"/>
            <p:cNvSpPr>
              <a:spLocks noChangeAspect="1" noChangeArrowheads="1"/>
            </p:cNvSpPr>
            <p:nvPr/>
          </p:nvSpPr>
          <p:spPr bwMode="auto">
            <a:xfrm flipH="1">
              <a:off x="5084763" y="5588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413750" name="Oval 54"/>
            <p:cNvSpPr>
              <a:spLocks noChangeAspect="1" noChangeArrowheads="1"/>
            </p:cNvSpPr>
            <p:nvPr/>
          </p:nvSpPr>
          <p:spPr bwMode="auto">
            <a:xfrm flipH="1">
              <a:off x="4775200" y="495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sp>
          <p:nvSpPr>
            <p:cNvPr id="413751" name="Oval 55"/>
            <p:cNvSpPr>
              <a:spLocks noChangeAspect="1" noChangeArrowheads="1"/>
            </p:cNvSpPr>
            <p:nvPr/>
          </p:nvSpPr>
          <p:spPr bwMode="auto">
            <a:xfrm flipH="1">
              <a:off x="4724400" y="6248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413752" name="AutoShape 56"/>
            <p:cNvCxnSpPr>
              <a:cxnSpLocks noChangeShapeType="1"/>
              <a:stCxn id="413750" idx="3"/>
              <a:endCxn id="413749" idx="0"/>
            </p:cNvCxnSpPr>
            <p:nvPr/>
          </p:nvCxnSpPr>
          <p:spPr bwMode="auto">
            <a:xfrm>
              <a:off x="5099050" y="5295900"/>
              <a:ext cx="176213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753" name="AutoShape 57"/>
            <p:cNvCxnSpPr>
              <a:cxnSpLocks noChangeShapeType="1"/>
              <a:stCxn id="413745" idx="3"/>
              <a:endCxn id="413750" idx="0"/>
            </p:cNvCxnSpPr>
            <p:nvPr/>
          </p:nvCxnSpPr>
          <p:spPr bwMode="auto">
            <a:xfrm>
              <a:off x="4667250" y="4610100"/>
              <a:ext cx="298450" cy="323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1240924" y="4421262"/>
            <a:ext cx="1252266" cy="652873"/>
            <a:chOff x="187390" y="4838700"/>
            <a:chExt cx="1252266" cy="652873"/>
          </a:xfrm>
        </p:grpSpPr>
        <p:sp>
          <p:nvSpPr>
            <p:cNvPr id="413734" name="Text Box 38"/>
            <p:cNvSpPr txBox="1">
              <a:spLocks noChangeArrowheads="1"/>
            </p:cNvSpPr>
            <p:nvPr/>
          </p:nvSpPr>
          <p:spPr bwMode="auto">
            <a:xfrm>
              <a:off x="187390" y="4838700"/>
              <a:ext cx="12522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Find max</a:t>
              </a:r>
            </a:p>
          </p:txBody>
        </p:sp>
        <p:sp>
          <p:nvSpPr>
            <p:cNvPr id="65" name="AutoShape 1052"/>
            <p:cNvSpPr>
              <a:spLocks noChangeArrowheads="1"/>
            </p:cNvSpPr>
            <p:nvPr/>
          </p:nvSpPr>
          <p:spPr bwMode="auto">
            <a:xfrm>
              <a:off x="394423" y="5262973"/>
              <a:ext cx="838200" cy="228600"/>
            </a:xfrm>
            <a:prstGeom prst="rightArrow">
              <a:avLst>
                <a:gd name="adj1" fmla="val 50000"/>
                <a:gd name="adj2" fmla="val 91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</p:grpSp>
      <p:sp>
        <p:nvSpPr>
          <p:cNvPr id="67" name="AutoShape 1052"/>
          <p:cNvSpPr>
            <a:spLocks noChangeArrowheads="1"/>
          </p:cNvSpPr>
          <p:nvPr/>
        </p:nvSpPr>
        <p:spPr bwMode="auto">
          <a:xfrm>
            <a:off x="4715303" y="4845535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24" grpId="0" animBg="1"/>
      <p:bldP spid="6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Technically, they are called B+ trees but their name was lowered due to concerns of grade inflation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Bites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Despite our best efforts, AVL trees and splay trees can perform poorly on very large inputs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Why? It's the fault of hardware!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Memory Hierarchy</a:t>
            </a:r>
            <a:endParaRPr lang="en-US" dirty="0"/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312" y="3207942"/>
            <a:ext cx="3794904" cy="1219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Main memory: 2GB = 2</a:t>
            </a:r>
            <a:r>
              <a:rPr lang="en-US" sz="2000" baseline="30000" dirty="0"/>
              <a:t>31</a:t>
            </a: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861" y="2375203"/>
            <a:ext cx="3541806" cy="49244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algn="ctr"/>
            <a:r>
              <a:rPr lang="en-US" sz="2000" dirty="0"/>
              <a:t>L2 Cache: 2MB = 2</a:t>
            </a:r>
            <a:r>
              <a:rPr lang="en-US" sz="2000" baseline="30000" dirty="0"/>
              <a:t>21</a:t>
            </a:r>
          </a:p>
        </p:txBody>
      </p:sp>
      <p:sp>
        <p:nvSpPr>
          <p:cNvPr id="31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4767440"/>
            <a:ext cx="4388329" cy="1371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Disk: 1TB = 2</a:t>
            </a:r>
            <a:r>
              <a:rPr lang="en-US" sz="2000" baseline="30000" dirty="0"/>
              <a:t>40</a:t>
            </a: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0822" y="1542464"/>
            <a:ext cx="3183884" cy="49244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bIns="91440" anchor="ctr">
            <a:spAutoFit/>
          </a:bodyPr>
          <a:lstStyle/>
          <a:p>
            <a:pPr algn="ctr"/>
            <a:r>
              <a:rPr lang="en-US" sz="2000" dirty="0"/>
              <a:t>L1 Cache: 128KB = 2</a:t>
            </a:r>
            <a:r>
              <a:rPr lang="en-US" sz="2000" baseline="30000" dirty="0"/>
              <a:t>17</a:t>
            </a:r>
          </a:p>
        </p:txBody>
      </p:sp>
      <p:sp>
        <p:nvSpPr>
          <p:cNvPr id="44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9943" y="709725"/>
            <a:ext cx="705642" cy="49244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tIns="91440" bIns="91440" anchor="ctr">
            <a:spAutoFit/>
          </a:bodyPr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cxnSp>
        <p:nvCxnSpPr>
          <p:cNvPr id="8" name="Straight Connector 7"/>
          <p:cNvCxnSpPr>
            <a:stCxn id="44" idx="2"/>
            <a:endCxn id="36" idx="0"/>
          </p:cNvCxnSpPr>
          <p:nvPr/>
        </p:nvCxnSpPr>
        <p:spPr>
          <a:xfrm>
            <a:off x="2422764" y="1202168"/>
            <a:ext cx="0" cy="3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2"/>
            <a:endCxn id="30" idx="0"/>
          </p:cNvCxnSpPr>
          <p:nvPr/>
        </p:nvCxnSpPr>
        <p:spPr>
          <a:xfrm>
            <a:off x="2422764" y="2034907"/>
            <a:ext cx="0" cy="3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8" idx="0"/>
            <a:endCxn id="30" idx="2"/>
          </p:cNvCxnSpPr>
          <p:nvPr/>
        </p:nvCxnSpPr>
        <p:spPr>
          <a:xfrm flipV="1">
            <a:off x="2422764" y="2867646"/>
            <a:ext cx="0" cy="340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2"/>
            <a:endCxn id="31" idx="1"/>
          </p:cNvCxnSpPr>
          <p:nvPr/>
        </p:nvCxnSpPr>
        <p:spPr>
          <a:xfrm>
            <a:off x="2422764" y="4427142"/>
            <a:ext cx="1" cy="340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85941" y="771280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/>
              <a:t>instructions (e.g., addition):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30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85941" y="1604019"/>
            <a:ext cx="399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/>
              <a:t>get data in L1: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29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  <a:r>
              <a:rPr lang="en-US" kern="0" dirty="0"/>
              <a:t> = 2 </a:t>
            </a:r>
            <a:r>
              <a:rPr lang="en-US" kern="0" dirty="0" err="1"/>
              <a:t>insns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4685941" y="2436758"/>
            <a:ext cx="421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 smtClean="0"/>
              <a:t>get </a:t>
            </a:r>
            <a:r>
              <a:rPr lang="en-US" kern="0" dirty="0"/>
              <a:t>data in L2: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25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  <a:r>
              <a:rPr lang="en-US" kern="0" dirty="0"/>
              <a:t> = 30 </a:t>
            </a:r>
            <a:r>
              <a:rPr lang="en-US" kern="0" dirty="0" err="1"/>
              <a:t>insns</a:t>
            </a:r>
            <a:r>
              <a:rPr lang="en-US" kern="0" dirty="0"/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85941" y="3466676"/>
            <a:ext cx="34419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kern="0" dirty="0"/>
              <a:t>get data in main </a:t>
            </a:r>
            <a:r>
              <a:rPr lang="en-US" kern="0" dirty="0" smtClean="0"/>
              <a:t>memory: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kern="0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22</a:t>
            </a:r>
            <a:r>
              <a:rPr lang="en-US" kern="0" dirty="0" smtClean="0">
                <a:solidFill>
                  <a:schemeClr val="accent2"/>
                </a:solidFill>
              </a:rPr>
              <a:t>/sec</a:t>
            </a:r>
            <a:r>
              <a:rPr lang="en-US" kern="0" dirty="0" smtClean="0"/>
              <a:t> </a:t>
            </a:r>
            <a:r>
              <a:rPr lang="en-US" kern="0" dirty="0"/>
              <a:t>= 250 </a:t>
            </a:r>
            <a:r>
              <a:rPr lang="en-US" kern="0" dirty="0" err="1"/>
              <a:t>insns</a:t>
            </a:r>
            <a:r>
              <a:rPr lang="en-US" kern="0" dirty="0"/>
              <a:t>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685941" y="4738006"/>
            <a:ext cx="4365587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kern="0" dirty="0"/>
              <a:t>get data from </a:t>
            </a:r>
            <a:r>
              <a:rPr lang="en-US" kern="0" dirty="0" smtClean="0"/>
              <a:t>“</a:t>
            </a:r>
            <a:r>
              <a:rPr lang="en-US" kern="0" dirty="0"/>
              <a:t>new place” on </a:t>
            </a:r>
            <a:r>
              <a:rPr lang="en-US" kern="0" dirty="0" smtClean="0"/>
              <a:t>disk:</a:t>
            </a:r>
          </a:p>
          <a:p>
            <a:pPr lvl="0">
              <a:spcBef>
                <a:spcPct val="20000"/>
              </a:spcBef>
            </a:pPr>
            <a:r>
              <a:rPr lang="en-US" kern="0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7</a:t>
            </a:r>
            <a:r>
              <a:rPr lang="en-US" kern="0" dirty="0" smtClean="0">
                <a:solidFill>
                  <a:schemeClr val="accent2"/>
                </a:solidFill>
              </a:rPr>
              <a:t>/sec</a:t>
            </a:r>
            <a:r>
              <a:rPr lang="en-US" kern="0" dirty="0" smtClean="0"/>
              <a:t> </a:t>
            </a:r>
            <a:r>
              <a:rPr lang="en-US" kern="0" dirty="0"/>
              <a:t>=8,000,000 </a:t>
            </a:r>
            <a:r>
              <a:rPr lang="en-US" kern="0" dirty="0" err="1"/>
              <a:t>insns</a:t>
            </a:r>
            <a:endParaRPr lang="en-US" kern="0" dirty="0"/>
          </a:p>
          <a:p>
            <a:pPr marL="342900" lvl="0" indent="-342900">
              <a:spcBef>
                <a:spcPct val="20000"/>
              </a:spcBef>
            </a:pPr>
            <a:endParaRPr lang="en-US" sz="1000" kern="0" dirty="0"/>
          </a:p>
          <a:p>
            <a:pPr marL="342900" lvl="0" indent="-342900">
              <a:spcBef>
                <a:spcPct val="20000"/>
              </a:spcBef>
            </a:pPr>
            <a:r>
              <a:rPr lang="en-US" kern="0" dirty="0" smtClean="0"/>
              <a:t>“</a:t>
            </a:r>
            <a:r>
              <a:rPr lang="en-US" kern="0" dirty="0"/>
              <a:t>streamed”: </a:t>
            </a:r>
            <a:r>
              <a:rPr lang="en-US" kern="0" dirty="0">
                <a:solidFill>
                  <a:schemeClr val="accent2"/>
                </a:solidFill>
              </a:rPr>
              <a:t>2</a:t>
            </a:r>
            <a:r>
              <a:rPr lang="en-US" baseline="30000" dirty="0">
                <a:solidFill>
                  <a:schemeClr val="accent2"/>
                </a:solidFill>
              </a:rPr>
              <a:t>18</a:t>
            </a:r>
            <a:r>
              <a:rPr lang="en-US" kern="0" dirty="0">
                <a:solidFill>
                  <a:schemeClr val="accent2"/>
                </a:solidFill>
              </a:rPr>
              <a:t>/sec</a:t>
            </a: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762000"/>
            <a:ext cx="5168963" cy="5486400"/>
          </a:xfrm>
        </p:spPr>
        <p:txBody>
          <a:bodyPr/>
          <a:lstStyle/>
          <a:p>
            <a:pPr marL="533400" indent="-533400">
              <a:buFont typeface="+mj-lt"/>
              <a:buAutoNum type="arabicPeriod" startAt="3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every node have equal number of nodes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pPr marL="533400" indent="-533400">
              <a:buFont typeface="+mj-lt"/>
              <a:buAutoNum type="arabicPeriod" startAt="4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every node have equal </a:t>
            </a:r>
            <a:r>
              <a:rPr lang="en-US" i="1" dirty="0" smtClean="0"/>
              <a:t>height</a:t>
            </a:r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310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279332"/>
            <a:ext cx="2951479" cy="122586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Too </a:t>
            </a:r>
            <a:r>
              <a:rPr lang="en-US" sz="2000" b="1" i="1" dirty="0" smtClean="0">
                <a:latin typeface="+mn-lt"/>
              </a:rPr>
              <a:t>strong!</a:t>
            </a:r>
            <a:endParaRPr lang="en-US" sz="2000" b="1" i="1" dirty="0">
              <a:latin typeface="+mn-lt"/>
            </a:endParaRPr>
          </a:p>
          <a:p>
            <a:pPr algn="ctr"/>
            <a:r>
              <a:rPr lang="en-US" sz="2000" b="1" i="1" dirty="0" smtClean="0">
                <a:latin typeface="+mn-lt"/>
              </a:rPr>
              <a:t>Only perfect trees (2</a:t>
            </a:r>
            <a:r>
              <a:rPr lang="en-US" sz="2000" b="1" i="1" baseline="30000" dirty="0" smtClean="0">
                <a:latin typeface="+mn-lt"/>
              </a:rPr>
              <a:t>n</a:t>
            </a:r>
            <a:r>
              <a:rPr lang="en-US" sz="2000" b="1" i="1" dirty="0" smtClean="0">
                <a:latin typeface="+mn-lt"/>
              </a:rPr>
              <a:t> – 1 nodes)</a:t>
            </a:r>
            <a:endParaRPr lang="en-US" sz="2000" b="1" i="1" dirty="0">
              <a:latin typeface="+mn-lt"/>
            </a:endParaRPr>
          </a:p>
        </p:txBody>
      </p:sp>
      <p:sp>
        <p:nvSpPr>
          <p:cNvPr id="30310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5064830"/>
            <a:ext cx="2951479" cy="122586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square" tIns="91440" bIns="91440" anchor="ctr">
            <a:spAutoFit/>
          </a:bodyPr>
          <a:lstStyle/>
          <a:p>
            <a:pPr algn="ctr"/>
            <a:r>
              <a:rPr lang="en-US" sz="2000" b="1" i="1" dirty="0">
                <a:latin typeface="+mn-lt"/>
              </a:rPr>
              <a:t>Too </a:t>
            </a:r>
            <a:r>
              <a:rPr lang="en-US" sz="2000" b="1" i="1" dirty="0" smtClean="0">
                <a:latin typeface="+mn-lt"/>
              </a:rPr>
              <a:t>strong!</a:t>
            </a:r>
            <a:endParaRPr lang="en-US" sz="2000" b="1" i="1" dirty="0">
              <a:latin typeface="+mn-lt"/>
            </a:endParaRPr>
          </a:p>
          <a:p>
            <a:pPr algn="ctr"/>
            <a:r>
              <a:rPr lang="en-US" sz="2000" b="1" i="1" dirty="0" smtClean="0">
                <a:latin typeface="+mn-lt"/>
              </a:rPr>
              <a:t>Only perfect trees (2</a:t>
            </a:r>
            <a:r>
              <a:rPr lang="en-US" sz="2000" b="1" i="1" baseline="30000" dirty="0" smtClean="0">
                <a:latin typeface="+mn-lt"/>
              </a:rPr>
              <a:t>n</a:t>
            </a:r>
            <a:r>
              <a:rPr lang="en-US" sz="2000" b="1" i="1" dirty="0" smtClean="0">
                <a:latin typeface="+mn-lt"/>
              </a:rPr>
              <a:t> – 1 nodes)</a:t>
            </a:r>
            <a:endParaRPr lang="en-US" sz="2000" b="1" i="1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67400" y="1371600"/>
            <a:ext cx="2938604" cy="1632977"/>
            <a:chOff x="5443396" y="1371600"/>
            <a:chExt cx="2938604" cy="1632977"/>
          </a:xfrm>
        </p:grpSpPr>
        <p:sp>
          <p:nvSpPr>
            <p:cNvPr id="10" name="Oval 3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828923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Oval 6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399291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Oval 7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638800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Oval 9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019046" y="18422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Oval 10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18" name="AutoShape 11"/>
            <p:cNvCxnSpPr>
              <a:cxnSpLocks noChangeShapeType="1"/>
              <a:stCxn id="17" idx="3"/>
              <a:endCxn id="16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6154848" y="155397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2"/>
            <p:cNvCxnSpPr>
              <a:cxnSpLocks noChangeShapeType="1"/>
              <a:stCxn id="17" idx="5"/>
              <a:endCxn id="67" idx="1"/>
            </p:cNvCxnSpPr>
            <p:nvPr>
              <p:custDataLst>
                <p:tags r:id="rId40"/>
              </p:custDataLst>
            </p:nvPr>
          </p:nvCxnSpPr>
          <p:spPr bwMode="auto">
            <a:xfrm rot="16200000" flipH="1">
              <a:off x="7138298" y="1416833"/>
              <a:ext cx="314572" cy="568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5"/>
            <p:cNvCxnSpPr>
              <a:cxnSpLocks noChangeShapeType="1"/>
              <a:stCxn id="16" idx="3"/>
              <a:endCxn id="14" idx="0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5774602" y="202462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6"/>
            <p:cNvCxnSpPr>
              <a:cxnSpLocks noChangeShapeType="1"/>
              <a:stCxn id="16" idx="5"/>
              <a:endCxn id="13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6251041" y="2024623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  <a:stCxn id="14" idx="5"/>
              <a:endCxn id="10" idx="0"/>
            </p:cNvCxnSpPr>
            <p:nvPr>
              <p:custDataLst>
                <p:tags r:id="rId43"/>
              </p:custDataLst>
            </p:nvPr>
          </p:nvCxnSpPr>
          <p:spPr bwMode="auto">
            <a:xfrm>
              <a:off x="5870795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Oval 20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589414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28" name="AutoShape 21"/>
            <p:cNvCxnSpPr>
              <a:cxnSpLocks noChangeShapeType="1"/>
              <a:stCxn id="13" idx="5"/>
              <a:endCxn id="27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6631286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2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443396" y="280287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4" name="AutoShape 23"/>
            <p:cNvCxnSpPr>
              <a:cxnSpLocks noChangeShapeType="1"/>
              <a:endCxn id="33" idx="0"/>
            </p:cNvCxnSpPr>
            <p:nvPr>
              <p:custDataLst>
                <p:tags r:id="rId47"/>
              </p:custDataLst>
            </p:nvPr>
          </p:nvCxnSpPr>
          <p:spPr bwMode="auto">
            <a:xfrm flipH="1">
              <a:off x="5579198" y="251460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22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205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6" name="AutoShape 23"/>
            <p:cNvCxnSpPr>
              <a:cxnSpLocks noChangeShapeType="1"/>
              <a:endCxn id="35" idx="0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6341198" y="248182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2" name="Oval 3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349905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Oval 6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920273" y="22994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Oval 7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159782" y="22994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67" name="Oval 9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540028" y="18288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72" name="AutoShape 15"/>
            <p:cNvCxnSpPr>
              <a:cxnSpLocks noChangeShapeType="1"/>
              <a:stCxn id="67" idx="3"/>
              <a:endCxn id="66" idx="0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7295584" y="2011176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AutoShape 16"/>
            <p:cNvCxnSpPr>
              <a:cxnSpLocks noChangeShapeType="1"/>
              <a:stCxn id="67" idx="5"/>
              <a:endCxn id="63" idx="0"/>
            </p:cNvCxnSpPr>
            <p:nvPr>
              <p:custDataLst>
                <p:tags r:id="rId55"/>
              </p:custDataLst>
            </p:nvPr>
          </p:nvCxnSpPr>
          <p:spPr bwMode="auto">
            <a:xfrm>
              <a:off x="7772023" y="2011176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6" name="AutoShape 17"/>
            <p:cNvCxnSpPr>
              <a:cxnSpLocks noChangeShapeType="1"/>
              <a:stCxn id="66" idx="5"/>
              <a:endCxn id="62" idx="0"/>
            </p:cNvCxnSpPr>
            <p:nvPr>
              <p:custDataLst>
                <p:tags r:id="rId56"/>
              </p:custDataLst>
            </p:nvPr>
          </p:nvCxnSpPr>
          <p:spPr bwMode="auto">
            <a:xfrm>
              <a:off x="7391777" y="2481823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7" name="Oval 20"/>
            <p:cNvSpPr>
              <a:spLocks noChangeAspect="1"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110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78" name="AutoShape 21"/>
            <p:cNvCxnSpPr>
              <a:cxnSpLocks noChangeShapeType="1"/>
              <a:stCxn id="63" idx="5"/>
              <a:endCxn id="77" idx="0"/>
            </p:cNvCxnSpPr>
            <p:nvPr>
              <p:custDataLst>
                <p:tags r:id="rId58"/>
              </p:custDataLst>
            </p:nvPr>
          </p:nvCxnSpPr>
          <p:spPr bwMode="auto">
            <a:xfrm>
              <a:off x="8152268" y="2481823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9" name="Oval 22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964378" y="278942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84" name="AutoShape 23"/>
            <p:cNvCxnSpPr>
              <a:cxnSpLocks noChangeShapeType="1"/>
              <a:endCxn id="79" idx="0"/>
            </p:cNvCxnSpPr>
            <p:nvPr>
              <p:custDataLst>
                <p:tags r:id="rId60"/>
              </p:custDataLst>
            </p:nvPr>
          </p:nvCxnSpPr>
          <p:spPr bwMode="auto">
            <a:xfrm flipH="1">
              <a:off x="7100180" y="250115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5" name="Oval 22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726378" y="27566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86" name="AutoShape 23"/>
            <p:cNvCxnSpPr>
              <a:cxnSpLocks noChangeShapeType="1"/>
              <a:endCxn id="85" idx="0"/>
            </p:cNvCxnSpPr>
            <p:nvPr>
              <p:custDataLst>
                <p:tags r:id="rId62"/>
              </p:custDataLst>
            </p:nvPr>
          </p:nvCxnSpPr>
          <p:spPr bwMode="auto">
            <a:xfrm flipH="1">
              <a:off x="7862180" y="2468376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9" name="Group 38"/>
          <p:cNvGrpSpPr/>
          <p:nvPr/>
        </p:nvGrpSpPr>
        <p:grpSpPr>
          <a:xfrm>
            <a:off x="5910404" y="4060311"/>
            <a:ext cx="2938604" cy="1632977"/>
            <a:chOff x="5443396" y="1371600"/>
            <a:chExt cx="2938604" cy="1632977"/>
          </a:xfrm>
        </p:grpSpPr>
        <p:sp>
          <p:nvSpPr>
            <p:cNvPr id="40" name="Oval 3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8923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41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99291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42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38800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43" name="Oval 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19046" y="18422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44" name="Oval 1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45" name="AutoShape 11"/>
            <p:cNvCxnSpPr>
              <a:cxnSpLocks noChangeShapeType="1"/>
              <a:stCxn id="44" idx="3"/>
              <a:endCxn id="43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6154848" y="155397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2"/>
            <p:cNvCxnSpPr>
              <a:cxnSpLocks noChangeShapeType="1"/>
              <a:stCxn id="44" idx="5"/>
              <a:endCxn id="59" idx="1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7138298" y="1416833"/>
              <a:ext cx="314572" cy="5684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5"/>
            <p:cNvCxnSpPr>
              <a:cxnSpLocks noChangeShapeType="1"/>
              <a:stCxn id="43" idx="3"/>
              <a:endCxn id="42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5774602" y="202462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6"/>
            <p:cNvCxnSpPr>
              <a:cxnSpLocks noChangeShapeType="1"/>
              <a:stCxn id="43" idx="5"/>
              <a:endCxn id="41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6251041" y="2024623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17"/>
            <p:cNvCxnSpPr>
              <a:cxnSpLocks noChangeShapeType="1"/>
              <a:stCxn id="42" idx="5"/>
              <a:endCxn id="40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5870795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0" name="Oval 20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89414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51" name="AutoShape 21"/>
            <p:cNvCxnSpPr>
              <a:cxnSpLocks noChangeShapeType="1"/>
              <a:stCxn id="41" idx="5"/>
              <a:endCxn id="5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6631286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Oval 22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443396" y="280287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53" name="AutoShape 23"/>
            <p:cNvCxnSpPr>
              <a:cxnSpLocks noChangeShapeType="1"/>
              <a:endCxn id="52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5579198" y="251460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" name="Oval 22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05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55" name="AutoShape 23"/>
            <p:cNvCxnSpPr>
              <a:cxnSpLocks noChangeShapeType="1"/>
              <a:endCxn id="54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6341198" y="248182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Oval 3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349905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7" name="Oval 6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920273" y="22994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8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159782" y="22994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Oval 9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540028" y="18288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60" name="AutoShape 15"/>
            <p:cNvCxnSpPr>
              <a:cxnSpLocks noChangeShapeType="1"/>
              <a:stCxn id="59" idx="3"/>
              <a:endCxn id="58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7295584" y="2011176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6"/>
            <p:cNvCxnSpPr>
              <a:cxnSpLocks noChangeShapeType="1"/>
              <a:stCxn id="59" idx="5"/>
              <a:endCxn id="57" idx="0"/>
            </p:cNvCxnSpPr>
            <p:nvPr>
              <p:custDataLst>
                <p:tags r:id="rId26"/>
              </p:custDataLst>
            </p:nvPr>
          </p:nvCxnSpPr>
          <p:spPr bwMode="auto">
            <a:xfrm>
              <a:off x="7772023" y="2011176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17"/>
            <p:cNvCxnSpPr>
              <a:cxnSpLocks noChangeShapeType="1"/>
              <a:stCxn id="58" idx="5"/>
              <a:endCxn id="56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7391777" y="2481823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5" name="Oval 20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110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68" name="AutoShape 21"/>
            <p:cNvCxnSpPr>
              <a:cxnSpLocks noChangeShapeType="1"/>
              <a:stCxn id="57" idx="5"/>
              <a:endCxn id="65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8152268" y="2481823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9" name="Oval 22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964378" y="278942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70" name="AutoShape 23"/>
            <p:cNvCxnSpPr>
              <a:cxnSpLocks noChangeShapeType="1"/>
              <a:endCxn id="69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100180" y="250115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1" name="Oval 22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726378" y="27566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74" name="AutoShape 23"/>
            <p:cNvCxnSpPr>
              <a:cxnSpLocks noChangeShapeType="1"/>
              <a:endCxn id="71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7862180" y="2468376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57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14400"/>
            <a:ext cx="5650303" cy="28984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It is much faster to do: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5 million arithmetic ops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2500 L2 cache accesses	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  400 main memory accesses	</a:t>
            </a:r>
            <a:endParaRPr lang="en-US" sz="1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07502" y="914401"/>
            <a:ext cx="2807898" cy="2743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Than: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disk access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disk access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disk access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3812875"/>
            <a:ext cx="8048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Accessing the disk is EXPENSIVE!!!</a:t>
            </a:r>
            <a:endParaRPr lang="en-US" sz="4400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computers built this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Physical realities of speed of light and relative  closeness to CPU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Cost (price per byte of different technologies)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Disks get much bigger not much faster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7200 RPM spin is slow compared to RAM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Disks unlikely to spin faster in the future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Solid-state drives are faster than disks but still slower due to distance, write performance, etc.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Speedups at higher levels generally make lower levels relatively slower</a:t>
            </a:r>
          </a:p>
          <a:p>
            <a:pPr>
              <a:spcBef>
                <a:spcPts val="1200"/>
              </a:spcBef>
            </a:pPr>
            <a:endParaRPr lang="en-US" sz="260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Moving data up the memory hierarchy is slow because of latency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 smtClean="0"/>
              <a:t>We can do better by grabbing surrounding memory with each request</a:t>
            </a:r>
          </a:p>
          <a:p>
            <a:r>
              <a:rPr lang="en-US" sz="2400" dirty="0" smtClean="0"/>
              <a:t>It is easy to do since we are there anyways</a:t>
            </a:r>
          </a:p>
          <a:p>
            <a:r>
              <a:rPr lang="en-US" sz="2400" dirty="0" smtClean="0"/>
              <a:t>Likely to be asked for soon (locality of reference)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600" dirty="0" smtClean="0"/>
              <a:t>As defined by the operating system:</a:t>
            </a:r>
          </a:p>
          <a:p>
            <a:r>
              <a:rPr lang="en-US" sz="2400" dirty="0" smtClean="0"/>
              <a:t>Amount moved from disk to memory is called </a:t>
            </a:r>
            <a:r>
              <a:rPr lang="en-US" sz="2400" i="1" dirty="0" smtClean="0">
                <a:solidFill>
                  <a:schemeClr val="accent2"/>
                </a:solidFill>
              </a:rPr>
              <a:t>block </a:t>
            </a:r>
            <a:r>
              <a:rPr lang="en-US" sz="2400" dirty="0" smtClean="0"/>
              <a:t>or </a:t>
            </a:r>
            <a:r>
              <a:rPr lang="en-US" sz="2400" i="1" dirty="0" smtClean="0">
                <a:solidFill>
                  <a:schemeClr val="accent2"/>
                </a:solidFill>
              </a:rPr>
              <a:t>page</a:t>
            </a:r>
            <a:r>
              <a:rPr lang="en-US" sz="2400" dirty="0" smtClean="0"/>
              <a:t> size</a:t>
            </a:r>
          </a:p>
          <a:p>
            <a:r>
              <a:rPr lang="en-US" sz="2400" dirty="0" smtClean="0"/>
              <a:t>Amount moved from memory to cache is called the </a:t>
            </a:r>
            <a:r>
              <a:rPr lang="en-US" sz="2400" i="1" dirty="0" smtClean="0">
                <a:solidFill>
                  <a:schemeClr val="accent2"/>
                </a:solidFill>
              </a:rPr>
              <a:t>line </a:t>
            </a:r>
            <a:r>
              <a:rPr lang="en-US" sz="2400" dirty="0" smtClean="0"/>
              <a:t>size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M-ary Search Tree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726607"/>
            <a:ext cx="8686800" cy="2484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Perfect tree of height h has (M</a:t>
            </a:r>
            <a:r>
              <a:rPr lang="en-US" sz="2400" baseline="30000" dirty="0" smtClean="0"/>
              <a:t>h+1</a:t>
            </a:r>
            <a:r>
              <a:rPr lang="en-US" sz="2400" dirty="0" smtClean="0"/>
              <a:t>-1)/(M-1) nodes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# hops for find: Use </a:t>
            </a:r>
            <a:r>
              <a:rPr lang="en-US" sz="2400" dirty="0" err="1" smtClean="0"/>
              <a:t>log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n to calculate</a:t>
            </a:r>
          </a:p>
          <a:p>
            <a:pPr lvl="1"/>
            <a:r>
              <a:rPr lang="en-US" sz="2000" dirty="0" smtClean="0"/>
              <a:t>If M=256, that’s an 8x improvement</a:t>
            </a:r>
          </a:p>
          <a:p>
            <a:pPr lvl="1"/>
            <a:r>
              <a:rPr lang="en-US" sz="2000" dirty="0" smtClean="0"/>
              <a:t>If n = 2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, only 5 levels instead of 40 (5 disk accesses)</a:t>
            </a:r>
          </a:p>
          <a:p>
            <a:pPr marL="5715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Runtime of find if balanced: O(log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 </a:t>
            </a:r>
            <a:r>
              <a:rPr lang="en-US" sz="2400" dirty="0" err="1" smtClean="0"/>
              <a:t>log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 n)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10000" y="2747809"/>
            <a:ext cx="1285875" cy="758825"/>
            <a:chOff x="3050" y="2976"/>
            <a:chExt cx="982" cy="580"/>
          </a:xfrm>
        </p:grpSpPr>
        <p:sp>
          <p:nvSpPr>
            <p:cNvPr id="8255" name="Oval 5"/>
            <p:cNvSpPr>
              <a:spLocks noChangeAspect="1"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50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6" name="Oval 6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453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7" name="Oval 7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050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8" name="Oval 8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49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59" name="Oval 9"/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49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60" name="Oval 10"/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849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61" name="AutoShape 11"/>
            <p:cNvCxnSpPr>
              <a:cxnSpLocks noChangeShapeType="1"/>
              <a:stCxn id="8255" idx="2"/>
              <a:endCxn id="8257" idx="0"/>
            </p:cNvCxnSpPr>
            <p:nvPr>
              <p:custDataLst>
                <p:tags r:id="rId64"/>
              </p:custDataLst>
            </p:nvPr>
          </p:nvCxnSpPr>
          <p:spPr bwMode="auto">
            <a:xfrm flipH="1">
              <a:off x="3141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2" name="AutoShape 12"/>
            <p:cNvCxnSpPr>
              <a:cxnSpLocks noChangeShapeType="1"/>
              <a:stCxn id="8255" idx="3"/>
              <a:endCxn id="8259" idx="0"/>
            </p:cNvCxnSpPr>
            <p:nvPr>
              <p:custDataLst>
                <p:tags r:id="rId65"/>
              </p:custDataLst>
            </p:nvPr>
          </p:nvCxnSpPr>
          <p:spPr bwMode="auto">
            <a:xfrm flipH="1">
              <a:off x="3341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3" name="AutoShape 13"/>
            <p:cNvCxnSpPr>
              <a:cxnSpLocks noChangeShapeType="1"/>
              <a:stCxn id="8255" idx="4"/>
              <a:endCxn id="8256" idx="0"/>
            </p:cNvCxnSpPr>
            <p:nvPr>
              <p:custDataLst>
                <p:tags r:id="rId66"/>
              </p:custDataLst>
            </p:nvPr>
          </p:nvCxnSpPr>
          <p:spPr bwMode="auto">
            <a:xfrm>
              <a:off x="3542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4" name="AutoShape 14"/>
            <p:cNvCxnSpPr>
              <a:cxnSpLocks noChangeShapeType="1"/>
              <a:stCxn id="8255" idx="5"/>
              <a:endCxn id="8258" idx="0"/>
            </p:cNvCxnSpPr>
            <p:nvPr>
              <p:custDataLst>
                <p:tags r:id="rId67"/>
              </p:custDataLst>
            </p:nvPr>
          </p:nvCxnSpPr>
          <p:spPr bwMode="auto">
            <a:xfrm>
              <a:off x="3607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65" name="AutoShape 15"/>
            <p:cNvCxnSpPr>
              <a:cxnSpLocks noChangeShapeType="1"/>
              <a:stCxn id="8255" idx="6"/>
              <a:endCxn id="8260" idx="0"/>
            </p:cNvCxnSpPr>
            <p:nvPr>
              <p:custDataLst>
                <p:tags r:id="rId68"/>
              </p:custDataLst>
            </p:nvPr>
          </p:nvCxnSpPr>
          <p:spPr bwMode="auto">
            <a:xfrm>
              <a:off x="3634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562600" y="2747809"/>
            <a:ext cx="1285875" cy="758825"/>
            <a:chOff x="4106" y="2976"/>
            <a:chExt cx="982" cy="580"/>
          </a:xfrm>
        </p:grpSpPr>
        <p:sp>
          <p:nvSpPr>
            <p:cNvPr id="8244" name="Oval 17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506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5" name="Oval 18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509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6" name="Oval 19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106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7" name="Oval 20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5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8" name="Oval 21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305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49" name="Oval 22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905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50" name="AutoShape 23"/>
            <p:cNvCxnSpPr>
              <a:cxnSpLocks noChangeShapeType="1"/>
              <a:stCxn id="8244" idx="2"/>
              <a:endCxn id="8246" idx="0"/>
            </p:cNvCxnSpPr>
            <p:nvPr>
              <p:custDataLst>
                <p:tags r:id="rId53"/>
              </p:custDataLst>
            </p:nvPr>
          </p:nvCxnSpPr>
          <p:spPr bwMode="auto">
            <a:xfrm flipH="1">
              <a:off x="4197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1" name="AutoShape 24"/>
            <p:cNvCxnSpPr>
              <a:cxnSpLocks noChangeShapeType="1"/>
              <a:stCxn id="8244" idx="3"/>
              <a:endCxn id="8248" idx="0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4397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2" name="AutoShape 25"/>
            <p:cNvCxnSpPr>
              <a:cxnSpLocks noChangeShapeType="1"/>
              <a:stCxn id="8244" idx="4"/>
              <a:endCxn id="8245" idx="0"/>
            </p:cNvCxnSpPr>
            <p:nvPr>
              <p:custDataLst>
                <p:tags r:id="rId55"/>
              </p:custDataLst>
            </p:nvPr>
          </p:nvCxnSpPr>
          <p:spPr bwMode="auto">
            <a:xfrm>
              <a:off x="4598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3" name="AutoShape 26"/>
            <p:cNvCxnSpPr>
              <a:cxnSpLocks noChangeShapeType="1"/>
              <a:stCxn id="8244" idx="5"/>
              <a:endCxn id="8247" idx="0"/>
            </p:cNvCxnSpPr>
            <p:nvPr>
              <p:custDataLst>
                <p:tags r:id="rId56"/>
              </p:custDataLst>
            </p:nvPr>
          </p:nvCxnSpPr>
          <p:spPr bwMode="auto">
            <a:xfrm>
              <a:off x="4663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54" name="AutoShape 27"/>
            <p:cNvCxnSpPr>
              <a:cxnSpLocks noChangeShapeType="1"/>
              <a:stCxn id="8244" idx="6"/>
              <a:endCxn id="8249" idx="0"/>
            </p:cNvCxnSpPr>
            <p:nvPr>
              <p:custDataLst>
                <p:tags r:id="rId57"/>
              </p:custDataLst>
            </p:nvPr>
          </p:nvCxnSpPr>
          <p:spPr bwMode="auto">
            <a:xfrm>
              <a:off x="4690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2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38200" y="2747809"/>
            <a:ext cx="1285875" cy="758825"/>
            <a:chOff x="938" y="2976"/>
            <a:chExt cx="982" cy="580"/>
          </a:xfrm>
        </p:grpSpPr>
        <p:sp>
          <p:nvSpPr>
            <p:cNvPr id="8233" name="Oval 29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38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4" name="Oval 30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41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5" name="Oval 31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938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6" name="Oval 32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37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7" name="Oval 33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137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38" name="Oval 34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737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39" name="AutoShape 35"/>
            <p:cNvCxnSpPr>
              <a:cxnSpLocks noChangeShapeType="1"/>
              <a:stCxn id="8233" idx="2"/>
              <a:endCxn id="8235" idx="0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1029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0" name="AutoShape 36"/>
            <p:cNvCxnSpPr>
              <a:cxnSpLocks noChangeShapeType="1"/>
              <a:stCxn id="8233" idx="3"/>
              <a:endCxn id="8237" idx="0"/>
            </p:cNvCxnSpPr>
            <p:nvPr>
              <p:custDataLst>
                <p:tags r:id="rId43"/>
              </p:custDataLst>
            </p:nvPr>
          </p:nvCxnSpPr>
          <p:spPr bwMode="auto">
            <a:xfrm flipH="1">
              <a:off x="1229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1" name="AutoShape 37"/>
            <p:cNvCxnSpPr>
              <a:cxnSpLocks noChangeShapeType="1"/>
              <a:stCxn id="8233" idx="4"/>
              <a:endCxn id="8234" idx="0"/>
            </p:cNvCxnSpPr>
            <p:nvPr>
              <p:custDataLst>
                <p:tags r:id="rId44"/>
              </p:custDataLst>
            </p:nvPr>
          </p:nvCxnSpPr>
          <p:spPr bwMode="auto">
            <a:xfrm>
              <a:off x="1430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2" name="AutoShape 38"/>
            <p:cNvCxnSpPr>
              <a:cxnSpLocks noChangeShapeType="1"/>
              <a:stCxn id="8233" idx="5"/>
              <a:endCxn id="8236" idx="0"/>
            </p:cNvCxnSpPr>
            <p:nvPr>
              <p:custDataLst>
                <p:tags r:id="rId45"/>
              </p:custDataLst>
            </p:nvPr>
          </p:nvCxnSpPr>
          <p:spPr bwMode="auto">
            <a:xfrm>
              <a:off x="1495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43" name="AutoShape 39"/>
            <p:cNvCxnSpPr>
              <a:cxnSpLocks noChangeShapeType="1"/>
              <a:stCxn id="8233" idx="6"/>
              <a:endCxn id="8238" idx="0"/>
            </p:cNvCxnSpPr>
            <p:nvPr>
              <p:custDataLst>
                <p:tags r:id="rId46"/>
              </p:custDataLst>
            </p:nvPr>
          </p:nvCxnSpPr>
          <p:spPr bwMode="auto">
            <a:xfrm>
              <a:off x="1522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4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286000" y="2747809"/>
            <a:ext cx="1285875" cy="758825"/>
            <a:chOff x="1994" y="2976"/>
            <a:chExt cx="982" cy="580"/>
          </a:xfrm>
        </p:grpSpPr>
        <p:sp>
          <p:nvSpPr>
            <p:cNvPr id="8222" name="Oval 41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94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3" name="Oval 42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397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4" name="Oval 43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994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5" name="Oval 44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593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6" name="Oval 45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193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27" name="Oval 46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93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28" name="AutoShape 47"/>
            <p:cNvCxnSpPr>
              <a:cxnSpLocks noChangeShapeType="1"/>
              <a:stCxn id="8222" idx="2"/>
              <a:endCxn id="8224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2085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9" name="AutoShape 48"/>
            <p:cNvCxnSpPr>
              <a:cxnSpLocks noChangeShapeType="1"/>
              <a:stCxn id="8222" idx="3"/>
              <a:endCxn id="8226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285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0" name="AutoShape 49"/>
            <p:cNvCxnSpPr>
              <a:cxnSpLocks noChangeShapeType="1"/>
              <a:stCxn id="8222" idx="4"/>
              <a:endCxn id="8223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2486" y="3167"/>
              <a:ext cx="3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1" name="AutoShape 50"/>
            <p:cNvCxnSpPr>
              <a:cxnSpLocks noChangeShapeType="1"/>
              <a:stCxn id="8222" idx="5"/>
              <a:endCxn id="8225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2551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2" name="AutoShape 51"/>
            <p:cNvCxnSpPr>
              <a:cxnSpLocks noChangeShapeType="1"/>
              <a:stCxn id="8222" idx="6"/>
              <a:endCxn id="8227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2578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315200" y="2744634"/>
            <a:ext cx="1285875" cy="758825"/>
            <a:chOff x="5162" y="2976"/>
            <a:chExt cx="982" cy="580"/>
          </a:xfrm>
        </p:grpSpPr>
        <p:sp>
          <p:nvSpPr>
            <p:cNvPr id="8211" name="Oval 53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62" y="2976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2" name="Oval 5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65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3" name="Oval 55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62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4" name="Oval 56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61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5" name="Oval 5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1" y="3373"/>
              <a:ext cx="184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216" name="Oval 5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61" y="3373"/>
              <a:ext cx="183" cy="18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8217" name="AutoShape 59"/>
            <p:cNvCxnSpPr>
              <a:cxnSpLocks noChangeShapeType="1"/>
              <a:stCxn id="8211" idx="2"/>
              <a:endCxn id="8213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5253" y="3067"/>
              <a:ext cx="309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18" name="AutoShape 60"/>
            <p:cNvCxnSpPr>
              <a:cxnSpLocks noChangeShapeType="1"/>
              <a:stCxn id="8211" idx="3"/>
              <a:endCxn id="8215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5453" y="3140"/>
              <a:ext cx="136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19" name="AutoShape 61"/>
            <p:cNvCxnSpPr>
              <a:cxnSpLocks noChangeShapeType="1"/>
              <a:stCxn id="8211" idx="4"/>
              <a:endCxn id="8212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5654" y="3159"/>
              <a:ext cx="2" cy="21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0" name="AutoShape 62"/>
            <p:cNvCxnSpPr>
              <a:cxnSpLocks noChangeShapeType="1"/>
              <a:stCxn id="8211" idx="5"/>
              <a:endCxn id="8214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5719" y="3140"/>
              <a:ext cx="134" cy="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1" name="AutoShape 63"/>
            <p:cNvCxnSpPr>
              <a:cxnSpLocks noChangeShapeType="1"/>
              <a:stCxn id="8211" idx="6"/>
              <a:endCxn id="8216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5746" y="3067"/>
              <a:ext cx="307" cy="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8201" name="Oval 6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333416" y="1979362"/>
            <a:ext cx="241300" cy="2397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8202" name="AutoShape 65"/>
          <p:cNvCxnSpPr>
            <a:cxnSpLocks noChangeShapeType="1"/>
            <a:stCxn id="8201" idx="2"/>
            <a:endCxn id="8233" idx="0"/>
          </p:cNvCxnSpPr>
          <p:nvPr>
            <p:custDataLst>
              <p:tags r:id="rId9"/>
            </p:custDataLst>
          </p:nvPr>
        </p:nvCxnSpPr>
        <p:spPr bwMode="auto">
          <a:xfrm flipH="1">
            <a:off x="1482447" y="2099219"/>
            <a:ext cx="2850969" cy="64859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3" name="AutoShape 66"/>
          <p:cNvCxnSpPr>
            <a:cxnSpLocks noChangeShapeType="1"/>
            <a:stCxn id="8201" idx="3"/>
            <a:endCxn id="8222" idx="0"/>
          </p:cNvCxnSpPr>
          <p:nvPr>
            <p:custDataLst>
              <p:tags r:id="rId10"/>
            </p:custDataLst>
          </p:nvPr>
        </p:nvCxnSpPr>
        <p:spPr bwMode="auto">
          <a:xfrm flipH="1">
            <a:off x="2930247" y="2183970"/>
            <a:ext cx="1438507" cy="5638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4" name="AutoShape 67"/>
          <p:cNvCxnSpPr>
            <a:cxnSpLocks noChangeShapeType="1"/>
            <a:stCxn id="8201" idx="4"/>
            <a:endCxn id="8255" idx="0"/>
          </p:cNvCxnSpPr>
          <p:nvPr>
            <p:custDataLst>
              <p:tags r:id="rId11"/>
            </p:custDataLst>
          </p:nvPr>
        </p:nvCxnSpPr>
        <p:spPr bwMode="auto">
          <a:xfrm>
            <a:off x="4454066" y="2219075"/>
            <a:ext cx="181" cy="5287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AutoShape 68"/>
          <p:cNvCxnSpPr>
            <a:cxnSpLocks noChangeShapeType="1"/>
            <a:stCxn id="8201" idx="5"/>
            <a:endCxn id="8244" idx="0"/>
          </p:cNvCxnSpPr>
          <p:nvPr>
            <p:custDataLst>
              <p:tags r:id="rId12"/>
            </p:custDataLst>
          </p:nvPr>
        </p:nvCxnSpPr>
        <p:spPr bwMode="auto">
          <a:xfrm>
            <a:off x="4539378" y="2183970"/>
            <a:ext cx="1667469" cy="5638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6" name="AutoShape 69"/>
          <p:cNvCxnSpPr>
            <a:cxnSpLocks noChangeShapeType="1"/>
            <a:stCxn id="8201" idx="6"/>
            <a:endCxn id="8211" idx="0"/>
          </p:cNvCxnSpPr>
          <p:nvPr>
            <p:custDataLst>
              <p:tags r:id="rId13"/>
            </p:custDataLst>
          </p:nvPr>
        </p:nvCxnSpPr>
        <p:spPr bwMode="auto">
          <a:xfrm>
            <a:off x="4574716" y="2099219"/>
            <a:ext cx="3384731" cy="64541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/>
          <p:nvPr/>
        </p:nvSpPr>
        <p:spPr>
          <a:xfrm>
            <a:off x="457200" y="75895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2F1343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Build a search </a:t>
            </a:r>
            <a:r>
              <a:rPr lang="en-US" sz="2400" dirty="0">
                <a:solidFill>
                  <a:prstClr val="black"/>
                </a:solidFill>
              </a:rPr>
              <a:t>tree with branching factor M:</a:t>
            </a:r>
          </a:p>
          <a:p>
            <a:pPr marL="285750" indent="-28575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Have an array of sorted children (Node[])</a:t>
            </a:r>
          </a:p>
          <a:p>
            <a:pPr marL="285750" indent="-285750">
              <a:spcBef>
                <a:spcPct val="20000"/>
              </a:spcBef>
              <a:buClr>
                <a:srgbClr val="2F1343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Choose M to fit snugly into a disk block (1 access for array)</a:t>
            </a:r>
          </a:p>
        </p:txBody>
      </p:sp>
      <p:sp>
        <p:nvSpPr>
          <p:cNvPr id="7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M-ary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should the order property be?</a:t>
            </a:r>
          </a:p>
          <a:p>
            <a:endParaRPr lang="en-US" sz="1100" dirty="0" smtClean="0"/>
          </a:p>
          <a:p>
            <a:r>
              <a:rPr lang="en-US" dirty="0" smtClean="0"/>
              <a:t>How would you rebalance (ideally without more disk accesses)?</a:t>
            </a:r>
          </a:p>
          <a:p>
            <a:endParaRPr lang="en-US" sz="1100" dirty="0" smtClean="0"/>
          </a:p>
          <a:p>
            <a:r>
              <a:rPr lang="en-US" dirty="0" smtClean="0"/>
              <a:t>Any “useful” data at the internal nodes takes up disk-block space without being used by finds moving past it</a:t>
            </a:r>
          </a:p>
          <a:p>
            <a:endParaRPr lang="en-US" sz="1100" dirty="0" smtClean="0"/>
          </a:p>
          <a:p>
            <a:r>
              <a:rPr lang="en-US" dirty="0" smtClean="0"/>
              <a:t>Use the branching-factor idea, but for a different kind of balanced tree</a:t>
            </a:r>
          </a:p>
          <a:p>
            <a:pPr lvl="1"/>
            <a:r>
              <a:rPr lang="en-US" dirty="0" smtClean="0"/>
              <a:t>Not a binary search tree</a:t>
            </a:r>
          </a:p>
          <a:p>
            <a:pPr lvl="1"/>
            <a:r>
              <a:rPr lang="en-US" dirty="0" smtClean="0"/>
              <a:t>But still logarithmic height for any M &gt;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B+ Trees (will just say “B Trees”)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644834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Two types of nodes:</a:t>
            </a:r>
          </a:p>
          <a:p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nternal</a:t>
            </a:r>
            <a:r>
              <a:rPr lang="en-US" sz="2400" dirty="0" smtClean="0"/>
              <a:t> nodes and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leaf</a:t>
            </a:r>
            <a:r>
              <a:rPr lang="en-US" sz="2400" dirty="0" smtClean="0"/>
              <a:t> nodes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Each internal node has room for</a:t>
            </a:r>
            <a:br>
              <a:rPr lang="en-US" sz="2400" dirty="0" smtClean="0"/>
            </a:br>
            <a:r>
              <a:rPr lang="en-US" sz="2400" dirty="0" smtClean="0"/>
              <a:t>up to </a:t>
            </a:r>
            <a:r>
              <a:rPr lang="en-US" sz="2400" dirty="0" smtClean="0">
                <a:solidFill>
                  <a:schemeClr val="accent2"/>
                </a:solidFill>
              </a:rPr>
              <a:t>M-1</a:t>
            </a:r>
            <a:r>
              <a:rPr lang="en-US" sz="2400" dirty="0" smtClean="0"/>
              <a:t> </a:t>
            </a:r>
            <a:r>
              <a:rPr lang="en-US" sz="2400" i="1" dirty="0" smtClean="0"/>
              <a:t>keys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2"/>
                </a:solidFill>
              </a:rPr>
              <a:t>M</a:t>
            </a:r>
            <a:r>
              <a:rPr lang="en-US" sz="2400" dirty="0" smtClean="0"/>
              <a:t> children</a:t>
            </a:r>
          </a:p>
          <a:p>
            <a:r>
              <a:rPr lang="en-US" sz="2400" dirty="0" smtClean="0"/>
              <a:t>All data are at the leaves!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Order property:</a:t>
            </a:r>
          </a:p>
          <a:p>
            <a:r>
              <a:rPr lang="en-US" sz="2400" dirty="0" err="1" smtClean="0"/>
              <a:t>Subtree</a:t>
            </a:r>
            <a:r>
              <a:rPr lang="en-US" sz="2400" dirty="0" smtClean="0"/>
              <a:t> between x and y </a:t>
            </a:r>
            <a:br>
              <a:rPr lang="en-US" sz="2400" dirty="0" smtClean="0"/>
            </a:br>
            <a:r>
              <a:rPr lang="en-US" sz="2400" dirty="0" smtClean="0"/>
              <a:t>Data that is </a:t>
            </a:r>
            <a:r>
              <a:rPr lang="en-US" sz="2400" dirty="0" smtClean="0">
                <a:sym typeface="Symbol"/>
              </a:rPr>
              <a:t> </a:t>
            </a:r>
            <a:r>
              <a:rPr lang="en-US" sz="2400" dirty="0" smtClean="0"/>
              <a:t>x and &lt; y </a:t>
            </a:r>
          </a:p>
          <a:p>
            <a:r>
              <a:rPr lang="en-US" sz="2400" dirty="0" smtClean="0"/>
              <a:t>Notice the </a:t>
            </a:r>
            <a:r>
              <a:rPr lang="en-US" sz="2400" dirty="0" smtClean="0">
                <a:sym typeface="Symbol"/>
              </a:rPr>
              <a:t></a:t>
            </a:r>
            <a:endParaRPr lang="en-US" sz="24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dirty="0" smtClean="0"/>
              <a:t>Leaf has up to 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r>
              <a:rPr lang="en-US" sz="2400" dirty="0" smtClean="0"/>
              <a:t> sorted </a:t>
            </a:r>
            <a:br>
              <a:rPr lang="en-US" sz="2400" dirty="0" smtClean="0"/>
            </a:br>
            <a:r>
              <a:rPr lang="en-US" sz="2400" i="1" dirty="0" smtClean="0"/>
              <a:t>data</a:t>
            </a:r>
            <a:r>
              <a:rPr lang="en-US" sz="2400" dirty="0" smtClean="0"/>
              <a:t> items</a:t>
            </a:r>
          </a:p>
          <a:p>
            <a:endParaRPr lang="en-US" sz="2400" dirty="0" smtClean="0"/>
          </a:p>
        </p:txBody>
      </p:sp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096657" y="4538008"/>
            <a:ext cx="3832500" cy="1430179"/>
          </a:xfrm>
          <a:prstGeom prst="roundRect">
            <a:avLst/>
          </a:prstGeom>
          <a:solidFill>
            <a:schemeClr val="accent3"/>
          </a:solidFill>
        </p:spPr>
        <p:txBody>
          <a:bodyPr wrap="square" tIns="91440" bIns="9144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As usual, </a:t>
            </a:r>
            <a:r>
              <a:rPr lang="en-US" sz="2400" dirty="0" smtClean="0">
                <a:latin typeface="+mj-lt"/>
              </a:rPr>
              <a:t>we will focus only on the keys in our examples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954540" y="1808005"/>
            <a:ext cx="4099520" cy="2130747"/>
            <a:chOff x="1410750" y="1905000"/>
            <a:chExt cx="4099520" cy="2130747"/>
          </a:xfrm>
        </p:grpSpPr>
        <p:sp>
          <p:nvSpPr>
            <p:cNvPr id="102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2639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03" name="AutoShape 59"/>
            <p:cNvCxnSpPr>
              <a:cxnSpLocks noChangeShapeType="1"/>
              <a:stCxn id="112" idx="2"/>
              <a:endCxn id="122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1753650" y="2179320"/>
              <a:ext cx="726954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4" name="AutoShape 60"/>
            <p:cNvCxnSpPr>
              <a:cxnSpLocks noChangeShapeType="1"/>
              <a:stCxn id="113" idx="2"/>
              <a:endCxn id="125" idx="0"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2607080" y="2179320"/>
              <a:ext cx="323170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5" name="AutoShape 61"/>
            <p:cNvCxnSpPr>
              <a:cxnSpLocks noChangeShapeType="1"/>
              <a:stCxn id="115" idx="2"/>
              <a:endCxn id="131" idx="0"/>
            </p:cNvCxnSpPr>
            <p:nvPr>
              <p:custDataLst>
                <p:tags r:id="rId4"/>
              </p:custDataLst>
            </p:nvPr>
          </p:nvCxnSpPr>
          <p:spPr bwMode="auto">
            <a:xfrm>
              <a:off x="3380865" y="2179320"/>
              <a:ext cx="79645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0" name="AutoShape 62"/>
            <p:cNvCxnSpPr>
              <a:cxnSpLocks noChangeShapeType="1"/>
              <a:stCxn id="117" idx="2"/>
              <a:endCxn id="129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827861" y="2179320"/>
              <a:ext cx="486079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1" name="AutoShape 63"/>
            <p:cNvCxnSpPr>
              <a:cxnSpLocks noChangeShapeType="1"/>
              <a:stCxn id="119" idx="2"/>
              <a:endCxn id="127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266092" y="2179320"/>
              <a:ext cx="901278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" name="Rectangle 1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2504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92150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7216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2765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6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18965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89761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65961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27992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0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04192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66223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2" name="AutoShape 7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1075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77773" y="3727970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x&lt;3</a:t>
              </a:r>
              <a:endParaRPr lang="en-US" sz="1400" b="0" dirty="0" smtClean="0">
                <a:latin typeface="+mn-lt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25404" y="3727969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3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x&lt;7</a:t>
              </a:r>
            </a:p>
          </p:txBody>
        </p:sp>
        <p:sp>
          <p:nvSpPr>
            <p:cNvPr id="125" name="AutoShape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6418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59433" y="3727970"/>
              <a:ext cx="615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</a:rPr>
                <a:t>21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</a:t>
              </a:r>
            </a:p>
          </p:txBody>
        </p:sp>
        <p:sp>
          <p:nvSpPr>
            <p:cNvPr id="127" name="AutoShap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2447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818451" y="3727970"/>
              <a:ext cx="99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12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x&lt;21</a:t>
              </a:r>
            </a:p>
          </p:txBody>
        </p:sp>
        <p:sp>
          <p:nvSpPr>
            <p:cNvPr id="129" name="AutoShape 7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7104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021928" y="372797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7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x&lt;12</a:t>
              </a:r>
            </a:p>
          </p:txBody>
        </p:sp>
        <p:sp>
          <p:nvSpPr>
            <p:cNvPr id="131" name="AutoShape 7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761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1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Tree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are used to data at internal nodes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But find is still an easy root-to-leaf algorithm</a:t>
            </a:r>
          </a:p>
          <a:p>
            <a:r>
              <a:rPr lang="en-US" sz="2400" dirty="0" smtClean="0"/>
              <a:t>At an internal node, binary search on the M-1 keys</a:t>
            </a:r>
          </a:p>
          <a:p>
            <a:r>
              <a:rPr lang="en-US" sz="2400" dirty="0" smtClean="0"/>
              <a:t>At the leaf do binary search on the </a:t>
            </a:r>
            <a:r>
              <a:rPr lang="en-US" sz="2400" dirty="0" smtClean="0">
                <a:sym typeface="Symbol"/>
              </a:rPr>
              <a:t> L data items</a:t>
            </a:r>
          </a:p>
          <a:p>
            <a:pPr marL="0" indent="0">
              <a:buNone/>
            </a:pP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To ensure logarithmic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running time, we need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guarantee balance!</a:t>
            </a:r>
            <a:br>
              <a:rPr lang="en-US" sz="2800" dirty="0" smtClean="0">
                <a:sym typeface="Symbol"/>
              </a:rPr>
            </a:br>
            <a:endParaRPr lang="en-US" sz="2800" dirty="0" smtClean="0">
              <a:sym typeface="Symbol"/>
            </a:endParaRP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What should the balance condition be?</a:t>
            </a:r>
            <a:endParaRPr lang="en-US" sz="2800" dirty="0"/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86</a:t>
            </a:fld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815880" y="3330755"/>
            <a:ext cx="4099520" cy="2130747"/>
            <a:chOff x="1410750" y="1905000"/>
            <a:chExt cx="4099520" cy="2130747"/>
          </a:xfrm>
        </p:grpSpPr>
        <p:sp>
          <p:nvSpPr>
            <p:cNvPr id="99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3049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00" name="AutoShape 59"/>
            <p:cNvCxnSpPr>
              <a:cxnSpLocks noChangeShapeType="1"/>
              <a:stCxn id="105" idx="2"/>
              <a:endCxn id="115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1753650" y="2179320"/>
              <a:ext cx="731054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1" name="AutoShape 60"/>
            <p:cNvCxnSpPr>
              <a:cxnSpLocks noChangeShapeType="1"/>
              <a:stCxn id="106" idx="2"/>
              <a:endCxn id="118" idx="0"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2607080" y="2179320"/>
              <a:ext cx="327270" cy="792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2" name="AutoShape 61"/>
            <p:cNvCxnSpPr>
              <a:cxnSpLocks noChangeShapeType="1"/>
              <a:stCxn id="108" idx="2"/>
              <a:endCxn id="124" idx="0"/>
            </p:cNvCxnSpPr>
            <p:nvPr>
              <p:custDataLst>
                <p:tags r:id="rId4"/>
              </p:custDataLst>
            </p:nvPr>
          </p:nvCxnSpPr>
          <p:spPr bwMode="auto">
            <a:xfrm>
              <a:off x="3380865" y="2179320"/>
              <a:ext cx="79645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3" name="AutoShape 62"/>
            <p:cNvCxnSpPr>
              <a:cxnSpLocks noChangeShapeType="1"/>
              <a:stCxn id="110" idx="2"/>
              <a:endCxn id="122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827861" y="2179320"/>
              <a:ext cx="486079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4" name="AutoShape 63"/>
            <p:cNvCxnSpPr>
              <a:cxnSpLocks noChangeShapeType="1"/>
              <a:stCxn id="112" idx="2"/>
              <a:endCxn id="120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266092" y="2179320"/>
              <a:ext cx="901278" cy="7809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5" name="Rectangle 10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6604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96250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7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76260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/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2765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9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18965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789761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1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65961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27992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3" name="Rectangle 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04192" y="190500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66223" y="190500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5" name="AutoShape 7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1075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77773" y="3727970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x&lt;3</a:t>
              </a:r>
              <a:endParaRPr lang="en-US" sz="1400" b="0" dirty="0" smtClean="0">
                <a:latin typeface="+mn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25404" y="3727969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3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x&lt;7</a:t>
              </a:r>
            </a:p>
          </p:txBody>
        </p:sp>
        <p:sp>
          <p:nvSpPr>
            <p:cNvPr id="118" name="AutoShape 7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64180" y="2971800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59433" y="3727970"/>
              <a:ext cx="615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</a:rPr>
                <a:t>21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</a:t>
              </a:r>
            </a:p>
          </p:txBody>
        </p:sp>
        <p:sp>
          <p:nvSpPr>
            <p:cNvPr id="120" name="AutoShap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2447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18451" y="3727970"/>
              <a:ext cx="99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12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x&lt;21</a:t>
              </a:r>
            </a:p>
          </p:txBody>
        </p:sp>
        <p:sp>
          <p:nvSpPr>
            <p:cNvPr id="122" name="AutoShape 7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7104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021928" y="3727970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latin typeface="+mn-lt"/>
                  <a:sym typeface="Symbol"/>
                </a:rPr>
                <a:t>7</a:t>
              </a:r>
              <a:r>
                <a:rPr lang="en-US" sz="1400" dirty="0" smtClean="0">
                  <a:latin typeface="+mn-lt"/>
                  <a:sym typeface="Symbol"/>
                </a:rPr>
                <a:t></a:t>
              </a:r>
              <a:r>
                <a:rPr lang="en-US" sz="1400" b="0" dirty="0" smtClean="0">
                  <a:latin typeface="+mn-lt"/>
                </a:rPr>
                <a:t>x&lt;12</a:t>
              </a:r>
            </a:p>
          </p:txBody>
        </p:sp>
        <p:sp>
          <p:nvSpPr>
            <p:cNvPr id="124" name="AutoShape 7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7610" y="2960298"/>
              <a:ext cx="685800" cy="76200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1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Structure Properties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Root (special case)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If tree has </a:t>
            </a:r>
            <a:r>
              <a:rPr lang="en-US" sz="2400" dirty="0" smtClean="0">
                <a:sym typeface="Symbol" pitchFamily="18" charset="2"/>
              </a:rPr>
              <a:t></a:t>
            </a:r>
            <a:r>
              <a:rPr lang="en-US" sz="2400" dirty="0" smtClean="0"/>
              <a:t> L items, root is a leaf (occurs when starting up, otherwise very unusual)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Otherwise, root has between 2 and M children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Internal Node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Has between </a:t>
            </a:r>
            <a:r>
              <a:rPr lang="en-US" sz="2400" dirty="0" smtClean="0">
                <a:sym typeface="Symbol" pitchFamily="18" charset="2"/>
              </a:rPr>
              <a:t></a:t>
            </a:r>
            <a:r>
              <a:rPr lang="en-US" sz="2400" dirty="0" smtClean="0"/>
              <a:t>M/2</a:t>
            </a:r>
            <a:r>
              <a:rPr lang="en-US" sz="2400" dirty="0" smtClean="0">
                <a:sym typeface="Symbol" pitchFamily="18" charset="2"/>
              </a:rPr>
              <a:t></a:t>
            </a:r>
            <a:r>
              <a:rPr lang="en-US" sz="2400" dirty="0" smtClean="0"/>
              <a:t> and M children (at least half full)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Leaf Node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All leaves at the same depth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Has between </a:t>
            </a:r>
            <a:r>
              <a:rPr lang="en-US" sz="2400" dirty="0" smtClean="0">
                <a:sym typeface="Symbol" pitchFamily="18" charset="2"/>
              </a:rPr>
              <a:t>L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 pitchFamily="18" charset="2"/>
              </a:rPr>
              <a:t></a:t>
            </a:r>
            <a:r>
              <a:rPr lang="en-US" sz="2400" dirty="0" smtClean="0"/>
              <a:t> and L items (at least half full)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Any M &gt; 2 and L will work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Picked based on disk-block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36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Suppose: 	M=4 (max # children in internal node)</a:t>
            </a:r>
            <a:br>
              <a:rPr lang="en-US" sz="2800" dirty="0" smtClean="0"/>
            </a:br>
            <a:r>
              <a:rPr lang="en-US" sz="2800" dirty="0" smtClean="0"/>
              <a:t>		L=5 (max # data items at leaf)</a:t>
            </a:r>
          </a:p>
          <a:p>
            <a:r>
              <a:rPr lang="en-US" sz="2600" dirty="0" smtClean="0"/>
              <a:t>All internal nodes have at least 2 children</a:t>
            </a:r>
          </a:p>
          <a:p>
            <a:r>
              <a:rPr lang="en-US" sz="2600" dirty="0" smtClean="0"/>
              <a:t>All leaves at same depth with at least 3 data items</a:t>
            </a:r>
          </a:p>
        </p:txBody>
      </p:sp>
      <p:sp>
        <p:nvSpPr>
          <p:cNvPr id="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4390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8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</a:t>
            </a:r>
          </a:p>
        </p:txBody>
      </p:sp>
      <p:sp>
        <p:nvSpPr>
          <p:cNvPr id="3438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8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8</a:t>
            </a:r>
          </a:p>
        </p:txBody>
      </p:sp>
      <p:sp>
        <p:nvSpPr>
          <p:cNvPr id="34370" name="Rectangle 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8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9</a:t>
            </a:r>
          </a:p>
        </p:txBody>
      </p:sp>
      <p:sp>
        <p:nvSpPr>
          <p:cNvPr id="34360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8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10</a:t>
            </a:r>
          </a:p>
        </p:txBody>
      </p:sp>
      <p:sp>
        <p:nvSpPr>
          <p:cNvPr id="34346" name="Rectangle 9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4336" name="Rectangle 1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16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34326" name="Rectangle 1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16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34316" name="Rectangle 1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6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17 </a:t>
            </a:r>
          </a:p>
        </p:txBody>
      </p:sp>
      <p:sp>
        <p:nvSpPr>
          <p:cNvPr id="34306" name="Rectangle 1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262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20</a:t>
            </a:r>
          </a:p>
        </p:txBody>
      </p:sp>
      <p:sp>
        <p:nvSpPr>
          <p:cNvPr id="34296" name="Rectangle 1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262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22</a:t>
            </a:r>
          </a:p>
        </p:txBody>
      </p:sp>
      <p:sp>
        <p:nvSpPr>
          <p:cNvPr id="34286" name="Rectangle 1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62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76" name="Rectangle 18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5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27</a:t>
            </a:r>
          </a:p>
        </p:txBody>
      </p:sp>
      <p:sp>
        <p:nvSpPr>
          <p:cNvPr id="34266" name="Rectangle 1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5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28</a:t>
            </a:r>
          </a:p>
        </p:txBody>
      </p:sp>
      <p:sp>
        <p:nvSpPr>
          <p:cNvPr id="34256" name="Rectangle 20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35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34246" name="Rectangle 2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5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36" name="Rectangle 2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1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34</a:t>
            </a:r>
          </a:p>
        </p:txBody>
      </p:sp>
      <p:sp>
        <p:nvSpPr>
          <p:cNvPr id="34226" name="Rectangle 2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4216" name="Rectangle 2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21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39</a:t>
            </a:r>
          </a:p>
        </p:txBody>
      </p:sp>
      <p:sp>
        <p:nvSpPr>
          <p:cNvPr id="34206" name="Rectangle 25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21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41</a:t>
            </a:r>
          </a:p>
        </p:txBody>
      </p:sp>
      <p:sp>
        <p:nvSpPr>
          <p:cNvPr id="34196" name="Rectangle 26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88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44</a:t>
            </a:r>
          </a:p>
        </p:txBody>
      </p:sp>
      <p:sp>
        <p:nvSpPr>
          <p:cNvPr id="34186" name="Rectangle 28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88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47</a:t>
            </a:r>
          </a:p>
        </p:txBody>
      </p:sp>
      <p:sp>
        <p:nvSpPr>
          <p:cNvPr id="34176" name="Rectangle 29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8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49 </a:t>
            </a:r>
          </a:p>
        </p:txBody>
      </p:sp>
      <p:sp>
        <p:nvSpPr>
          <p:cNvPr id="34166" name="Rectangle 3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88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152" name="Rectangle 3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980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50</a:t>
            </a:r>
          </a:p>
        </p:txBody>
      </p:sp>
      <p:sp>
        <p:nvSpPr>
          <p:cNvPr id="34142" name="Rectangle 3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980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60</a:t>
            </a:r>
          </a:p>
        </p:txBody>
      </p:sp>
      <p:sp>
        <p:nvSpPr>
          <p:cNvPr id="34132" name="Rectangle 3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980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70</a:t>
            </a:r>
          </a:p>
        </p:txBody>
      </p:sp>
      <p:sp>
        <p:nvSpPr>
          <p:cNvPr id="34122" name="Rectangle 34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980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cxnSp>
        <p:nvCxnSpPr>
          <p:cNvPr id="33830" name="AutoShape 488"/>
          <p:cNvCxnSpPr>
            <a:cxnSpLocks noChangeShapeType="1"/>
            <a:stCxn id="616" idx="2"/>
            <a:endCxn id="628" idx="0"/>
          </p:cNvCxnSpPr>
          <p:nvPr>
            <p:custDataLst>
              <p:tags r:id="rId30"/>
            </p:custDataLst>
          </p:nvPr>
        </p:nvCxnSpPr>
        <p:spPr bwMode="auto">
          <a:xfrm flipH="1">
            <a:off x="2385060" y="3124200"/>
            <a:ext cx="1756344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1" name="AutoShape 489"/>
          <p:cNvCxnSpPr>
            <a:cxnSpLocks noChangeShapeType="1"/>
            <a:stCxn id="617" idx="2"/>
            <a:endCxn id="641" idx="0"/>
          </p:cNvCxnSpPr>
          <p:nvPr>
            <p:custDataLst>
              <p:tags r:id="rId31"/>
            </p:custDataLst>
          </p:nvPr>
        </p:nvCxnSpPr>
        <p:spPr bwMode="auto">
          <a:xfrm>
            <a:off x="4591050" y="3124200"/>
            <a:ext cx="41943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2" name="AutoShape 490"/>
          <p:cNvCxnSpPr>
            <a:cxnSpLocks noChangeShapeType="1"/>
            <a:stCxn id="619" idx="2"/>
            <a:endCxn id="650" idx="0"/>
          </p:cNvCxnSpPr>
          <p:nvPr>
            <p:custDataLst>
              <p:tags r:id="rId32"/>
            </p:custDataLst>
          </p:nvPr>
        </p:nvCxnSpPr>
        <p:spPr bwMode="auto">
          <a:xfrm>
            <a:off x="5033010" y="3124200"/>
            <a:ext cx="2305116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3" name="AutoShape 491"/>
          <p:cNvCxnSpPr>
            <a:cxnSpLocks noChangeShapeType="1"/>
            <a:stCxn id="626" idx="2"/>
            <a:endCxn id="33912" idx="0"/>
          </p:cNvCxnSpPr>
          <p:nvPr>
            <p:custDataLst>
              <p:tags r:id="rId33"/>
            </p:custDataLst>
          </p:nvPr>
        </p:nvCxnSpPr>
        <p:spPr bwMode="auto">
          <a:xfrm flipH="1">
            <a:off x="1383063" y="4124294"/>
            <a:ext cx="331371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4" name="AutoShape 492"/>
          <p:cNvCxnSpPr>
            <a:cxnSpLocks noChangeShapeType="1"/>
            <a:stCxn id="627" idx="2"/>
            <a:endCxn id="34390" idx="0"/>
          </p:cNvCxnSpPr>
          <p:nvPr>
            <p:custDataLst>
              <p:tags r:id="rId34"/>
            </p:custDataLst>
          </p:nvPr>
        </p:nvCxnSpPr>
        <p:spPr bwMode="auto">
          <a:xfrm>
            <a:off x="2164080" y="4124294"/>
            <a:ext cx="133383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5" name="AutoShape 493"/>
          <p:cNvCxnSpPr>
            <a:cxnSpLocks noChangeShapeType="1"/>
            <a:stCxn id="639" idx="2"/>
            <a:endCxn id="34346" idx="0"/>
          </p:cNvCxnSpPr>
          <p:nvPr>
            <p:custDataLst>
              <p:tags r:id="rId35"/>
            </p:custDataLst>
          </p:nvPr>
        </p:nvCxnSpPr>
        <p:spPr bwMode="auto">
          <a:xfrm flipH="1">
            <a:off x="3745263" y="4124294"/>
            <a:ext cx="217104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6" name="AutoShape 494"/>
          <p:cNvCxnSpPr>
            <a:cxnSpLocks noChangeShapeType="1"/>
            <a:stCxn id="640" idx="2"/>
            <a:endCxn id="34306" idx="0"/>
          </p:cNvCxnSpPr>
          <p:nvPr>
            <p:custDataLst>
              <p:tags r:id="rId36"/>
            </p:custDataLst>
          </p:nvPr>
        </p:nvCxnSpPr>
        <p:spPr bwMode="auto">
          <a:xfrm flipH="1">
            <a:off x="4354863" y="4124294"/>
            <a:ext cx="5715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7" name="AutoShape 495"/>
          <p:cNvCxnSpPr>
            <a:cxnSpLocks noChangeShapeType="1"/>
            <a:stCxn id="642" idx="2"/>
            <a:endCxn id="34276" idx="0"/>
          </p:cNvCxnSpPr>
          <p:nvPr>
            <p:custDataLst>
              <p:tags r:id="rId37"/>
            </p:custDataLst>
          </p:nvPr>
        </p:nvCxnSpPr>
        <p:spPr bwMode="auto">
          <a:xfrm>
            <a:off x="4853973" y="4124294"/>
            <a:ext cx="11049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8" name="AutoShape 496"/>
          <p:cNvCxnSpPr>
            <a:cxnSpLocks noChangeShapeType="1"/>
            <a:stCxn id="644" idx="2"/>
            <a:endCxn id="34236" idx="0"/>
          </p:cNvCxnSpPr>
          <p:nvPr>
            <p:custDataLst>
              <p:tags r:id="rId38"/>
            </p:custDataLst>
          </p:nvPr>
        </p:nvCxnSpPr>
        <p:spPr bwMode="auto">
          <a:xfrm>
            <a:off x="5295933" y="4124294"/>
            <a:ext cx="35433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9" name="AutoShape 497"/>
          <p:cNvCxnSpPr>
            <a:cxnSpLocks noChangeShapeType="1"/>
            <a:stCxn id="648" idx="2"/>
            <a:endCxn id="34196" idx="0"/>
          </p:cNvCxnSpPr>
          <p:nvPr>
            <p:custDataLst>
              <p:tags r:id="rId39"/>
            </p:custDataLst>
          </p:nvPr>
        </p:nvCxnSpPr>
        <p:spPr bwMode="auto">
          <a:xfrm>
            <a:off x="6667500" y="4084320"/>
            <a:ext cx="49563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40" name="AutoShape 498"/>
          <p:cNvCxnSpPr>
            <a:cxnSpLocks noChangeShapeType="1"/>
            <a:stCxn id="649" idx="2"/>
            <a:endCxn id="34152" idx="0"/>
          </p:cNvCxnSpPr>
          <p:nvPr>
            <p:custDataLst>
              <p:tags r:id="rId40"/>
            </p:custDataLst>
          </p:nvPr>
        </p:nvCxnSpPr>
        <p:spPr bwMode="auto">
          <a:xfrm>
            <a:off x="7117146" y="4084320"/>
            <a:ext cx="209517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992" name="Rectangle 56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16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19 </a:t>
            </a:r>
          </a:p>
        </p:txBody>
      </p:sp>
      <p:sp>
        <p:nvSpPr>
          <p:cNvPr id="33982" name="Rectangle 57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262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72" name="Rectangle 58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35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62" name="Rectangle 59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21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52" name="Rectangle 60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488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42" name="Rectangle 62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980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32" name="Rectangle 63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68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22" name="Rectangle 6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62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24</a:t>
            </a:r>
          </a:p>
        </p:txBody>
      </p:sp>
      <p:sp>
        <p:nvSpPr>
          <p:cNvPr id="33912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54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339933"/>
                </a:solidFill>
              </a:rPr>
              <a:t>1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33902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</a:t>
            </a:r>
          </a:p>
        </p:txBody>
      </p:sp>
      <p:sp>
        <p:nvSpPr>
          <p:cNvPr id="33892" name="Rectangle 7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54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</a:t>
            </a:r>
          </a:p>
        </p:txBody>
      </p:sp>
      <p:sp>
        <p:nvSpPr>
          <p:cNvPr id="33882" name="Rectangle 8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339933"/>
              </a:solidFill>
            </a:endParaRPr>
          </a:p>
        </p:txBody>
      </p:sp>
      <p:sp>
        <p:nvSpPr>
          <p:cNvPr id="33868" name="Rectangle 63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54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615" name="Rectangle 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8719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6" name="Rectangle 61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03304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7" name="Rectangle 61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5295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8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62915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/>
              <a:t>44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9" name="Rectangle 6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99491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0" name="Rectangle 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07111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1" name="Rectangle 6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3687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334" y="3849974"/>
            <a:ext cx="1409766" cy="274320"/>
            <a:chOff x="4255704" y="3002280"/>
            <a:chExt cx="1409766" cy="274320"/>
          </a:xfrm>
        </p:grpSpPr>
        <p:sp>
          <p:nvSpPr>
            <p:cNvPr id="625" name="Rectangle 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6" name="Rectangle 62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7" name="Rectangle 62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8" name="Rectangle 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9" name="Rectangle 62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30" name="Rectangle 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1" name="Rectangle 63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3924267" y="3849974"/>
            <a:ext cx="1409766" cy="274320"/>
            <a:chOff x="4255704" y="3002280"/>
            <a:chExt cx="1409766" cy="274320"/>
          </a:xfrm>
        </p:grpSpPr>
        <p:sp>
          <p:nvSpPr>
            <p:cNvPr id="638" name="Rectangle 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20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9" name="Rectangle 63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0" name="Rectangle 63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1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2" name="Rectangle 6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3" name="Rectangle 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4" name="Rectangle 6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46" name="Group 645"/>
          <p:cNvGrpSpPr/>
          <p:nvPr/>
        </p:nvGrpSpPr>
        <p:grpSpPr>
          <a:xfrm>
            <a:off x="6629400" y="3810000"/>
            <a:ext cx="1409766" cy="274320"/>
            <a:chOff x="4255704" y="3002280"/>
            <a:chExt cx="1409766" cy="274320"/>
          </a:xfrm>
        </p:grpSpPr>
        <p:sp>
          <p:nvSpPr>
            <p:cNvPr id="647" name="Rectangle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8" name="Rectangle 64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9" name="Rectangle 64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0" name="Rectangle 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1" name="Rectangle 65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2" name="Rectangle 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3" name="Rectangle 65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4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Note on notation: </a:t>
            </a:r>
            <a:endParaRPr lang="en-US" sz="2800" dirty="0" smtClean="0"/>
          </a:p>
          <a:p>
            <a:r>
              <a:rPr lang="en-US" sz="2400" dirty="0" smtClean="0"/>
              <a:t>Inner </a:t>
            </a:r>
            <a:r>
              <a:rPr lang="en-US" sz="2400" dirty="0"/>
              <a:t>nodes drawn </a:t>
            </a:r>
            <a:r>
              <a:rPr lang="en-US" sz="2400" dirty="0" smtClean="0"/>
              <a:t>horizontally </a:t>
            </a:r>
            <a:endParaRPr lang="en-US" sz="2400" dirty="0"/>
          </a:p>
          <a:p>
            <a:r>
              <a:rPr lang="en-US" sz="2400" dirty="0" smtClean="0"/>
              <a:t>Leaves drawn vertically </a:t>
            </a:r>
            <a:r>
              <a:rPr lang="en-US" sz="2400" dirty="0"/>
              <a:t>to </a:t>
            </a:r>
            <a:r>
              <a:rPr lang="en-US" sz="2400" dirty="0" smtClean="0"/>
              <a:t>distinguish</a:t>
            </a:r>
          </a:p>
          <a:p>
            <a:r>
              <a:rPr lang="en-US" sz="2400" dirty="0" smtClean="0"/>
              <a:t>Includes all empty </a:t>
            </a:r>
            <a:r>
              <a:rPr lang="en-US" sz="2400" dirty="0"/>
              <a:t>cells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4390" name="Rectangle 4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68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</a:t>
            </a:r>
          </a:p>
        </p:txBody>
      </p:sp>
      <p:sp>
        <p:nvSpPr>
          <p:cNvPr id="34380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8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8</a:t>
            </a:r>
          </a:p>
        </p:txBody>
      </p:sp>
      <p:sp>
        <p:nvSpPr>
          <p:cNvPr id="34370" name="Rectangle 7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8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9</a:t>
            </a:r>
          </a:p>
        </p:txBody>
      </p:sp>
      <p:sp>
        <p:nvSpPr>
          <p:cNvPr id="34360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8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10</a:t>
            </a:r>
          </a:p>
        </p:txBody>
      </p:sp>
      <p:sp>
        <p:nvSpPr>
          <p:cNvPr id="34346" name="Rectangle 9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16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4336" name="Rectangle 10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16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34326" name="Rectangle 1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16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34316" name="Rectangle 1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6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17 </a:t>
            </a:r>
          </a:p>
        </p:txBody>
      </p:sp>
      <p:sp>
        <p:nvSpPr>
          <p:cNvPr id="34306" name="Rectangle 1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262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20</a:t>
            </a:r>
          </a:p>
        </p:txBody>
      </p:sp>
      <p:sp>
        <p:nvSpPr>
          <p:cNvPr id="34296" name="Rectangle 1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262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22</a:t>
            </a:r>
          </a:p>
        </p:txBody>
      </p:sp>
      <p:sp>
        <p:nvSpPr>
          <p:cNvPr id="34286" name="Rectangle 1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62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76" name="Rectangle 18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58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27</a:t>
            </a:r>
          </a:p>
        </p:txBody>
      </p:sp>
      <p:sp>
        <p:nvSpPr>
          <p:cNvPr id="34266" name="Rectangle 1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358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28</a:t>
            </a:r>
          </a:p>
        </p:txBody>
      </p:sp>
      <p:sp>
        <p:nvSpPr>
          <p:cNvPr id="34256" name="Rectangle 20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358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34246" name="Rectangle 2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58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236" name="Rectangle 2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216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34</a:t>
            </a:r>
          </a:p>
        </p:txBody>
      </p:sp>
      <p:sp>
        <p:nvSpPr>
          <p:cNvPr id="34226" name="Rectangle 2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6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4216" name="Rectangle 2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216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39</a:t>
            </a:r>
          </a:p>
        </p:txBody>
      </p:sp>
      <p:sp>
        <p:nvSpPr>
          <p:cNvPr id="34206" name="Rectangle 25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216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41</a:t>
            </a:r>
          </a:p>
        </p:txBody>
      </p:sp>
      <p:sp>
        <p:nvSpPr>
          <p:cNvPr id="34196" name="Rectangle 26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88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44</a:t>
            </a:r>
          </a:p>
        </p:txBody>
      </p:sp>
      <p:sp>
        <p:nvSpPr>
          <p:cNvPr id="34186" name="Rectangle 28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88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47</a:t>
            </a:r>
          </a:p>
        </p:txBody>
      </p:sp>
      <p:sp>
        <p:nvSpPr>
          <p:cNvPr id="34176" name="Rectangle 29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88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49 </a:t>
            </a:r>
          </a:p>
        </p:txBody>
      </p:sp>
      <p:sp>
        <p:nvSpPr>
          <p:cNvPr id="34166" name="Rectangle 3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88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4152" name="Rectangle 3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980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50</a:t>
            </a:r>
          </a:p>
        </p:txBody>
      </p:sp>
      <p:sp>
        <p:nvSpPr>
          <p:cNvPr id="34142" name="Rectangle 3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980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60</a:t>
            </a:r>
          </a:p>
        </p:txBody>
      </p:sp>
      <p:sp>
        <p:nvSpPr>
          <p:cNvPr id="34132" name="Rectangle 3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980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70</a:t>
            </a:r>
          </a:p>
        </p:txBody>
      </p:sp>
      <p:sp>
        <p:nvSpPr>
          <p:cNvPr id="34122" name="Rectangle 34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980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cxnSp>
        <p:nvCxnSpPr>
          <p:cNvPr id="33830" name="AutoShape 488"/>
          <p:cNvCxnSpPr>
            <a:cxnSpLocks noChangeShapeType="1"/>
            <a:stCxn id="616" idx="2"/>
            <a:endCxn id="628" idx="0"/>
          </p:cNvCxnSpPr>
          <p:nvPr>
            <p:custDataLst>
              <p:tags r:id="rId30"/>
            </p:custDataLst>
          </p:nvPr>
        </p:nvCxnSpPr>
        <p:spPr bwMode="auto">
          <a:xfrm flipH="1">
            <a:off x="2385060" y="3124200"/>
            <a:ext cx="1756344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1" name="AutoShape 489"/>
          <p:cNvCxnSpPr>
            <a:cxnSpLocks noChangeShapeType="1"/>
            <a:stCxn id="617" idx="2"/>
            <a:endCxn id="641" idx="0"/>
          </p:cNvCxnSpPr>
          <p:nvPr>
            <p:custDataLst>
              <p:tags r:id="rId31"/>
            </p:custDataLst>
          </p:nvPr>
        </p:nvCxnSpPr>
        <p:spPr bwMode="auto">
          <a:xfrm>
            <a:off x="4591050" y="3124200"/>
            <a:ext cx="41943" cy="725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2" name="AutoShape 490"/>
          <p:cNvCxnSpPr>
            <a:cxnSpLocks noChangeShapeType="1"/>
            <a:stCxn id="619" idx="2"/>
            <a:endCxn id="650" idx="0"/>
          </p:cNvCxnSpPr>
          <p:nvPr>
            <p:custDataLst>
              <p:tags r:id="rId32"/>
            </p:custDataLst>
          </p:nvPr>
        </p:nvCxnSpPr>
        <p:spPr bwMode="auto">
          <a:xfrm>
            <a:off x="5033010" y="3124200"/>
            <a:ext cx="2305116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3" name="AutoShape 491"/>
          <p:cNvCxnSpPr>
            <a:cxnSpLocks noChangeShapeType="1"/>
            <a:stCxn id="626" idx="2"/>
            <a:endCxn id="33912" idx="0"/>
          </p:cNvCxnSpPr>
          <p:nvPr>
            <p:custDataLst>
              <p:tags r:id="rId33"/>
            </p:custDataLst>
          </p:nvPr>
        </p:nvCxnSpPr>
        <p:spPr bwMode="auto">
          <a:xfrm flipH="1">
            <a:off x="1383063" y="4124294"/>
            <a:ext cx="331371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4" name="AutoShape 492"/>
          <p:cNvCxnSpPr>
            <a:cxnSpLocks noChangeShapeType="1"/>
            <a:stCxn id="627" idx="2"/>
            <a:endCxn id="34390" idx="0"/>
          </p:cNvCxnSpPr>
          <p:nvPr>
            <p:custDataLst>
              <p:tags r:id="rId34"/>
            </p:custDataLst>
          </p:nvPr>
        </p:nvCxnSpPr>
        <p:spPr bwMode="auto">
          <a:xfrm>
            <a:off x="2164080" y="4124294"/>
            <a:ext cx="133383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5" name="AutoShape 493"/>
          <p:cNvCxnSpPr>
            <a:cxnSpLocks noChangeShapeType="1"/>
            <a:stCxn id="639" idx="2"/>
            <a:endCxn id="34346" idx="0"/>
          </p:cNvCxnSpPr>
          <p:nvPr>
            <p:custDataLst>
              <p:tags r:id="rId35"/>
            </p:custDataLst>
          </p:nvPr>
        </p:nvCxnSpPr>
        <p:spPr bwMode="auto">
          <a:xfrm flipH="1">
            <a:off x="3745263" y="4124294"/>
            <a:ext cx="217104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6" name="AutoShape 494"/>
          <p:cNvCxnSpPr>
            <a:cxnSpLocks noChangeShapeType="1"/>
            <a:stCxn id="640" idx="2"/>
            <a:endCxn id="34306" idx="0"/>
          </p:cNvCxnSpPr>
          <p:nvPr>
            <p:custDataLst>
              <p:tags r:id="rId36"/>
            </p:custDataLst>
          </p:nvPr>
        </p:nvCxnSpPr>
        <p:spPr bwMode="auto">
          <a:xfrm flipH="1">
            <a:off x="4354863" y="4124294"/>
            <a:ext cx="5715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7" name="AutoShape 495"/>
          <p:cNvCxnSpPr>
            <a:cxnSpLocks noChangeShapeType="1"/>
            <a:stCxn id="642" idx="2"/>
            <a:endCxn id="34276" idx="0"/>
          </p:cNvCxnSpPr>
          <p:nvPr>
            <p:custDataLst>
              <p:tags r:id="rId37"/>
            </p:custDataLst>
          </p:nvPr>
        </p:nvCxnSpPr>
        <p:spPr bwMode="auto">
          <a:xfrm>
            <a:off x="4853973" y="4124294"/>
            <a:ext cx="11049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8" name="AutoShape 496"/>
          <p:cNvCxnSpPr>
            <a:cxnSpLocks noChangeShapeType="1"/>
            <a:stCxn id="644" idx="2"/>
            <a:endCxn id="34236" idx="0"/>
          </p:cNvCxnSpPr>
          <p:nvPr>
            <p:custDataLst>
              <p:tags r:id="rId38"/>
            </p:custDataLst>
          </p:nvPr>
        </p:nvCxnSpPr>
        <p:spPr bwMode="auto">
          <a:xfrm>
            <a:off x="5295933" y="4124294"/>
            <a:ext cx="354330" cy="6001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39" name="AutoShape 497"/>
          <p:cNvCxnSpPr>
            <a:cxnSpLocks noChangeShapeType="1"/>
            <a:stCxn id="648" idx="2"/>
            <a:endCxn id="34196" idx="0"/>
          </p:cNvCxnSpPr>
          <p:nvPr>
            <p:custDataLst>
              <p:tags r:id="rId39"/>
            </p:custDataLst>
          </p:nvPr>
        </p:nvCxnSpPr>
        <p:spPr bwMode="auto">
          <a:xfrm>
            <a:off x="6667500" y="4084320"/>
            <a:ext cx="49563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40" name="AutoShape 498"/>
          <p:cNvCxnSpPr>
            <a:cxnSpLocks noChangeShapeType="1"/>
            <a:stCxn id="649" idx="2"/>
            <a:endCxn id="34152" idx="0"/>
          </p:cNvCxnSpPr>
          <p:nvPr>
            <p:custDataLst>
              <p:tags r:id="rId40"/>
            </p:custDataLst>
          </p:nvPr>
        </p:nvCxnSpPr>
        <p:spPr bwMode="auto">
          <a:xfrm>
            <a:off x="7117146" y="4084320"/>
            <a:ext cx="209517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992" name="Rectangle 56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516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19 </a:t>
            </a:r>
          </a:p>
        </p:txBody>
      </p:sp>
      <p:sp>
        <p:nvSpPr>
          <p:cNvPr id="33982" name="Rectangle 57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1262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72" name="Rectangle 58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35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62" name="Rectangle 59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4216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52" name="Rectangle 60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488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42" name="Rectangle 62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0980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32" name="Rectangle 63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0688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33922" name="Rectangle 6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62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24</a:t>
            </a:r>
          </a:p>
        </p:txBody>
      </p:sp>
      <p:sp>
        <p:nvSpPr>
          <p:cNvPr id="33912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54463" y="472440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339933"/>
                </a:solidFill>
              </a:rPr>
              <a:t>1</a:t>
            </a:r>
            <a:endParaRPr lang="en-US" sz="1600" dirty="0">
              <a:solidFill>
                <a:srgbClr val="339933"/>
              </a:solidFill>
            </a:endParaRPr>
          </a:p>
        </p:txBody>
      </p:sp>
      <p:sp>
        <p:nvSpPr>
          <p:cNvPr id="33902" name="Rectangle 6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463" y="499872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2</a:t>
            </a:r>
          </a:p>
        </p:txBody>
      </p:sp>
      <p:sp>
        <p:nvSpPr>
          <p:cNvPr id="33892" name="Rectangle 7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54463" y="527304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4</a:t>
            </a:r>
          </a:p>
        </p:txBody>
      </p:sp>
      <p:sp>
        <p:nvSpPr>
          <p:cNvPr id="33882" name="Rectangle 8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463" y="554736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339933"/>
              </a:solidFill>
            </a:endParaRPr>
          </a:p>
        </p:txBody>
      </p:sp>
      <p:sp>
        <p:nvSpPr>
          <p:cNvPr id="33868" name="Rectangle 63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154463" y="5821680"/>
            <a:ext cx="457200" cy="274320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615" name="Rectangle 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8719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6" name="Rectangle 615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03304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7" name="Rectangle 61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5295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8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62915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/>
              <a:t>44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9" name="Rectangle 6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99491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0" name="Rectangle 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071110" y="2849880"/>
            <a:ext cx="365760" cy="274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1" name="Rectangle 6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36870" y="2849880"/>
            <a:ext cx="76200" cy="2743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6334" y="3849974"/>
            <a:ext cx="1409766" cy="274320"/>
            <a:chOff x="4255704" y="3002280"/>
            <a:chExt cx="1409766" cy="274320"/>
          </a:xfrm>
        </p:grpSpPr>
        <p:sp>
          <p:nvSpPr>
            <p:cNvPr id="625" name="Rectangle 5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6" name="Rectangle 62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7" name="Rectangle 62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28" name="Rectangle 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9" name="Rectangle 62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30" name="Rectangle 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1" name="Rectangle 63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37" name="Group 636"/>
          <p:cNvGrpSpPr/>
          <p:nvPr/>
        </p:nvGrpSpPr>
        <p:grpSpPr>
          <a:xfrm>
            <a:off x="3924267" y="3849974"/>
            <a:ext cx="1409766" cy="274320"/>
            <a:chOff x="4255704" y="3002280"/>
            <a:chExt cx="1409766" cy="274320"/>
          </a:xfrm>
        </p:grpSpPr>
        <p:sp>
          <p:nvSpPr>
            <p:cNvPr id="638" name="Rectangle 5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20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39" name="Rectangle 63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0" name="Rectangle 63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1" name="Rectangle 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2" name="Rectangle 6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3" name="Rectangle 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4" name="Rectangle 6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46" name="Group 645"/>
          <p:cNvGrpSpPr/>
          <p:nvPr/>
        </p:nvGrpSpPr>
        <p:grpSpPr>
          <a:xfrm>
            <a:off x="6629400" y="3810000"/>
            <a:ext cx="1409766" cy="274320"/>
            <a:chOff x="4255704" y="3002280"/>
            <a:chExt cx="1409766" cy="274320"/>
          </a:xfrm>
        </p:grpSpPr>
        <p:sp>
          <p:nvSpPr>
            <p:cNvPr id="647" name="Rectangle 5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3959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 smtClean="0"/>
                <a:t>50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48" name="Rectangle 64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55704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9" name="Rectangle 64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0535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0" name="Rectangle 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78155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1" name="Rectangle 65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731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52" name="Rectangle 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23510" y="3002280"/>
              <a:ext cx="365760" cy="2743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53" name="Rectangle 65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589270" y="3002280"/>
              <a:ext cx="76200" cy="2743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AVL Balance Condition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Left and right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of every node have heights differing by at most 1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Mathematical Definition:  </a:t>
            </a:r>
          </a:p>
          <a:p>
            <a:pPr marL="0" indent="0">
              <a:buNone/>
            </a:pPr>
            <a:r>
              <a:rPr lang="en-US" sz="2800" dirty="0" smtClean="0"/>
              <a:t>For </a:t>
            </a:r>
            <a:r>
              <a:rPr lang="en-US" sz="2800" dirty="0"/>
              <a:t>every node x</a:t>
            </a:r>
            <a:r>
              <a:rPr lang="en-US" sz="2800" dirty="0" smtClean="0"/>
              <a:t>, –</a:t>
            </a:r>
            <a:r>
              <a:rPr lang="en-US" sz="2800" dirty="0"/>
              <a:t>1 </a:t>
            </a:r>
            <a:r>
              <a:rPr lang="en-US" sz="2800" dirty="0">
                <a:sym typeface="Symbol" pitchFamily="18" charset="2"/>
              </a:rPr>
              <a:t>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sym typeface="Symbol" pitchFamily="18" charset="2"/>
              </a:rPr>
              <a:t>balance</a:t>
            </a:r>
            <a:r>
              <a:rPr lang="en-US" sz="2800" dirty="0">
                <a:sym typeface="Symbol" pitchFamily="18" charset="2"/>
              </a:rPr>
              <a:t>(x) </a:t>
            </a:r>
            <a:r>
              <a:rPr lang="en-US" sz="2800" dirty="0"/>
              <a:t> </a:t>
            </a:r>
            <a:r>
              <a:rPr lang="en-US" sz="2800" dirty="0" smtClean="0"/>
              <a:t>1 where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balance</a:t>
            </a:r>
            <a:r>
              <a:rPr lang="en-US" sz="2800" dirty="0" smtClean="0"/>
              <a:t>(node) </a:t>
            </a:r>
            <a:br>
              <a:rPr lang="en-US" sz="2800" dirty="0" smtClean="0"/>
            </a:br>
            <a:r>
              <a:rPr lang="en-US" sz="2800" dirty="0" smtClean="0"/>
              <a:t>        =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height</a:t>
            </a:r>
            <a:r>
              <a:rPr lang="en-US" sz="2800" dirty="0" smtClean="0"/>
              <a:t>(</a:t>
            </a:r>
            <a:r>
              <a:rPr lang="en-US" sz="2800" dirty="0" err="1" smtClean="0"/>
              <a:t>node.left</a:t>
            </a:r>
            <a:r>
              <a:rPr lang="en-US" sz="2800" dirty="0" smtClean="0"/>
              <a:t>) –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height</a:t>
            </a:r>
            <a:r>
              <a:rPr lang="en-US" sz="2800" dirty="0" smtClean="0"/>
              <a:t>(</a:t>
            </a:r>
            <a:r>
              <a:rPr lang="en-US" sz="2800" dirty="0" err="1" smtClean="0"/>
              <a:t>node.right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pPr lvl="3"/>
            <a:endParaRPr lang="en-US" sz="1800" dirty="0" smtClean="0"/>
          </a:p>
          <a:p>
            <a:endParaRPr lang="en-US" sz="280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7572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Adelson-Velskii and Landis</a:t>
            </a:r>
          </a:p>
        </p:txBody>
      </p:sp>
    </p:spTree>
    <p:extLst>
      <p:ext uri="{BB962C8B-B14F-4D97-AF65-F5344CB8AC3E}">
        <p14:creationId xmlns:p14="http://schemas.microsoft.com/office/powerpoint/2010/main" val="9351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Balanced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Not hard to show height </a:t>
            </a:r>
            <a:r>
              <a:rPr lang="en-US" sz="2400" i="1" dirty="0" smtClean="0">
                <a:solidFill>
                  <a:schemeClr val="accent2"/>
                </a:solidFill>
              </a:rPr>
              <a:t>h</a:t>
            </a:r>
            <a:r>
              <a:rPr lang="en-US" sz="2400" dirty="0" smtClean="0"/>
              <a:t> is logarithmic in number of data items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Let M &gt; 2 (if M = 2, then a list tree is legal </a:t>
            </a:r>
            <a:r>
              <a:rPr lang="en-US" sz="2400" dirty="0" smtClean="0">
                <a:sym typeface="Wingdings" pitchFamily="2" charset="2"/>
              </a:rPr>
              <a:t> BAD!)</a:t>
            </a:r>
            <a:endParaRPr lang="en-US" sz="9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Because all nodes are at least half full (except root may have only 2 children) and all leaves are at the same level, the minimum number of data items n for a height h&gt;0 tree is…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        n  </a:t>
            </a:r>
            <a:r>
              <a:rPr lang="en-US" sz="2400" dirty="0" smtClean="0">
                <a:sym typeface="Symbol"/>
              </a:rPr>
              <a:t>  </a:t>
            </a:r>
            <a:r>
              <a:rPr lang="en-US" sz="2400" dirty="0" smtClean="0"/>
              <a:t>2 </a:t>
            </a:r>
            <a:r>
              <a:rPr lang="en-US" sz="2400" dirty="0" smtClean="0">
                <a:sym typeface="Symbol" pitchFamily="18" charset="2"/>
              </a:rPr>
              <a:t> </a:t>
            </a:r>
            <a:r>
              <a:rPr lang="en-US" sz="2400" dirty="0" smtClean="0"/>
              <a:t>M/2</a:t>
            </a:r>
            <a:r>
              <a:rPr lang="en-US" sz="2400" dirty="0" smtClean="0">
                <a:sym typeface="Symbol" pitchFamily="18" charset="2"/>
              </a:rPr>
              <a:t> </a:t>
            </a:r>
            <a:r>
              <a:rPr lang="en-US" sz="2400" baseline="30000" dirty="0" smtClean="0"/>
              <a:t>h-1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  <a:sym typeface="Symbol" pitchFamily="18" charset="2"/>
              </a:rPr>
              <a:t>⋅ </a:t>
            </a:r>
            <a:r>
              <a:rPr lang="en-US" sz="2400" dirty="0" smtClean="0">
                <a:sym typeface="Symbol" pitchFamily="18" charset="2"/>
              </a:rPr>
              <a:t></a:t>
            </a:r>
            <a:r>
              <a:rPr lang="en-US" sz="2400" dirty="0" smtClean="0"/>
              <a:t>L/2</a:t>
            </a:r>
            <a:r>
              <a:rPr lang="en-US" sz="2400" dirty="0" smtClean="0">
                <a:sym typeface="Symbol" pitchFamily="18" charset="2"/>
              </a:rPr>
              <a:t></a:t>
            </a:r>
          </a:p>
          <a:p>
            <a:endParaRPr lang="en-US" sz="24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5945" y="5020432"/>
            <a:ext cx="2484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minimum number</a:t>
            </a:r>
          </a:p>
          <a:p>
            <a:r>
              <a:rPr lang="en-US" sz="2000" b="0" dirty="0" smtClean="0">
                <a:latin typeface="+mn-lt"/>
              </a:rPr>
              <a:t>of leaves</a:t>
            </a: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4374369" y="4388865"/>
            <a:ext cx="353594" cy="732293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545" y="5020432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minimum data </a:t>
            </a:r>
          </a:p>
          <a:p>
            <a:r>
              <a:rPr lang="en-US" sz="2000" b="0" dirty="0" smtClean="0">
                <a:latin typeface="+mn-lt"/>
              </a:rPr>
              <a:t>per leaf</a:t>
            </a:r>
          </a:p>
        </p:txBody>
      </p:sp>
      <p:sp>
        <p:nvSpPr>
          <p:cNvPr id="11" name="AutoShape 3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15595" y="3780651"/>
            <a:ext cx="28956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Exponential in height </a:t>
            </a:r>
          </a:p>
          <a:p>
            <a:pPr algn="ctr" eaLnBrk="1" hangingPunct="1"/>
            <a:r>
              <a:rPr lang="en-US" sz="2000" dirty="0" smtClean="0"/>
              <a:t>because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</a:t>
            </a:r>
            <a:r>
              <a:rPr lang="en-US" sz="2000" b="1" i="1" dirty="0" smtClean="0">
                <a:solidFill>
                  <a:schemeClr val="accent2"/>
                </a:solidFill>
              </a:rPr>
              <a:t>M</a:t>
            </a:r>
            <a:r>
              <a:rPr lang="en-US" sz="2000" b="1" dirty="0" smtClean="0">
                <a:solidFill>
                  <a:schemeClr val="accent2"/>
                </a:solidFill>
              </a:rPr>
              <a:t>/2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 &gt; 1</a:t>
            </a:r>
            <a:endParaRPr lang="en-US" sz="2000" b="1" dirty="0"/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2901596" y="3959534"/>
            <a:ext cx="353594" cy="159095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/>
              <a:t>What makes B trees so disk friendly?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Many keys stored in one </a:t>
            </a:r>
            <a:r>
              <a:rPr lang="en-US" sz="2800" b="1" dirty="0" smtClean="0"/>
              <a:t>internal node</a:t>
            </a:r>
          </a:p>
          <a:p>
            <a:r>
              <a:rPr lang="en-US" sz="2600" dirty="0" smtClean="0"/>
              <a:t>All brought into memory in one disk access</a:t>
            </a:r>
          </a:p>
          <a:p>
            <a:r>
              <a:rPr lang="en-US" sz="2600" dirty="0" smtClean="0"/>
              <a:t>But only if we pick </a:t>
            </a:r>
            <a:r>
              <a:rPr lang="en-US" sz="2600" i="1" dirty="0" smtClean="0"/>
              <a:t>M</a:t>
            </a:r>
            <a:r>
              <a:rPr lang="en-US" sz="2600" dirty="0" smtClean="0"/>
              <a:t> wisely</a:t>
            </a:r>
          </a:p>
          <a:p>
            <a:r>
              <a:rPr lang="en-US" sz="2600" dirty="0" smtClean="0"/>
              <a:t>Makes the binary search over </a:t>
            </a:r>
            <a:r>
              <a:rPr lang="en-US" sz="2600" i="1" dirty="0" smtClean="0"/>
              <a:t>M</a:t>
            </a:r>
            <a:r>
              <a:rPr lang="en-US" sz="2600" dirty="0" smtClean="0"/>
              <a:t>-1 keys worth it (insignificant compared to disk access times)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 eaLnBrk="1" hangingPunct="1">
              <a:buNone/>
            </a:pPr>
            <a:r>
              <a:rPr lang="en-US" sz="2800" b="1" dirty="0" smtClean="0"/>
              <a:t>Internal nodes </a:t>
            </a:r>
            <a:r>
              <a:rPr lang="en-US" sz="2800" dirty="0" smtClean="0"/>
              <a:t>contain only keys</a:t>
            </a:r>
          </a:p>
          <a:p>
            <a:r>
              <a:rPr lang="en-US" sz="2600" dirty="0" smtClean="0"/>
              <a:t>Any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600" dirty="0" smtClean="0"/>
              <a:t> wants only one data item; wasteful to load unnecessary items with internal nodes</a:t>
            </a:r>
          </a:p>
          <a:p>
            <a:r>
              <a:rPr lang="en-US" sz="2600" dirty="0" smtClean="0"/>
              <a:t>Only bring one </a:t>
            </a:r>
            <a:r>
              <a:rPr lang="en-US" sz="2600" b="1" dirty="0" smtClean="0">
                <a:solidFill>
                  <a:srgbClr val="00B050"/>
                </a:solidFill>
              </a:rPr>
              <a:t>leaf</a:t>
            </a:r>
            <a:r>
              <a:rPr lang="en-US" sz="2600" dirty="0" smtClean="0"/>
              <a:t> of data items into memory</a:t>
            </a:r>
          </a:p>
          <a:p>
            <a:r>
              <a:rPr lang="en-US" sz="2600" dirty="0" smtClean="0"/>
              <a:t>Data-item size does not affect what </a:t>
            </a:r>
            <a:r>
              <a:rPr lang="en-US" sz="2600" i="1" dirty="0" smtClean="0"/>
              <a:t>M</a:t>
            </a:r>
            <a:r>
              <a:rPr lang="en-US" sz="2600" dirty="0" smtClean="0"/>
              <a:t>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Maintaining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this seems like a great data structure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It is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But we haven’t implemented the other dictionary operations yet</a:t>
            </a:r>
          </a:p>
          <a:p>
            <a:r>
              <a:rPr lang="en-US" dirty="0" smtClean="0"/>
              <a:t>insert</a:t>
            </a:r>
          </a:p>
          <a:p>
            <a:r>
              <a:rPr lang="en-US" dirty="0" smtClean="0"/>
              <a:t>delete</a:t>
            </a:r>
          </a:p>
          <a:p>
            <a:pPr marL="5715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As with AVL trees, the hard part is maintaining structure properties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B-Tree</a:t>
            </a:r>
          </a:p>
        </p:txBody>
      </p:sp>
      <p:sp>
        <p:nvSpPr>
          <p:cNvPr id="1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93</a:t>
            </a:fld>
            <a:endParaRPr lang="en-US"/>
          </a:p>
        </p:txBody>
      </p:sp>
      <p:sp>
        <p:nvSpPr>
          <p:cNvPr id="41988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99" y="3406775"/>
            <a:ext cx="3532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The empty B-Tree (the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 </a:t>
            </a:r>
            <a:r>
              <a:rPr lang="en-US" sz="2400" dirty="0" smtClean="0"/>
              <a:t>will be a leaf </a:t>
            </a:r>
            <a:r>
              <a:rPr lang="en-US" sz="2400" dirty="0"/>
              <a:t>at the </a:t>
            </a:r>
            <a:r>
              <a:rPr lang="en-US" sz="2400" dirty="0" smtClean="0"/>
              <a:t>beginning</a:t>
            </a:r>
            <a:r>
              <a:rPr lang="en-US" sz="2400" dirty="0"/>
              <a:t>)</a:t>
            </a:r>
          </a:p>
        </p:txBody>
      </p:sp>
      <p:sp>
        <p:nvSpPr>
          <p:cNvPr id="41990" name="Text Box 5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1429" y="17452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Insert(3)</a:t>
            </a:r>
          </a:p>
        </p:txBody>
      </p:sp>
      <p:sp>
        <p:nvSpPr>
          <p:cNvPr id="10" name="Text Box 8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029" y="174527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Insert(18)</a:t>
            </a:r>
          </a:p>
        </p:txBody>
      </p:sp>
      <p:grpSp>
        <p:nvGrpSpPr>
          <p:cNvPr id="41992" name="Group 15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77029" y="1267438"/>
            <a:ext cx="550863" cy="1651000"/>
            <a:chOff x="720" y="1536"/>
            <a:chExt cx="192" cy="576"/>
          </a:xfrm>
        </p:grpSpPr>
        <p:grpSp>
          <p:nvGrpSpPr>
            <p:cNvPr id="42072" name="Group 5"/>
            <p:cNvGrpSpPr>
              <a:grpSpLocks/>
            </p:cNvGrpSpPr>
            <p:nvPr>
              <p:custDataLst>
                <p:tags r:id="rId79"/>
              </p:custDataLst>
            </p:nvPr>
          </p:nvGrpSpPr>
          <p:grpSpPr bwMode="auto">
            <a:xfrm>
              <a:off x="720" y="1728"/>
              <a:ext cx="192" cy="192"/>
              <a:chOff x="4272" y="2400"/>
              <a:chExt cx="192" cy="192"/>
            </a:xfrm>
          </p:grpSpPr>
          <p:sp>
            <p:nvSpPr>
              <p:cNvPr id="42095" name="Rectangle 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96" name="Group 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97" name="Line 8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8" name="Line 9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9" name="Line 10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0" name="Line 11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1" name="Line 12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2" name="Line 13"/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3" name="Line 14"/>
                <p:cNvSpPr>
                  <a:spLocks noChangeShapeType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4" name="Line 15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73" name="Group 16"/>
            <p:cNvGrpSpPr>
              <a:grpSpLocks/>
            </p:cNvGrpSpPr>
            <p:nvPr>
              <p:custDataLst>
                <p:tags r:id="rId80"/>
              </p:custDataLst>
            </p:nvPr>
          </p:nvGrpSpPr>
          <p:grpSpPr bwMode="auto">
            <a:xfrm>
              <a:off x="720" y="1920"/>
              <a:ext cx="192" cy="192"/>
              <a:chOff x="4272" y="2400"/>
              <a:chExt cx="192" cy="192"/>
            </a:xfrm>
          </p:grpSpPr>
          <p:sp>
            <p:nvSpPr>
              <p:cNvPr id="42085" name="Rectangle 17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86" name="Group 1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87" name="Line 19"/>
                <p:cNvSpPr>
                  <a:spLocks noChangeShapeType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8" name="Line 20"/>
                <p:cNvSpPr>
                  <a:spLocks noChangeShapeType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9" name="Line 21"/>
                <p:cNvSpPr>
                  <a:spLocks noChangeShapeType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0" name="Line 22"/>
                <p:cNvSpPr>
                  <a:spLocks noChangeShapeType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1" name="Line 23"/>
                <p:cNvSpPr>
                  <a:spLocks noChangeShapeType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2" name="Line 24"/>
                <p:cNvSpPr>
                  <a:spLocks noChangeShapeType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3" name="Line 25"/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4" name="Line 26"/>
                <p:cNvSpPr>
                  <a:spLocks noChangeShapeType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74" name="Group 141"/>
            <p:cNvGrpSpPr>
              <a:grpSpLocks/>
            </p:cNvGrpSpPr>
            <p:nvPr>
              <p:custDataLst>
                <p:tags r:id="rId81"/>
              </p:custDataLst>
            </p:nvPr>
          </p:nvGrpSpPr>
          <p:grpSpPr bwMode="auto">
            <a:xfrm>
              <a:off x="720" y="1536"/>
              <a:ext cx="192" cy="192"/>
              <a:chOff x="4272" y="2400"/>
              <a:chExt cx="192" cy="192"/>
            </a:xfrm>
          </p:grpSpPr>
          <p:sp>
            <p:nvSpPr>
              <p:cNvPr id="42075" name="Rectangle 142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76" name="Group 14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77" name="Line 144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8" name="Line 145"/>
                <p:cNvSpPr>
                  <a:spLocks noChangeShapeType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9" name="Line 146"/>
                <p:cNvSpPr>
                  <a:spLocks noChangeShapeType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0" name="Line 147"/>
                <p:cNvSpPr>
                  <a:spLocks noChangeShapeType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1" name="Line 148"/>
                <p:cNvSpPr>
                  <a:spLocks noChangeShapeType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2" name="Line 149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3" name="Line 150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84" name="Line 151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93" name="Line 15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15229" y="220247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25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52029" y="220247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25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314229" y="220247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5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14229" y="1745275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Insert(14)</a:t>
            </a:r>
          </a:p>
        </p:txBody>
      </p:sp>
      <p:grpSp>
        <p:nvGrpSpPr>
          <p:cNvPr id="49" name="Group 25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190029" y="1376975"/>
            <a:ext cx="550863" cy="1651000"/>
            <a:chOff x="720" y="1536"/>
            <a:chExt cx="192" cy="576"/>
          </a:xfrm>
        </p:grpSpPr>
        <p:grpSp>
          <p:nvGrpSpPr>
            <p:cNvPr id="42039" name="Group 260"/>
            <p:cNvGrpSpPr>
              <a:grpSpLocks/>
            </p:cNvGrpSpPr>
            <p:nvPr>
              <p:custDataLst>
                <p:tags r:id="rId50"/>
              </p:custDataLst>
            </p:nvPr>
          </p:nvGrpSpPr>
          <p:grpSpPr bwMode="auto">
            <a:xfrm>
              <a:off x="720" y="1728"/>
              <a:ext cx="192" cy="192"/>
              <a:chOff x="4272" y="2400"/>
              <a:chExt cx="192" cy="192"/>
            </a:xfrm>
          </p:grpSpPr>
          <p:sp>
            <p:nvSpPr>
              <p:cNvPr id="42062" name="Rectangle 261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63" name="Group 262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64" name="Line 263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5" name="Line 264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6" name="Line 265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7" name="Line 266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8" name="Line 267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9" name="Line 268"/>
                <p:cNvSpPr>
                  <a:spLocks noChangeShapeType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0" name="Line 269"/>
                <p:cNvSpPr>
                  <a:spLocks noChangeShapeType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71" name="Line 270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40" name="Group 271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720" y="1920"/>
              <a:ext cx="192" cy="192"/>
              <a:chOff x="4272" y="2400"/>
              <a:chExt cx="192" cy="192"/>
            </a:xfrm>
          </p:grpSpPr>
          <p:sp>
            <p:nvSpPr>
              <p:cNvPr id="42052" name="Rectangle 27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53" name="Group 273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54" name="Line 274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5" name="Line 275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6" name="Line 276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7" name="Line 277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8" name="Line 278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9" name="Line 279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0" name="Line 280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1" name="Line 281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41" name="Group 282"/>
            <p:cNvGrpSpPr>
              <a:grpSpLocks/>
            </p:cNvGrpSpPr>
            <p:nvPr>
              <p:custDataLst>
                <p:tags r:id="rId52"/>
              </p:custDataLst>
            </p:nvPr>
          </p:nvGrpSpPr>
          <p:grpSpPr bwMode="auto">
            <a:xfrm>
              <a:off x="720" y="1536"/>
              <a:ext cx="192" cy="192"/>
              <a:chOff x="4272" y="2400"/>
              <a:chExt cx="192" cy="192"/>
            </a:xfrm>
          </p:grpSpPr>
          <p:sp>
            <p:nvSpPr>
              <p:cNvPr id="42042" name="Rectangle 28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43" name="Group 284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44" name="Line 285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5" name="Line 286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6" name="Line 287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7" name="Line 288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8" name="Line 289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9" name="Line 290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1" name="Line 292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3" name="Group 29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552229" y="1376975"/>
            <a:ext cx="550863" cy="1651000"/>
            <a:chOff x="720" y="1536"/>
            <a:chExt cx="192" cy="576"/>
          </a:xfrm>
        </p:grpSpPr>
        <p:grpSp>
          <p:nvGrpSpPr>
            <p:cNvPr id="42006" name="Group 294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720" y="1728"/>
              <a:ext cx="192" cy="192"/>
              <a:chOff x="4272" y="2400"/>
              <a:chExt cx="192" cy="192"/>
            </a:xfrm>
          </p:grpSpPr>
          <p:sp>
            <p:nvSpPr>
              <p:cNvPr id="42029" name="Rectangle 29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30" name="Group 296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31" name="Line 297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2" name="Line 298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3" name="Line 299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4" name="Line 300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5" name="Line 301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6" name="Line 302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7" name="Line 303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38" name="Line 304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007" name="Group 305"/>
            <p:cNvGrpSpPr>
              <a:grpSpLocks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720" y="1920"/>
              <a:ext cx="192" cy="192"/>
              <a:chOff x="4272" y="2400"/>
              <a:chExt cx="192" cy="192"/>
            </a:xfrm>
          </p:grpSpPr>
          <p:sp>
            <p:nvSpPr>
              <p:cNvPr id="42019" name="Rectangle 30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20" name="Group 307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21" name="Line 308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2" name="Line 309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3" name="Line 310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4" name="Line 311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5" name="Line 312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6" name="Line 313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7" name="Line 314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28" name="Line 315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008" name="Group 316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720" y="1536"/>
              <a:ext cx="192" cy="192"/>
              <a:chOff x="4272" y="2400"/>
              <a:chExt cx="192" cy="192"/>
            </a:xfrm>
          </p:grpSpPr>
          <p:sp>
            <p:nvSpPr>
              <p:cNvPr id="42009" name="Rectangle 31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72" y="2400"/>
                <a:ext cx="192" cy="192"/>
              </a:xfrm>
              <a:prstGeom prst="rect">
                <a:avLst/>
              </a:prstGeom>
              <a:noFill/>
              <a:ln w="12700">
                <a:solidFill>
                  <a:srgbClr val="3399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339933"/>
                    </a:solidFill>
                  </a:rPr>
                  <a:t> </a:t>
                </a:r>
              </a:p>
            </p:txBody>
          </p:sp>
          <p:grpSp>
            <p:nvGrpSpPr>
              <p:cNvPr id="42010" name="Group 318"/>
              <p:cNvGrpSpPr>
                <a:grpSpLocks/>
              </p:cNvGrpSpPr>
              <p:nvPr/>
            </p:nvGrpSpPr>
            <p:grpSpPr bwMode="auto">
              <a:xfrm>
                <a:off x="4272" y="2400"/>
                <a:ext cx="192" cy="192"/>
                <a:chOff x="4414" y="2400"/>
                <a:chExt cx="192" cy="192"/>
              </a:xfrm>
            </p:grpSpPr>
            <p:sp>
              <p:nvSpPr>
                <p:cNvPr id="42011" name="Line 319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414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2" name="Line 320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414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3" name="Line 321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606" y="249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4" name="Line 322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606" y="240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5" name="Line 323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rot="-5400000">
                  <a:off x="4558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6" name="Line 324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rot="-5400000">
                  <a:off x="4462" y="254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7" name="Line 325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rot="-5400000">
                  <a:off x="4558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18" name="Line 326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-5400000">
                  <a:off x="4462" y="2352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7" name="Rectangle 20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029" y="137765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8" name="Rectangle 20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52229" y="1377723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9" name="Rectangle 2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52229" y="1932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20" name="Rectangle 20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96967" y="1364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21" name="Rectangle 2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96967" y="1915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22" name="Rectangle 2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96967" y="24660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23" name="TextBox 1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03093" y="3406775"/>
            <a:ext cx="2964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Simply need to keep </a:t>
            </a:r>
            <a:r>
              <a:rPr lang="en-US" sz="2400" dirty="0"/>
              <a:t>data </a:t>
            </a:r>
            <a:r>
              <a:rPr lang="en-US" sz="2400" dirty="0" smtClean="0"/>
              <a:t>sorted</a:t>
            </a:r>
            <a:endParaRPr lang="en-US" sz="2400" dirty="0"/>
          </a:p>
        </p:txBody>
      </p:sp>
      <p:sp>
        <p:nvSpPr>
          <p:cNvPr id="127" name="Text Box 2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9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 animBg="1"/>
      <p:bldP spid="47" grpId="0" animBg="1"/>
      <p:bldP spid="48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279" y="2122709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Insert(30)</a:t>
            </a:r>
          </a:p>
        </p:txBody>
      </p:sp>
      <p:sp>
        <p:nvSpPr>
          <p:cNvPr id="44034" name="Line 4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41475" y="257990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9440" name="Line 14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978275" y="2579909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036" name="Rectangle 20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4075" y="174170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037" name="Rectangle 2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4075" y="229257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038" name="Rectangle 2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4075" y="284343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39516" name="Rectangle 2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98813" y="176552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39517" name="Rectangle 2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8813" y="231638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39518" name="Rectangle 2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98813" y="286724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042" name="Text Box 22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  <p:sp>
        <p:nvSpPr>
          <p:cNvPr id="13" name="Rectangle 2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1213" y="3553047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4" name="Rectangle 18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6938" y="1817909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5" name="Rectangle 18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76938" y="2368772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6" name="Rectangle 18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76938" y="291963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7" name="Rectangle 19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21475" y="1817909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8" name="Rectangle 19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21475" y="2368772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9" name="Rectangle 19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21475" y="2919634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23" name="AutoShape 171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flipH="1">
            <a:off x="6280150" y="1403572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" name="AutoShape 172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7008813" y="1403572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" name="Rectangle 19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16675" y="852709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18</a:t>
            </a:r>
          </a:p>
        </p:txBody>
      </p:sp>
      <p:grpSp>
        <p:nvGrpSpPr>
          <p:cNvPr id="26" name="Group 19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932613" y="852709"/>
            <a:ext cx="152400" cy="550863"/>
            <a:chOff x="4272" y="2400"/>
            <a:chExt cx="192" cy="192"/>
          </a:xfrm>
        </p:grpSpPr>
        <p:sp>
          <p:nvSpPr>
            <p:cNvPr id="44081" name="Rectangle 19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4082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4083" name="Line 197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4" name="Line 198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5" name="Line 199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6" name="Line 200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7" name="Line 201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8" name="Line 202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9" name="Line 203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0" name="Line 204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" name="Rectangle 20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5013" y="852709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0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7600950" y="852709"/>
            <a:ext cx="152400" cy="550863"/>
            <a:chOff x="4272" y="2400"/>
            <a:chExt cx="192" cy="192"/>
          </a:xfrm>
        </p:grpSpPr>
        <p:sp>
          <p:nvSpPr>
            <p:cNvPr id="44071" name="Rectangle 20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4072" name="Group 2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4073" name="Line 20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4" name="Line 210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5" name="Line 21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6" name="Line 21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7" name="Line 21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8" name="Line 21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9" name="Line 21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0" name="Line 21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217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6264275" y="852709"/>
            <a:ext cx="152400" cy="550863"/>
            <a:chOff x="4272" y="2400"/>
            <a:chExt cx="192" cy="192"/>
          </a:xfrm>
        </p:grpSpPr>
        <p:sp>
          <p:nvSpPr>
            <p:cNvPr id="44061" name="Rectangle 2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4062" name="Group 2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4063" name="Line 220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4" name="Line 22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5" name="Line 22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6" name="Line 22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7" name="Line 22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8" name="Line 22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9" name="Line 22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0" name="Line 22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4060" name="TextBox 6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78075" y="3570509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???</a:t>
            </a:r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94</a:t>
            </a:fld>
            <a:endParaRPr lang="en-US"/>
          </a:p>
        </p:txBody>
      </p:sp>
      <p:sp>
        <p:nvSpPr>
          <p:cNvPr id="62" name="Title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457200" y="122238"/>
            <a:ext cx="8458200" cy="487362"/>
          </a:xfrm>
        </p:spPr>
        <p:txBody>
          <a:bodyPr/>
          <a:lstStyle/>
          <a:p>
            <a:pPr eaLnBrk="1" hangingPunct="1"/>
            <a:r>
              <a:rPr lang="en-US" dirty="0" smtClean="0"/>
              <a:t>Building a B-Tree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7200" y="4138416"/>
            <a:ext cx="8458200" cy="2144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When we ‘overflow’ a leaf, we split it into 2 leaves</a:t>
            </a:r>
          </a:p>
          <a:p>
            <a:r>
              <a:rPr lang="en-US" sz="2400" dirty="0"/>
              <a:t>Parent gains another child</a:t>
            </a:r>
          </a:p>
          <a:p>
            <a:r>
              <a:rPr lang="en-US" sz="2400" dirty="0"/>
              <a:t>If there is no parent, we create one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How do we pick the new key?</a:t>
            </a:r>
          </a:p>
          <a:p>
            <a:r>
              <a:rPr lang="en-US" sz="2400" dirty="0"/>
              <a:t>Smallest element in right </a:t>
            </a:r>
            <a:r>
              <a:rPr lang="en-US" sz="2400" dirty="0" err="1" smtClean="0"/>
              <a:t>subtree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9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440" grpId="0" animBg="1"/>
      <p:bldP spid="439516" grpId="0" animBg="1"/>
      <p:bldP spid="439517" grpId="0" animBg="1"/>
      <p:bldP spid="43951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3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84704" y="1897063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Insert(32)</a:t>
            </a:r>
          </a:p>
        </p:txBody>
      </p:sp>
      <p:sp>
        <p:nvSpPr>
          <p:cNvPr id="441381" name="Line 3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116138" y="23590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1382" name="Line 3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65750" y="23590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6084" name="AutoShape 171"/>
          <p:cNvCxnSpPr>
            <a:cxnSpLocks noChangeShapeType="1"/>
            <a:stCxn id="46256" idx="1"/>
            <a:endCxn id="46086" idx="0"/>
          </p:cNvCxnSpPr>
          <p:nvPr>
            <p:custDataLst>
              <p:tags r:id="rId4"/>
            </p:custDataLst>
          </p:nvPr>
        </p:nvCxnSpPr>
        <p:spPr bwMode="auto">
          <a:xfrm flipH="1">
            <a:off x="760413" y="11604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85" name="AutoShape 172"/>
          <p:cNvCxnSpPr>
            <a:cxnSpLocks noChangeShapeType="1"/>
            <a:stCxn id="46275" idx="0"/>
            <a:endCxn id="46089" idx="0"/>
          </p:cNvCxnSpPr>
          <p:nvPr>
            <p:custDataLst>
              <p:tags r:id="rId5"/>
            </p:custDataLst>
          </p:nvPr>
        </p:nvCxnSpPr>
        <p:spPr bwMode="auto">
          <a:xfrm>
            <a:off x="1489075" y="11604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86" name="Rectangle 18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188" y="15748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087" name="Rectangle 18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4188" y="2125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6088" name="Rectangle 18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4188" y="2676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6089" name="Rectangle 19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28725" y="15748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6090" name="Rectangle 19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8725" y="2125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091" name="Rectangle 19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28725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6092" name="Rectangle 19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6938" y="6096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46093" name="Group 19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12875" y="609600"/>
            <a:ext cx="152400" cy="550863"/>
            <a:chOff x="4272" y="2400"/>
            <a:chExt cx="192" cy="192"/>
          </a:xfrm>
        </p:grpSpPr>
        <p:sp>
          <p:nvSpPr>
            <p:cNvPr id="46269" name="Rectangle 195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70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71" name="Line 197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2" name="Line 198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3" name="Line 199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4" name="Line 200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5" name="Line 201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6" name="Line 202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7" name="Line 203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78" name="Line 204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094" name="Rectangle 20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65275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46095" name="Group 20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081213" y="609600"/>
            <a:ext cx="152400" cy="550863"/>
            <a:chOff x="4272" y="2400"/>
            <a:chExt cx="192" cy="192"/>
          </a:xfrm>
        </p:grpSpPr>
        <p:sp>
          <p:nvSpPr>
            <p:cNvPr id="46259" name="Rectangle 207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60" name="Group 2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61" name="Line 209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2" name="Line 210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3" name="Line 211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4" name="Line 212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5" name="Line 213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6" name="Line 214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7" name="Line 215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68" name="Line 216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096" name="Group 21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44538" y="609600"/>
            <a:ext cx="152400" cy="550863"/>
            <a:chOff x="4272" y="2400"/>
            <a:chExt cx="192" cy="192"/>
          </a:xfrm>
        </p:grpSpPr>
        <p:sp>
          <p:nvSpPr>
            <p:cNvPr id="46249" name="Rectangle 218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50" name="Group 2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51" name="Line 220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2" name="Line 221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3" name="Line 222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4" name="Line 223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5" name="Line 224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6" name="Line 225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7" name="Line 226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58" name="Line 227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1572" name="AutoShape 228"/>
          <p:cNvCxnSpPr>
            <a:cxnSpLocks noChangeShapeType="1"/>
            <a:stCxn id="46226" idx="1"/>
            <a:endCxn id="441574" idx="0"/>
          </p:cNvCxnSpPr>
          <p:nvPr>
            <p:custDataLst>
              <p:tags r:id="rId17"/>
            </p:custDataLst>
          </p:nvPr>
        </p:nvCxnSpPr>
        <p:spPr bwMode="auto">
          <a:xfrm flipH="1">
            <a:off x="4010025" y="11604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1573" name="AutoShape 229"/>
          <p:cNvCxnSpPr>
            <a:cxnSpLocks noChangeShapeType="1"/>
            <a:stCxn id="46245" idx="0"/>
            <a:endCxn id="441577" idx="0"/>
          </p:cNvCxnSpPr>
          <p:nvPr>
            <p:custDataLst>
              <p:tags r:id="rId18"/>
            </p:custDataLst>
          </p:nvPr>
        </p:nvCxnSpPr>
        <p:spPr bwMode="auto">
          <a:xfrm>
            <a:off x="4738688" y="11604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574" name="Rectangle 2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0" y="15748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1575" name="Rectangle 2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33800" y="2125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1576" name="Rectangle 23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3800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577" name="Rectangle 2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78338" y="15748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1578" name="Rectangle 2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78338" y="2125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1579" name="Rectangle 23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78338" y="2676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580" name="Rectangle 2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46550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8" name="Group 23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4662488" y="609600"/>
            <a:ext cx="152400" cy="550863"/>
            <a:chOff x="4272" y="2400"/>
            <a:chExt cx="192" cy="192"/>
          </a:xfrm>
        </p:grpSpPr>
        <p:sp>
          <p:nvSpPr>
            <p:cNvPr id="46239" name="Rectangle 238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40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41" name="Line 240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2" name="Line 241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3" name="Line 242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4" name="Line 243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5" name="Line 244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6" name="Line 245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7" name="Line 246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48" name="Line 247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592" name="Rectangle 24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814888" y="6096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" name="Group 24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5330825" y="609600"/>
            <a:ext cx="152400" cy="550863"/>
            <a:chOff x="4272" y="2400"/>
            <a:chExt cx="192" cy="192"/>
          </a:xfrm>
        </p:grpSpPr>
        <p:sp>
          <p:nvSpPr>
            <p:cNvPr id="46229" name="Rectangle 250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30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31" name="Line 252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2" name="Line 253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3" name="Line 254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4" name="Line 255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5" name="Line 256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6" name="Line 257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7" name="Line 258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38" name="Line 259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60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994150" y="609600"/>
            <a:ext cx="152400" cy="550863"/>
            <a:chOff x="4272" y="2400"/>
            <a:chExt cx="192" cy="192"/>
          </a:xfrm>
        </p:grpSpPr>
        <p:sp>
          <p:nvSpPr>
            <p:cNvPr id="46219" name="Rectangle 261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20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21" name="Line 263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2" name="Line 264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3" name="Line 265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4" name="Line 266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5" name="Line 267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6" name="Line 268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7" name="Line 269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28" name="Line 270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1707" name="AutoShape 363"/>
          <p:cNvCxnSpPr>
            <a:cxnSpLocks noChangeShapeType="1"/>
            <a:stCxn id="46196" idx="1"/>
            <a:endCxn id="441709" idx="0"/>
          </p:cNvCxnSpPr>
          <p:nvPr>
            <p:custDataLst>
              <p:tags r:id="rId30"/>
            </p:custDataLst>
          </p:nvPr>
        </p:nvCxnSpPr>
        <p:spPr bwMode="auto">
          <a:xfrm flipH="1">
            <a:off x="7213600" y="11604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1708" name="AutoShape 364"/>
          <p:cNvCxnSpPr>
            <a:cxnSpLocks noChangeShapeType="1"/>
            <a:stCxn id="46215" idx="0"/>
            <a:endCxn id="441712" idx="0"/>
          </p:cNvCxnSpPr>
          <p:nvPr>
            <p:custDataLst>
              <p:tags r:id="rId31"/>
            </p:custDataLst>
          </p:nvPr>
        </p:nvCxnSpPr>
        <p:spPr bwMode="auto">
          <a:xfrm>
            <a:off x="7942263" y="11604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709" name="Rectangle 36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37375" y="15748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1710" name="Rectangle 36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937375" y="2125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1711" name="Rectangle 36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937375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712" name="Rectangle 36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81913" y="15748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1713" name="Rectangle 36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81913" y="2125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1714" name="Rectangle 37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81913" y="2676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715" name="Rectangle 37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50125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14" name="Group 372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7866063" y="609600"/>
            <a:ext cx="152400" cy="550863"/>
            <a:chOff x="4272" y="2400"/>
            <a:chExt cx="192" cy="192"/>
          </a:xfrm>
        </p:grpSpPr>
        <p:sp>
          <p:nvSpPr>
            <p:cNvPr id="46209" name="Rectangle 373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10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11" name="Line 37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2" name="Line 37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3" name="Line 37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4" name="Line 37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5" name="Line 37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6" name="Line 38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7" name="Line 38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18" name="Line 38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27" name="Rectangle 38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018463" y="6096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6" name="Group 38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8534400" y="609600"/>
            <a:ext cx="152400" cy="550863"/>
            <a:chOff x="4272" y="2400"/>
            <a:chExt cx="192" cy="192"/>
          </a:xfrm>
        </p:grpSpPr>
        <p:sp>
          <p:nvSpPr>
            <p:cNvPr id="46199" name="Rectangle 385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200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201" name="Line 38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2" name="Line 38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3" name="Line 38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4" name="Line 39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5" name="Line 39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6" name="Line 39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7" name="Line 39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208" name="Line 39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395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7197725" y="609600"/>
            <a:ext cx="152400" cy="550863"/>
            <a:chOff x="4272" y="2400"/>
            <a:chExt cx="192" cy="192"/>
          </a:xfrm>
        </p:grpSpPr>
        <p:sp>
          <p:nvSpPr>
            <p:cNvPr id="46189" name="Rectangle 396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90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91" name="Line 39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2" name="Line 39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3" name="Line 40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4" name="Line 40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5" name="Line 40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6" name="Line 40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7" name="Line 40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98" name="Line 40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50" name="Text Box 40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34317" y="1901825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Insert(36)</a:t>
            </a:r>
          </a:p>
        </p:txBody>
      </p:sp>
      <p:cxnSp>
        <p:nvCxnSpPr>
          <p:cNvPr id="441751" name="AutoShape 407"/>
          <p:cNvCxnSpPr>
            <a:cxnSpLocks noChangeShapeType="1"/>
            <a:endCxn id="441753" idx="0"/>
          </p:cNvCxnSpPr>
          <p:nvPr>
            <p:custDataLst>
              <p:tags r:id="rId44"/>
            </p:custDataLst>
          </p:nvPr>
        </p:nvCxnSpPr>
        <p:spPr bwMode="auto">
          <a:xfrm flipH="1">
            <a:off x="4560888" y="42846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1752" name="AutoShape 408"/>
          <p:cNvCxnSpPr>
            <a:cxnSpLocks noChangeShapeType="1"/>
            <a:endCxn id="441756" idx="0"/>
          </p:cNvCxnSpPr>
          <p:nvPr>
            <p:custDataLst>
              <p:tags r:id="rId45"/>
            </p:custDataLst>
          </p:nvPr>
        </p:nvCxnSpPr>
        <p:spPr bwMode="auto">
          <a:xfrm>
            <a:off x="5289550" y="42846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753" name="Rectangle 40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84663" y="46990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1754" name="Rectangle 41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284663" y="52498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1756" name="Rectangle 41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29200" y="4699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1757" name="Rectangle 41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029200" y="5249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1758" name="Rectangle 41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029200" y="5800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1759" name="Rectangle 41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697413" y="37338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20" name="Group 41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213350" y="3733800"/>
            <a:ext cx="152400" cy="550863"/>
            <a:chOff x="4272" y="2400"/>
            <a:chExt cx="192" cy="192"/>
          </a:xfrm>
        </p:grpSpPr>
        <p:sp>
          <p:nvSpPr>
            <p:cNvPr id="46179" name="Rectangle 417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80" name="Group 4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81" name="Line 41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2" name="Line 42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3" name="Line 421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4" name="Line 42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5" name="Line 42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6" name="Line 42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7" name="Line 42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88" name="Line 42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71" name="Rectangle 42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65750" y="37338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" name="Group 428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881688" y="3733800"/>
            <a:ext cx="152400" cy="550863"/>
            <a:chOff x="4272" y="2400"/>
            <a:chExt cx="192" cy="192"/>
          </a:xfrm>
        </p:grpSpPr>
        <p:sp>
          <p:nvSpPr>
            <p:cNvPr id="46169" name="Rectangle 42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70" name="Group 4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71" name="Line 431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2" name="Line 432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3" name="Line 43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4" name="Line 43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5" name="Line 43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6" name="Line 43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7" name="Line 437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78" name="Line 438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439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4545013" y="3733800"/>
            <a:ext cx="152400" cy="550863"/>
            <a:chOff x="4272" y="2400"/>
            <a:chExt cx="192" cy="192"/>
          </a:xfrm>
        </p:grpSpPr>
        <p:sp>
          <p:nvSpPr>
            <p:cNvPr id="46159" name="Rectangle 44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6160" name="Group 4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6161" name="Line 44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2" name="Line 44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3" name="Line 44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4" name="Line 44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5" name="Line 44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6" name="Line 44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7" name="Line 44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168" name="Line 44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1795" name="Line 45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6937375" y="3600450"/>
            <a:ext cx="847725" cy="1173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1796" name="Text Box 452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353617" y="4141788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Insert(15)</a:t>
            </a:r>
          </a:p>
        </p:txBody>
      </p:sp>
      <p:sp>
        <p:nvSpPr>
          <p:cNvPr id="441799" name="Rectangle 455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8416083" y="2676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1800" name="AutoShape 456"/>
          <p:cNvCxnSpPr>
            <a:cxnSpLocks noChangeShapeType="1"/>
            <a:stCxn id="46206" idx="1"/>
          </p:cNvCxnSpPr>
          <p:nvPr>
            <p:custDataLst>
              <p:tags r:id="rId59"/>
            </p:custDataLst>
          </p:nvPr>
        </p:nvCxnSpPr>
        <p:spPr bwMode="auto">
          <a:xfrm>
            <a:off x="8610600" y="1160462"/>
            <a:ext cx="78161" cy="42812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1803" name="Rectangle 45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762625" y="581183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1804" name="AutoShape 460"/>
          <p:cNvCxnSpPr>
            <a:cxnSpLocks noChangeShapeType="1"/>
            <a:stCxn id="46175" idx="0"/>
            <a:endCxn id="194" idx="0"/>
          </p:cNvCxnSpPr>
          <p:nvPr>
            <p:custDataLst>
              <p:tags r:id="rId61"/>
            </p:custDataLst>
          </p:nvPr>
        </p:nvCxnSpPr>
        <p:spPr bwMode="auto">
          <a:xfrm>
            <a:off x="5957888" y="4284663"/>
            <a:ext cx="77811" cy="425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90" name="Rectangle 23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478338" y="267587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1" name="Rectangle 23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416925" y="1589088"/>
            <a:ext cx="550863" cy="536575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2" name="Rectangle 23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416926" y="212558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193" name="Rectangle 37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001000" y="6096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94" name="Rectangle 23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760267" y="4710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95" name="Rectangle 234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762625" y="5260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196" name="Rectangle 37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357813" y="37401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97" name="Rectangle 41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285457" y="5800724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1" name="TextBox 200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447057" y="2401094"/>
            <a:ext cx="1208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Split </a:t>
            </a:r>
            <a:r>
              <a:rPr lang="en-US" dirty="0" smtClean="0">
                <a:solidFill>
                  <a:srgbClr val="00B050"/>
                </a:solidFill>
              </a:rPr>
              <a:t>leaf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 </a:t>
            </a:r>
            <a:r>
              <a:rPr lang="en-US" dirty="0"/>
              <a:t>again</a:t>
            </a:r>
          </a:p>
        </p:txBody>
      </p:sp>
      <p:sp>
        <p:nvSpPr>
          <p:cNvPr id="19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1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95</a:t>
            </a:fld>
            <a:endParaRPr lang="en-US"/>
          </a:p>
        </p:txBody>
      </p:sp>
      <p:sp>
        <p:nvSpPr>
          <p:cNvPr id="203" name="Text Box 224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9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/>
      <p:bldP spid="441381" grpId="0" animBg="1"/>
      <p:bldP spid="441382" grpId="0" animBg="1"/>
      <p:bldP spid="441574" grpId="0" animBg="1"/>
      <p:bldP spid="441575" grpId="0" animBg="1"/>
      <p:bldP spid="441576" grpId="0" animBg="1"/>
      <p:bldP spid="441577" grpId="0" animBg="1"/>
      <p:bldP spid="441578" grpId="0" animBg="1"/>
      <p:bldP spid="441579" grpId="0" animBg="1"/>
      <p:bldP spid="441580" grpId="0" animBg="1"/>
      <p:bldP spid="441592" grpId="0" animBg="1"/>
      <p:bldP spid="441709" grpId="0" animBg="1"/>
      <p:bldP spid="441710" grpId="0" animBg="1"/>
      <p:bldP spid="441711" grpId="0" animBg="1"/>
      <p:bldP spid="441712" grpId="0" animBg="1"/>
      <p:bldP spid="441713" grpId="0" animBg="1"/>
      <p:bldP spid="441714" grpId="0" animBg="1"/>
      <p:bldP spid="441715" grpId="0" animBg="1"/>
      <p:bldP spid="441727" grpId="0" animBg="1"/>
      <p:bldP spid="441750" grpId="0"/>
      <p:bldP spid="441753" grpId="0" animBg="1"/>
      <p:bldP spid="441754" grpId="0" animBg="1"/>
      <p:bldP spid="441756" grpId="0" animBg="1"/>
      <p:bldP spid="441757" grpId="0" animBg="1"/>
      <p:bldP spid="441758" grpId="0" animBg="1"/>
      <p:bldP spid="441759" grpId="0" animBg="1"/>
      <p:bldP spid="441771" grpId="0" animBg="1"/>
      <p:bldP spid="441795" grpId="0" animBg="1"/>
      <p:bldP spid="441796" grpId="0"/>
      <p:bldP spid="441799" grpId="0" animBg="1"/>
      <p:bldP spid="441803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0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44448" y="2957513"/>
            <a:ext cx="137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Insert(16)</a:t>
            </a:r>
          </a:p>
        </p:txBody>
      </p:sp>
      <p:sp>
        <p:nvSpPr>
          <p:cNvPr id="44749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75882" y="341947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8131" name="AutoShape 135"/>
          <p:cNvCxnSpPr>
            <a:cxnSpLocks noChangeShapeType="1"/>
            <a:stCxn id="48371" idx="1"/>
            <a:endCxn id="48133" idx="0"/>
          </p:cNvCxnSpPr>
          <p:nvPr>
            <p:custDataLst>
              <p:tags r:id="rId3"/>
            </p:custDataLst>
          </p:nvPr>
        </p:nvCxnSpPr>
        <p:spPr bwMode="auto">
          <a:xfrm flipH="1">
            <a:off x="1781969" y="214153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8132" name="AutoShape 136"/>
          <p:cNvCxnSpPr>
            <a:cxnSpLocks noChangeShapeType="1"/>
            <a:stCxn id="48390" idx="0"/>
            <a:endCxn id="48136" idx="0"/>
          </p:cNvCxnSpPr>
          <p:nvPr>
            <p:custDataLst>
              <p:tags r:id="rId4"/>
            </p:custDataLst>
          </p:nvPr>
        </p:nvCxnSpPr>
        <p:spPr bwMode="auto">
          <a:xfrm>
            <a:off x="2510632" y="214153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8133" name="Rectangle 1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5744" y="2555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8134" name="Rectangle 1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05744" y="3106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8135" name="Rectangle 1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05744" y="3657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8136" name="Rectangle 1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282" y="2555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8137" name="Rectangle 1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50282" y="3106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8138" name="Rectangle 1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50282" y="36576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8139" name="Rectangle 1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18494" y="159067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48140" name="Group 14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434432" y="1590675"/>
            <a:ext cx="152400" cy="550863"/>
            <a:chOff x="4272" y="2400"/>
            <a:chExt cx="192" cy="192"/>
          </a:xfrm>
        </p:grpSpPr>
        <p:sp>
          <p:nvSpPr>
            <p:cNvPr id="48384" name="Rectangle 14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85" name="Group 1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86" name="Line 14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7" name="Line 14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8" name="Line 14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9" name="Line 15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0" name="Line 151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1" name="Line 15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2" name="Line 15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93" name="Line 15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141" name="Rectangle 15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86832" y="159067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48142" name="Group 1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102769" y="1590675"/>
            <a:ext cx="152400" cy="550863"/>
            <a:chOff x="4272" y="2400"/>
            <a:chExt cx="192" cy="192"/>
          </a:xfrm>
        </p:grpSpPr>
        <p:sp>
          <p:nvSpPr>
            <p:cNvPr id="48374" name="Rectangle 15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75" name="Group 1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76" name="Line 159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7" name="Line 160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8" name="Line 161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9" name="Line 162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0" name="Line 163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1" name="Line 164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2" name="Line 165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83" name="Line 166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143" name="Group 16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766094" y="1590675"/>
            <a:ext cx="152400" cy="550863"/>
            <a:chOff x="4272" y="2400"/>
            <a:chExt cx="192" cy="192"/>
          </a:xfrm>
        </p:grpSpPr>
        <p:sp>
          <p:nvSpPr>
            <p:cNvPr id="48364" name="Rectangle 16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65" name="Group 1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66" name="Line 17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7" name="Line 17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8" name="Line 17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9" name="Line 17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0" name="Line 17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1" name="Line 175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2" name="Line 176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73" name="Line 177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144" name="Rectangle 18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8944" y="2555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8145" name="Rectangle 18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78944" y="3106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8146" name="Rectangle 18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78944" y="3657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8147" name="AutoShape 187"/>
          <p:cNvCxnSpPr>
            <a:cxnSpLocks noChangeShapeType="1"/>
            <a:endCxn id="48144" idx="0"/>
          </p:cNvCxnSpPr>
          <p:nvPr>
            <p:custDataLst>
              <p:tags r:id="rId19"/>
            </p:custDataLst>
          </p:nvPr>
        </p:nvCxnSpPr>
        <p:spPr bwMode="auto">
          <a:xfrm>
            <a:off x="3178969" y="2141538"/>
            <a:ext cx="76200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7676" name="AutoShape 188"/>
          <p:cNvCxnSpPr>
            <a:cxnSpLocks noChangeShapeType="1"/>
            <a:stCxn id="48341" idx="1"/>
            <a:endCxn id="447678" idx="0"/>
          </p:cNvCxnSpPr>
          <p:nvPr>
            <p:custDataLst>
              <p:tags r:id="rId20"/>
            </p:custDataLst>
          </p:nvPr>
        </p:nvCxnSpPr>
        <p:spPr bwMode="auto">
          <a:xfrm flipH="1">
            <a:off x="5872957" y="214153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7677" name="AutoShape 189"/>
          <p:cNvCxnSpPr>
            <a:cxnSpLocks noChangeShapeType="1"/>
            <a:stCxn id="48360" idx="0"/>
            <a:endCxn id="447681" idx="0"/>
          </p:cNvCxnSpPr>
          <p:nvPr>
            <p:custDataLst>
              <p:tags r:id="rId21"/>
            </p:custDataLst>
          </p:nvPr>
        </p:nvCxnSpPr>
        <p:spPr bwMode="auto">
          <a:xfrm>
            <a:off x="6601619" y="2141538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7678" name="Rectangle 19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96732" y="2555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7679" name="Rectangle 19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96732" y="3106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7680" name="Rectangle 19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96732" y="36576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47681" name="Rectangle 19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41269" y="2555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7682" name="Rectangle 19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41269" y="3106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7683" name="Rectangle 19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41269" y="36576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7684" name="Rectangle 19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09482" y="159067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8" name="Group 197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6525419" y="1590675"/>
            <a:ext cx="152400" cy="550863"/>
            <a:chOff x="4272" y="2400"/>
            <a:chExt cx="192" cy="192"/>
          </a:xfrm>
        </p:grpSpPr>
        <p:sp>
          <p:nvSpPr>
            <p:cNvPr id="48354" name="Rectangle 19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55" name="Group 19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56" name="Line 20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7" name="Line 20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8" name="Line 20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9" name="Line 20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0" name="Line 20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1" name="Line 20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2" name="Line 20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63" name="Line 20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696" name="Rectangle 20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677819" y="159067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10" name="Group 209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93757" y="1590675"/>
            <a:ext cx="152400" cy="550863"/>
            <a:chOff x="4272" y="2400"/>
            <a:chExt cx="192" cy="192"/>
          </a:xfrm>
        </p:grpSpPr>
        <p:sp>
          <p:nvSpPr>
            <p:cNvPr id="48344" name="Rectangle 210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45" name="Group 2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46" name="Line 21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7" name="Line 21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8" name="Line 21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9" name="Line 21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0" name="Line 21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1" name="Line 21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2" name="Line 218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53" name="Line 219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22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5857082" y="1590675"/>
            <a:ext cx="152400" cy="550863"/>
            <a:chOff x="4272" y="2400"/>
            <a:chExt cx="192" cy="192"/>
          </a:xfrm>
        </p:grpSpPr>
        <p:sp>
          <p:nvSpPr>
            <p:cNvPr id="48334" name="Rectangle 22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35" name="Group 22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36" name="Line 22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7" name="Line 22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8" name="Line 22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9" name="Line 226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0" name="Line 22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1" name="Line 22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2" name="Line 22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43" name="Line 23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719" name="Rectangle 23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69932" y="2555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47720" name="Rectangle 23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069932" y="3106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47721" name="Rectangle 23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69932" y="36576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7722" name="AutoShape 234"/>
          <p:cNvCxnSpPr>
            <a:cxnSpLocks noChangeShapeType="1"/>
            <a:endCxn id="447719" idx="0"/>
          </p:cNvCxnSpPr>
          <p:nvPr>
            <p:custDataLst>
              <p:tags r:id="rId36"/>
            </p:custDataLst>
          </p:nvPr>
        </p:nvCxnSpPr>
        <p:spPr bwMode="auto">
          <a:xfrm>
            <a:off x="7269957" y="2141538"/>
            <a:ext cx="76200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45" name="Rectangle 1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96732" y="4421188"/>
            <a:ext cx="552450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6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96</a:t>
            </a:fld>
            <a:endParaRPr lang="en-US"/>
          </a:p>
        </p:txBody>
      </p:sp>
      <p:sp>
        <p:nvSpPr>
          <p:cNvPr id="272" name="Text Box 22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0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/>
      <p:bldP spid="447491" grpId="0" animBg="1"/>
      <p:bldP spid="447678" grpId="0" animBg="1"/>
      <p:bldP spid="447679" grpId="0" animBg="1"/>
      <p:bldP spid="447680" grpId="0" animBg="1"/>
      <p:bldP spid="447681" grpId="0" animBg="1"/>
      <p:bldP spid="447682" grpId="0" animBg="1"/>
      <p:bldP spid="447683" grpId="0" animBg="1"/>
      <p:bldP spid="447684" grpId="0" animBg="1"/>
      <p:bldP spid="447696" grpId="0" animBg="1"/>
      <p:bldP spid="447719" grpId="0" animBg="1"/>
      <p:bldP spid="447720" grpId="0" animBg="1"/>
      <p:bldP spid="447721" grpId="0" animBg="1"/>
      <p:bldP spid="14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7724" name="AutoShape 236"/>
          <p:cNvCxnSpPr>
            <a:cxnSpLocks noChangeShapeType="1"/>
            <a:stCxn id="48330" idx="0"/>
            <a:endCxn id="447728" idx="0"/>
          </p:cNvCxnSpPr>
          <p:nvPr>
            <p:custDataLst>
              <p:tags r:id="rId1"/>
            </p:custDataLst>
          </p:nvPr>
        </p:nvCxnSpPr>
        <p:spPr bwMode="auto">
          <a:xfrm>
            <a:off x="2179637" y="2503158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7728" name="Rectangle 24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19287" y="291749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7729" name="Rectangle 2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9287" y="346835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7730" name="Rectangle 2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9287" y="401922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7731" name="Rectangle 24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7500" y="1952296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14" name="Group 24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03437" y="1952296"/>
            <a:ext cx="152400" cy="550862"/>
            <a:chOff x="4272" y="2400"/>
            <a:chExt cx="192" cy="192"/>
          </a:xfrm>
        </p:grpSpPr>
        <p:sp>
          <p:nvSpPr>
            <p:cNvPr id="48324" name="Rectangle 245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25" name="Group 2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26" name="Line 24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7" name="Line 24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8" name="Line 24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9" name="Line 25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0" name="Line 25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1" name="Line 25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2" name="Line 25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33" name="Line 25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743" name="Rectangle 25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55837" y="1952296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16" name="Group 25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71775" y="1952296"/>
            <a:ext cx="152400" cy="550862"/>
            <a:chOff x="4272" y="2400"/>
            <a:chExt cx="192" cy="192"/>
          </a:xfrm>
        </p:grpSpPr>
        <p:sp>
          <p:nvSpPr>
            <p:cNvPr id="48314" name="Rectangle 257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15" name="Group 2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16" name="Line 25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7" name="Line 26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8" name="Line 26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9" name="Line 26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0" name="Line 26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1" name="Line 26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2" name="Line 26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23" name="Line 26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26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35100" y="1952296"/>
            <a:ext cx="152400" cy="550862"/>
            <a:chOff x="4272" y="2400"/>
            <a:chExt cx="192" cy="192"/>
          </a:xfrm>
        </p:grpSpPr>
        <p:sp>
          <p:nvSpPr>
            <p:cNvPr id="48304" name="Rectangle 268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305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306" name="Line 270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07" name="Line 271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08" name="Line 272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09" name="Line 273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0" name="Line 274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1" name="Line 275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2" name="Line 276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8313" name="Line 277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7766" name="Rectangle 27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47950" y="291749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47767" name="Rectangle 27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47950" y="346835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47768" name="Rectangle 28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47950" y="401922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7769" name="AutoShape 281"/>
          <p:cNvCxnSpPr>
            <a:cxnSpLocks noChangeShapeType="1"/>
            <a:endCxn id="447766" idx="0"/>
          </p:cNvCxnSpPr>
          <p:nvPr>
            <p:custDataLst>
              <p:tags r:id="rId13"/>
            </p:custDataLst>
          </p:nvPr>
        </p:nvCxnSpPr>
        <p:spPr bwMode="auto">
          <a:xfrm>
            <a:off x="2847975" y="2503158"/>
            <a:ext cx="76200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7772" name="Line 28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675633" y="3281827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6712" y="2917496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47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6712" y="3468358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4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6712" y="4019221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49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11250" y="2917496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150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11250" y="3468358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151" name="Rectangle 1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11250" y="4019221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52" name="Rectangle 2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2950" y="2055483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155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80968" y="350780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15</a:t>
            </a:r>
          </a:p>
        </p:txBody>
      </p:sp>
      <p:grpSp>
        <p:nvGrpSpPr>
          <p:cNvPr id="20" name="Group 1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796906" y="3507804"/>
            <a:ext cx="152400" cy="550862"/>
            <a:chOff x="4272" y="2400"/>
            <a:chExt cx="192" cy="192"/>
          </a:xfrm>
        </p:grpSpPr>
        <p:sp>
          <p:nvSpPr>
            <p:cNvPr id="48294" name="Rectangle 14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95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96" name="Line 1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7" name="Line 1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8" name="Line 1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9" name="Line 1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0" name="Line 2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1" name="Line 2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2" name="Line 2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3" name="Line 2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7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9306" y="350780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5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465243" y="3507804"/>
            <a:ext cx="152400" cy="550862"/>
            <a:chOff x="4272" y="2400"/>
            <a:chExt cx="192" cy="192"/>
          </a:xfrm>
        </p:grpSpPr>
        <p:sp>
          <p:nvSpPr>
            <p:cNvPr id="48284" name="Rectangle 26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8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86" name="Line 2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7" name="Line 2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8" name="Line 3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9" name="Line 3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0" name="Line 3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1" name="Line 3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2" name="Line 3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3" name="Line 3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3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5128568" y="3507804"/>
            <a:ext cx="152400" cy="550862"/>
            <a:chOff x="4272" y="2400"/>
            <a:chExt cx="192" cy="192"/>
          </a:xfrm>
        </p:grpSpPr>
        <p:sp>
          <p:nvSpPr>
            <p:cNvPr id="48274" name="Rectangle 37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75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76" name="Line 3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7" name="Line 4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8" name="Line 4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9" name="Line 4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0" name="Line 4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1" name="Line 4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2" name="Line 4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3" name="Line 4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0" name="Rectangle 14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78043" y="350780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32</a:t>
            </a:r>
          </a:p>
        </p:txBody>
      </p:sp>
      <p:grpSp>
        <p:nvGrpSpPr>
          <p:cNvPr id="26" name="Group 150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7793981" y="3507804"/>
            <a:ext cx="152400" cy="550862"/>
            <a:chOff x="4272" y="2400"/>
            <a:chExt cx="192" cy="192"/>
          </a:xfrm>
        </p:grpSpPr>
        <p:sp>
          <p:nvSpPr>
            <p:cNvPr id="48264" name="Rectangle 15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65" name="Group 1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66" name="Line 15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7" name="Line 15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8" name="Line 15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9" name="Line 15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0" name="Line 15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1" name="Line 158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2" name="Line 159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3" name="Line 16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6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946381" y="350780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6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8462318" y="3507804"/>
            <a:ext cx="152400" cy="550862"/>
            <a:chOff x="4272" y="2400"/>
            <a:chExt cx="192" cy="192"/>
          </a:xfrm>
        </p:grpSpPr>
        <p:sp>
          <p:nvSpPr>
            <p:cNvPr id="48254" name="Rectangle 163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55" name="Group 16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56" name="Line 16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7" name="Line 16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8" name="Line 16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9" name="Line 16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0" name="Line 16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1" name="Line 17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2" name="Line 171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3" name="Line 17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173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5643" y="3507804"/>
            <a:ext cx="152400" cy="550862"/>
            <a:chOff x="4272" y="2400"/>
            <a:chExt cx="192" cy="192"/>
          </a:xfrm>
        </p:grpSpPr>
        <p:sp>
          <p:nvSpPr>
            <p:cNvPr id="48244" name="Rectangle 17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45" name="Group 17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46" name="Line 17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7" name="Line 17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8" name="Line 17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9" name="Line 17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0" name="Line 18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1" name="Line 18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2" name="Line 18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3" name="Line 18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25" name="AutoShape 188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 flipH="1">
            <a:off x="5873106" y="3063304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6" name="AutoShape 189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7162156" y="3063304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7" name="Rectangle 1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570018" y="251244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18</a:t>
            </a:r>
          </a:p>
        </p:txBody>
      </p:sp>
      <p:grpSp>
        <p:nvGrpSpPr>
          <p:cNvPr id="17667" name="Group 191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7085956" y="2512441"/>
            <a:ext cx="152400" cy="550863"/>
            <a:chOff x="4272" y="2400"/>
            <a:chExt cx="192" cy="192"/>
          </a:xfrm>
        </p:grpSpPr>
        <p:sp>
          <p:nvSpPr>
            <p:cNvPr id="48234" name="Rectangle 19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35" name="Group 19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36" name="Line 194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7" name="Line 195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8" name="Line 196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9" name="Line 197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0" name="Line 19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1" name="Line 19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2" name="Line 20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3" name="Line 20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9" name="Rectangle 20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8356" y="251244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69" name="Group 203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7754293" y="2512441"/>
            <a:ext cx="152400" cy="550863"/>
            <a:chOff x="4272" y="2400"/>
            <a:chExt cx="192" cy="192"/>
          </a:xfrm>
        </p:grpSpPr>
        <p:sp>
          <p:nvSpPr>
            <p:cNvPr id="48224" name="Rectangle 20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25" name="Group 2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26" name="Line 206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7" name="Line 20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8" name="Line 208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9" name="Line 20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0" name="Line 210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1" name="Line 21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2" name="Line 212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" name="Line 21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71" name="Group 214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6417618" y="2512441"/>
            <a:ext cx="152400" cy="550863"/>
            <a:chOff x="4272" y="2400"/>
            <a:chExt cx="192" cy="192"/>
          </a:xfrm>
        </p:grpSpPr>
        <p:sp>
          <p:nvSpPr>
            <p:cNvPr id="48214" name="Rectangle 2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48215" name="Group 21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8216" name="Line 21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7" name="Line 21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8" name="Line 21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9" name="Line 22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0" name="Line 22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1" name="Line 22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2" name="Line 22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3" name="Line 22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62" name="AutoShape 236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 rot="5400000">
            <a:off x="4959499" y="4248373"/>
            <a:ext cx="414337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4" name="AutoShape 236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 rot="5400000">
            <a:off x="5700069" y="4226941"/>
            <a:ext cx="38100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" name="AutoShape 236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rot="5400000">
            <a:off x="6940699" y="4205510"/>
            <a:ext cx="414338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7" name="AutoShape 236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 rot="16200000" flipH="1">
            <a:off x="7681268" y="4226941"/>
            <a:ext cx="4572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8" name="TextBox 26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838475" y="4906003"/>
            <a:ext cx="3658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Split the </a:t>
            </a:r>
            <a:r>
              <a:rPr lang="en-US" sz="2400" u="sng" dirty="0"/>
              <a:t>internal node </a:t>
            </a:r>
            <a:r>
              <a:rPr lang="en-US" sz="2400" dirty="0"/>
              <a:t>(in this case, the </a:t>
            </a:r>
            <a:r>
              <a:rPr lang="en-US" sz="2400" dirty="0">
                <a:solidFill>
                  <a:srgbClr val="FF0000"/>
                </a:solidFill>
              </a:rPr>
              <a:t>root</a:t>
            </a:r>
            <a:r>
              <a:rPr lang="en-US" sz="2400" dirty="0"/>
              <a:t>)</a:t>
            </a:r>
          </a:p>
        </p:txBody>
      </p:sp>
      <p:sp>
        <p:nvSpPr>
          <p:cNvPr id="265" name="TextBox 6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6381" y="1617077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???</a:t>
            </a:r>
          </a:p>
        </p:txBody>
      </p:sp>
      <p:sp>
        <p:nvSpPr>
          <p:cNvPr id="26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97</a:t>
            </a:fld>
            <a:endParaRPr lang="en-US"/>
          </a:p>
        </p:txBody>
      </p:sp>
      <p:sp>
        <p:nvSpPr>
          <p:cNvPr id="272" name="Text Box 22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0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772" grpId="0" animBg="1"/>
      <p:bldP spid="155" grpId="0" animBg="1"/>
      <p:bldP spid="167" grpId="0" animBg="1"/>
      <p:bldP spid="190" grpId="0" animBg="1"/>
      <p:bldP spid="202" grpId="0" animBg="1"/>
      <p:bldP spid="227" grpId="0" animBg="1"/>
      <p:bldP spid="239" grpId="0" animBg="1"/>
      <p:bldP spid="26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4641" y="1019231"/>
            <a:ext cx="2513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Insert(12,40,45,38)</a:t>
            </a:r>
          </a:p>
        </p:txBody>
      </p:sp>
      <p:sp>
        <p:nvSpPr>
          <p:cNvPr id="44953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657600" y="1519294"/>
            <a:ext cx="2457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50179" name="AutoShape 4"/>
          <p:cNvCxnSpPr>
            <a:cxnSpLocks noChangeShapeType="1"/>
            <a:stCxn id="50410" idx="1"/>
            <a:endCxn id="50181" idx="0"/>
          </p:cNvCxnSpPr>
          <p:nvPr>
            <p:custDataLst>
              <p:tags r:id="rId3"/>
            </p:custDataLst>
          </p:nvPr>
        </p:nvCxnSpPr>
        <p:spPr bwMode="auto">
          <a:xfrm flipH="1">
            <a:off x="531813" y="2789294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180" name="AutoShape 5"/>
          <p:cNvCxnSpPr>
            <a:cxnSpLocks noChangeShapeType="1"/>
            <a:stCxn id="50429" idx="0"/>
            <a:endCxn id="50184" idx="0"/>
          </p:cNvCxnSpPr>
          <p:nvPr>
            <p:custDataLst>
              <p:tags r:id="rId4"/>
            </p:custDataLst>
          </p:nvPr>
        </p:nvCxnSpPr>
        <p:spPr bwMode="auto">
          <a:xfrm>
            <a:off x="1260475" y="2789294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018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5588" y="320363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5018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5588" y="37544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50183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5588" y="43053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0184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0125" y="320363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50185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00125" y="37544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50186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00125" y="43053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0187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8338" y="223843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grpSp>
        <p:nvGrpSpPr>
          <p:cNvPr id="50188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84275" y="2238431"/>
            <a:ext cx="152400" cy="550863"/>
            <a:chOff x="4272" y="2400"/>
            <a:chExt cx="192" cy="192"/>
          </a:xfrm>
        </p:grpSpPr>
        <p:sp>
          <p:nvSpPr>
            <p:cNvPr id="50423" name="Rectangle 14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424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425" name="Line 1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6" name="Line 1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7" name="Line 1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8" name="Line 1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9" name="Line 20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30" name="Line 21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31" name="Line 22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32" name="Line 23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189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6675" y="223843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0190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852613" y="2238431"/>
            <a:ext cx="152400" cy="550863"/>
            <a:chOff x="4272" y="2400"/>
            <a:chExt cx="192" cy="192"/>
          </a:xfrm>
        </p:grpSpPr>
        <p:sp>
          <p:nvSpPr>
            <p:cNvPr id="50413" name="Rectangle 2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414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415" name="Line 2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6" name="Line 2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7" name="Line 3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8" name="Line 3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9" name="Line 3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0" name="Line 3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1" name="Line 3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22" name="Line 3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191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15938" y="2238431"/>
            <a:ext cx="152400" cy="550863"/>
            <a:chOff x="4272" y="2400"/>
            <a:chExt cx="192" cy="192"/>
          </a:xfrm>
        </p:grpSpPr>
        <p:sp>
          <p:nvSpPr>
            <p:cNvPr id="50403" name="Rectangle 3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404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405" name="Line 3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6" name="Line 4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7" name="Line 4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8" name="Line 4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9" name="Line 4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0" name="Line 4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1" name="Line 4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12" name="Line 4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0192" name="AutoShape 141"/>
          <p:cNvCxnSpPr>
            <a:cxnSpLocks noChangeShapeType="1"/>
            <a:stCxn id="50380" idx="1"/>
          </p:cNvCxnSpPr>
          <p:nvPr>
            <p:custDataLst>
              <p:tags r:id="rId16"/>
            </p:custDataLst>
          </p:nvPr>
        </p:nvCxnSpPr>
        <p:spPr bwMode="auto">
          <a:xfrm flipH="1">
            <a:off x="2528888" y="2789294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193" name="AutoShape 142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257550" y="2789294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0194" name="Rectangle 14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27263" y="320363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50195" name="Rectangle 14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27263" y="37544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50196" name="Rectangle 1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27263" y="43053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50197" name="Rectangle 14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65413" y="223843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50198" name="Group 150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181350" y="2238431"/>
            <a:ext cx="152400" cy="550863"/>
            <a:chOff x="4272" y="2400"/>
            <a:chExt cx="192" cy="192"/>
          </a:xfrm>
        </p:grpSpPr>
        <p:sp>
          <p:nvSpPr>
            <p:cNvPr id="50393" name="Rectangle 151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94" name="Group 1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95" name="Line 15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6" name="Line 15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7" name="Line 15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8" name="Line 156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9" name="Line 157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0" name="Line 158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1" name="Line 159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402" name="Line 160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199" name="Rectangle 16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33750" y="223843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0200" name="Group 16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849688" y="2238431"/>
            <a:ext cx="152400" cy="550863"/>
            <a:chOff x="4272" y="2400"/>
            <a:chExt cx="192" cy="192"/>
          </a:xfrm>
        </p:grpSpPr>
        <p:sp>
          <p:nvSpPr>
            <p:cNvPr id="50383" name="Rectangle 163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84" name="Group 16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85" name="Line 165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6" name="Line 166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7" name="Line 167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8" name="Line 168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9" name="Line 169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0" name="Line 170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1" name="Line 171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92" name="Line 172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201" name="Group 173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513013" y="2238431"/>
            <a:ext cx="152400" cy="550863"/>
            <a:chOff x="4272" y="2400"/>
            <a:chExt cx="192" cy="192"/>
          </a:xfrm>
        </p:grpSpPr>
        <p:sp>
          <p:nvSpPr>
            <p:cNvPr id="50373" name="Rectangle 174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74" name="Group 17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75" name="Line 176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6" name="Line 177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7" name="Line 178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8" name="Line 179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9" name="Line 180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0" name="Line 181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1" name="Line 182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82" name="Line 183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202" name="Rectangle 18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955925" y="3203631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50203" name="Rectangle 18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955925" y="37544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50204" name="Rectangle 18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55925" y="43053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50205" name="AutoShape 188"/>
          <p:cNvCxnSpPr>
            <a:cxnSpLocks noChangeShapeType="1"/>
            <a:stCxn id="50350" idx="1"/>
            <a:endCxn id="50432" idx="1"/>
          </p:cNvCxnSpPr>
          <p:nvPr>
            <p:custDataLst>
              <p:tags r:id="rId29"/>
            </p:custDataLst>
          </p:nvPr>
        </p:nvCxnSpPr>
        <p:spPr bwMode="auto">
          <a:xfrm flipH="1">
            <a:off x="1260475" y="1793931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206" name="AutoShape 189"/>
          <p:cNvCxnSpPr>
            <a:cxnSpLocks noChangeShapeType="1"/>
            <a:stCxn id="50369" idx="0"/>
            <a:endCxn id="50402" idx="1"/>
          </p:cNvCxnSpPr>
          <p:nvPr>
            <p:custDataLst>
              <p:tags r:id="rId30"/>
            </p:custDataLst>
          </p:nvPr>
        </p:nvCxnSpPr>
        <p:spPr bwMode="auto">
          <a:xfrm>
            <a:off x="2549525" y="1793931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0207" name="Rectangle 19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957388" y="1243069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50208" name="Group 19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473325" y="1243069"/>
            <a:ext cx="152400" cy="550862"/>
            <a:chOff x="4272" y="2400"/>
            <a:chExt cx="192" cy="192"/>
          </a:xfrm>
        </p:grpSpPr>
        <p:sp>
          <p:nvSpPr>
            <p:cNvPr id="50363" name="Rectangle 19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64" name="Group 19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65" name="Line 194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6" name="Line 195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7" name="Line 196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8" name="Line 197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9" name="Line 198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0" name="Line 199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1" name="Line 200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72" name="Line 201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209" name="Rectangle 20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25725" y="1243069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0210" name="Group 20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141663" y="1243069"/>
            <a:ext cx="152400" cy="550862"/>
            <a:chOff x="4272" y="2400"/>
            <a:chExt cx="192" cy="192"/>
          </a:xfrm>
        </p:grpSpPr>
        <p:sp>
          <p:nvSpPr>
            <p:cNvPr id="50353" name="Rectangle 204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54" name="Group 2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55" name="Line 206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6" name="Line 207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7" name="Line 208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8" name="Line 209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9" name="Line 210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0" name="Line 211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1" name="Line 212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62" name="Line 213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211" name="Group 214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804988" y="1243069"/>
            <a:ext cx="152400" cy="550862"/>
            <a:chOff x="4272" y="2400"/>
            <a:chExt cx="192" cy="192"/>
          </a:xfrm>
        </p:grpSpPr>
        <p:sp>
          <p:nvSpPr>
            <p:cNvPr id="50343" name="Rectangle 21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44" name="Group 21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45" name="Line 21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6" name="Line 21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7" name="Line 21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8" name="Line 22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9" name="Line 22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0" name="Line 22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1" name="Line 22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52" name="Line 224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9761" name="AutoShape 225"/>
          <p:cNvCxnSpPr>
            <a:cxnSpLocks noChangeShapeType="1"/>
            <a:stCxn id="50320" idx="1"/>
            <a:endCxn id="449763" idx="0"/>
          </p:cNvCxnSpPr>
          <p:nvPr>
            <p:custDataLst>
              <p:tags r:id="rId36"/>
            </p:custDataLst>
          </p:nvPr>
        </p:nvCxnSpPr>
        <p:spPr bwMode="auto">
          <a:xfrm flipH="1">
            <a:off x="4992688" y="2794056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9762" name="AutoShape 226"/>
          <p:cNvCxnSpPr>
            <a:cxnSpLocks noChangeShapeType="1"/>
            <a:stCxn id="50339" idx="0"/>
            <a:endCxn id="449766" idx="0"/>
          </p:cNvCxnSpPr>
          <p:nvPr>
            <p:custDataLst>
              <p:tags r:id="rId37"/>
            </p:custDataLst>
          </p:nvPr>
        </p:nvCxnSpPr>
        <p:spPr bwMode="auto">
          <a:xfrm>
            <a:off x="5721350" y="2794056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9763" name="Rectangle 22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16463" y="32083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49764" name="Rectangle 22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16463" y="37592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49765" name="Rectangle 22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716463" y="43101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49766" name="Rectangle 23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461000" y="32083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49767" name="Rectangle 23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461000" y="37592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49768" name="Rectangle 23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461000" y="43101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9769" name="Rectangle 23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29213" y="224319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grpSp>
        <p:nvGrpSpPr>
          <p:cNvPr id="20" name="Group 23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5645150" y="2243194"/>
            <a:ext cx="152400" cy="550862"/>
            <a:chOff x="4272" y="2400"/>
            <a:chExt cx="192" cy="192"/>
          </a:xfrm>
        </p:grpSpPr>
        <p:sp>
          <p:nvSpPr>
            <p:cNvPr id="50333" name="Rectangle 235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34" name="Group 2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35" name="Line 237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6" name="Line 238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7" name="Line 239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8" name="Line 240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9" name="Line 241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0" name="Line 242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1" name="Line 243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42" name="Line 244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781" name="Rectangle 24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797550" y="224319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" name="Group 246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6313488" y="2243194"/>
            <a:ext cx="152400" cy="550862"/>
            <a:chOff x="4272" y="2400"/>
            <a:chExt cx="192" cy="192"/>
          </a:xfrm>
        </p:grpSpPr>
        <p:sp>
          <p:nvSpPr>
            <p:cNvPr id="50323" name="Rectangle 24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24" name="Group 2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25" name="Line 249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6" name="Line 250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7" name="Line 251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8" name="Line 25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9" name="Line 25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0" name="Line 25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1" name="Line 25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32" name="Line 25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57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4976813" y="2243194"/>
            <a:ext cx="152400" cy="550862"/>
            <a:chOff x="4272" y="2400"/>
            <a:chExt cx="192" cy="192"/>
          </a:xfrm>
        </p:grpSpPr>
        <p:sp>
          <p:nvSpPr>
            <p:cNvPr id="50313" name="Rectangle 25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14" name="Group 2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15" name="Line 260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6" name="Line 261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7" name="Line 262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8" name="Line 263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9" name="Line 264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0" name="Line 265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1" name="Line 266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22" name="Line 267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9804" name="AutoShape 268"/>
          <p:cNvCxnSpPr>
            <a:cxnSpLocks noChangeShapeType="1"/>
            <a:stCxn id="50290" idx="1"/>
          </p:cNvCxnSpPr>
          <p:nvPr>
            <p:custDataLst>
              <p:tags r:id="rId49"/>
            </p:custDataLst>
          </p:nvPr>
        </p:nvCxnSpPr>
        <p:spPr bwMode="auto">
          <a:xfrm flipH="1">
            <a:off x="6989763" y="2794056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9805" name="AutoShape 269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7718425" y="2794056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9806" name="Rectangle 2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688138" y="32083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49807" name="Rectangle 27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688138" y="37592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49808" name="Rectangle 272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688138" y="4310119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449809" name="Rectangle 27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26288" y="2243194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32</a:t>
            </a:r>
          </a:p>
        </p:txBody>
      </p:sp>
      <p:grpSp>
        <p:nvGrpSpPr>
          <p:cNvPr id="26" name="Group 274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7642225" y="2243194"/>
            <a:ext cx="152400" cy="550862"/>
            <a:chOff x="4272" y="2400"/>
            <a:chExt cx="192" cy="192"/>
          </a:xfrm>
        </p:grpSpPr>
        <p:sp>
          <p:nvSpPr>
            <p:cNvPr id="50303" name="Rectangle 275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304" name="Group 27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305" name="Line 277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6" name="Line 278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7" name="Line 279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8" name="Line 280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9" name="Line 281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0" name="Line 282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1" name="Line 283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12" name="Line 284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21" name="Rectangle 28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794625" y="2243194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40</a:t>
            </a:r>
          </a:p>
        </p:txBody>
      </p:sp>
      <p:grpSp>
        <p:nvGrpSpPr>
          <p:cNvPr id="28" name="Group 286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8310563" y="2243194"/>
            <a:ext cx="152400" cy="550862"/>
            <a:chOff x="4272" y="2400"/>
            <a:chExt cx="192" cy="192"/>
          </a:xfrm>
        </p:grpSpPr>
        <p:sp>
          <p:nvSpPr>
            <p:cNvPr id="50293" name="Rectangle 28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94" name="Group 28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95" name="Line 289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6" name="Line 290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7" name="Line 291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8" name="Line 29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9" name="Line 29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0" name="Line 29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1" name="Line 29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302" name="Line 29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7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6973888" y="2243194"/>
            <a:ext cx="152400" cy="550862"/>
            <a:chOff x="4272" y="2400"/>
            <a:chExt cx="192" cy="192"/>
          </a:xfrm>
        </p:grpSpPr>
        <p:sp>
          <p:nvSpPr>
            <p:cNvPr id="50283" name="Rectangle 298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84" name="Group 29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85" name="Line 30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6" name="Line 30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7" name="Line 30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8" name="Line 30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9" name="Line 30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0" name="Line 305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1" name="Line 306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92" name="Line 307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44" name="Rectangle 30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416800" y="3208394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449845" name="Rectangle 30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416800" y="3759256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49846" name="Rectangle 31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16800" y="4310119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449847" name="AutoShape 311"/>
          <p:cNvCxnSpPr>
            <a:cxnSpLocks noChangeShapeType="1"/>
            <a:stCxn id="50260" idx="1"/>
            <a:endCxn id="50342" idx="1"/>
          </p:cNvCxnSpPr>
          <p:nvPr>
            <p:custDataLst>
              <p:tags r:id="rId62"/>
            </p:custDataLst>
          </p:nvPr>
        </p:nvCxnSpPr>
        <p:spPr bwMode="auto">
          <a:xfrm flipH="1">
            <a:off x="5721350" y="1798694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49848" name="AutoShape 312"/>
          <p:cNvCxnSpPr>
            <a:cxnSpLocks noChangeShapeType="1"/>
            <a:stCxn id="50279" idx="0"/>
            <a:endCxn id="50312" idx="1"/>
          </p:cNvCxnSpPr>
          <p:nvPr>
            <p:custDataLst>
              <p:tags r:id="rId63"/>
            </p:custDataLst>
          </p:nvPr>
        </p:nvCxnSpPr>
        <p:spPr bwMode="auto">
          <a:xfrm>
            <a:off x="7010400" y="1798694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49849" name="Rectangle 31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418263" y="1247831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grpSp>
        <p:nvGrpSpPr>
          <p:cNvPr id="18432" name="Group 314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6934200" y="1247831"/>
            <a:ext cx="152400" cy="550863"/>
            <a:chOff x="4272" y="2400"/>
            <a:chExt cx="192" cy="192"/>
          </a:xfrm>
        </p:grpSpPr>
        <p:sp>
          <p:nvSpPr>
            <p:cNvPr id="50273" name="Rectangle 31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74" name="Group 31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75" name="Line 317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6" name="Line 318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7" name="Line 319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8" name="Line 320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9" name="Line 321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0" name="Line 322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1" name="Line 323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82" name="Line 324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61" name="Rectangle 325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86600" y="1247831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8434" name="Group 326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7602538" y="1247831"/>
            <a:ext cx="152400" cy="550863"/>
            <a:chOff x="4272" y="2400"/>
            <a:chExt cx="192" cy="192"/>
          </a:xfrm>
        </p:grpSpPr>
        <p:sp>
          <p:nvSpPr>
            <p:cNvPr id="50263" name="Rectangle 327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64" name="Group 3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65" name="Line 329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6" name="Line 330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7" name="Line 331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8" name="Line 33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9" name="Line 33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0" name="Line 33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1" name="Line 33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72" name="Line 33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445" name="Group 337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6265863" y="1247831"/>
            <a:ext cx="152400" cy="550863"/>
            <a:chOff x="4272" y="2400"/>
            <a:chExt cx="192" cy="192"/>
          </a:xfrm>
        </p:grpSpPr>
        <p:sp>
          <p:nvSpPr>
            <p:cNvPr id="50253" name="Rectangle 3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339933"/>
                </a:solidFill>
              </a:endParaRPr>
            </a:p>
          </p:txBody>
        </p:sp>
        <p:grpSp>
          <p:nvGrpSpPr>
            <p:cNvPr id="50254" name="Group 3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0255" name="Line 34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6" name="Line 34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7" name="Line 34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8" name="Line 34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59" name="Line 34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0" name="Line 34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1" name="Line 34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0262" name="Line 347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9884" name="Rectangle 34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186738" y="3203631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49885" name="Rectangle 34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186738" y="3754494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49886" name="Rectangle 35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186738" y="4305356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cxnSp>
        <p:nvCxnSpPr>
          <p:cNvPr id="449887" name="AutoShape 351"/>
          <p:cNvCxnSpPr>
            <a:cxnSpLocks noChangeShapeType="1"/>
            <a:stCxn id="50299" idx="0"/>
            <a:endCxn id="449884" idx="0"/>
          </p:cNvCxnSpPr>
          <p:nvPr>
            <p:custDataLst>
              <p:tags r:id="rId72"/>
            </p:custDataLst>
          </p:nvPr>
        </p:nvCxnSpPr>
        <p:spPr bwMode="auto">
          <a:xfrm>
            <a:off x="8386763" y="2794056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8" name="TextBox 257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57200" y="5045010"/>
            <a:ext cx="8280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Given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</a:rPr>
              <a:t>leaves</a:t>
            </a:r>
            <a:r>
              <a:rPr lang="en-US" sz="2400" dirty="0"/>
              <a:t> and the structure of the tree, we can always fill in internal node </a:t>
            </a:r>
            <a:r>
              <a:rPr lang="en-US" sz="2400" dirty="0" smtClean="0"/>
              <a:t>keys</a:t>
            </a:r>
            <a:r>
              <a:rPr lang="en-US" sz="2400" dirty="0"/>
              <a:t> </a:t>
            </a:r>
            <a:r>
              <a:rPr lang="en-US" sz="2400" dirty="0" smtClean="0"/>
              <a:t>using the rule: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 What is the </a:t>
            </a:r>
            <a:r>
              <a:rPr lang="en-US" sz="2400" dirty="0"/>
              <a:t>smallest value in my right </a:t>
            </a:r>
            <a:r>
              <a:rPr lang="en-US" sz="2400" dirty="0" smtClean="0"/>
              <a:t>branch?</a:t>
            </a:r>
            <a:endParaRPr lang="en-US" sz="2400" dirty="0"/>
          </a:p>
        </p:txBody>
      </p:sp>
      <p:sp>
        <p:nvSpPr>
          <p:cNvPr id="25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00200" cy="365125"/>
          </a:xfrm>
        </p:spPr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2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5" y="6356350"/>
            <a:ext cx="489585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0654" y="6356350"/>
            <a:ext cx="784746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t>98</a:t>
            </a:fld>
            <a:endParaRPr lang="en-US"/>
          </a:p>
        </p:txBody>
      </p:sp>
      <p:sp>
        <p:nvSpPr>
          <p:cNvPr id="260" name="Text Box 22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702935" y="147935"/>
            <a:ext cx="2212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Courier New" pitchFamily="49" charset="0"/>
              </a:rPr>
              <a:t>M</a:t>
            </a:r>
            <a:r>
              <a:rPr lang="en-US" sz="2400" dirty="0">
                <a:latin typeface="Courier New" pitchFamily="49" charset="0"/>
              </a:rPr>
              <a:t> = 3 </a:t>
            </a:r>
            <a:r>
              <a:rPr lang="en-US" sz="2400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2400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0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 animBg="1"/>
      <p:bldP spid="449763" grpId="0" animBg="1"/>
      <p:bldP spid="449764" grpId="0" animBg="1"/>
      <p:bldP spid="449765" grpId="0" animBg="1"/>
      <p:bldP spid="449766" grpId="0" animBg="1"/>
      <p:bldP spid="449767" grpId="0" animBg="1"/>
      <p:bldP spid="449768" grpId="0" animBg="1"/>
      <p:bldP spid="449769" grpId="0" animBg="1"/>
      <p:bldP spid="449781" grpId="0" animBg="1"/>
      <p:bldP spid="449806" grpId="0" animBg="1"/>
      <p:bldP spid="449807" grpId="0" animBg="1"/>
      <p:bldP spid="449808" grpId="0" animBg="1"/>
      <p:bldP spid="449809" grpId="0" animBg="1"/>
      <p:bldP spid="449821" grpId="0" animBg="1"/>
      <p:bldP spid="449844" grpId="0" animBg="1"/>
      <p:bldP spid="449845" grpId="0" animBg="1"/>
      <p:bldP spid="449846" grpId="0" animBg="1"/>
      <p:bldP spid="449849" grpId="0" animBg="1"/>
      <p:bldP spid="449861" grpId="0" animBg="1"/>
      <p:bldP spid="449884" grpId="0" animBg="1"/>
      <p:bldP spid="449885" grpId="0" animBg="1"/>
      <p:bldP spid="449886" grpId="0" animBg="1"/>
      <p:bldP spid="25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Insertion Algorithm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/>
              <a:t>Insert the data in its leaf in sorted order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2"/>
            </a:pPr>
            <a:r>
              <a:rPr lang="en-US" sz="2800" dirty="0" smtClean="0"/>
              <a:t>If the leaf now has L+1 items, overflow!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400" dirty="0" smtClean="0"/>
              <a:t>Split the leaf into two nodes: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Original leaf with </a:t>
            </a:r>
            <a:r>
              <a:rPr lang="en-US" sz="2200" dirty="0" smtClean="0">
                <a:sym typeface="Symbol" pitchFamily="18" charset="2"/>
              </a:rPr>
              <a:t></a:t>
            </a:r>
            <a:r>
              <a:rPr lang="en-US" sz="2200" dirty="0" smtClean="0"/>
              <a:t>(L+1)/2</a:t>
            </a:r>
            <a:r>
              <a:rPr lang="en-US" sz="2200" dirty="0" smtClean="0">
                <a:sym typeface="Symbol" pitchFamily="18" charset="2"/>
              </a:rPr>
              <a:t></a:t>
            </a:r>
            <a:r>
              <a:rPr lang="en-US" sz="2200" dirty="0" smtClean="0"/>
              <a:t>  smaller items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New leaf with </a:t>
            </a:r>
            <a:r>
              <a:rPr lang="en-US" sz="2200" dirty="0" smtClean="0">
                <a:sym typeface="Symbol" pitchFamily="18" charset="2"/>
              </a:rPr>
              <a:t></a:t>
            </a:r>
            <a:r>
              <a:rPr lang="en-US" sz="2200" dirty="0" smtClean="0"/>
              <a:t>(L+1)/2</a:t>
            </a:r>
            <a:r>
              <a:rPr lang="en-US" sz="2200" dirty="0" smtClean="0">
                <a:sym typeface="Symbol" pitchFamily="18" charset="2"/>
              </a:rPr>
              <a:t></a:t>
            </a:r>
            <a:r>
              <a:rPr lang="en-US" sz="2200" dirty="0" smtClean="0"/>
              <a:t> = </a:t>
            </a:r>
            <a:r>
              <a:rPr lang="en-US" sz="2200" dirty="0" smtClean="0">
                <a:sym typeface="Symbol" pitchFamily="18" charset="2"/>
              </a:rPr>
              <a:t></a:t>
            </a:r>
            <a:r>
              <a:rPr lang="en-US" sz="2200" dirty="0" smtClean="0"/>
              <a:t>L/2</a:t>
            </a:r>
            <a:r>
              <a:rPr lang="en-US" sz="2200" dirty="0" smtClean="0">
                <a:sym typeface="Symbol" pitchFamily="18" charset="2"/>
              </a:rPr>
              <a:t> </a:t>
            </a:r>
            <a:r>
              <a:rPr lang="en-US" sz="2200" dirty="0" smtClean="0"/>
              <a:t>larger items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400" dirty="0" smtClean="0"/>
              <a:t>Attach the new child to the parent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Adding new key to parent in sorted order</a:t>
            </a:r>
          </a:p>
          <a:p>
            <a:pPr marL="114300" indent="0">
              <a:lnSpc>
                <a:spcPct val="110000"/>
              </a:lnSpc>
              <a:buNone/>
            </a:pPr>
            <a:endParaRPr lang="en-US" sz="12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 startAt="3"/>
            </a:pPr>
            <a:r>
              <a:rPr lang="en-US" sz="2800" dirty="0" smtClean="0"/>
              <a:t>If Step 2 caused the parent to have M+1 children, overflow the parent!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7682</Words>
  <Application>Microsoft Office PowerPoint</Application>
  <PresentationFormat>On-screen Show (4:3)</PresentationFormat>
  <Paragraphs>2535</Paragraphs>
  <Slides>122</Slides>
  <Notes>93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3" baseType="lpstr">
      <vt:lpstr>Office Theme</vt:lpstr>
      <vt:lpstr>CSE 332 Data Abstractions:  A Heterozygous Forest of AVL, Splay, and B Trees</vt:lpstr>
      <vt:lpstr>From last time…</vt:lpstr>
      <vt:lpstr>Three Flavors of Balance</vt:lpstr>
      <vt:lpstr>AVL Trees</vt:lpstr>
      <vt:lpstr>Achieving a Balanced BST (part 1)</vt:lpstr>
      <vt:lpstr>Achieving a Balanced BST (part 2)</vt:lpstr>
      <vt:lpstr>Potential Balance Conditions</vt:lpstr>
      <vt:lpstr>Potential Balance Conditions</vt:lpstr>
      <vt:lpstr>The AVL Balance Condition</vt:lpstr>
      <vt:lpstr>An AVL Tree?</vt:lpstr>
      <vt:lpstr>AVL Balance Condition</vt:lpstr>
      <vt:lpstr>Calculating Height</vt:lpstr>
      <vt:lpstr>Height of an AVL Tree?</vt:lpstr>
      <vt:lpstr>Minimal AVL Tree (height = 0)</vt:lpstr>
      <vt:lpstr>Minimal AVL Tree (height = 1)</vt:lpstr>
      <vt:lpstr>Minimal AVL Tree (height = 2)</vt:lpstr>
      <vt:lpstr>Minimal AVL Tree (height = 3)</vt:lpstr>
      <vt:lpstr>Minimal AVL Tree (height = 4)</vt:lpstr>
      <vt:lpstr>AVL Tree Operations</vt:lpstr>
      <vt:lpstr>Insert / Detect Potential Imbalance</vt:lpstr>
      <vt:lpstr>The Secret</vt:lpstr>
      <vt:lpstr>Example</vt:lpstr>
      <vt:lpstr>Single Rotation</vt:lpstr>
      <vt:lpstr>Single Rotation Example: Insert(16)</vt:lpstr>
      <vt:lpstr>Single Rotation Example: Insert(16)</vt:lpstr>
      <vt:lpstr>Single Rotation Example: Insert(16)</vt:lpstr>
      <vt:lpstr>Left-Left Case</vt:lpstr>
      <vt:lpstr>Left-Left Case</vt:lpstr>
      <vt:lpstr>Right-Right Case</vt:lpstr>
      <vt:lpstr>The Other Two Cases</vt:lpstr>
      <vt:lpstr>The Other Two Cases</vt:lpstr>
      <vt:lpstr>Double Rotation</vt:lpstr>
      <vt:lpstr>Right-Left Case</vt:lpstr>
      <vt:lpstr>Right-Left Case</vt:lpstr>
      <vt:lpstr>Left-Right Case</vt:lpstr>
      <vt:lpstr>Memorizing Double Rotations</vt:lpstr>
      <vt:lpstr>Double Rotation Example: Insert(5)</vt:lpstr>
      <vt:lpstr>Double Rotation Example: Insert(5)</vt:lpstr>
      <vt:lpstr>Double Rotation Example: Insert(5)</vt:lpstr>
      <vt:lpstr>Double Rotation Example: Insert(5)</vt:lpstr>
      <vt:lpstr>Double Rotation Example: Insert(5)</vt:lpstr>
      <vt:lpstr>Double Rotation Example: Insert(5)</vt:lpstr>
      <vt:lpstr>Summarizing Insert</vt:lpstr>
      <vt:lpstr>Efficiency</vt:lpstr>
      <vt:lpstr>Delete</vt:lpstr>
      <vt:lpstr>SPLAY Trees</vt:lpstr>
      <vt:lpstr>Balancing Takes a Lot of Work</vt:lpstr>
      <vt:lpstr>Splay Trees</vt:lpstr>
      <vt:lpstr>Amortized Analysis</vt:lpstr>
      <vt:lpstr>Interpreting Amortized Analyses</vt:lpstr>
      <vt:lpstr>The Splay Tree Idea</vt:lpstr>
      <vt:lpstr>Find/Insert in Splay Trees</vt:lpstr>
      <vt:lpstr>Naïve Approach</vt:lpstr>
      <vt:lpstr>Naïve Approach</vt:lpstr>
      <vt:lpstr>Splay: Zig-Zag</vt:lpstr>
      <vt:lpstr>Splay: Zig-Zig</vt:lpstr>
      <vt:lpstr>Splay: Zig-Zig</vt:lpstr>
      <vt:lpstr>Special Case for Root: Zig</vt:lpstr>
      <vt:lpstr>Splaying Example: find(6)</vt:lpstr>
      <vt:lpstr>Still Splaying 6</vt:lpstr>
      <vt:lpstr>Stay on target…</vt:lpstr>
      <vt:lpstr>Splay Again: find(4)</vt:lpstr>
      <vt:lpstr>Almost there…</vt:lpstr>
      <vt:lpstr>Wait a sec…</vt:lpstr>
      <vt:lpstr>Why Splaying Helps</vt:lpstr>
      <vt:lpstr>Further Practical Benefits of Splaying</vt:lpstr>
      <vt:lpstr>Splay Operations: find</vt:lpstr>
      <vt:lpstr>Splay Operations: Insert</vt:lpstr>
      <vt:lpstr>Splitting in Binary Search Trees</vt:lpstr>
      <vt:lpstr>Splay Operations: Split</vt:lpstr>
      <vt:lpstr>Back to Insert</vt:lpstr>
      <vt:lpstr>Insert Example: insert(5)</vt:lpstr>
      <vt:lpstr>Splay Operations: Delete</vt:lpstr>
      <vt:lpstr>Join Operation</vt:lpstr>
      <vt:lpstr>Splay Operations: Delete</vt:lpstr>
      <vt:lpstr>Delete Example: delete(4)</vt:lpstr>
      <vt:lpstr>B Trees</vt:lpstr>
      <vt:lpstr>Reality Bites</vt:lpstr>
      <vt:lpstr>A Typical Memory Hierarchy</vt:lpstr>
      <vt:lpstr>Moral of The Story</vt:lpstr>
      <vt:lpstr>Why are computers built this way?</vt:lpstr>
      <vt:lpstr>Dealing with Latency</vt:lpstr>
      <vt:lpstr>M-ary Search Tree</vt:lpstr>
      <vt:lpstr>Problems with M-ary Search Trees</vt:lpstr>
      <vt:lpstr>B+ Trees (will just say “B Trees”)</vt:lpstr>
      <vt:lpstr>B Tree Find</vt:lpstr>
      <vt:lpstr>Structure Properties</vt:lpstr>
      <vt:lpstr>Example</vt:lpstr>
      <vt:lpstr>Example</vt:lpstr>
      <vt:lpstr>Balanced enough</vt:lpstr>
      <vt:lpstr>What makes B trees so disk friendly?</vt:lpstr>
      <vt:lpstr>Maintaining Balance</vt:lpstr>
      <vt:lpstr>Building a B-Tree</vt:lpstr>
      <vt:lpstr>Building a B-Tree</vt:lpstr>
      <vt:lpstr>PowerPoint Presentation</vt:lpstr>
      <vt:lpstr>PowerPoint Presentation</vt:lpstr>
      <vt:lpstr>PowerPoint Presentation</vt:lpstr>
      <vt:lpstr>PowerPoint Presentation</vt:lpstr>
      <vt:lpstr>Insertion Algorithm</vt:lpstr>
      <vt:lpstr>Insertion Algorithm (cont)</vt:lpstr>
      <vt:lpstr>Worst-Case Efficiency of Insert</vt:lpstr>
      <vt:lpstr>Adoption for Insert</vt:lpstr>
      <vt:lpstr>Deletion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Deletion Algorithm</vt:lpstr>
      <vt:lpstr>Deletion Algorithm</vt:lpstr>
      <vt:lpstr>Worst-Case Efficiency of Delete</vt:lpstr>
      <vt:lpstr>Implementing B Trees in Java?</vt:lpstr>
      <vt:lpstr>Naïve Approach</vt:lpstr>
      <vt:lpstr>What that looks like</vt:lpstr>
      <vt:lpstr>The moral</vt:lpstr>
      <vt:lpstr>Final Thoughts</vt:lpstr>
      <vt:lpstr>Conclusion: Balanced Trees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92</cp:revision>
  <dcterms:created xsi:type="dcterms:W3CDTF">2012-06-18T04:45:26Z</dcterms:created>
  <dcterms:modified xsi:type="dcterms:W3CDTF">2012-07-02T06:10:03Z</dcterms:modified>
</cp:coreProperties>
</file>