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6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12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13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notesSlides/notesSlide14.xml" ContentType="application/vnd.openxmlformats-officedocument.presentationml.notesSlide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notesSlides/notesSlide15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notesSlides/notesSlide16.xml" ContentType="application/vnd.openxmlformats-officedocument.presentationml.notesSlide+xml"/>
  <Override PartName="/ppt/tags/tag193.xml" ContentType="application/vnd.openxmlformats-officedocument.presentationml.tags+xml"/>
  <Override PartName="/ppt/notesSlides/notesSlide17.xml" ContentType="application/vnd.openxmlformats-officedocument.presentationml.notesSlide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notesSlides/notesSlide18.xml" ContentType="application/vnd.openxmlformats-officedocument.presentationml.notesSlide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notesSlides/notesSlide19.xml" ContentType="application/vnd.openxmlformats-officedocument.presentationml.notesSlide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notesSlides/notesSlide20.xml" ContentType="application/vnd.openxmlformats-officedocument.presentationml.notesSlide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notesSlides/notesSlide21.xml" ContentType="application/vnd.openxmlformats-officedocument.presentationml.notesSlide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notesSlides/notesSlide22.xml" ContentType="application/vnd.openxmlformats-officedocument.presentationml.notesSlide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notesSlides/notesSlide23.xml" ContentType="application/vnd.openxmlformats-officedocument.presentationml.notesSlide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notesSlides/notesSlide24.xml" ContentType="application/vnd.openxmlformats-officedocument.presentationml.notesSlide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notesSlides/notesSlide25.xml" ContentType="application/vnd.openxmlformats-officedocument.presentationml.notesSlide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notesSlides/notesSlide26.xml" ContentType="application/vnd.openxmlformats-officedocument.presentationml.notesSlide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notesSlides/notesSlide27.xml" ContentType="application/vnd.openxmlformats-officedocument.presentationml.notesSlide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notesSlides/notesSlide28.xml" ContentType="application/vnd.openxmlformats-officedocument.presentationml.notesSlide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notesSlides/notesSlide29.xml" ContentType="application/vnd.openxmlformats-officedocument.presentationml.notesSlide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notesSlides/notesSlide30.xml" ContentType="application/vnd.openxmlformats-officedocument.presentationml.notesSlide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notesSlides/notesSlide31.xml" ContentType="application/vnd.openxmlformats-officedocument.presentationml.notesSlide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notesSlides/notesSlide32.xml" ContentType="application/vnd.openxmlformats-officedocument.presentationml.notesSlide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notesSlides/notesSlide33.xml" ContentType="application/vnd.openxmlformats-officedocument.presentationml.notesSlide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7" r:id="rId2"/>
    <p:sldId id="258" r:id="rId3"/>
    <p:sldId id="284" r:id="rId4"/>
    <p:sldId id="280" r:id="rId5"/>
    <p:sldId id="281" r:id="rId6"/>
    <p:sldId id="259" r:id="rId7"/>
    <p:sldId id="282" r:id="rId8"/>
    <p:sldId id="260" r:id="rId9"/>
    <p:sldId id="262" r:id="rId10"/>
    <p:sldId id="283" r:id="rId11"/>
    <p:sldId id="285" r:id="rId12"/>
    <p:sldId id="286" r:id="rId13"/>
    <p:sldId id="288" r:id="rId14"/>
    <p:sldId id="264" r:id="rId15"/>
    <p:sldId id="261" r:id="rId16"/>
    <p:sldId id="289" r:id="rId17"/>
    <p:sldId id="287" r:id="rId18"/>
    <p:sldId id="265" r:id="rId19"/>
    <p:sldId id="266" r:id="rId20"/>
    <p:sldId id="290" r:id="rId21"/>
    <p:sldId id="291" r:id="rId22"/>
    <p:sldId id="267" r:id="rId23"/>
    <p:sldId id="319" r:id="rId24"/>
    <p:sldId id="292" r:id="rId25"/>
    <p:sldId id="272" r:id="rId26"/>
    <p:sldId id="294" r:id="rId27"/>
    <p:sldId id="293" r:id="rId28"/>
    <p:sldId id="274" r:id="rId29"/>
    <p:sldId id="275" r:id="rId30"/>
    <p:sldId id="295" r:id="rId31"/>
    <p:sldId id="276" r:id="rId32"/>
    <p:sldId id="277" r:id="rId33"/>
    <p:sldId id="299" r:id="rId34"/>
    <p:sldId id="300" r:id="rId35"/>
    <p:sldId id="301" r:id="rId36"/>
    <p:sldId id="298" r:id="rId37"/>
    <p:sldId id="278" r:id="rId38"/>
    <p:sldId id="279" r:id="rId39"/>
    <p:sldId id="302" r:id="rId40"/>
    <p:sldId id="303" r:id="rId41"/>
    <p:sldId id="304" r:id="rId42"/>
    <p:sldId id="305" r:id="rId43"/>
    <p:sldId id="309" r:id="rId44"/>
    <p:sldId id="310" r:id="rId45"/>
    <p:sldId id="306" r:id="rId46"/>
    <p:sldId id="311" r:id="rId47"/>
    <p:sldId id="312" r:id="rId48"/>
    <p:sldId id="313" r:id="rId49"/>
    <p:sldId id="314" r:id="rId50"/>
    <p:sldId id="315" r:id="rId51"/>
    <p:sldId id="316" r:id="rId52"/>
    <p:sldId id="317" r:id="rId53"/>
    <p:sldId id="318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184" autoAdjust="0"/>
  </p:normalViewPr>
  <p:slideViewPr>
    <p:cSldViewPr showGuides="1">
      <p:cViewPr varScale="1">
        <p:scale>
          <a:sx n="55" d="100"/>
          <a:sy n="55" d="100"/>
        </p:scale>
        <p:origin x="-8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90D101-EBA1-46BE-BD17-3ABA82C37E02}" type="datetimeFigureOut">
              <a:rPr lang="en-US" smtClean="0"/>
              <a:t>2012-06-26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BB1E4-1DF8-4B16-8100-EF1EF863A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479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look ahead.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a</a:t>
            </a:r>
            <a:r>
              <a:rPr lang="en-US" baseline="0" dirty="0" smtClean="0"/>
              <a:t> forest of clip-art, hence the diversity of florae.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2DC6826-9909-4381-820A-1A18B7ADEB82}" type="datetime1">
              <a:rPr lang="en-US" smtClean="0"/>
              <a:pPr/>
              <a:t>2012-06-26</a:t>
            </a:fld>
            <a:endParaRPr lang="en-US" smtClean="0"/>
          </a:p>
        </p:txBody>
      </p:sp>
      <p:sp>
        <p:nvSpPr>
          <p:cNvPr id="430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224471-CBD9-43E2-97A0-C47258C84432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9329" y="5403549"/>
            <a:ext cx="6179344" cy="3475870"/>
          </a:xfrm>
          <a:noFill/>
          <a:ln/>
        </p:spPr>
        <p:txBody>
          <a:bodyPr/>
          <a:lstStyle/>
          <a:p>
            <a:r>
              <a:rPr lang="en-US" smtClean="0"/>
              <a:t>Alright, we’ll focus today on one type of trees called binary trees.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B124CCF6-5C28-4006-828E-2425B0D5BE82}" type="datetime1">
              <a:rPr lang="en-US" smtClean="0"/>
              <a:pPr/>
              <a:t>2012-06-27</a:t>
            </a:fld>
            <a:endParaRPr lang="en-US" smtClean="0"/>
          </a:p>
        </p:txBody>
      </p:sp>
      <p:sp>
        <p:nvSpPr>
          <p:cNvPr id="450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62B47E-7266-4C42-8217-A9AD27EA4F12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4506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Note the use of expression trees in compiler construction.  Also, post-fix, pre-fix, infix conversions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Actually,</a:t>
            </a:r>
            <a:r>
              <a:rPr lang="en-US" baseline="0" dirty="0" smtClean="0"/>
              <a:t> our focus will be on binary search trees. Binary trees are useful, but they don't provide easy support for searching.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BB1E4-1DF8-4B16-8100-EF1EF863A76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5550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EA180A9-DA2A-43D0-9422-4467DBE74465}" type="datetime1">
              <a:rPr lang="en-US" smtClean="0"/>
              <a:pPr/>
              <a:t>2012-06-26</a:t>
            </a:fld>
            <a:endParaRPr lang="en-US" smtClean="0"/>
          </a:p>
        </p:txBody>
      </p:sp>
      <p:sp>
        <p:nvSpPr>
          <p:cNvPr id="4915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CE0740-7F61-4920-AE24-5F97796BC97D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49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Why is the one on the left a BST? It’s not complete!</a:t>
            </a:r>
          </a:p>
          <a:p>
            <a:r>
              <a:rPr lang="en-US" dirty="0" smtClean="0"/>
              <a:t>(B/c BSTs don’t need to be complete)</a:t>
            </a:r>
          </a:p>
          <a:p>
            <a:endParaRPr lang="en-US" dirty="0" smtClean="0"/>
          </a:p>
          <a:p>
            <a:r>
              <a:rPr lang="en-US" dirty="0" smtClean="0"/>
              <a:t>Why isn’t the one on the right a BST?</a:t>
            </a:r>
          </a:p>
          <a:p>
            <a:r>
              <a:rPr lang="en-US" dirty="0" smtClean="0"/>
              <a:t>Three children of 5</a:t>
            </a:r>
          </a:p>
          <a:p>
            <a:r>
              <a:rPr lang="en-US" dirty="0" smtClean="0"/>
              <a:t>20 has a left child larger than it.</a:t>
            </a:r>
          </a:p>
          <a:p>
            <a:r>
              <a:rPr lang="en-US" b="1" dirty="0" smtClean="0"/>
              <a:t>What’s wrong with 11?</a:t>
            </a:r>
          </a:p>
          <a:p>
            <a:r>
              <a:rPr lang="en-US" dirty="0" smtClean="0"/>
              <a:t>Even though 15 isn’t a direct child, it _still_ needs to be less than 11!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EA180A9-DA2A-43D0-9422-4467DBE74465}" type="datetime1">
              <a:rPr lang="en-US" smtClean="0"/>
              <a:pPr/>
              <a:t>2012-06-26</a:t>
            </a:fld>
            <a:endParaRPr lang="en-US" smtClean="0"/>
          </a:p>
        </p:txBody>
      </p:sp>
      <p:sp>
        <p:nvSpPr>
          <p:cNvPr id="4915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CE0740-7F61-4920-AE24-5F97796BC97D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49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Why is the one on the left a BST? It’s not complete!</a:t>
            </a:r>
          </a:p>
          <a:p>
            <a:r>
              <a:rPr lang="en-US" smtClean="0"/>
              <a:t>(B/c BSTs don’t need to be complete)</a:t>
            </a:r>
          </a:p>
          <a:p>
            <a:endParaRPr lang="en-US" smtClean="0"/>
          </a:p>
          <a:p>
            <a:r>
              <a:rPr lang="en-US" smtClean="0"/>
              <a:t>Why isn’t the one on the right a BST?</a:t>
            </a:r>
          </a:p>
          <a:p>
            <a:r>
              <a:rPr lang="en-US" smtClean="0"/>
              <a:t>Three children of 5</a:t>
            </a:r>
          </a:p>
          <a:p>
            <a:r>
              <a:rPr lang="en-US" smtClean="0"/>
              <a:t>20 has a left child larger than it.</a:t>
            </a:r>
          </a:p>
          <a:p>
            <a:r>
              <a:rPr lang="en-US" b="1" smtClean="0"/>
              <a:t>What’s wrong with 11?</a:t>
            </a:r>
          </a:p>
          <a:p>
            <a:r>
              <a:rPr lang="en-US" smtClean="0"/>
              <a:t>Even though 15 isn’t a direct child, it _still_ needs to be less than 11!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85F9349-9513-477A-BA85-1BE66610EC39}" type="datetime1">
              <a:rPr lang="en-US" smtClean="0"/>
              <a:pPr/>
              <a:t>2012-06-26</a:t>
            </a:fld>
            <a:endParaRPr lang="en-US" smtClean="0"/>
          </a:p>
        </p:txBody>
      </p:sp>
      <p:sp>
        <p:nvSpPr>
          <p:cNvPr id="5120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2CEA88-5C11-443B-B23F-CB381477AE0E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51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256" y="4343704"/>
            <a:ext cx="5030391" cy="4113892"/>
          </a:xfrm>
          <a:noFill/>
          <a:ln/>
        </p:spPr>
        <p:txBody>
          <a:bodyPr/>
          <a:lstStyle/>
          <a:p>
            <a:r>
              <a:rPr lang="en-US" dirty="0" smtClean="0"/>
              <a:t>Now, let’s try finding a node. </a:t>
            </a:r>
          </a:p>
          <a:p>
            <a:r>
              <a:rPr lang="en-US" dirty="0" smtClean="0"/>
              <a:t>Find 9.</a:t>
            </a:r>
          </a:p>
          <a:p>
            <a:r>
              <a:rPr lang="en-US" dirty="0" smtClean="0"/>
              <a:t>This time I’ll supply the code.</a:t>
            </a:r>
          </a:p>
          <a:p>
            <a:endParaRPr lang="en-US" dirty="0" smtClean="0"/>
          </a:p>
          <a:p>
            <a:r>
              <a:rPr lang="en-US" dirty="0" smtClean="0"/>
              <a:t>This should look a _lot_ like binary search!</a:t>
            </a:r>
          </a:p>
          <a:p>
            <a:r>
              <a:rPr lang="en-US" dirty="0" smtClean="0"/>
              <a:t>How long does it take?</a:t>
            </a:r>
          </a:p>
          <a:p>
            <a:endParaRPr lang="en-US" dirty="0" smtClean="0"/>
          </a:p>
          <a:p>
            <a:r>
              <a:rPr lang="en-US" dirty="0" smtClean="0"/>
              <a:t>Log n is an easy answer, but what if the tree is very lopsided?</a:t>
            </a:r>
          </a:p>
          <a:p>
            <a:r>
              <a:rPr lang="en-US" dirty="0" smtClean="0"/>
              <a:t>So really, this is worst case O(n)!</a:t>
            </a:r>
          </a:p>
          <a:p>
            <a:r>
              <a:rPr lang="en-US" dirty="0" smtClean="0"/>
              <a:t>A better answer is theta of the depth of the node sought.</a:t>
            </a:r>
          </a:p>
          <a:p>
            <a:r>
              <a:rPr lang="en-US" dirty="0" smtClean="0"/>
              <a:t>If we can bound the depth of that node, we can bound the length of time a search takes.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85F9349-9513-477A-BA85-1BE66610EC39}" type="datetime1">
              <a:rPr lang="en-US" smtClean="0"/>
              <a:pPr/>
              <a:t>2012-06-26</a:t>
            </a:fld>
            <a:endParaRPr lang="en-US" smtClean="0"/>
          </a:p>
        </p:txBody>
      </p:sp>
      <p:sp>
        <p:nvSpPr>
          <p:cNvPr id="5120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2CEA88-5C11-443B-B23F-CB381477AE0E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51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256" y="4343704"/>
            <a:ext cx="5030391" cy="4113892"/>
          </a:xfrm>
          <a:noFill/>
          <a:ln/>
        </p:spPr>
        <p:txBody>
          <a:bodyPr/>
          <a:lstStyle/>
          <a:p>
            <a:r>
              <a:rPr lang="en-US" dirty="0" smtClean="0"/>
              <a:t>Now, let’s try finding a node. </a:t>
            </a:r>
          </a:p>
          <a:p>
            <a:r>
              <a:rPr lang="en-US" dirty="0" smtClean="0"/>
              <a:t>Find 9.</a:t>
            </a:r>
          </a:p>
          <a:p>
            <a:r>
              <a:rPr lang="en-US" dirty="0" smtClean="0"/>
              <a:t>This time I’ll supply the code.</a:t>
            </a:r>
          </a:p>
          <a:p>
            <a:endParaRPr lang="en-US" dirty="0" smtClean="0"/>
          </a:p>
          <a:p>
            <a:r>
              <a:rPr lang="en-US" dirty="0" smtClean="0"/>
              <a:t>This should look a _lot_ like binary search!</a:t>
            </a:r>
          </a:p>
          <a:p>
            <a:r>
              <a:rPr lang="en-US" dirty="0" smtClean="0"/>
              <a:t>How long does it take?</a:t>
            </a:r>
          </a:p>
          <a:p>
            <a:endParaRPr lang="en-US" dirty="0" smtClean="0"/>
          </a:p>
          <a:p>
            <a:r>
              <a:rPr lang="en-US" dirty="0" smtClean="0"/>
              <a:t>Log n is an easy answer, but what if the tree is very lopsided?</a:t>
            </a:r>
          </a:p>
          <a:p>
            <a:r>
              <a:rPr lang="en-US" dirty="0" smtClean="0"/>
              <a:t>So really, this is worst case O(n)!</a:t>
            </a:r>
          </a:p>
          <a:p>
            <a:r>
              <a:rPr lang="en-US" dirty="0" smtClean="0"/>
              <a:t>A better answer is theta of the depth of the node sought.</a:t>
            </a:r>
          </a:p>
          <a:p>
            <a:r>
              <a:rPr lang="en-US" dirty="0" smtClean="0"/>
              <a:t>If we can bound the depth of that node, we can bound the length of time a search takes.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351035C4-0900-4AC4-AB20-9BDB4455411A}" type="datetime1">
              <a:rPr lang="en-US" smtClean="0"/>
              <a:pPr/>
              <a:t>2012-06-26</a:t>
            </a:fld>
            <a:endParaRPr lang="en-US" smtClean="0"/>
          </a:p>
        </p:txBody>
      </p:sp>
      <p:sp>
        <p:nvSpPr>
          <p:cNvPr id="3993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AA3AF7-1B0A-4FB0-BEBB-C53D9019264D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99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Dictionaries associate some key with a value, just like a real dictionary (where the key is a word and the value is its definition).</a:t>
            </a:r>
          </a:p>
          <a:p>
            <a:endParaRPr lang="en-US" dirty="0" smtClean="0"/>
          </a:p>
          <a:p>
            <a:r>
              <a:rPr lang="en-US" dirty="0" smtClean="0"/>
              <a:t>In this example, I’ve stored user-IDs associated with descriptions of their user.</a:t>
            </a:r>
          </a:p>
          <a:p>
            <a:endParaRPr lang="en-US" dirty="0" smtClean="0"/>
          </a:p>
          <a:p>
            <a:r>
              <a:rPr lang="en-US" dirty="0" smtClean="0"/>
              <a:t>This is probably the most valuable and widely used ADT we’ll hit. </a:t>
            </a: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90DFBBE9-51F7-486D-AB3C-EDAA8313D9CF}" type="datetime1">
              <a:rPr lang="en-US" smtClean="0"/>
              <a:pPr/>
              <a:t>2012-06-26</a:t>
            </a:fld>
            <a:endParaRPr lang="en-US" smtClean="0"/>
          </a:p>
        </p:txBody>
      </p:sp>
      <p:sp>
        <p:nvSpPr>
          <p:cNvPr id="532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13F691-C80F-4F65-88C4-5F15DF59623A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Every now and then everyone succumbs to the temptation to really overuse color.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2D6A03A-C33D-44EF-A66A-E3ADFEC8A2C3}" type="datetime1">
              <a:rPr lang="en-US" smtClean="0"/>
              <a:pPr/>
              <a:t>2012-06-26</a:t>
            </a:fld>
            <a:endParaRPr lang="en-US" smtClean="0"/>
          </a:p>
        </p:txBody>
      </p:sp>
      <p:sp>
        <p:nvSpPr>
          <p:cNvPr id="542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FFDBB4-F764-4A4C-8737-9F976CB225CB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54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Let’s do some inserts: </a:t>
            </a:r>
          </a:p>
          <a:p>
            <a:endParaRPr lang="en-US" smtClean="0"/>
          </a:p>
          <a:p>
            <a:r>
              <a:rPr lang="en-US" smtClean="0"/>
              <a:t>insert(8)</a:t>
            </a:r>
          </a:p>
          <a:p>
            <a:r>
              <a:rPr lang="en-US" smtClean="0"/>
              <a:t>insert (11)</a:t>
            </a:r>
          </a:p>
          <a:p>
            <a:r>
              <a:rPr lang="en-US" smtClean="0"/>
              <a:t>insert(31)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2D6A03A-C33D-44EF-A66A-E3ADFEC8A2C3}" type="datetime1">
              <a:rPr lang="en-US" smtClean="0"/>
              <a:pPr/>
              <a:t>2012-06-26</a:t>
            </a:fld>
            <a:endParaRPr lang="en-US" smtClean="0"/>
          </a:p>
        </p:txBody>
      </p:sp>
      <p:sp>
        <p:nvSpPr>
          <p:cNvPr id="542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FFDBB4-F764-4A4C-8737-9F976CB225CB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54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Let’s do some inserts: </a:t>
            </a:r>
          </a:p>
          <a:p>
            <a:endParaRPr lang="en-US" smtClean="0"/>
          </a:p>
          <a:p>
            <a:r>
              <a:rPr lang="en-US" smtClean="0"/>
              <a:t>insert(8)</a:t>
            </a:r>
          </a:p>
          <a:p>
            <a:r>
              <a:rPr lang="en-US" smtClean="0"/>
              <a:t>insert (11)</a:t>
            </a:r>
          </a:p>
          <a:p>
            <a:r>
              <a:rPr lang="en-US" smtClean="0"/>
              <a:t>insert(31)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2D6A03A-C33D-44EF-A66A-E3ADFEC8A2C3}" type="datetime1">
              <a:rPr lang="en-US" smtClean="0"/>
              <a:pPr/>
              <a:t>2012-06-26</a:t>
            </a:fld>
            <a:endParaRPr lang="en-US" smtClean="0"/>
          </a:p>
        </p:txBody>
      </p:sp>
      <p:sp>
        <p:nvSpPr>
          <p:cNvPr id="542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FFDBB4-F764-4A4C-8737-9F976CB225CB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54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Let’s do some inserts: </a:t>
            </a:r>
          </a:p>
          <a:p>
            <a:endParaRPr lang="en-US" smtClean="0"/>
          </a:p>
          <a:p>
            <a:r>
              <a:rPr lang="en-US" smtClean="0"/>
              <a:t>insert(8)</a:t>
            </a:r>
          </a:p>
          <a:p>
            <a:r>
              <a:rPr lang="en-US" smtClean="0"/>
              <a:t>insert (11)</a:t>
            </a:r>
          </a:p>
          <a:p>
            <a:r>
              <a:rPr lang="en-US" smtClean="0"/>
              <a:t>insert(31)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2D6A03A-C33D-44EF-A66A-E3ADFEC8A2C3}" type="datetime1">
              <a:rPr lang="en-US" smtClean="0"/>
              <a:pPr/>
              <a:t>2012-06-26</a:t>
            </a:fld>
            <a:endParaRPr lang="en-US" smtClean="0"/>
          </a:p>
        </p:txBody>
      </p:sp>
      <p:sp>
        <p:nvSpPr>
          <p:cNvPr id="542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FFDBB4-F764-4A4C-8737-9F976CB225CB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54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Let’s do some inserts: </a:t>
            </a:r>
          </a:p>
          <a:p>
            <a:endParaRPr lang="en-US" smtClean="0"/>
          </a:p>
          <a:p>
            <a:r>
              <a:rPr lang="en-US" smtClean="0"/>
              <a:t>insert(8)</a:t>
            </a:r>
          </a:p>
          <a:p>
            <a:r>
              <a:rPr lang="en-US" smtClean="0"/>
              <a:t>insert (11)</a:t>
            </a:r>
          </a:p>
          <a:p>
            <a:r>
              <a:rPr lang="en-US" smtClean="0"/>
              <a:t>insert(31)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2D6A03A-C33D-44EF-A66A-E3ADFEC8A2C3}" type="datetime1">
              <a:rPr lang="en-US" smtClean="0"/>
              <a:pPr/>
              <a:t>2012-06-26</a:t>
            </a:fld>
            <a:endParaRPr lang="en-US" smtClean="0"/>
          </a:p>
        </p:txBody>
      </p:sp>
      <p:sp>
        <p:nvSpPr>
          <p:cNvPr id="542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FFDBB4-F764-4A4C-8737-9F976CB225CB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54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Let’s do some inserts: </a:t>
            </a:r>
          </a:p>
          <a:p>
            <a:endParaRPr lang="en-US" dirty="0" smtClean="0"/>
          </a:p>
          <a:p>
            <a:r>
              <a:rPr lang="en-US" dirty="0" smtClean="0"/>
              <a:t>insert(8)</a:t>
            </a:r>
          </a:p>
          <a:p>
            <a:r>
              <a:rPr lang="en-US" dirty="0" smtClean="0"/>
              <a:t>insert (11)</a:t>
            </a:r>
          </a:p>
          <a:p>
            <a:r>
              <a:rPr lang="en-US" dirty="0" smtClean="0"/>
              <a:t>insert(31)</a:t>
            </a: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8BF61ED-F86B-4C6B-B7D5-5EAAD097AC28}" type="datetime1">
              <a:rPr lang="en-US" smtClean="0"/>
              <a:pPr/>
              <a:t>2012-06-26</a:t>
            </a:fld>
            <a:endParaRPr lang="en-US" smtClean="0"/>
          </a:p>
        </p:txBody>
      </p:sp>
      <p:sp>
        <p:nvSpPr>
          <p:cNvPr id="5529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EC722E-BC21-44F7-9564-1429A36C0C5C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553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And now for something completely different.</a:t>
            </a:r>
          </a:p>
          <a:p>
            <a:endParaRPr lang="en-US" dirty="0" smtClean="0"/>
          </a:p>
          <a:p>
            <a:r>
              <a:rPr lang="en-US" dirty="0" smtClean="0"/>
              <a:t>Let’s say I want to delete a node. Why might it be </a:t>
            </a:r>
            <a:r>
              <a:rPr lang="en-US" b="1" dirty="0" smtClean="0"/>
              <a:t>harder than insertion?</a:t>
            </a:r>
          </a:p>
          <a:p>
            <a:endParaRPr lang="en-US" b="1" dirty="0" smtClean="0"/>
          </a:p>
          <a:p>
            <a:r>
              <a:rPr lang="en-US" dirty="0" smtClean="0"/>
              <a:t>Might happen in the </a:t>
            </a:r>
            <a:r>
              <a:rPr lang="en-US" b="1" dirty="0" smtClean="0"/>
              <a:t>middle</a:t>
            </a:r>
            <a:r>
              <a:rPr lang="en-US" dirty="0" smtClean="0"/>
              <a:t> of the tree instead of at </a:t>
            </a:r>
            <a:r>
              <a:rPr lang="en-US" b="1" dirty="0" smtClean="0"/>
              <a:t>leaf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Then, I have to fix the BST.</a:t>
            </a: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9835B4C-92CD-4DDB-9051-F2764963B0E8}" type="datetime1">
              <a:rPr lang="en-US" smtClean="0"/>
              <a:pPr/>
              <a:t>2012-06-26</a:t>
            </a:fld>
            <a:endParaRPr lang="en-US" smtClean="0"/>
          </a:p>
        </p:txBody>
      </p:sp>
      <p:sp>
        <p:nvSpPr>
          <p:cNvPr id="563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C503B6-AC7C-4843-8466-47883615005D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D80F19A8-4DAC-420B-AD97-9C6A78E6E624}" type="datetime1">
              <a:rPr lang="en-US" smtClean="0"/>
              <a:pPr/>
              <a:t>2012-06-26</a:t>
            </a:fld>
            <a:endParaRPr lang="en-US" smtClean="0"/>
          </a:p>
        </p:txBody>
      </p:sp>
      <p:sp>
        <p:nvSpPr>
          <p:cNvPr id="5734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19D6FE-05A9-41FF-A992-7A5B362D3E8E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573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Alright, we did it the easy way, but what about real deletions?</a:t>
            </a:r>
          </a:p>
          <a:p>
            <a:endParaRPr lang="en-US" smtClean="0"/>
          </a:p>
          <a:p>
            <a:r>
              <a:rPr lang="en-US" smtClean="0"/>
              <a:t>Leaves are easy; we just prune them.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617B68AA-D0B8-47D0-ABC4-8AD5494183B9}" type="datetime1">
              <a:rPr lang="en-US" smtClean="0"/>
              <a:pPr/>
              <a:t>2012-06-26</a:t>
            </a:fld>
            <a:endParaRPr lang="en-US" smtClean="0"/>
          </a:p>
        </p:txBody>
      </p:sp>
      <p:sp>
        <p:nvSpPr>
          <p:cNvPr id="5837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BE54C2-8E7D-4F6D-BEED-42F4AAD12E6E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Single child nodes we remove and…</a:t>
            </a:r>
          </a:p>
          <a:p>
            <a:r>
              <a:rPr lang="en-US" smtClean="0"/>
              <a:t>Do what?</a:t>
            </a:r>
          </a:p>
          <a:p>
            <a:r>
              <a:rPr lang="en-US" smtClean="0"/>
              <a:t>We can just pull up their children. </a:t>
            </a:r>
          </a:p>
          <a:p>
            <a:r>
              <a:rPr lang="en-US" smtClean="0"/>
              <a:t>Is the search tree property intact?</a:t>
            </a:r>
          </a:p>
          <a:p>
            <a:r>
              <a:rPr lang="en-US" smtClean="0"/>
              <a:t>Yes.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351035C4-0900-4AC4-AB20-9BDB4455411A}" type="datetime1">
              <a:rPr lang="en-US" smtClean="0"/>
              <a:pPr/>
              <a:t>2012-06-26</a:t>
            </a:fld>
            <a:endParaRPr lang="en-US" smtClean="0"/>
          </a:p>
        </p:txBody>
      </p:sp>
      <p:sp>
        <p:nvSpPr>
          <p:cNvPr id="3993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AA3AF7-1B0A-4FB0-BEBB-C53D9019264D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99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Sets just store keys. No values are associated with them.</a:t>
            </a:r>
          </a:p>
          <a:p>
            <a:endParaRPr lang="en-US" dirty="0" smtClean="0"/>
          </a:p>
          <a:p>
            <a:r>
              <a:rPr lang="en-US" dirty="0" smtClean="0"/>
              <a:t>In this example, I’ve stored user-IDs. We would use this set to</a:t>
            </a:r>
            <a:r>
              <a:rPr lang="en-US" baseline="0" dirty="0" smtClean="0"/>
              <a:t> keep track of user-IDs and make sure that none are repeated.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19364B90-94DD-41AF-8DDB-B5EE7ABE7607}" type="datetime1">
              <a:rPr lang="en-US" smtClean="0"/>
              <a:pPr/>
              <a:t>2012-06-26</a:t>
            </a:fld>
            <a:endParaRPr lang="en-US" smtClean="0"/>
          </a:p>
        </p:txBody>
      </p:sp>
      <p:sp>
        <p:nvSpPr>
          <p:cNvPr id="593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1ECFAC-127C-4453-9978-1DCA1C28186A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593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Ah, now the hard case.</a:t>
            </a:r>
          </a:p>
          <a:p>
            <a:r>
              <a:rPr lang="en-US" smtClean="0"/>
              <a:t>How do we delete a two child node?</a:t>
            </a:r>
          </a:p>
          <a:p>
            <a:r>
              <a:rPr lang="en-US" smtClean="0"/>
              <a:t>We remove it and replace it with what?</a:t>
            </a:r>
          </a:p>
          <a:p>
            <a:r>
              <a:rPr lang="en-US" smtClean="0"/>
              <a:t>It has all these left and right children that need to be greater and less than the new value (respectively).</a:t>
            </a:r>
          </a:p>
          <a:p>
            <a:r>
              <a:rPr lang="en-US" smtClean="0"/>
              <a:t>Is there any value that is guaranteed to be between the two subtrees?</a:t>
            </a:r>
          </a:p>
          <a:p>
            <a:r>
              <a:rPr lang="en-US" smtClean="0"/>
              <a:t>Two of them: the successor and predecessor!</a:t>
            </a:r>
          </a:p>
          <a:p>
            <a:r>
              <a:rPr lang="en-US" smtClean="0"/>
              <a:t>So, let’s just </a:t>
            </a:r>
            <a:r>
              <a:rPr lang="en-US" b="1" smtClean="0"/>
              <a:t>replace the node’s value with it’s successor </a:t>
            </a:r>
            <a:r>
              <a:rPr lang="en-US" smtClean="0"/>
              <a:t>and then </a:t>
            </a:r>
            <a:r>
              <a:rPr lang="en-US" b="1" smtClean="0"/>
              <a:t>delete the succ</a:t>
            </a:r>
            <a:r>
              <a:rPr lang="en-US" smtClean="0"/>
              <a:t>.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6701F0E-B449-4327-BCD0-EFCA77CAABD6}" type="datetime1">
              <a:rPr lang="en-US" smtClean="0"/>
              <a:pPr/>
              <a:t>2012-06-26</a:t>
            </a:fld>
            <a:endParaRPr lang="en-US" smtClean="0"/>
          </a:p>
        </p:txBody>
      </p:sp>
      <p:sp>
        <p:nvSpPr>
          <p:cNvPr id="6041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69D2B0-5507-488D-AE7F-59FDB41840AE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604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16E5B0C1-A895-4D0A-ADFA-E9B3D7F451B5}" type="datetime1">
              <a:rPr lang="en-US" smtClean="0"/>
              <a:pPr/>
              <a:t>2012-06-26</a:t>
            </a:fld>
            <a:endParaRPr lang="en-US" smtClean="0"/>
          </a:p>
        </p:txBody>
      </p:sp>
      <p:sp>
        <p:nvSpPr>
          <p:cNvPr id="6246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6D9C4D-84C9-48CD-9ED7-5BC7FDC85F22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6246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OK, we had a buildHeap, let’s buildTree. How long does this take?</a:t>
            </a:r>
          </a:p>
          <a:p>
            <a:r>
              <a:rPr lang="en-US" smtClean="0"/>
              <a:t>Well, </a:t>
            </a:r>
            <a:r>
              <a:rPr lang="en-US" b="1" smtClean="0"/>
              <a:t>IT DEPENDS!</a:t>
            </a:r>
          </a:p>
          <a:p>
            <a:r>
              <a:rPr lang="en-US" smtClean="0"/>
              <a:t>Let’s say we want to build a tree from 123456789</a:t>
            </a:r>
          </a:p>
          <a:p>
            <a:r>
              <a:rPr lang="en-US" smtClean="0"/>
              <a:t>What happens if we insert in order?</a:t>
            </a:r>
          </a:p>
          <a:p>
            <a:r>
              <a:rPr lang="en-US" smtClean="0"/>
              <a:t>Reverse order?</a:t>
            </a:r>
          </a:p>
          <a:p>
            <a:r>
              <a:rPr lang="en-US" smtClean="0"/>
              <a:t>What about 5, then 3, then 7, then 2, then 1, then 6, then 8, then 9?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47F55272-0DE5-4C94-85A7-2038540F1D99}" type="datetime1">
              <a:rPr lang="en-US" smtClean="0"/>
              <a:pPr/>
              <a:t>2012-06-26</a:t>
            </a:fld>
            <a:endParaRPr lang="en-US" smtClean="0"/>
          </a:p>
        </p:txBody>
      </p:sp>
      <p:sp>
        <p:nvSpPr>
          <p:cNvPr id="6349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93B714-55D5-435F-AAAB-34BC38A30BCC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634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OK, we had a </a:t>
            </a:r>
            <a:r>
              <a:rPr lang="en-US" dirty="0" err="1" smtClean="0"/>
              <a:t>buildHeap</a:t>
            </a:r>
            <a:r>
              <a:rPr lang="en-US" dirty="0" smtClean="0"/>
              <a:t>, let’s </a:t>
            </a:r>
            <a:r>
              <a:rPr lang="en-US" dirty="0" err="1" smtClean="0"/>
              <a:t>buildTree</a:t>
            </a:r>
            <a:r>
              <a:rPr lang="en-US" dirty="0" smtClean="0"/>
              <a:t>. How long does this take?</a:t>
            </a:r>
          </a:p>
          <a:p>
            <a:r>
              <a:rPr lang="en-US" dirty="0" smtClean="0"/>
              <a:t>Well, </a:t>
            </a:r>
            <a:r>
              <a:rPr lang="en-US" b="1" dirty="0" smtClean="0"/>
              <a:t>IT DEPENDS!</a:t>
            </a:r>
          </a:p>
          <a:p>
            <a:r>
              <a:rPr lang="en-US" dirty="0" smtClean="0"/>
              <a:t>Let’s say we want to build a tree from 123456789</a:t>
            </a:r>
          </a:p>
          <a:p>
            <a:r>
              <a:rPr lang="en-US" dirty="0" smtClean="0"/>
              <a:t>What happens if we insert in order?</a:t>
            </a:r>
          </a:p>
          <a:p>
            <a:r>
              <a:rPr lang="en-US" dirty="0" smtClean="0"/>
              <a:t>Reverse order?</a:t>
            </a:r>
          </a:p>
          <a:p>
            <a:r>
              <a:rPr lang="en-US" dirty="0" smtClean="0"/>
              <a:t>What about 5, then 3, then 7, then 2, then 1, then 6, then 8, then 9?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D9A1EA9-C065-4B3C-B254-9185E4D0E0BE}" type="datetime1">
              <a:rPr lang="en-US" smtClean="0"/>
              <a:pPr>
                <a:defRPr/>
              </a:pPr>
              <a:t>2012-06-27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5B0DB1-76AC-4D3A-BEFA-578A1747F8FA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F663F1E-6428-482C-B65B-39CBDC20A3EA}" type="datetime1">
              <a:rPr lang="en-US" smtClean="0"/>
              <a:pPr/>
              <a:t>2012-06-26</a:t>
            </a:fld>
            <a:endParaRPr lang="en-US" smtClean="0"/>
          </a:p>
        </p:txBody>
      </p:sp>
      <p:sp>
        <p:nvSpPr>
          <p:cNvPr id="409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5F3278-C466-43FE-A3A5-46A437F211E1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Router tables: sending a packet from point A to B; gateway wants to keep track of paths.</a:t>
            </a:r>
          </a:p>
          <a:p>
            <a:endParaRPr lang="en-US" dirty="0" smtClean="0"/>
          </a:p>
          <a:p>
            <a:r>
              <a:rPr lang="en-US" dirty="0" smtClean="0"/>
              <a:t>Page tables: OS allocates jobs into an address space larger than physical memory; needs to maintain a mapping between physical and virtual memory.</a:t>
            </a:r>
          </a:p>
          <a:p>
            <a:endParaRPr lang="en-US" dirty="0" smtClean="0"/>
          </a:p>
          <a:p>
            <a:r>
              <a:rPr lang="en-US" dirty="0" smtClean="0"/>
              <a:t>Symbol tables: compiler needs a way to keep track of symbols (variables) and their type, scope, etc.  When encountering a symbol, needs to quickly look up these attributes.</a:t>
            </a:r>
          </a:p>
          <a:p>
            <a:endParaRPr lang="en-US" dirty="0" smtClean="0"/>
          </a:p>
          <a:p>
            <a:r>
              <a:rPr lang="en-US" dirty="0" smtClean="0"/>
              <a:t>I know I’ve said this before, but this is probably the most important and one of the most widely used ADTs we’ll look at.</a:t>
            </a:r>
          </a:p>
          <a:p>
            <a:endParaRPr lang="en-US" dirty="0" smtClean="0"/>
          </a:p>
          <a:p>
            <a:r>
              <a:rPr lang="en-US" dirty="0" smtClean="0"/>
              <a:t>For those keeping track, priority queues are _not_ as widely used as Dictionaries.</a:t>
            </a: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Keys and values allow</a:t>
            </a:r>
            <a:r>
              <a:rPr lang="en-US" baseline="0" dirty="0" smtClean="0"/>
              <a:t> for a lot </a:t>
            </a:r>
            <a:r>
              <a:rPr lang="en-US" baseline="0" dirty="0" smtClean="0"/>
              <a:t>of opportunities and flexibility. Not being allowed duplicate keys is a non-problem.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BB1E4-1DF8-4B16-8100-EF1EF863A76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177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Guess what… you will be doing this for Project 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BB1E4-1DF8-4B16-8100-EF1EF863A76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3984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Sorted/unsorted</a:t>
            </a:r>
            <a:r>
              <a:rPr lang="en-US" baseline="0" dirty="0" smtClean="0"/>
              <a:t> arrays and linked lists are mainstays. They are workhorses but we can often do much better.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BB1E4-1DF8-4B16-8100-EF1EF863A76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1714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2514599"/>
          </a:xfrm>
        </p:spPr>
        <p:txBody>
          <a:bodyPr/>
          <a:lstStyle>
            <a:lvl1pPr algn="ctr">
              <a:lnSpc>
                <a:spcPct val="200000"/>
              </a:lnSpc>
              <a:spcAft>
                <a:spcPts val="1200"/>
              </a:spcAft>
              <a:defRPr sz="3600" b="1" i="1" baseline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1447800"/>
          </a:xfrm>
        </p:spPr>
        <p:txBody>
          <a:bodyPr>
            <a:normAutofit/>
          </a:bodyPr>
          <a:lstStyle>
            <a:lvl1pPr marL="0" indent="0" algn="ctr">
              <a:buNone/>
              <a:defRPr sz="3200" i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pic>
        <p:nvPicPr>
          <p:cNvPr id="1028" name="Picture 4" descr="http://www.cs.washington.edu/images/logo/CSElogo2text_14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2" y="303663"/>
            <a:ext cx="1371600" cy="1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WashingtonColorSeal-21-clip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1504" y="303663"/>
            <a:ext cx="1371600" cy="1371600"/>
          </a:xfrm>
          <a:prstGeom prst="rect">
            <a:avLst/>
          </a:prstGeom>
          <a:noFill/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June 27, 2012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24075" y="6356350"/>
            <a:ext cx="4895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CSE 332 Data Abstractions, Summer 2012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0654" y="6356350"/>
            <a:ext cx="7847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781ADA0-3BB4-460A-B7EB-C1A8DEAFE2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245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27,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539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27,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224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487362"/>
          </a:xfrm>
        </p:spPr>
        <p:txBody>
          <a:bodyPr/>
          <a:lstStyle>
            <a:lvl1pPr>
              <a:lnSpc>
                <a:spcPct val="110000"/>
              </a:lnSpc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4582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27,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168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solidFill>
            <a:schemeClr val="accent6">
              <a:lumMod val="75000"/>
            </a:schemeClr>
          </a:solidFill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27,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30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211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211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27,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716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27,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650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27,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023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27,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23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27,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56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27,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548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4582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685800"/>
            <a:ext cx="8458200" cy="556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June 27,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24075" y="6356350"/>
            <a:ext cx="4895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CSE 332 Data Abstractions, Summer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0654" y="6356350"/>
            <a:ext cx="7847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781ADA0-3BB4-460A-B7EB-C1A8DEAFE2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07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600" i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tags" Target="../tags/tag29.xml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openxmlformats.org/officeDocument/2006/relationships/tags" Target="../tags/tag28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6" Type="http://schemas.openxmlformats.org/officeDocument/2006/relationships/tags" Target="../tags/tag32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tags" Target="../tags/tag27.xml"/><Relationship Id="rId5" Type="http://schemas.openxmlformats.org/officeDocument/2006/relationships/tags" Target="../tags/tag21.xml"/><Relationship Id="rId15" Type="http://schemas.openxmlformats.org/officeDocument/2006/relationships/tags" Target="../tags/tag31.xml"/><Relationship Id="rId10" Type="http://schemas.openxmlformats.org/officeDocument/2006/relationships/tags" Target="../tags/tag26.xml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tags" Target="../tags/tag3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tags" Target="../tags/tag45.xml"/><Relationship Id="rId18" Type="http://schemas.openxmlformats.org/officeDocument/2006/relationships/tags" Target="../tags/tag50.xml"/><Relationship Id="rId3" Type="http://schemas.openxmlformats.org/officeDocument/2006/relationships/tags" Target="../tags/tag35.xml"/><Relationship Id="rId21" Type="http://schemas.openxmlformats.org/officeDocument/2006/relationships/tags" Target="../tags/tag53.xml"/><Relationship Id="rId7" Type="http://schemas.openxmlformats.org/officeDocument/2006/relationships/tags" Target="../tags/tag39.xml"/><Relationship Id="rId12" Type="http://schemas.openxmlformats.org/officeDocument/2006/relationships/tags" Target="../tags/tag44.xml"/><Relationship Id="rId17" Type="http://schemas.openxmlformats.org/officeDocument/2006/relationships/tags" Target="../tags/tag49.xml"/><Relationship Id="rId2" Type="http://schemas.openxmlformats.org/officeDocument/2006/relationships/tags" Target="../tags/tag34.xml"/><Relationship Id="rId16" Type="http://schemas.openxmlformats.org/officeDocument/2006/relationships/tags" Target="../tags/tag48.xml"/><Relationship Id="rId20" Type="http://schemas.openxmlformats.org/officeDocument/2006/relationships/tags" Target="../tags/tag52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tags" Target="../tags/tag43.xml"/><Relationship Id="rId5" Type="http://schemas.openxmlformats.org/officeDocument/2006/relationships/tags" Target="../tags/tag37.xml"/><Relationship Id="rId15" Type="http://schemas.openxmlformats.org/officeDocument/2006/relationships/tags" Target="../tags/tag47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42.xml"/><Relationship Id="rId19" Type="http://schemas.openxmlformats.org/officeDocument/2006/relationships/tags" Target="../tags/tag51.xml"/><Relationship Id="rId4" Type="http://schemas.openxmlformats.org/officeDocument/2006/relationships/tags" Target="../tags/tag36.xml"/><Relationship Id="rId9" Type="http://schemas.openxmlformats.org/officeDocument/2006/relationships/tags" Target="../tags/tag41.xml"/><Relationship Id="rId14" Type="http://schemas.openxmlformats.org/officeDocument/2006/relationships/tags" Target="../tags/tag46.xml"/><Relationship Id="rId22" Type="http://schemas.openxmlformats.org/officeDocument/2006/relationships/tags" Target="../tags/tag5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13" Type="http://schemas.openxmlformats.org/officeDocument/2006/relationships/tags" Target="../tags/tag67.xml"/><Relationship Id="rId18" Type="http://schemas.openxmlformats.org/officeDocument/2006/relationships/tags" Target="../tags/tag72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57.xml"/><Relationship Id="rId21" Type="http://schemas.openxmlformats.org/officeDocument/2006/relationships/tags" Target="../tags/tag75.xml"/><Relationship Id="rId7" Type="http://schemas.openxmlformats.org/officeDocument/2006/relationships/tags" Target="../tags/tag61.xml"/><Relationship Id="rId12" Type="http://schemas.openxmlformats.org/officeDocument/2006/relationships/tags" Target="../tags/tag66.xml"/><Relationship Id="rId17" Type="http://schemas.openxmlformats.org/officeDocument/2006/relationships/tags" Target="../tags/tag71.xml"/><Relationship Id="rId25" Type="http://schemas.openxmlformats.org/officeDocument/2006/relationships/tags" Target="../tags/tag79.xml"/><Relationship Id="rId2" Type="http://schemas.openxmlformats.org/officeDocument/2006/relationships/tags" Target="../tags/tag56.xml"/><Relationship Id="rId16" Type="http://schemas.openxmlformats.org/officeDocument/2006/relationships/tags" Target="../tags/tag70.xml"/><Relationship Id="rId20" Type="http://schemas.openxmlformats.org/officeDocument/2006/relationships/tags" Target="../tags/tag74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tags" Target="../tags/tag65.xml"/><Relationship Id="rId24" Type="http://schemas.openxmlformats.org/officeDocument/2006/relationships/tags" Target="../tags/tag78.xml"/><Relationship Id="rId5" Type="http://schemas.openxmlformats.org/officeDocument/2006/relationships/tags" Target="../tags/tag59.xml"/><Relationship Id="rId15" Type="http://schemas.openxmlformats.org/officeDocument/2006/relationships/tags" Target="../tags/tag69.xml"/><Relationship Id="rId23" Type="http://schemas.openxmlformats.org/officeDocument/2006/relationships/tags" Target="../tags/tag77.xml"/><Relationship Id="rId10" Type="http://schemas.openxmlformats.org/officeDocument/2006/relationships/tags" Target="../tags/tag64.xml"/><Relationship Id="rId19" Type="http://schemas.openxmlformats.org/officeDocument/2006/relationships/tags" Target="../tags/tag73.xml"/><Relationship Id="rId4" Type="http://schemas.openxmlformats.org/officeDocument/2006/relationships/tags" Target="../tags/tag58.xml"/><Relationship Id="rId9" Type="http://schemas.openxmlformats.org/officeDocument/2006/relationships/tags" Target="../tags/tag63.xml"/><Relationship Id="rId14" Type="http://schemas.openxmlformats.org/officeDocument/2006/relationships/tags" Target="../tags/tag68.xml"/><Relationship Id="rId22" Type="http://schemas.openxmlformats.org/officeDocument/2006/relationships/tags" Target="../tags/tag76.xml"/><Relationship Id="rId27" Type="http://schemas.openxmlformats.org/officeDocument/2006/relationships/notesSlide" Target="../notesSlides/notesSlide1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87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82.xml"/><Relationship Id="rId7" Type="http://schemas.openxmlformats.org/officeDocument/2006/relationships/tags" Target="../tags/tag86.xml"/><Relationship Id="rId12" Type="http://schemas.openxmlformats.org/officeDocument/2006/relationships/tags" Target="../tags/tag9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11" Type="http://schemas.openxmlformats.org/officeDocument/2006/relationships/tags" Target="../tags/tag90.xml"/><Relationship Id="rId5" Type="http://schemas.openxmlformats.org/officeDocument/2006/relationships/tags" Target="../tags/tag84.xml"/><Relationship Id="rId10" Type="http://schemas.openxmlformats.org/officeDocument/2006/relationships/tags" Target="../tags/tag89.xml"/><Relationship Id="rId4" Type="http://schemas.openxmlformats.org/officeDocument/2006/relationships/tags" Target="../tags/tag83.xml"/><Relationship Id="rId9" Type="http://schemas.openxmlformats.org/officeDocument/2006/relationships/tags" Target="../tags/tag88.xml"/><Relationship Id="rId14" Type="http://schemas.openxmlformats.org/officeDocument/2006/relationships/notesSlide" Target="../notesSlides/notesSlide1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99.xml"/><Relationship Id="rId13" Type="http://schemas.openxmlformats.org/officeDocument/2006/relationships/tags" Target="../tags/tag104.xml"/><Relationship Id="rId18" Type="http://schemas.openxmlformats.org/officeDocument/2006/relationships/tags" Target="../tags/tag109.xml"/><Relationship Id="rId3" Type="http://schemas.openxmlformats.org/officeDocument/2006/relationships/tags" Target="../tags/tag94.xml"/><Relationship Id="rId21" Type="http://schemas.openxmlformats.org/officeDocument/2006/relationships/notesSlide" Target="../notesSlides/notesSlide14.xml"/><Relationship Id="rId7" Type="http://schemas.openxmlformats.org/officeDocument/2006/relationships/tags" Target="../tags/tag98.xml"/><Relationship Id="rId12" Type="http://schemas.openxmlformats.org/officeDocument/2006/relationships/tags" Target="../tags/tag103.xml"/><Relationship Id="rId17" Type="http://schemas.openxmlformats.org/officeDocument/2006/relationships/tags" Target="../tags/tag108.xml"/><Relationship Id="rId2" Type="http://schemas.openxmlformats.org/officeDocument/2006/relationships/tags" Target="../tags/tag93.xml"/><Relationship Id="rId16" Type="http://schemas.openxmlformats.org/officeDocument/2006/relationships/tags" Target="../tags/tag107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11" Type="http://schemas.openxmlformats.org/officeDocument/2006/relationships/tags" Target="../tags/tag102.xml"/><Relationship Id="rId5" Type="http://schemas.openxmlformats.org/officeDocument/2006/relationships/tags" Target="../tags/tag96.xml"/><Relationship Id="rId15" Type="http://schemas.openxmlformats.org/officeDocument/2006/relationships/tags" Target="../tags/tag106.xml"/><Relationship Id="rId10" Type="http://schemas.openxmlformats.org/officeDocument/2006/relationships/tags" Target="../tags/tag101.xml"/><Relationship Id="rId19" Type="http://schemas.openxmlformats.org/officeDocument/2006/relationships/tags" Target="../tags/tag110.xml"/><Relationship Id="rId4" Type="http://schemas.openxmlformats.org/officeDocument/2006/relationships/tags" Target="../tags/tag95.xml"/><Relationship Id="rId9" Type="http://schemas.openxmlformats.org/officeDocument/2006/relationships/tags" Target="../tags/tag100.xml"/><Relationship Id="rId14" Type="http://schemas.openxmlformats.org/officeDocument/2006/relationships/tags" Target="../tags/tag10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118.xml"/><Relationship Id="rId13" Type="http://schemas.openxmlformats.org/officeDocument/2006/relationships/tags" Target="../tags/tag123.xml"/><Relationship Id="rId18" Type="http://schemas.openxmlformats.org/officeDocument/2006/relationships/tags" Target="../tags/tag128.xml"/><Relationship Id="rId26" Type="http://schemas.openxmlformats.org/officeDocument/2006/relationships/tags" Target="../tags/tag136.xml"/><Relationship Id="rId39" Type="http://schemas.openxmlformats.org/officeDocument/2006/relationships/tags" Target="../tags/tag149.xml"/><Relationship Id="rId3" Type="http://schemas.openxmlformats.org/officeDocument/2006/relationships/tags" Target="../tags/tag113.xml"/><Relationship Id="rId21" Type="http://schemas.openxmlformats.org/officeDocument/2006/relationships/tags" Target="../tags/tag131.xml"/><Relationship Id="rId34" Type="http://schemas.openxmlformats.org/officeDocument/2006/relationships/tags" Target="../tags/tag144.xml"/><Relationship Id="rId42" Type="http://schemas.openxmlformats.org/officeDocument/2006/relationships/slideLayout" Target="../slideLayouts/slideLayout2.xml"/><Relationship Id="rId7" Type="http://schemas.openxmlformats.org/officeDocument/2006/relationships/tags" Target="../tags/tag117.xml"/><Relationship Id="rId12" Type="http://schemas.openxmlformats.org/officeDocument/2006/relationships/tags" Target="../tags/tag122.xml"/><Relationship Id="rId17" Type="http://schemas.openxmlformats.org/officeDocument/2006/relationships/tags" Target="../tags/tag127.xml"/><Relationship Id="rId25" Type="http://schemas.openxmlformats.org/officeDocument/2006/relationships/tags" Target="../tags/tag135.xml"/><Relationship Id="rId33" Type="http://schemas.openxmlformats.org/officeDocument/2006/relationships/tags" Target="../tags/tag143.xml"/><Relationship Id="rId38" Type="http://schemas.openxmlformats.org/officeDocument/2006/relationships/tags" Target="../tags/tag148.xml"/><Relationship Id="rId2" Type="http://schemas.openxmlformats.org/officeDocument/2006/relationships/tags" Target="../tags/tag112.xml"/><Relationship Id="rId16" Type="http://schemas.openxmlformats.org/officeDocument/2006/relationships/tags" Target="../tags/tag126.xml"/><Relationship Id="rId20" Type="http://schemas.openxmlformats.org/officeDocument/2006/relationships/tags" Target="../tags/tag130.xml"/><Relationship Id="rId29" Type="http://schemas.openxmlformats.org/officeDocument/2006/relationships/tags" Target="../tags/tag139.xml"/><Relationship Id="rId41" Type="http://schemas.openxmlformats.org/officeDocument/2006/relationships/tags" Target="../tags/tag151.xml"/><Relationship Id="rId1" Type="http://schemas.openxmlformats.org/officeDocument/2006/relationships/tags" Target="../tags/tag111.xml"/><Relationship Id="rId6" Type="http://schemas.openxmlformats.org/officeDocument/2006/relationships/tags" Target="../tags/tag116.xml"/><Relationship Id="rId11" Type="http://schemas.openxmlformats.org/officeDocument/2006/relationships/tags" Target="../tags/tag121.xml"/><Relationship Id="rId24" Type="http://schemas.openxmlformats.org/officeDocument/2006/relationships/tags" Target="../tags/tag134.xml"/><Relationship Id="rId32" Type="http://schemas.openxmlformats.org/officeDocument/2006/relationships/tags" Target="../tags/tag142.xml"/><Relationship Id="rId37" Type="http://schemas.openxmlformats.org/officeDocument/2006/relationships/tags" Target="../tags/tag147.xml"/><Relationship Id="rId40" Type="http://schemas.openxmlformats.org/officeDocument/2006/relationships/tags" Target="../tags/tag150.xml"/><Relationship Id="rId5" Type="http://schemas.openxmlformats.org/officeDocument/2006/relationships/tags" Target="../tags/tag115.xml"/><Relationship Id="rId15" Type="http://schemas.openxmlformats.org/officeDocument/2006/relationships/tags" Target="../tags/tag125.xml"/><Relationship Id="rId23" Type="http://schemas.openxmlformats.org/officeDocument/2006/relationships/tags" Target="../tags/tag133.xml"/><Relationship Id="rId28" Type="http://schemas.openxmlformats.org/officeDocument/2006/relationships/tags" Target="../tags/tag138.xml"/><Relationship Id="rId36" Type="http://schemas.openxmlformats.org/officeDocument/2006/relationships/tags" Target="../tags/tag146.xml"/><Relationship Id="rId10" Type="http://schemas.openxmlformats.org/officeDocument/2006/relationships/tags" Target="../tags/tag120.xml"/><Relationship Id="rId19" Type="http://schemas.openxmlformats.org/officeDocument/2006/relationships/tags" Target="../tags/tag129.xml"/><Relationship Id="rId31" Type="http://schemas.openxmlformats.org/officeDocument/2006/relationships/tags" Target="../tags/tag141.xml"/><Relationship Id="rId4" Type="http://schemas.openxmlformats.org/officeDocument/2006/relationships/tags" Target="../tags/tag114.xml"/><Relationship Id="rId9" Type="http://schemas.openxmlformats.org/officeDocument/2006/relationships/tags" Target="../tags/tag119.xml"/><Relationship Id="rId14" Type="http://schemas.openxmlformats.org/officeDocument/2006/relationships/tags" Target="../tags/tag124.xml"/><Relationship Id="rId22" Type="http://schemas.openxmlformats.org/officeDocument/2006/relationships/tags" Target="../tags/tag132.xml"/><Relationship Id="rId27" Type="http://schemas.openxmlformats.org/officeDocument/2006/relationships/tags" Target="../tags/tag137.xml"/><Relationship Id="rId30" Type="http://schemas.openxmlformats.org/officeDocument/2006/relationships/tags" Target="../tags/tag140.xml"/><Relationship Id="rId35" Type="http://schemas.openxmlformats.org/officeDocument/2006/relationships/tags" Target="../tags/tag145.xml"/><Relationship Id="rId43" Type="http://schemas.openxmlformats.org/officeDocument/2006/relationships/notesSlide" Target="../notesSlides/notesSlide1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159.xml"/><Relationship Id="rId13" Type="http://schemas.openxmlformats.org/officeDocument/2006/relationships/tags" Target="../tags/tag164.xml"/><Relationship Id="rId18" Type="http://schemas.openxmlformats.org/officeDocument/2006/relationships/tags" Target="../tags/tag169.xml"/><Relationship Id="rId26" Type="http://schemas.openxmlformats.org/officeDocument/2006/relationships/tags" Target="../tags/tag177.xml"/><Relationship Id="rId39" Type="http://schemas.openxmlformats.org/officeDocument/2006/relationships/tags" Target="../tags/tag190.xml"/><Relationship Id="rId3" Type="http://schemas.openxmlformats.org/officeDocument/2006/relationships/tags" Target="../tags/tag154.xml"/><Relationship Id="rId21" Type="http://schemas.openxmlformats.org/officeDocument/2006/relationships/tags" Target="../tags/tag172.xml"/><Relationship Id="rId34" Type="http://schemas.openxmlformats.org/officeDocument/2006/relationships/tags" Target="../tags/tag185.xml"/><Relationship Id="rId42" Type="http://schemas.openxmlformats.org/officeDocument/2006/relationships/slideLayout" Target="../slideLayouts/slideLayout2.xml"/><Relationship Id="rId7" Type="http://schemas.openxmlformats.org/officeDocument/2006/relationships/tags" Target="../tags/tag158.xml"/><Relationship Id="rId12" Type="http://schemas.openxmlformats.org/officeDocument/2006/relationships/tags" Target="../tags/tag163.xml"/><Relationship Id="rId17" Type="http://schemas.openxmlformats.org/officeDocument/2006/relationships/tags" Target="../tags/tag168.xml"/><Relationship Id="rId25" Type="http://schemas.openxmlformats.org/officeDocument/2006/relationships/tags" Target="../tags/tag176.xml"/><Relationship Id="rId33" Type="http://schemas.openxmlformats.org/officeDocument/2006/relationships/tags" Target="../tags/tag184.xml"/><Relationship Id="rId38" Type="http://schemas.openxmlformats.org/officeDocument/2006/relationships/tags" Target="../tags/tag189.xml"/><Relationship Id="rId2" Type="http://schemas.openxmlformats.org/officeDocument/2006/relationships/tags" Target="../tags/tag153.xml"/><Relationship Id="rId16" Type="http://schemas.openxmlformats.org/officeDocument/2006/relationships/tags" Target="../tags/tag167.xml"/><Relationship Id="rId20" Type="http://schemas.openxmlformats.org/officeDocument/2006/relationships/tags" Target="../tags/tag171.xml"/><Relationship Id="rId29" Type="http://schemas.openxmlformats.org/officeDocument/2006/relationships/tags" Target="../tags/tag180.xml"/><Relationship Id="rId41" Type="http://schemas.openxmlformats.org/officeDocument/2006/relationships/tags" Target="../tags/tag192.xml"/><Relationship Id="rId1" Type="http://schemas.openxmlformats.org/officeDocument/2006/relationships/tags" Target="../tags/tag152.xml"/><Relationship Id="rId6" Type="http://schemas.openxmlformats.org/officeDocument/2006/relationships/tags" Target="../tags/tag157.xml"/><Relationship Id="rId11" Type="http://schemas.openxmlformats.org/officeDocument/2006/relationships/tags" Target="../tags/tag162.xml"/><Relationship Id="rId24" Type="http://schemas.openxmlformats.org/officeDocument/2006/relationships/tags" Target="../tags/tag175.xml"/><Relationship Id="rId32" Type="http://schemas.openxmlformats.org/officeDocument/2006/relationships/tags" Target="../tags/tag183.xml"/><Relationship Id="rId37" Type="http://schemas.openxmlformats.org/officeDocument/2006/relationships/tags" Target="../tags/tag188.xml"/><Relationship Id="rId40" Type="http://schemas.openxmlformats.org/officeDocument/2006/relationships/tags" Target="../tags/tag191.xml"/><Relationship Id="rId5" Type="http://schemas.openxmlformats.org/officeDocument/2006/relationships/tags" Target="../tags/tag156.xml"/><Relationship Id="rId15" Type="http://schemas.openxmlformats.org/officeDocument/2006/relationships/tags" Target="../tags/tag166.xml"/><Relationship Id="rId23" Type="http://schemas.openxmlformats.org/officeDocument/2006/relationships/tags" Target="../tags/tag174.xml"/><Relationship Id="rId28" Type="http://schemas.openxmlformats.org/officeDocument/2006/relationships/tags" Target="../tags/tag179.xml"/><Relationship Id="rId36" Type="http://schemas.openxmlformats.org/officeDocument/2006/relationships/tags" Target="../tags/tag187.xml"/><Relationship Id="rId10" Type="http://schemas.openxmlformats.org/officeDocument/2006/relationships/tags" Target="../tags/tag161.xml"/><Relationship Id="rId19" Type="http://schemas.openxmlformats.org/officeDocument/2006/relationships/tags" Target="../tags/tag170.xml"/><Relationship Id="rId31" Type="http://schemas.openxmlformats.org/officeDocument/2006/relationships/tags" Target="../tags/tag182.xml"/><Relationship Id="rId4" Type="http://schemas.openxmlformats.org/officeDocument/2006/relationships/tags" Target="../tags/tag155.xml"/><Relationship Id="rId9" Type="http://schemas.openxmlformats.org/officeDocument/2006/relationships/tags" Target="../tags/tag160.xml"/><Relationship Id="rId14" Type="http://schemas.openxmlformats.org/officeDocument/2006/relationships/tags" Target="../tags/tag165.xml"/><Relationship Id="rId22" Type="http://schemas.openxmlformats.org/officeDocument/2006/relationships/tags" Target="../tags/tag173.xml"/><Relationship Id="rId27" Type="http://schemas.openxmlformats.org/officeDocument/2006/relationships/tags" Target="../tags/tag178.xml"/><Relationship Id="rId30" Type="http://schemas.openxmlformats.org/officeDocument/2006/relationships/tags" Target="../tags/tag181.xml"/><Relationship Id="rId35" Type="http://schemas.openxmlformats.org/officeDocument/2006/relationships/tags" Target="../tags/tag186.xml"/><Relationship Id="rId43" Type="http://schemas.openxmlformats.org/officeDocument/2006/relationships/notesSlide" Target="../notesSlides/notesSlide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201.xml"/><Relationship Id="rId13" Type="http://schemas.openxmlformats.org/officeDocument/2006/relationships/tags" Target="../tags/tag206.xml"/><Relationship Id="rId18" Type="http://schemas.openxmlformats.org/officeDocument/2006/relationships/tags" Target="../tags/tag211.xml"/><Relationship Id="rId3" Type="http://schemas.openxmlformats.org/officeDocument/2006/relationships/tags" Target="../tags/tag196.xml"/><Relationship Id="rId21" Type="http://schemas.openxmlformats.org/officeDocument/2006/relationships/tags" Target="../tags/tag214.xml"/><Relationship Id="rId7" Type="http://schemas.openxmlformats.org/officeDocument/2006/relationships/tags" Target="../tags/tag200.xml"/><Relationship Id="rId12" Type="http://schemas.openxmlformats.org/officeDocument/2006/relationships/tags" Target="../tags/tag205.xml"/><Relationship Id="rId17" Type="http://schemas.openxmlformats.org/officeDocument/2006/relationships/tags" Target="../tags/tag210.xml"/><Relationship Id="rId2" Type="http://schemas.openxmlformats.org/officeDocument/2006/relationships/tags" Target="../tags/tag195.xml"/><Relationship Id="rId16" Type="http://schemas.openxmlformats.org/officeDocument/2006/relationships/tags" Target="../tags/tag209.xml"/><Relationship Id="rId20" Type="http://schemas.openxmlformats.org/officeDocument/2006/relationships/tags" Target="../tags/tag213.xml"/><Relationship Id="rId1" Type="http://schemas.openxmlformats.org/officeDocument/2006/relationships/tags" Target="../tags/tag194.xml"/><Relationship Id="rId6" Type="http://schemas.openxmlformats.org/officeDocument/2006/relationships/tags" Target="../tags/tag199.xml"/><Relationship Id="rId11" Type="http://schemas.openxmlformats.org/officeDocument/2006/relationships/tags" Target="../tags/tag204.xml"/><Relationship Id="rId5" Type="http://schemas.openxmlformats.org/officeDocument/2006/relationships/tags" Target="../tags/tag198.xml"/><Relationship Id="rId15" Type="http://schemas.openxmlformats.org/officeDocument/2006/relationships/tags" Target="../tags/tag208.xml"/><Relationship Id="rId23" Type="http://schemas.openxmlformats.org/officeDocument/2006/relationships/notesSlide" Target="../notesSlides/notesSlide18.xml"/><Relationship Id="rId10" Type="http://schemas.openxmlformats.org/officeDocument/2006/relationships/tags" Target="../tags/tag203.xml"/><Relationship Id="rId19" Type="http://schemas.openxmlformats.org/officeDocument/2006/relationships/tags" Target="../tags/tag212.xml"/><Relationship Id="rId4" Type="http://schemas.openxmlformats.org/officeDocument/2006/relationships/tags" Target="../tags/tag197.xml"/><Relationship Id="rId9" Type="http://schemas.openxmlformats.org/officeDocument/2006/relationships/tags" Target="../tags/tag202.xml"/><Relationship Id="rId14" Type="http://schemas.openxmlformats.org/officeDocument/2006/relationships/tags" Target="../tags/tag207.xml"/><Relationship Id="rId22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222.xml"/><Relationship Id="rId13" Type="http://schemas.openxmlformats.org/officeDocument/2006/relationships/tags" Target="../tags/tag227.xml"/><Relationship Id="rId18" Type="http://schemas.openxmlformats.org/officeDocument/2006/relationships/tags" Target="../tags/tag232.xml"/><Relationship Id="rId3" Type="http://schemas.openxmlformats.org/officeDocument/2006/relationships/tags" Target="../tags/tag217.xml"/><Relationship Id="rId21" Type="http://schemas.openxmlformats.org/officeDocument/2006/relationships/tags" Target="../tags/tag235.xml"/><Relationship Id="rId7" Type="http://schemas.openxmlformats.org/officeDocument/2006/relationships/tags" Target="../tags/tag221.xml"/><Relationship Id="rId12" Type="http://schemas.openxmlformats.org/officeDocument/2006/relationships/tags" Target="../tags/tag226.xml"/><Relationship Id="rId17" Type="http://schemas.openxmlformats.org/officeDocument/2006/relationships/tags" Target="../tags/tag231.xml"/><Relationship Id="rId2" Type="http://schemas.openxmlformats.org/officeDocument/2006/relationships/tags" Target="../tags/tag216.xml"/><Relationship Id="rId16" Type="http://schemas.openxmlformats.org/officeDocument/2006/relationships/tags" Target="../tags/tag230.xml"/><Relationship Id="rId20" Type="http://schemas.openxmlformats.org/officeDocument/2006/relationships/tags" Target="../tags/tag234.xml"/><Relationship Id="rId1" Type="http://schemas.openxmlformats.org/officeDocument/2006/relationships/tags" Target="../tags/tag215.xml"/><Relationship Id="rId6" Type="http://schemas.openxmlformats.org/officeDocument/2006/relationships/tags" Target="../tags/tag220.xml"/><Relationship Id="rId11" Type="http://schemas.openxmlformats.org/officeDocument/2006/relationships/tags" Target="../tags/tag225.xml"/><Relationship Id="rId5" Type="http://schemas.openxmlformats.org/officeDocument/2006/relationships/tags" Target="../tags/tag219.xml"/><Relationship Id="rId15" Type="http://schemas.openxmlformats.org/officeDocument/2006/relationships/tags" Target="../tags/tag229.xml"/><Relationship Id="rId23" Type="http://schemas.openxmlformats.org/officeDocument/2006/relationships/notesSlide" Target="../notesSlides/notesSlide19.xml"/><Relationship Id="rId10" Type="http://schemas.openxmlformats.org/officeDocument/2006/relationships/tags" Target="../tags/tag224.xml"/><Relationship Id="rId19" Type="http://schemas.openxmlformats.org/officeDocument/2006/relationships/tags" Target="../tags/tag233.xml"/><Relationship Id="rId4" Type="http://schemas.openxmlformats.org/officeDocument/2006/relationships/tags" Target="../tags/tag218.xml"/><Relationship Id="rId9" Type="http://schemas.openxmlformats.org/officeDocument/2006/relationships/tags" Target="../tags/tag223.xml"/><Relationship Id="rId14" Type="http://schemas.openxmlformats.org/officeDocument/2006/relationships/tags" Target="../tags/tag228.xml"/><Relationship Id="rId22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243.xml"/><Relationship Id="rId13" Type="http://schemas.openxmlformats.org/officeDocument/2006/relationships/tags" Target="../tags/tag248.xml"/><Relationship Id="rId18" Type="http://schemas.openxmlformats.org/officeDocument/2006/relationships/tags" Target="../tags/tag253.xml"/><Relationship Id="rId3" Type="http://schemas.openxmlformats.org/officeDocument/2006/relationships/tags" Target="../tags/tag238.xml"/><Relationship Id="rId21" Type="http://schemas.openxmlformats.org/officeDocument/2006/relationships/tags" Target="../tags/tag256.xml"/><Relationship Id="rId7" Type="http://schemas.openxmlformats.org/officeDocument/2006/relationships/tags" Target="../tags/tag242.xml"/><Relationship Id="rId12" Type="http://schemas.openxmlformats.org/officeDocument/2006/relationships/tags" Target="../tags/tag247.xml"/><Relationship Id="rId17" Type="http://schemas.openxmlformats.org/officeDocument/2006/relationships/tags" Target="../tags/tag252.xml"/><Relationship Id="rId25" Type="http://schemas.openxmlformats.org/officeDocument/2006/relationships/notesSlide" Target="../notesSlides/notesSlide20.xml"/><Relationship Id="rId2" Type="http://schemas.openxmlformats.org/officeDocument/2006/relationships/tags" Target="../tags/tag237.xml"/><Relationship Id="rId16" Type="http://schemas.openxmlformats.org/officeDocument/2006/relationships/tags" Target="../tags/tag251.xml"/><Relationship Id="rId20" Type="http://schemas.openxmlformats.org/officeDocument/2006/relationships/tags" Target="../tags/tag255.xml"/><Relationship Id="rId1" Type="http://schemas.openxmlformats.org/officeDocument/2006/relationships/tags" Target="../tags/tag236.xml"/><Relationship Id="rId6" Type="http://schemas.openxmlformats.org/officeDocument/2006/relationships/tags" Target="../tags/tag241.xml"/><Relationship Id="rId11" Type="http://schemas.openxmlformats.org/officeDocument/2006/relationships/tags" Target="../tags/tag246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240.xml"/><Relationship Id="rId15" Type="http://schemas.openxmlformats.org/officeDocument/2006/relationships/tags" Target="../tags/tag250.xml"/><Relationship Id="rId23" Type="http://schemas.openxmlformats.org/officeDocument/2006/relationships/tags" Target="../tags/tag258.xml"/><Relationship Id="rId10" Type="http://schemas.openxmlformats.org/officeDocument/2006/relationships/tags" Target="../tags/tag245.xml"/><Relationship Id="rId19" Type="http://schemas.openxmlformats.org/officeDocument/2006/relationships/tags" Target="../tags/tag254.xml"/><Relationship Id="rId4" Type="http://schemas.openxmlformats.org/officeDocument/2006/relationships/tags" Target="../tags/tag239.xml"/><Relationship Id="rId9" Type="http://schemas.openxmlformats.org/officeDocument/2006/relationships/tags" Target="../tags/tag244.xml"/><Relationship Id="rId14" Type="http://schemas.openxmlformats.org/officeDocument/2006/relationships/tags" Target="../tags/tag249.xml"/><Relationship Id="rId22" Type="http://schemas.openxmlformats.org/officeDocument/2006/relationships/tags" Target="../tags/tag25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266.xml"/><Relationship Id="rId13" Type="http://schemas.openxmlformats.org/officeDocument/2006/relationships/tags" Target="../tags/tag271.xml"/><Relationship Id="rId18" Type="http://schemas.openxmlformats.org/officeDocument/2006/relationships/tags" Target="../tags/tag276.xml"/><Relationship Id="rId3" Type="http://schemas.openxmlformats.org/officeDocument/2006/relationships/tags" Target="../tags/tag261.xml"/><Relationship Id="rId21" Type="http://schemas.openxmlformats.org/officeDocument/2006/relationships/tags" Target="../tags/tag279.xml"/><Relationship Id="rId7" Type="http://schemas.openxmlformats.org/officeDocument/2006/relationships/tags" Target="../tags/tag265.xml"/><Relationship Id="rId12" Type="http://schemas.openxmlformats.org/officeDocument/2006/relationships/tags" Target="../tags/tag270.xml"/><Relationship Id="rId17" Type="http://schemas.openxmlformats.org/officeDocument/2006/relationships/tags" Target="../tags/tag275.xml"/><Relationship Id="rId2" Type="http://schemas.openxmlformats.org/officeDocument/2006/relationships/tags" Target="../tags/tag260.xml"/><Relationship Id="rId16" Type="http://schemas.openxmlformats.org/officeDocument/2006/relationships/tags" Target="../tags/tag274.xml"/><Relationship Id="rId20" Type="http://schemas.openxmlformats.org/officeDocument/2006/relationships/tags" Target="../tags/tag278.xml"/><Relationship Id="rId1" Type="http://schemas.openxmlformats.org/officeDocument/2006/relationships/tags" Target="../tags/tag259.xml"/><Relationship Id="rId6" Type="http://schemas.openxmlformats.org/officeDocument/2006/relationships/tags" Target="../tags/tag264.xml"/><Relationship Id="rId11" Type="http://schemas.openxmlformats.org/officeDocument/2006/relationships/tags" Target="../tags/tag269.xml"/><Relationship Id="rId5" Type="http://schemas.openxmlformats.org/officeDocument/2006/relationships/tags" Target="../tags/tag263.xml"/><Relationship Id="rId15" Type="http://schemas.openxmlformats.org/officeDocument/2006/relationships/tags" Target="../tags/tag273.xml"/><Relationship Id="rId23" Type="http://schemas.openxmlformats.org/officeDocument/2006/relationships/notesSlide" Target="../notesSlides/notesSlide21.xml"/><Relationship Id="rId10" Type="http://schemas.openxmlformats.org/officeDocument/2006/relationships/tags" Target="../tags/tag268.xml"/><Relationship Id="rId19" Type="http://schemas.openxmlformats.org/officeDocument/2006/relationships/tags" Target="../tags/tag277.xml"/><Relationship Id="rId4" Type="http://schemas.openxmlformats.org/officeDocument/2006/relationships/tags" Target="../tags/tag262.xml"/><Relationship Id="rId9" Type="http://schemas.openxmlformats.org/officeDocument/2006/relationships/tags" Target="../tags/tag267.xml"/><Relationship Id="rId14" Type="http://schemas.openxmlformats.org/officeDocument/2006/relationships/tags" Target="../tags/tag272.xml"/><Relationship Id="rId2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287.xml"/><Relationship Id="rId13" Type="http://schemas.openxmlformats.org/officeDocument/2006/relationships/tags" Target="../tags/tag292.xml"/><Relationship Id="rId18" Type="http://schemas.openxmlformats.org/officeDocument/2006/relationships/tags" Target="../tags/tag297.xml"/><Relationship Id="rId3" Type="http://schemas.openxmlformats.org/officeDocument/2006/relationships/tags" Target="../tags/tag282.xml"/><Relationship Id="rId21" Type="http://schemas.openxmlformats.org/officeDocument/2006/relationships/tags" Target="../tags/tag300.xml"/><Relationship Id="rId7" Type="http://schemas.openxmlformats.org/officeDocument/2006/relationships/tags" Target="../tags/tag286.xml"/><Relationship Id="rId12" Type="http://schemas.openxmlformats.org/officeDocument/2006/relationships/tags" Target="../tags/tag291.xml"/><Relationship Id="rId17" Type="http://schemas.openxmlformats.org/officeDocument/2006/relationships/tags" Target="../tags/tag296.xml"/><Relationship Id="rId25" Type="http://schemas.openxmlformats.org/officeDocument/2006/relationships/notesSlide" Target="../notesSlides/notesSlide22.xml"/><Relationship Id="rId2" Type="http://schemas.openxmlformats.org/officeDocument/2006/relationships/tags" Target="../tags/tag281.xml"/><Relationship Id="rId16" Type="http://schemas.openxmlformats.org/officeDocument/2006/relationships/tags" Target="../tags/tag295.xml"/><Relationship Id="rId20" Type="http://schemas.openxmlformats.org/officeDocument/2006/relationships/tags" Target="../tags/tag299.xml"/><Relationship Id="rId1" Type="http://schemas.openxmlformats.org/officeDocument/2006/relationships/tags" Target="../tags/tag280.xml"/><Relationship Id="rId6" Type="http://schemas.openxmlformats.org/officeDocument/2006/relationships/tags" Target="../tags/tag285.xml"/><Relationship Id="rId11" Type="http://schemas.openxmlformats.org/officeDocument/2006/relationships/tags" Target="../tags/tag290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284.xml"/><Relationship Id="rId15" Type="http://schemas.openxmlformats.org/officeDocument/2006/relationships/tags" Target="../tags/tag294.xml"/><Relationship Id="rId23" Type="http://schemas.openxmlformats.org/officeDocument/2006/relationships/tags" Target="../tags/tag302.xml"/><Relationship Id="rId10" Type="http://schemas.openxmlformats.org/officeDocument/2006/relationships/tags" Target="../tags/tag289.xml"/><Relationship Id="rId19" Type="http://schemas.openxmlformats.org/officeDocument/2006/relationships/tags" Target="../tags/tag298.xml"/><Relationship Id="rId4" Type="http://schemas.openxmlformats.org/officeDocument/2006/relationships/tags" Target="../tags/tag283.xml"/><Relationship Id="rId9" Type="http://schemas.openxmlformats.org/officeDocument/2006/relationships/tags" Target="../tags/tag288.xml"/><Relationship Id="rId14" Type="http://schemas.openxmlformats.org/officeDocument/2006/relationships/tags" Target="../tags/tag293.xml"/><Relationship Id="rId22" Type="http://schemas.openxmlformats.org/officeDocument/2006/relationships/tags" Target="../tags/tag30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310.xml"/><Relationship Id="rId13" Type="http://schemas.openxmlformats.org/officeDocument/2006/relationships/tags" Target="../tags/tag315.xml"/><Relationship Id="rId18" Type="http://schemas.openxmlformats.org/officeDocument/2006/relationships/tags" Target="../tags/tag320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305.xml"/><Relationship Id="rId21" Type="http://schemas.openxmlformats.org/officeDocument/2006/relationships/tags" Target="../tags/tag323.xml"/><Relationship Id="rId7" Type="http://schemas.openxmlformats.org/officeDocument/2006/relationships/tags" Target="../tags/tag309.xml"/><Relationship Id="rId12" Type="http://schemas.openxmlformats.org/officeDocument/2006/relationships/tags" Target="../tags/tag314.xml"/><Relationship Id="rId17" Type="http://schemas.openxmlformats.org/officeDocument/2006/relationships/tags" Target="../tags/tag319.xml"/><Relationship Id="rId25" Type="http://schemas.openxmlformats.org/officeDocument/2006/relationships/tags" Target="../tags/tag327.xml"/><Relationship Id="rId2" Type="http://schemas.openxmlformats.org/officeDocument/2006/relationships/tags" Target="../tags/tag304.xml"/><Relationship Id="rId16" Type="http://schemas.openxmlformats.org/officeDocument/2006/relationships/tags" Target="../tags/tag318.xml"/><Relationship Id="rId20" Type="http://schemas.openxmlformats.org/officeDocument/2006/relationships/tags" Target="../tags/tag322.xml"/><Relationship Id="rId1" Type="http://schemas.openxmlformats.org/officeDocument/2006/relationships/tags" Target="../tags/tag303.xml"/><Relationship Id="rId6" Type="http://schemas.openxmlformats.org/officeDocument/2006/relationships/tags" Target="../tags/tag308.xml"/><Relationship Id="rId11" Type="http://schemas.openxmlformats.org/officeDocument/2006/relationships/tags" Target="../tags/tag313.xml"/><Relationship Id="rId24" Type="http://schemas.openxmlformats.org/officeDocument/2006/relationships/tags" Target="../tags/tag326.xml"/><Relationship Id="rId5" Type="http://schemas.openxmlformats.org/officeDocument/2006/relationships/tags" Target="../tags/tag307.xml"/><Relationship Id="rId15" Type="http://schemas.openxmlformats.org/officeDocument/2006/relationships/tags" Target="../tags/tag317.xml"/><Relationship Id="rId23" Type="http://schemas.openxmlformats.org/officeDocument/2006/relationships/tags" Target="../tags/tag325.xml"/><Relationship Id="rId10" Type="http://schemas.openxmlformats.org/officeDocument/2006/relationships/tags" Target="../tags/tag312.xml"/><Relationship Id="rId19" Type="http://schemas.openxmlformats.org/officeDocument/2006/relationships/tags" Target="../tags/tag321.xml"/><Relationship Id="rId4" Type="http://schemas.openxmlformats.org/officeDocument/2006/relationships/tags" Target="../tags/tag306.xml"/><Relationship Id="rId9" Type="http://schemas.openxmlformats.org/officeDocument/2006/relationships/tags" Target="../tags/tag311.xml"/><Relationship Id="rId14" Type="http://schemas.openxmlformats.org/officeDocument/2006/relationships/tags" Target="../tags/tag316.xml"/><Relationship Id="rId22" Type="http://schemas.openxmlformats.org/officeDocument/2006/relationships/tags" Target="../tags/tag324.xml"/><Relationship Id="rId27" Type="http://schemas.openxmlformats.org/officeDocument/2006/relationships/notesSlide" Target="../notesSlides/notesSlide2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335.xml"/><Relationship Id="rId13" Type="http://schemas.openxmlformats.org/officeDocument/2006/relationships/tags" Target="../tags/tag340.xml"/><Relationship Id="rId18" Type="http://schemas.openxmlformats.org/officeDocument/2006/relationships/tags" Target="../tags/tag345.xml"/><Relationship Id="rId26" Type="http://schemas.openxmlformats.org/officeDocument/2006/relationships/tags" Target="../tags/tag353.xml"/><Relationship Id="rId3" Type="http://schemas.openxmlformats.org/officeDocument/2006/relationships/tags" Target="../tags/tag330.xml"/><Relationship Id="rId21" Type="http://schemas.openxmlformats.org/officeDocument/2006/relationships/tags" Target="../tags/tag348.xml"/><Relationship Id="rId7" Type="http://schemas.openxmlformats.org/officeDocument/2006/relationships/tags" Target="../tags/tag334.xml"/><Relationship Id="rId12" Type="http://schemas.openxmlformats.org/officeDocument/2006/relationships/tags" Target="../tags/tag339.xml"/><Relationship Id="rId17" Type="http://schemas.openxmlformats.org/officeDocument/2006/relationships/tags" Target="../tags/tag344.xml"/><Relationship Id="rId25" Type="http://schemas.openxmlformats.org/officeDocument/2006/relationships/tags" Target="../tags/tag352.xml"/><Relationship Id="rId2" Type="http://schemas.openxmlformats.org/officeDocument/2006/relationships/tags" Target="../tags/tag329.xml"/><Relationship Id="rId16" Type="http://schemas.openxmlformats.org/officeDocument/2006/relationships/tags" Target="../tags/tag343.xml"/><Relationship Id="rId20" Type="http://schemas.openxmlformats.org/officeDocument/2006/relationships/tags" Target="../tags/tag347.xml"/><Relationship Id="rId29" Type="http://schemas.openxmlformats.org/officeDocument/2006/relationships/notesSlide" Target="../notesSlides/notesSlide24.xml"/><Relationship Id="rId1" Type="http://schemas.openxmlformats.org/officeDocument/2006/relationships/tags" Target="../tags/tag328.xml"/><Relationship Id="rId6" Type="http://schemas.openxmlformats.org/officeDocument/2006/relationships/tags" Target="../tags/tag333.xml"/><Relationship Id="rId11" Type="http://schemas.openxmlformats.org/officeDocument/2006/relationships/tags" Target="../tags/tag338.xml"/><Relationship Id="rId24" Type="http://schemas.openxmlformats.org/officeDocument/2006/relationships/tags" Target="../tags/tag351.xml"/><Relationship Id="rId5" Type="http://schemas.openxmlformats.org/officeDocument/2006/relationships/tags" Target="../tags/tag332.xml"/><Relationship Id="rId15" Type="http://schemas.openxmlformats.org/officeDocument/2006/relationships/tags" Target="../tags/tag342.xml"/><Relationship Id="rId23" Type="http://schemas.openxmlformats.org/officeDocument/2006/relationships/tags" Target="../tags/tag350.xml"/><Relationship Id="rId28" Type="http://schemas.openxmlformats.org/officeDocument/2006/relationships/slideLayout" Target="../slideLayouts/slideLayout2.xml"/><Relationship Id="rId10" Type="http://schemas.openxmlformats.org/officeDocument/2006/relationships/tags" Target="../tags/tag337.xml"/><Relationship Id="rId19" Type="http://schemas.openxmlformats.org/officeDocument/2006/relationships/tags" Target="../tags/tag346.xml"/><Relationship Id="rId4" Type="http://schemas.openxmlformats.org/officeDocument/2006/relationships/tags" Target="../tags/tag331.xml"/><Relationship Id="rId9" Type="http://schemas.openxmlformats.org/officeDocument/2006/relationships/tags" Target="../tags/tag336.xml"/><Relationship Id="rId14" Type="http://schemas.openxmlformats.org/officeDocument/2006/relationships/tags" Target="../tags/tag341.xml"/><Relationship Id="rId22" Type="http://schemas.openxmlformats.org/officeDocument/2006/relationships/tags" Target="../tags/tag349.xml"/><Relationship Id="rId27" Type="http://schemas.openxmlformats.org/officeDocument/2006/relationships/tags" Target="../tags/tag354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362.xml"/><Relationship Id="rId13" Type="http://schemas.openxmlformats.org/officeDocument/2006/relationships/tags" Target="../tags/tag367.xml"/><Relationship Id="rId18" Type="http://schemas.openxmlformats.org/officeDocument/2006/relationships/tags" Target="../tags/tag372.xml"/><Relationship Id="rId26" Type="http://schemas.openxmlformats.org/officeDocument/2006/relationships/tags" Target="../tags/tag380.xml"/><Relationship Id="rId3" Type="http://schemas.openxmlformats.org/officeDocument/2006/relationships/tags" Target="../tags/tag357.xml"/><Relationship Id="rId21" Type="http://schemas.openxmlformats.org/officeDocument/2006/relationships/tags" Target="../tags/tag375.xml"/><Relationship Id="rId7" Type="http://schemas.openxmlformats.org/officeDocument/2006/relationships/tags" Target="../tags/tag361.xml"/><Relationship Id="rId12" Type="http://schemas.openxmlformats.org/officeDocument/2006/relationships/tags" Target="../tags/tag366.xml"/><Relationship Id="rId17" Type="http://schemas.openxmlformats.org/officeDocument/2006/relationships/tags" Target="../tags/tag371.xml"/><Relationship Id="rId25" Type="http://schemas.openxmlformats.org/officeDocument/2006/relationships/tags" Target="../tags/tag379.xml"/><Relationship Id="rId2" Type="http://schemas.openxmlformats.org/officeDocument/2006/relationships/tags" Target="../tags/tag356.xml"/><Relationship Id="rId16" Type="http://schemas.openxmlformats.org/officeDocument/2006/relationships/tags" Target="../tags/tag370.xml"/><Relationship Id="rId20" Type="http://schemas.openxmlformats.org/officeDocument/2006/relationships/tags" Target="../tags/tag374.xml"/><Relationship Id="rId29" Type="http://schemas.openxmlformats.org/officeDocument/2006/relationships/notesSlide" Target="../notesSlides/notesSlide25.xml"/><Relationship Id="rId1" Type="http://schemas.openxmlformats.org/officeDocument/2006/relationships/tags" Target="../tags/tag355.xml"/><Relationship Id="rId6" Type="http://schemas.openxmlformats.org/officeDocument/2006/relationships/tags" Target="../tags/tag360.xml"/><Relationship Id="rId11" Type="http://schemas.openxmlformats.org/officeDocument/2006/relationships/tags" Target="../tags/tag365.xml"/><Relationship Id="rId24" Type="http://schemas.openxmlformats.org/officeDocument/2006/relationships/tags" Target="../tags/tag378.xml"/><Relationship Id="rId5" Type="http://schemas.openxmlformats.org/officeDocument/2006/relationships/tags" Target="../tags/tag359.xml"/><Relationship Id="rId15" Type="http://schemas.openxmlformats.org/officeDocument/2006/relationships/tags" Target="../tags/tag369.xml"/><Relationship Id="rId23" Type="http://schemas.openxmlformats.org/officeDocument/2006/relationships/tags" Target="../tags/tag377.xml"/><Relationship Id="rId28" Type="http://schemas.openxmlformats.org/officeDocument/2006/relationships/slideLayout" Target="../slideLayouts/slideLayout2.xml"/><Relationship Id="rId10" Type="http://schemas.openxmlformats.org/officeDocument/2006/relationships/tags" Target="../tags/tag364.xml"/><Relationship Id="rId19" Type="http://schemas.openxmlformats.org/officeDocument/2006/relationships/tags" Target="../tags/tag373.xml"/><Relationship Id="rId4" Type="http://schemas.openxmlformats.org/officeDocument/2006/relationships/tags" Target="../tags/tag358.xml"/><Relationship Id="rId9" Type="http://schemas.openxmlformats.org/officeDocument/2006/relationships/tags" Target="../tags/tag363.xml"/><Relationship Id="rId14" Type="http://schemas.openxmlformats.org/officeDocument/2006/relationships/tags" Target="../tags/tag368.xml"/><Relationship Id="rId22" Type="http://schemas.openxmlformats.org/officeDocument/2006/relationships/tags" Target="../tags/tag376.xml"/><Relationship Id="rId27" Type="http://schemas.openxmlformats.org/officeDocument/2006/relationships/tags" Target="../tags/tag381.xml"/><Relationship Id="rId30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389.xml"/><Relationship Id="rId13" Type="http://schemas.openxmlformats.org/officeDocument/2006/relationships/tags" Target="../tags/tag394.xml"/><Relationship Id="rId18" Type="http://schemas.openxmlformats.org/officeDocument/2006/relationships/tags" Target="../tags/tag399.xml"/><Relationship Id="rId3" Type="http://schemas.openxmlformats.org/officeDocument/2006/relationships/tags" Target="../tags/tag384.xml"/><Relationship Id="rId21" Type="http://schemas.openxmlformats.org/officeDocument/2006/relationships/tags" Target="../tags/tag402.xml"/><Relationship Id="rId7" Type="http://schemas.openxmlformats.org/officeDocument/2006/relationships/tags" Target="../tags/tag388.xml"/><Relationship Id="rId12" Type="http://schemas.openxmlformats.org/officeDocument/2006/relationships/tags" Target="../tags/tag393.xml"/><Relationship Id="rId17" Type="http://schemas.openxmlformats.org/officeDocument/2006/relationships/tags" Target="../tags/tag398.xml"/><Relationship Id="rId2" Type="http://schemas.openxmlformats.org/officeDocument/2006/relationships/tags" Target="../tags/tag383.xml"/><Relationship Id="rId16" Type="http://schemas.openxmlformats.org/officeDocument/2006/relationships/tags" Target="../tags/tag397.xml"/><Relationship Id="rId20" Type="http://schemas.openxmlformats.org/officeDocument/2006/relationships/tags" Target="../tags/tag401.xml"/><Relationship Id="rId1" Type="http://schemas.openxmlformats.org/officeDocument/2006/relationships/tags" Target="../tags/tag382.xml"/><Relationship Id="rId6" Type="http://schemas.openxmlformats.org/officeDocument/2006/relationships/tags" Target="../tags/tag387.xml"/><Relationship Id="rId11" Type="http://schemas.openxmlformats.org/officeDocument/2006/relationships/tags" Target="../tags/tag392.xml"/><Relationship Id="rId5" Type="http://schemas.openxmlformats.org/officeDocument/2006/relationships/tags" Target="../tags/tag386.xml"/><Relationship Id="rId15" Type="http://schemas.openxmlformats.org/officeDocument/2006/relationships/tags" Target="../tags/tag396.xml"/><Relationship Id="rId23" Type="http://schemas.openxmlformats.org/officeDocument/2006/relationships/notesSlide" Target="../notesSlides/notesSlide26.xml"/><Relationship Id="rId10" Type="http://schemas.openxmlformats.org/officeDocument/2006/relationships/tags" Target="../tags/tag391.xml"/><Relationship Id="rId19" Type="http://schemas.openxmlformats.org/officeDocument/2006/relationships/tags" Target="../tags/tag400.xml"/><Relationship Id="rId4" Type="http://schemas.openxmlformats.org/officeDocument/2006/relationships/tags" Target="../tags/tag385.xml"/><Relationship Id="rId9" Type="http://schemas.openxmlformats.org/officeDocument/2006/relationships/tags" Target="../tags/tag390.xml"/><Relationship Id="rId14" Type="http://schemas.openxmlformats.org/officeDocument/2006/relationships/tags" Target="../tags/tag395.xml"/><Relationship Id="rId2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04.xml"/><Relationship Id="rId1" Type="http://schemas.openxmlformats.org/officeDocument/2006/relationships/tags" Target="../tags/tag403.xml"/><Relationship Id="rId4" Type="http://schemas.openxmlformats.org/officeDocument/2006/relationships/notesSlide" Target="../notesSlides/notesSlide2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412.xml"/><Relationship Id="rId13" Type="http://schemas.openxmlformats.org/officeDocument/2006/relationships/tags" Target="../tags/tag417.xml"/><Relationship Id="rId18" Type="http://schemas.openxmlformats.org/officeDocument/2006/relationships/tags" Target="../tags/tag422.xml"/><Relationship Id="rId3" Type="http://schemas.openxmlformats.org/officeDocument/2006/relationships/tags" Target="../tags/tag407.xml"/><Relationship Id="rId21" Type="http://schemas.openxmlformats.org/officeDocument/2006/relationships/tags" Target="../tags/tag425.xml"/><Relationship Id="rId7" Type="http://schemas.openxmlformats.org/officeDocument/2006/relationships/tags" Target="../tags/tag411.xml"/><Relationship Id="rId12" Type="http://schemas.openxmlformats.org/officeDocument/2006/relationships/tags" Target="../tags/tag416.xml"/><Relationship Id="rId17" Type="http://schemas.openxmlformats.org/officeDocument/2006/relationships/tags" Target="../tags/tag421.xml"/><Relationship Id="rId2" Type="http://schemas.openxmlformats.org/officeDocument/2006/relationships/tags" Target="../tags/tag406.xml"/><Relationship Id="rId16" Type="http://schemas.openxmlformats.org/officeDocument/2006/relationships/tags" Target="../tags/tag420.xml"/><Relationship Id="rId20" Type="http://schemas.openxmlformats.org/officeDocument/2006/relationships/tags" Target="../tags/tag424.xml"/><Relationship Id="rId1" Type="http://schemas.openxmlformats.org/officeDocument/2006/relationships/tags" Target="../tags/tag405.xml"/><Relationship Id="rId6" Type="http://schemas.openxmlformats.org/officeDocument/2006/relationships/tags" Target="../tags/tag410.xml"/><Relationship Id="rId11" Type="http://schemas.openxmlformats.org/officeDocument/2006/relationships/tags" Target="../tags/tag415.xml"/><Relationship Id="rId5" Type="http://schemas.openxmlformats.org/officeDocument/2006/relationships/tags" Target="../tags/tag409.xml"/><Relationship Id="rId15" Type="http://schemas.openxmlformats.org/officeDocument/2006/relationships/tags" Target="../tags/tag419.xml"/><Relationship Id="rId23" Type="http://schemas.openxmlformats.org/officeDocument/2006/relationships/notesSlide" Target="../notesSlides/notesSlide28.xml"/><Relationship Id="rId10" Type="http://schemas.openxmlformats.org/officeDocument/2006/relationships/tags" Target="../tags/tag414.xml"/><Relationship Id="rId19" Type="http://schemas.openxmlformats.org/officeDocument/2006/relationships/tags" Target="../tags/tag423.xml"/><Relationship Id="rId4" Type="http://schemas.openxmlformats.org/officeDocument/2006/relationships/tags" Target="../tags/tag408.xml"/><Relationship Id="rId9" Type="http://schemas.openxmlformats.org/officeDocument/2006/relationships/tags" Target="../tags/tag413.xml"/><Relationship Id="rId14" Type="http://schemas.openxmlformats.org/officeDocument/2006/relationships/tags" Target="../tags/tag418.xml"/><Relationship Id="rId2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433.xml"/><Relationship Id="rId13" Type="http://schemas.openxmlformats.org/officeDocument/2006/relationships/tags" Target="../tags/tag438.xml"/><Relationship Id="rId18" Type="http://schemas.openxmlformats.org/officeDocument/2006/relationships/tags" Target="../tags/tag443.xml"/><Relationship Id="rId26" Type="http://schemas.openxmlformats.org/officeDocument/2006/relationships/tags" Target="../tags/tag451.xml"/><Relationship Id="rId3" Type="http://schemas.openxmlformats.org/officeDocument/2006/relationships/tags" Target="../tags/tag428.xml"/><Relationship Id="rId21" Type="http://schemas.openxmlformats.org/officeDocument/2006/relationships/tags" Target="../tags/tag446.xml"/><Relationship Id="rId34" Type="http://schemas.openxmlformats.org/officeDocument/2006/relationships/tags" Target="../tags/tag459.xml"/><Relationship Id="rId7" Type="http://schemas.openxmlformats.org/officeDocument/2006/relationships/tags" Target="../tags/tag432.xml"/><Relationship Id="rId12" Type="http://schemas.openxmlformats.org/officeDocument/2006/relationships/tags" Target="../tags/tag437.xml"/><Relationship Id="rId17" Type="http://schemas.openxmlformats.org/officeDocument/2006/relationships/tags" Target="../tags/tag442.xml"/><Relationship Id="rId25" Type="http://schemas.openxmlformats.org/officeDocument/2006/relationships/tags" Target="../tags/tag450.xml"/><Relationship Id="rId33" Type="http://schemas.openxmlformats.org/officeDocument/2006/relationships/tags" Target="../tags/tag458.xml"/><Relationship Id="rId2" Type="http://schemas.openxmlformats.org/officeDocument/2006/relationships/tags" Target="../tags/tag427.xml"/><Relationship Id="rId16" Type="http://schemas.openxmlformats.org/officeDocument/2006/relationships/tags" Target="../tags/tag441.xml"/><Relationship Id="rId20" Type="http://schemas.openxmlformats.org/officeDocument/2006/relationships/tags" Target="../tags/tag445.xml"/><Relationship Id="rId29" Type="http://schemas.openxmlformats.org/officeDocument/2006/relationships/tags" Target="../tags/tag454.xml"/><Relationship Id="rId1" Type="http://schemas.openxmlformats.org/officeDocument/2006/relationships/tags" Target="../tags/tag426.xml"/><Relationship Id="rId6" Type="http://schemas.openxmlformats.org/officeDocument/2006/relationships/tags" Target="../tags/tag431.xml"/><Relationship Id="rId11" Type="http://schemas.openxmlformats.org/officeDocument/2006/relationships/tags" Target="../tags/tag436.xml"/><Relationship Id="rId24" Type="http://schemas.openxmlformats.org/officeDocument/2006/relationships/tags" Target="../tags/tag449.xml"/><Relationship Id="rId32" Type="http://schemas.openxmlformats.org/officeDocument/2006/relationships/tags" Target="../tags/tag457.xml"/><Relationship Id="rId5" Type="http://schemas.openxmlformats.org/officeDocument/2006/relationships/tags" Target="../tags/tag430.xml"/><Relationship Id="rId15" Type="http://schemas.openxmlformats.org/officeDocument/2006/relationships/tags" Target="../tags/tag440.xml"/><Relationship Id="rId23" Type="http://schemas.openxmlformats.org/officeDocument/2006/relationships/tags" Target="../tags/tag448.xml"/><Relationship Id="rId28" Type="http://schemas.openxmlformats.org/officeDocument/2006/relationships/tags" Target="../tags/tag453.xml"/><Relationship Id="rId36" Type="http://schemas.openxmlformats.org/officeDocument/2006/relationships/notesSlide" Target="../notesSlides/notesSlide29.xml"/><Relationship Id="rId10" Type="http://schemas.openxmlformats.org/officeDocument/2006/relationships/tags" Target="../tags/tag435.xml"/><Relationship Id="rId19" Type="http://schemas.openxmlformats.org/officeDocument/2006/relationships/tags" Target="../tags/tag444.xml"/><Relationship Id="rId31" Type="http://schemas.openxmlformats.org/officeDocument/2006/relationships/tags" Target="../tags/tag456.xml"/><Relationship Id="rId4" Type="http://schemas.openxmlformats.org/officeDocument/2006/relationships/tags" Target="../tags/tag429.xml"/><Relationship Id="rId9" Type="http://schemas.openxmlformats.org/officeDocument/2006/relationships/tags" Target="../tags/tag434.xml"/><Relationship Id="rId14" Type="http://schemas.openxmlformats.org/officeDocument/2006/relationships/tags" Target="../tags/tag439.xml"/><Relationship Id="rId22" Type="http://schemas.openxmlformats.org/officeDocument/2006/relationships/tags" Target="../tags/tag447.xml"/><Relationship Id="rId27" Type="http://schemas.openxmlformats.org/officeDocument/2006/relationships/tags" Target="../tags/tag452.xml"/><Relationship Id="rId30" Type="http://schemas.openxmlformats.org/officeDocument/2006/relationships/tags" Target="../tags/tag455.xml"/><Relationship Id="rId35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467.xml"/><Relationship Id="rId13" Type="http://schemas.openxmlformats.org/officeDocument/2006/relationships/tags" Target="../tags/tag472.xml"/><Relationship Id="rId18" Type="http://schemas.openxmlformats.org/officeDocument/2006/relationships/tags" Target="../tags/tag477.xml"/><Relationship Id="rId3" Type="http://schemas.openxmlformats.org/officeDocument/2006/relationships/tags" Target="../tags/tag462.xml"/><Relationship Id="rId7" Type="http://schemas.openxmlformats.org/officeDocument/2006/relationships/tags" Target="../tags/tag466.xml"/><Relationship Id="rId12" Type="http://schemas.openxmlformats.org/officeDocument/2006/relationships/tags" Target="../tags/tag471.xml"/><Relationship Id="rId17" Type="http://schemas.openxmlformats.org/officeDocument/2006/relationships/tags" Target="../tags/tag476.xml"/><Relationship Id="rId2" Type="http://schemas.openxmlformats.org/officeDocument/2006/relationships/tags" Target="../tags/tag461.xml"/><Relationship Id="rId16" Type="http://schemas.openxmlformats.org/officeDocument/2006/relationships/tags" Target="../tags/tag475.xml"/><Relationship Id="rId20" Type="http://schemas.openxmlformats.org/officeDocument/2006/relationships/notesSlide" Target="../notesSlides/notesSlide30.xml"/><Relationship Id="rId1" Type="http://schemas.openxmlformats.org/officeDocument/2006/relationships/tags" Target="../tags/tag460.xml"/><Relationship Id="rId6" Type="http://schemas.openxmlformats.org/officeDocument/2006/relationships/tags" Target="../tags/tag465.xml"/><Relationship Id="rId11" Type="http://schemas.openxmlformats.org/officeDocument/2006/relationships/tags" Target="../tags/tag470.xml"/><Relationship Id="rId5" Type="http://schemas.openxmlformats.org/officeDocument/2006/relationships/tags" Target="../tags/tag464.xml"/><Relationship Id="rId15" Type="http://schemas.openxmlformats.org/officeDocument/2006/relationships/tags" Target="../tags/tag474.xml"/><Relationship Id="rId10" Type="http://schemas.openxmlformats.org/officeDocument/2006/relationships/tags" Target="../tags/tag469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463.xml"/><Relationship Id="rId9" Type="http://schemas.openxmlformats.org/officeDocument/2006/relationships/tags" Target="../tags/tag468.xml"/><Relationship Id="rId14" Type="http://schemas.openxmlformats.org/officeDocument/2006/relationships/tags" Target="../tags/tag47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79.xml"/><Relationship Id="rId1" Type="http://schemas.openxmlformats.org/officeDocument/2006/relationships/tags" Target="../tags/tag478.xml"/><Relationship Id="rId4" Type="http://schemas.openxmlformats.org/officeDocument/2006/relationships/notesSlide" Target="../notesSlides/notesSlide31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487.xml"/><Relationship Id="rId13" Type="http://schemas.openxmlformats.org/officeDocument/2006/relationships/tags" Target="../tags/tag492.xml"/><Relationship Id="rId18" Type="http://schemas.openxmlformats.org/officeDocument/2006/relationships/tags" Target="../tags/tag497.xml"/><Relationship Id="rId26" Type="http://schemas.openxmlformats.org/officeDocument/2006/relationships/tags" Target="../tags/tag505.xml"/><Relationship Id="rId3" Type="http://schemas.openxmlformats.org/officeDocument/2006/relationships/tags" Target="../tags/tag482.xml"/><Relationship Id="rId21" Type="http://schemas.openxmlformats.org/officeDocument/2006/relationships/tags" Target="../tags/tag500.xml"/><Relationship Id="rId7" Type="http://schemas.openxmlformats.org/officeDocument/2006/relationships/tags" Target="../tags/tag486.xml"/><Relationship Id="rId12" Type="http://schemas.openxmlformats.org/officeDocument/2006/relationships/tags" Target="../tags/tag491.xml"/><Relationship Id="rId17" Type="http://schemas.openxmlformats.org/officeDocument/2006/relationships/tags" Target="../tags/tag496.xml"/><Relationship Id="rId25" Type="http://schemas.openxmlformats.org/officeDocument/2006/relationships/tags" Target="../tags/tag504.xml"/><Relationship Id="rId2" Type="http://schemas.openxmlformats.org/officeDocument/2006/relationships/tags" Target="../tags/tag481.xml"/><Relationship Id="rId16" Type="http://schemas.openxmlformats.org/officeDocument/2006/relationships/tags" Target="../tags/tag495.xml"/><Relationship Id="rId20" Type="http://schemas.openxmlformats.org/officeDocument/2006/relationships/tags" Target="../tags/tag499.xml"/><Relationship Id="rId29" Type="http://schemas.openxmlformats.org/officeDocument/2006/relationships/tags" Target="../tags/tag508.xml"/><Relationship Id="rId1" Type="http://schemas.openxmlformats.org/officeDocument/2006/relationships/tags" Target="../tags/tag480.xml"/><Relationship Id="rId6" Type="http://schemas.openxmlformats.org/officeDocument/2006/relationships/tags" Target="../tags/tag485.xml"/><Relationship Id="rId11" Type="http://schemas.openxmlformats.org/officeDocument/2006/relationships/tags" Target="../tags/tag490.xml"/><Relationship Id="rId24" Type="http://schemas.openxmlformats.org/officeDocument/2006/relationships/tags" Target="../tags/tag503.xml"/><Relationship Id="rId5" Type="http://schemas.openxmlformats.org/officeDocument/2006/relationships/tags" Target="../tags/tag484.xml"/><Relationship Id="rId15" Type="http://schemas.openxmlformats.org/officeDocument/2006/relationships/tags" Target="../tags/tag494.xml"/><Relationship Id="rId23" Type="http://schemas.openxmlformats.org/officeDocument/2006/relationships/tags" Target="../tags/tag502.xml"/><Relationship Id="rId28" Type="http://schemas.openxmlformats.org/officeDocument/2006/relationships/tags" Target="../tags/tag507.xml"/><Relationship Id="rId10" Type="http://schemas.openxmlformats.org/officeDocument/2006/relationships/tags" Target="../tags/tag489.xml"/><Relationship Id="rId19" Type="http://schemas.openxmlformats.org/officeDocument/2006/relationships/tags" Target="../tags/tag498.xml"/><Relationship Id="rId4" Type="http://schemas.openxmlformats.org/officeDocument/2006/relationships/tags" Target="../tags/tag483.xml"/><Relationship Id="rId9" Type="http://schemas.openxmlformats.org/officeDocument/2006/relationships/tags" Target="../tags/tag488.xml"/><Relationship Id="rId14" Type="http://schemas.openxmlformats.org/officeDocument/2006/relationships/tags" Target="../tags/tag493.xml"/><Relationship Id="rId22" Type="http://schemas.openxmlformats.org/officeDocument/2006/relationships/tags" Target="../tags/tag501.xml"/><Relationship Id="rId27" Type="http://schemas.openxmlformats.org/officeDocument/2006/relationships/tags" Target="../tags/tag506.xml"/><Relationship Id="rId30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516.xml"/><Relationship Id="rId13" Type="http://schemas.openxmlformats.org/officeDocument/2006/relationships/tags" Target="../tags/tag521.xml"/><Relationship Id="rId18" Type="http://schemas.openxmlformats.org/officeDocument/2006/relationships/tags" Target="../tags/tag526.xml"/><Relationship Id="rId26" Type="http://schemas.openxmlformats.org/officeDocument/2006/relationships/tags" Target="../tags/tag534.xml"/><Relationship Id="rId3" Type="http://schemas.openxmlformats.org/officeDocument/2006/relationships/tags" Target="../tags/tag511.xml"/><Relationship Id="rId21" Type="http://schemas.openxmlformats.org/officeDocument/2006/relationships/tags" Target="../tags/tag529.xml"/><Relationship Id="rId7" Type="http://schemas.openxmlformats.org/officeDocument/2006/relationships/tags" Target="../tags/tag515.xml"/><Relationship Id="rId12" Type="http://schemas.openxmlformats.org/officeDocument/2006/relationships/tags" Target="../tags/tag520.xml"/><Relationship Id="rId17" Type="http://schemas.openxmlformats.org/officeDocument/2006/relationships/tags" Target="../tags/tag525.xml"/><Relationship Id="rId25" Type="http://schemas.openxmlformats.org/officeDocument/2006/relationships/tags" Target="../tags/tag533.xml"/><Relationship Id="rId2" Type="http://schemas.openxmlformats.org/officeDocument/2006/relationships/tags" Target="../tags/tag510.xml"/><Relationship Id="rId16" Type="http://schemas.openxmlformats.org/officeDocument/2006/relationships/tags" Target="../tags/tag524.xml"/><Relationship Id="rId20" Type="http://schemas.openxmlformats.org/officeDocument/2006/relationships/tags" Target="../tags/tag528.xml"/><Relationship Id="rId29" Type="http://schemas.openxmlformats.org/officeDocument/2006/relationships/tags" Target="../tags/tag537.xml"/><Relationship Id="rId1" Type="http://schemas.openxmlformats.org/officeDocument/2006/relationships/tags" Target="../tags/tag509.xml"/><Relationship Id="rId6" Type="http://schemas.openxmlformats.org/officeDocument/2006/relationships/tags" Target="../tags/tag514.xml"/><Relationship Id="rId11" Type="http://schemas.openxmlformats.org/officeDocument/2006/relationships/tags" Target="../tags/tag519.xml"/><Relationship Id="rId24" Type="http://schemas.openxmlformats.org/officeDocument/2006/relationships/tags" Target="../tags/tag532.xml"/><Relationship Id="rId5" Type="http://schemas.openxmlformats.org/officeDocument/2006/relationships/tags" Target="../tags/tag513.xml"/><Relationship Id="rId15" Type="http://schemas.openxmlformats.org/officeDocument/2006/relationships/tags" Target="../tags/tag523.xml"/><Relationship Id="rId23" Type="http://schemas.openxmlformats.org/officeDocument/2006/relationships/tags" Target="../tags/tag531.xml"/><Relationship Id="rId28" Type="http://schemas.openxmlformats.org/officeDocument/2006/relationships/tags" Target="../tags/tag536.xml"/><Relationship Id="rId10" Type="http://schemas.openxmlformats.org/officeDocument/2006/relationships/tags" Target="../tags/tag518.xml"/><Relationship Id="rId19" Type="http://schemas.openxmlformats.org/officeDocument/2006/relationships/tags" Target="../tags/tag527.xml"/><Relationship Id="rId4" Type="http://schemas.openxmlformats.org/officeDocument/2006/relationships/tags" Target="../tags/tag512.xml"/><Relationship Id="rId9" Type="http://schemas.openxmlformats.org/officeDocument/2006/relationships/tags" Target="../tags/tag517.xml"/><Relationship Id="rId14" Type="http://schemas.openxmlformats.org/officeDocument/2006/relationships/tags" Target="../tags/tag522.xml"/><Relationship Id="rId22" Type="http://schemas.openxmlformats.org/officeDocument/2006/relationships/tags" Target="../tags/tag530.xml"/><Relationship Id="rId27" Type="http://schemas.openxmlformats.org/officeDocument/2006/relationships/tags" Target="../tags/tag535.xml"/><Relationship Id="rId30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545.xml"/><Relationship Id="rId3" Type="http://schemas.openxmlformats.org/officeDocument/2006/relationships/tags" Target="../tags/tag540.xml"/><Relationship Id="rId7" Type="http://schemas.openxmlformats.org/officeDocument/2006/relationships/tags" Target="../tags/tag544.xml"/><Relationship Id="rId12" Type="http://schemas.openxmlformats.org/officeDocument/2006/relationships/notesSlide" Target="../notesSlides/notesSlide32.xml"/><Relationship Id="rId2" Type="http://schemas.openxmlformats.org/officeDocument/2006/relationships/tags" Target="../tags/tag539.xml"/><Relationship Id="rId1" Type="http://schemas.openxmlformats.org/officeDocument/2006/relationships/tags" Target="../tags/tag538.xml"/><Relationship Id="rId6" Type="http://schemas.openxmlformats.org/officeDocument/2006/relationships/tags" Target="../tags/tag543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542.xml"/><Relationship Id="rId10" Type="http://schemas.openxmlformats.org/officeDocument/2006/relationships/tags" Target="../tags/tag547.xml"/><Relationship Id="rId4" Type="http://schemas.openxmlformats.org/officeDocument/2006/relationships/tags" Target="../tags/tag541.xml"/><Relationship Id="rId9" Type="http://schemas.openxmlformats.org/officeDocument/2006/relationships/tags" Target="../tags/tag546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555.xml"/><Relationship Id="rId13" Type="http://schemas.openxmlformats.org/officeDocument/2006/relationships/tags" Target="../tags/tag560.xml"/><Relationship Id="rId18" Type="http://schemas.openxmlformats.org/officeDocument/2006/relationships/tags" Target="../tags/tag565.xml"/><Relationship Id="rId3" Type="http://schemas.openxmlformats.org/officeDocument/2006/relationships/tags" Target="../tags/tag550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554.xml"/><Relationship Id="rId12" Type="http://schemas.openxmlformats.org/officeDocument/2006/relationships/tags" Target="../tags/tag559.xml"/><Relationship Id="rId17" Type="http://schemas.openxmlformats.org/officeDocument/2006/relationships/tags" Target="../tags/tag564.xml"/><Relationship Id="rId2" Type="http://schemas.openxmlformats.org/officeDocument/2006/relationships/tags" Target="../tags/tag549.xml"/><Relationship Id="rId16" Type="http://schemas.openxmlformats.org/officeDocument/2006/relationships/tags" Target="../tags/tag563.xml"/><Relationship Id="rId20" Type="http://schemas.openxmlformats.org/officeDocument/2006/relationships/tags" Target="../tags/tag567.xml"/><Relationship Id="rId1" Type="http://schemas.openxmlformats.org/officeDocument/2006/relationships/tags" Target="../tags/tag548.xml"/><Relationship Id="rId6" Type="http://schemas.openxmlformats.org/officeDocument/2006/relationships/tags" Target="../tags/tag553.xml"/><Relationship Id="rId11" Type="http://schemas.openxmlformats.org/officeDocument/2006/relationships/tags" Target="../tags/tag558.xml"/><Relationship Id="rId5" Type="http://schemas.openxmlformats.org/officeDocument/2006/relationships/tags" Target="../tags/tag552.xml"/><Relationship Id="rId15" Type="http://schemas.openxmlformats.org/officeDocument/2006/relationships/tags" Target="../tags/tag562.xml"/><Relationship Id="rId10" Type="http://schemas.openxmlformats.org/officeDocument/2006/relationships/tags" Target="../tags/tag557.xml"/><Relationship Id="rId19" Type="http://schemas.openxmlformats.org/officeDocument/2006/relationships/tags" Target="../tags/tag566.xml"/><Relationship Id="rId4" Type="http://schemas.openxmlformats.org/officeDocument/2006/relationships/tags" Target="../tags/tag551.xml"/><Relationship Id="rId9" Type="http://schemas.openxmlformats.org/officeDocument/2006/relationships/tags" Target="../tags/tag556.xml"/><Relationship Id="rId14" Type="http://schemas.openxmlformats.org/officeDocument/2006/relationships/tags" Target="../tags/tag561.xml"/><Relationship Id="rId22" Type="http://schemas.openxmlformats.org/officeDocument/2006/relationships/notesSlide" Target="../notesSlides/notesSlide3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69.xml"/><Relationship Id="rId1" Type="http://schemas.openxmlformats.org/officeDocument/2006/relationships/tags" Target="../tags/tag568.xml"/><Relationship Id="rId4" Type="http://schemas.openxmlformats.org/officeDocument/2006/relationships/notesSlide" Target="../notesSlides/notesSlide3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tags" Target="../tags/tag10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dirty="0" smtClean="0"/>
              <a:t>CSE 332 Data Abstractions:</a:t>
            </a:r>
            <a:br>
              <a:rPr lang="en-US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dirty="0" smtClean="0"/>
              <a:t>Dictionary ADT</a:t>
            </a:r>
            <a:r>
              <a:rPr lang="en-US" dirty="0"/>
              <a:t>: Arrays, Lists and </a:t>
            </a:r>
            <a:r>
              <a:rPr lang="en-US" dirty="0" smtClean="0"/>
              <a:t>Trees</a:t>
            </a:r>
            <a:endParaRPr lang="en-US" dirty="0"/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Kate Deibel</a:t>
            </a:r>
          </a:p>
          <a:p>
            <a:r>
              <a:rPr lang="en-US" smtClean="0"/>
              <a:t>Summer 2012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447800" cy="365125"/>
          </a:xfrm>
        </p:spPr>
        <p:txBody>
          <a:bodyPr/>
          <a:lstStyle/>
          <a:p>
            <a:r>
              <a:rPr lang="en-US" smtClean="0"/>
              <a:t>June 27,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2600" y="6356350"/>
            <a:ext cx="563880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6356350"/>
            <a:ext cx="838200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25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wait…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No duplicate keys? Isn't this limiting? Duplicate data occurs all the time!?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Yes, but dictionaries can handle this:</a:t>
            </a:r>
          </a:p>
          <a:p>
            <a:r>
              <a:rPr lang="en-US" dirty="0" smtClean="0"/>
              <a:t>Complete duplicates are rare. Use a different field(s) for a better key </a:t>
            </a:r>
          </a:p>
          <a:p>
            <a:r>
              <a:rPr lang="en-US" dirty="0" smtClean="0"/>
              <a:t>Generate unique keys for each entry (this is how </a:t>
            </a:r>
            <a:r>
              <a:rPr lang="en-US" dirty="0" err="1" smtClean="0"/>
              <a:t>hashtables</a:t>
            </a:r>
            <a:r>
              <a:rPr lang="en-US" dirty="0" smtClean="0"/>
              <a:t> work)</a:t>
            </a:r>
          </a:p>
          <a:p>
            <a:r>
              <a:rPr lang="en-US" dirty="0" smtClean="0"/>
              <a:t>Depends on why you want duplicates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27,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5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Dictionary for Counting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One example where duplicates occur is calculating frequency of occurrences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To count the occurrences of words in a story:</a:t>
            </a:r>
          </a:p>
          <a:p>
            <a:r>
              <a:rPr lang="en-US" sz="2800" dirty="0" smtClean="0"/>
              <a:t>Each dictionary entry is keyed by the word</a:t>
            </a:r>
          </a:p>
          <a:p>
            <a:r>
              <a:rPr lang="en-US" sz="2800" dirty="0" smtClean="0"/>
              <a:t>The related value is the count</a:t>
            </a:r>
          </a:p>
          <a:p>
            <a:r>
              <a:rPr lang="en-US" sz="2800" dirty="0" smtClean="0"/>
              <a:t>When entering words into dictionary</a:t>
            </a:r>
          </a:p>
          <a:p>
            <a:pPr lvl="1"/>
            <a:r>
              <a:rPr lang="en-US" sz="2400" dirty="0" smtClean="0"/>
              <a:t>Check if word is already there</a:t>
            </a:r>
          </a:p>
          <a:p>
            <a:pPr lvl="1"/>
            <a:r>
              <a:rPr lang="en-US" sz="2400" dirty="0" smtClean="0"/>
              <a:t>If no, enter it with a value of 1</a:t>
            </a:r>
          </a:p>
          <a:p>
            <a:pPr lvl="1"/>
            <a:r>
              <a:rPr lang="en-US" sz="2400" dirty="0" smtClean="0"/>
              <a:t>If yes, increment its value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27,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18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the Dictionary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Calling Noah Webster… </a:t>
            </a:r>
          </a:p>
          <a:p>
            <a:r>
              <a:rPr lang="en-US" dirty="0" smtClean="0"/>
              <a:t>or at least a Civil War veteran in a British sanatorium…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27,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91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Simple Implementations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762000"/>
            <a:ext cx="8458200" cy="2209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Arrays and linked lists are viable options, just not great particular good ones.</a:t>
            </a:r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sz="2800" dirty="0" smtClean="0"/>
              <a:t>For a dictionary </a:t>
            </a:r>
            <a:r>
              <a:rPr lang="en-US" sz="2800" dirty="0"/>
              <a:t>with n key/value </a:t>
            </a:r>
            <a:r>
              <a:rPr lang="en-US" sz="2800" dirty="0" smtClean="0"/>
              <a:t>pairs, the </a:t>
            </a:r>
            <a:br>
              <a:rPr lang="en-US" sz="2800" dirty="0" smtClean="0"/>
            </a:br>
            <a:r>
              <a:rPr lang="en-US" sz="2800" dirty="0" smtClean="0"/>
              <a:t>worst-case performances are:</a:t>
            </a: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27,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332 Data Abstractions, Summer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5813392"/>
              </p:ext>
            </p:extLst>
          </p:nvPr>
        </p:nvGraphicFramePr>
        <p:xfrm>
          <a:off x="533400" y="2971800"/>
          <a:ext cx="6592824" cy="289560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2834640"/>
                <a:gridCol w="1252728"/>
                <a:gridCol w="1252728"/>
                <a:gridCol w="1252728"/>
              </a:tblGrid>
              <a:tr h="578644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Insert</a:t>
                      </a:r>
                      <a:endParaRPr lang="en-US" sz="2000" dirty="0"/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Find</a:t>
                      </a:r>
                      <a:endParaRPr lang="en-US" sz="2000" dirty="0"/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Delete</a:t>
                      </a:r>
                      <a:endParaRPr lang="en-US" sz="2000" dirty="0"/>
                    </a:p>
                  </a:txBody>
                  <a:tcPr marT="137160" marB="137160"/>
                </a:tc>
              </a:tr>
              <a:tr h="407194">
                <a:tc>
                  <a:txBody>
                    <a:bodyPr/>
                    <a:lstStyle/>
                    <a:p>
                      <a:pPr marL="0" lvl="1" indent="0"/>
                      <a:r>
                        <a:rPr lang="en-US" sz="2000" dirty="0" smtClean="0"/>
                        <a:t>Unsorted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Array</a:t>
                      </a:r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O(1)</a:t>
                      </a:r>
                      <a:endParaRPr lang="en-US" sz="2000" dirty="0"/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O(n)</a:t>
                      </a:r>
                      <a:endParaRPr lang="en-US" sz="2000" dirty="0"/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O(n)</a:t>
                      </a:r>
                      <a:endParaRPr lang="en-US" sz="2000" dirty="0"/>
                    </a:p>
                  </a:txBody>
                  <a:tcPr marT="137160" marB="137160"/>
                </a:tc>
              </a:tr>
              <a:tr h="407194">
                <a:tc>
                  <a:txBody>
                    <a:bodyPr/>
                    <a:lstStyle/>
                    <a:p>
                      <a:pPr marL="0" lvl="1" indent="0"/>
                      <a:r>
                        <a:rPr lang="en-US" sz="2000" dirty="0" smtClean="0"/>
                        <a:t>Unsorted Linked List</a:t>
                      </a:r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O(1)</a:t>
                      </a:r>
                      <a:endParaRPr lang="en-US" sz="2000" dirty="0"/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O(n)</a:t>
                      </a:r>
                      <a:endParaRPr lang="en-US" sz="2000" dirty="0"/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O(n)</a:t>
                      </a:r>
                      <a:endParaRPr lang="en-US" sz="2000" dirty="0"/>
                    </a:p>
                  </a:txBody>
                  <a:tcPr marT="137160" marB="137160"/>
                </a:tc>
              </a:tr>
              <a:tr h="407194">
                <a:tc>
                  <a:txBody>
                    <a:bodyPr/>
                    <a:lstStyle/>
                    <a:p>
                      <a:pPr marL="0" lvl="1" indent="0"/>
                      <a:r>
                        <a:rPr lang="en-US" sz="2000" dirty="0" smtClean="0"/>
                        <a:t>Sorted Array</a:t>
                      </a:r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O(n)</a:t>
                      </a:r>
                      <a:endParaRPr lang="en-US" sz="2000" dirty="0"/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O(log n)</a:t>
                      </a:r>
                      <a:endParaRPr lang="en-US" sz="2000" dirty="0"/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O(n)</a:t>
                      </a:r>
                      <a:endParaRPr lang="en-US" sz="2000" dirty="0"/>
                    </a:p>
                  </a:txBody>
                  <a:tcPr marT="137160" marB="137160"/>
                </a:tc>
              </a:tr>
              <a:tr h="407194">
                <a:tc>
                  <a:txBody>
                    <a:bodyPr/>
                    <a:lstStyle/>
                    <a:p>
                      <a:pPr marL="0" lvl="1" indent="0"/>
                      <a:r>
                        <a:rPr lang="en-US" sz="2000" dirty="0" smtClean="0"/>
                        <a:t>Sorted Linked List</a:t>
                      </a:r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O(n)</a:t>
                      </a:r>
                      <a:endParaRPr lang="en-US" sz="2000" dirty="0"/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O(n)</a:t>
                      </a:r>
                      <a:endParaRPr lang="en-US" sz="2000" dirty="0"/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O(n)</a:t>
                      </a:r>
                      <a:endParaRPr lang="en-US" sz="2000" dirty="0"/>
                    </a:p>
                  </a:txBody>
                  <a:tcPr marT="137160" marB="137160"/>
                </a:tc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6899694" y="4530306"/>
            <a:ext cx="2209800" cy="969496"/>
            <a:chOff x="6934200" y="4038600"/>
            <a:chExt cx="2209800" cy="969496"/>
          </a:xfrm>
        </p:grpSpPr>
        <p:sp>
          <p:nvSpPr>
            <p:cNvPr id="10" name="TextBox 9"/>
            <p:cNvSpPr txBox="1"/>
            <p:nvPr/>
          </p:nvSpPr>
          <p:spPr>
            <a:xfrm>
              <a:off x="7239000" y="4038600"/>
              <a:ext cx="1905000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i="1" dirty="0" smtClean="0">
                  <a:solidFill>
                    <a:schemeClr val="accent2"/>
                  </a:solidFill>
                </a:rPr>
                <a:t>Again, the array shifting is costly</a:t>
              </a:r>
              <a:endParaRPr lang="en-US" sz="1900" i="1" dirty="0">
                <a:solidFill>
                  <a:schemeClr val="accent2"/>
                </a:solidFill>
              </a:endParaRPr>
            </a:p>
          </p:txBody>
        </p:sp>
        <p:cxnSp>
          <p:nvCxnSpPr>
            <p:cNvPr id="12" name="Straight Arrow Connector 11"/>
            <p:cNvCxnSpPr>
              <a:stCxn id="10" idx="1"/>
            </p:cNvCxnSpPr>
            <p:nvPr/>
          </p:nvCxnSpPr>
          <p:spPr>
            <a:xfrm flipH="1">
              <a:off x="6934200" y="4523348"/>
              <a:ext cx="304800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1962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Lazy Deletion in Sorted 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4724400"/>
          </a:xfrm>
        </p:spPr>
        <p:txBody>
          <a:bodyPr>
            <a:noAutofit/>
          </a:bodyPr>
          <a:lstStyle/>
          <a:p>
            <a:pPr marL="57150" indent="0">
              <a:buNone/>
            </a:pPr>
            <a:r>
              <a:rPr lang="en-US" sz="2200" dirty="0" smtClean="0"/>
              <a:t>Instead of actually removing an item from the sorted array, just mark it as deleted using an extra array</a:t>
            </a:r>
          </a:p>
          <a:p>
            <a:pPr lvl="1"/>
            <a:endParaRPr lang="en-US" sz="800" dirty="0" smtClean="0"/>
          </a:p>
          <a:p>
            <a:pPr marL="0" indent="0">
              <a:buNone/>
            </a:pPr>
            <a:r>
              <a:rPr lang="en-US" sz="2200" dirty="0" smtClean="0"/>
              <a:t>Advantages:</a:t>
            </a:r>
          </a:p>
          <a:p>
            <a:r>
              <a:rPr lang="en-US" sz="2200" dirty="0" smtClean="0"/>
              <a:t>Delete is now as fast as find: O(log n)</a:t>
            </a:r>
          </a:p>
          <a:p>
            <a:r>
              <a:rPr lang="en-US" sz="2200" dirty="0" smtClean="0"/>
              <a:t>Can do removals later in batches</a:t>
            </a:r>
          </a:p>
          <a:p>
            <a:r>
              <a:rPr lang="en-US" sz="2200" dirty="0" smtClean="0"/>
              <a:t>If re-added soon thereafter, just unmark the deletion</a:t>
            </a:r>
          </a:p>
          <a:p>
            <a:endParaRPr lang="en-US" sz="800" dirty="0" smtClean="0"/>
          </a:p>
          <a:p>
            <a:pPr marL="0" indent="0">
              <a:buNone/>
            </a:pPr>
            <a:r>
              <a:rPr lang="en-US" sz="2200" dirty="0" smtClean="0"/>
              <a:t>Disadvantages:</a:t>
            </a:r>
          </a:p>
          <a:p>
            <a:r>
              <a:rPr lang="en-US" sz="2200" dirty="0" smtClean="0"/>
              <a:t>Extra space for the “is-it-deleted” flag</a:t>
            </a:r>
          </a:p>
          <a:p>
            <a:r>
              <a:rPr lang="en-US" sz="2200" dirty="0" smtClean="0"/>
              <a:t>Data structure full of deleted nodes wastes space</a:t>
            </a:r>
          </a:p>
          <a:p>
            <a:r>
              <a:rPr lang="en-US" sz="2200" dirty="0" smtClean="0"/>
              <a:t>find O(log m) time (m is data-structure size)</a:t>
            </a:r>
          </a:p>
          <a:p>
            <a:r>
              <a:rPr lang="en-US" sz="2200" dirty="0" smtClean="0"/>
              <a:t>May complicate other operations</a:t>
            </a:r>
            <a:endParaRPr lang="en-US" sz="2200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27, 2012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8" name="Group 193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31126389"/>
              </p:ext>
            </p:extLst>
          </p:nvPr>
        </p:nvGraphicFramePr>
        <p:xfrm>
          <a:off x="609600" y="720306"/>
          <a:ext cx="7543800" cy="731520"/>
        </p:xfrm>
        <a:graphic>
          <a:graphicData uri="http://schemas.openxmlformats.org/drawingml/2006/table">
            <a:tbl>
              <a:tblPr/>
              <a:tblGrid>
                <a:gridCol w="838200"/>
                <a:gridCol w="838200"/>
                <a:gridCol w="838200"/>
                <a:gridCol w="838200"/>
                <a:gridCol w="838200"/>
                <a:gridCol w="838200"/>
                <a:gridCol w="838200"/>
                <a:gridCol w="838200"/>
                <a:gridCol w="838200"/>
              </a:tblGrid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9F33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Wingdings"/>
                        </a:rPr>
                        <a:t>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9F33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Wingdings"/>
                        </a:rPr>
                        <a:t>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9F33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Wingdings"/>
                        </a:rPr>
                        <a:t>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9F33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9F33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Wingdings"/>
                        </a:rPr>
                        <a:t>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9F33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9F33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Wingdings"/>
                        </a:rPr>
                        <a:t>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9F33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9F33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Wingdings"/>
                        </a:rPr>
                        <a:t>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9F33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Wingdings"/>
                        </a:rPr>
                        <a:t>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9F33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9F33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Wingdings"/>
                        </a:rPr>
                        <a:t>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9F33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9F33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Wingdings"/>
                        </a:rPr>
                        <a:t>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9F33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049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Better Dictionary Data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686800" cy="5486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/>
              <a:t>T</a:t>
            </a:r>
            <a:r>
              <a:rPr lang="en-US" sz="2600" dirty="0" smtClean="0"/>
              <a:t>he next several lectures will </a:t>
            </a:r>
            <a:r>
              <a:rPr lang="en-US" sz="2600" dirty="0" err="1" smtClean="0"/>
              <a:t>dicuss</a:t>
            </a:r>
            <a:r>
              <a:rPr lang="en-US" sz="2600" dirty="0" smtClean="0"/>
              <a:t> implementing dictionaries with several different data structures</a:t>
            </a:r>
          </a:p>
          <a:p>
            <a:endParaRPr lang="en-US" sz="1100" dirty="0" smtClean="0"/>
          </a:p>
          <a:p>
            <a:pPr marL="0" indent="0">
              <a:buNone/>
            </a:pPr>
            <a:r>
              <a:rPr lang="en-US" sz="2400" dirty="0" smtClean="0"/>
              <a:t>AVL trees</a:t>
            </a:r>
          </a:p>
          <a:p>
            <a:r>
              <a:rPr lang="en-US" sz="2400" dirty="0" smtClean="0"/>
              <a:t>Binary search trees with guaranteed balancing</a:t>
            </a:r>
          </a:p>
          <a:p>
            <a:pPr marL="0" indent="0">
              <a:buNone/>
            </a:pPr>
            <a:endParaRPr lang="en-US" sz="1100" dirty="0" smtClean="0"/>
          </a:p>
          <a:p>
            <a:pPr marL="0" indent="0">
              <a:buNone/>
            </a:pPr>
            <a:r>
              <a:rPr lang="en-US" sz="2400" dirty="0" smtClean="0"/>
              <a:t>Splay Trees</a:t>
            </a:r>
          </a:p>
          <a:p>
            <a:r>
              <a:rPr lang="en-US" sz="2400" dirty="0" smtClean="0"/>
              <a:t>BSTs that move recently accessed nodes to the root</a:t>
            </a:r>
          </a:p>
          <a:p>
            <a:pPr marL="57150" indent="0">
              <a:buNone/>
            </a:pPr>
            <a:endParaRPr lang="en-US" sz="1100" dirty="0" smtClean="0"/>
          </a:p>
          <a:p>
            <a:pPr marL="0" indent="0">
              <a:buNone/>
            </a:pPr>
            <a:r>
              <a:rPr lang="en-US" sz="2400" dirty="0" smtClean="0"/>
              <a:t>B-Trees</a:t>
            </a:r>
          </a:p>
          <a:p>
            <a:r>
              <a:rPr lang="en-US" sz="2400" dirty="0" smtClean="0"/>
              <a:t>Another balanced tree but different and shallower</a:t>
            </a:r>
          </a:p>
          <a:p>
            <a:pPr marL="0" indent="0">
              <a:buNone/>
            </a:pPr>
            <a:endParaRPr lang="en-US" sz="1100" dirty="0" smtClean="0"/>
          </a:p>
          <a:p>
            <a:pPr marL="0" indent="0">
              <a:buNone/>
            </a:pPr>
            <a:r>
              <a:rPr lang="en-US" sz="2400" dirty="0" err="1" smtClean="0"/>
              <a:t>Hashtables</a:t>
            </a:r>
            <a:endParaRPr lang="en-US" sz="2400" dirty="0" smtClean="0"/>
          </a:p>
          <a:p>
            <a:r>
              <a:rPr lang="en-US" sz="2400" dirty="0" smtClean="0"/>
              <a:t>Not tree-like at all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600200" cy="365125"/>
          </a:xfrm>
        </p:spPr>
        <p:txBody>
          <a:bodyPr/>
          <a:lstStyle/>
          <a:p>
            <a:r>
              <a:rPr lang="en-US" smtClean="0"/>
              <a:t>June 27, 2012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4075" y="6356350"/>
            <a:ext cx="489585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0654" y="6356350"/>
            <a:ext cx="784746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30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 a Pattern?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600200" cy="365125"/>
          </a:xfrm>
        </p:spPr>
        <p:txBody>
          <a:bodyPr/>
          <a:lstStyle/>
          <a:p>
            <a:r>
              <a:rPr lang="en-US" smtClean="0"/>
              <a:t>June 27, 2012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4075" y="6356350"/>
            <a:ext cx="489585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0654" y="6356350"/>
            <a:ext cx="784746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026" name="Picture 2" descr="C:\Users\deibel\AppData\Local\Microsoft\Windows\Temporary Internet Files\Content.IE5\IJHO92SC\MP90043729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888" y="990600"/>
            <a:ext cx="3105912" cy="354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eibel\AppData\Local\Microsoft\Windows\Temporary Internet Files\Content.IE5\M3QGERMW\MC900441793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312" y="2209800"/>
            <a:ext cx="3284552" cy="328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eibel\AppData\Local\Microsoft\Windows\Temporary Internet Files\Content.IE5\T0NBEFIC\MC90041350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45" y="965605"/>
            <a:ext cx="2918234" cy="345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deibel\AppData\Local\Microsoft\Windows\Temporary Internet Files\Content.IE5\IJHO92SC\MC900434841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062" y="2080486"/>
            <a:ext cx="2948714" cy="294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eibel\AppData\Local\Microsoft\Windows\Temporary Internet Files\Content.IE5\IQSK1SUW\MC900027245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794" y="3461726"/>
            <a:ext cx="2148536" cy="242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05200" y="5257800"/>
            <a:ext cx="29851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TREES!!</a:t>
            </a:r>
            <a:endParaRPr lang="en-US" sz="5400" i="1" dirty="0">
              <a:solidFill>
                <a:schemeClr val="bg2">
                  <a:lumMod val="25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203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 smtClean="0"/>
              <a:t>Why Trees?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Trees offer speed ups because of their branching factors</a:t>
            </a:r>
          </a:p>
          <a:p>
            <a:r>
              <a:rPr lang="en-US" dirty="0" smtClean="0"/>
              <a:t>Binary Search Trees are structured forms of </a:t>
            </a:r>
            <a:r>
              <a:rPr lang="en-US" i="1" dirty="0" smtClean="0">
                <a:solidFill>
                  <a:schemeClr val="accent6"/>
                </a:solidFill>
              </a:rPr>
              <a:t>binary search</a:t>
            </a:r>
            <a:endParaRPr lang="en-US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27,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05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Binary Search</a:t>
            </a:r>
          </a:p>
        </p:txBody>
      </p:sp>
      <p:grpSp>
        <p:nvGrpSpPr>
          <p:cNvPr id="7171" name="Group 3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2260600" y="4663440"/>
            <a:ext cx="4673600" cy="584200"/>
            <a:chOff x="240" y="1152"/>
            <a:chExt cx="2944" cy="368"/>
          </a:xfrm>
        </p:grpSpPr>
        <p:sp>
          <p:nvSpPr>
            <p:cNvPr id="7179" name="Rectangle 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608" y="1152"/>
              <a:ext cx="368" cy="3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7180" name="Rectangle 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976" y="1152"/>
              <a:ext cx="368" cy="3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7181" name="Rectangle 6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344" y="1152"/>
              <a:ext cx="368" cy="3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7182" name="Rectangle 7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712" y="1152"/>
              <a:ext cx="368" cy="3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7</a:t>
              </a:r>
            </a:p>
          </p:txBody>
        </p:sp>
        <p:sp>
          <p:nvSpPr>
            <p:cNvPr id="7183" name="Rectangle 8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080" y="1152"/>
              <a:ext cx="368" cy="3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8</a:t>
              </a:r>
            </a:p>
          </p:txBody>
        </p:sp>
        <p:sp>
          <p:nvSpPr>
            <p:cNvPr id="7184" name="Rectangle 9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448" y="1152"/>
              <a:ext cx="368" cy="3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9</a:t>
              </a:r>
            </a:p>
          </p:txBody>
        </p:sp>
        <p:sp>
          <p:nvSpPr>
            <p:cNvPr id="7185" name="Rectangle 10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816" y="1152"/>
              <a:ext cx="368" cy="3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10</a:t>
              </a:r>
            </a:p>
          </p:txBody>
        </p:sp>
        <p:sp>
          <p:nvSpPr>
            <p:cNvPr id="7186" name="Rectangle 1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40" y="1152"/>
              <a:ext cx="368" cy="3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1</a:t>
              </a:r>
            </a:p>
          </p:txBody>
        </p:sp>
      </p:grpSp>
      <p:sp>
        <p:nvSpPr>
          <p:cNvPr id="7172" name="Oval 34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2255838" y="1981200"/>
            <a:ext cx="4678362" cy="4254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cxnSp>
        <p:nvCxnSpPr>
          <p:cNvPr id="7173" name="AutoShape 35"/>
          <p:cNvCxnSpPr>
            <a:cxnSpLocks noChangeShapeType="1"/>
            <a:stCxn id="7172" idx="3"/>
            <a:endCxn id="7174" idx="0"/>
          </p:cNvCxnSpPr>
          <p:nvPr>
            <p:custDataLst>
              <p:tags r:id="rId3"/>
            </p:custDataLst>
          </p:nvPr>
        </p:nvCxnSpPr>
        <p:spPr bwMode="auto">
          <a:xfrm rot="16200000" flipH="1">
            <a:off x="2948782" y="2336006"/>
            <a:ext cx="487362" cy="504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174" name="Oval 37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2286000" y="2832100"/>
            <a:ext cx="2317750" cy="4254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175" name="Oval 39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3505200" y="3613150"/>
            <a:ext cx="1098550" cy="4254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cxnSp>
        <p:nvCxnSpPr>
          <p:cNvPr id="7176" name="AutoShape 40"/>
          <p:cNvCxnSpPr>
            <a:cxnSpLocks noChangeShapeType="1"/>
            <a:stCxn id="7174" idx="5"/>
            <a:endCxn id="7175" idx="0"/>
          </p:cNvCxnSpPr>
          <p:nvPr>
            <p:custDataLst>
              <p:tags r:id="rId6"/>
            </p:custDataLst>
          </p:nvPr>
        </p:nvCxnSpPr>
        <p:spPr bwMode="auto">
          <a:xfrm rot="5400000">
            <a:off x="3950494" y="3299619"/>
            <a:ext cx="417512" cy="2095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177" name="Text Box 2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886200" y="1219200"/>
            <a:ext cx="14157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/>
              <a:t>find(4)</a:t>
            </a:r>
            <a:endParaRPr lang="en-US" sz="2800" dirty="0"/>
          </a:p>
        </p:txBody>
      </p:sp>
      <p:cxnSp>
        <p:nvCxnSpPr>
          <p:cNvPr id="7178" name="AutoShape 40"/>
          <p:cNvCxnSpPr>
            <a:cxnSpLocks noChangeShapeType="1"/>
          </p:cNvCxnSpPr>
          <p:nvPr>
            <p:custDataLst>
              <p:tags r:id="rId8"/>
            </p:custDataLst>
          </p:nvPr>
        </p:nvCxnSpPr>
        <p:spPr bwMode="auto">
          <a:xfrm rot="5400000">
            <a:off x="3706018" y="4142582"/>
            <a:ext cx="417513" cy="2095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600200" cy="365125"/>
          </a:xfrm>
        </p:spPr>
        <p:txBody>
          <a:bodyPr/>
          <a:lstStyle/>
          <a:p>
            <a:r>
              <a:rPr lang="en-US" smtClean="0"/>
              <a:t>June 27, 2012</a:t>
            </a:r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4075" y="6356350"/>
            <a:ext cx="489585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0654" y="6356350"/>
            <a:ext cx="784746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92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Binary Search Tree</a:t>
            </a:r>
            <a:endParaRPr lang="en-US" dirty="0" smtClean="0"/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Our goal is the performance of binary search in a tree representation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27,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8195" name="Group 3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2260600" y="4663440"/>
            <a:ext cx="4673600" cy="584200"/>
            <a:chOff x="240" y="1152"/>
            <a:chExt cx="2944" cy="368"/>
          </a:xfrm>
        </p:grpSpPr>
        <p:sp>
          <p:nvSpPr>
            <p:cNvPr id="8209" name="Rectangle 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608" y="1152"/>
              <a:ext cx="368" cy="3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8210" name="Rectangle 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976" y="1152"/>
              <a:ext cx="368" cy="3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8211" name="Rectangle 6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1344" y="1152"/>
              <a:ext cx="368" cy="3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8212" name="Rectangle 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1712" y="1152"/>
              <a:ext cx="368" cy="3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7</a:t>
              </a:r>
            </a:p>
          </p:txBody>
        </p:sp>
        <p:sp>
          <p:nvSpPr>
            <p:cNvPr id="8213" name="Rectangle 8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080" y="1152"/>
              <a:ext cx="368" cy="3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8</a:t>
              </a:r>
            </a:p>
          </p:txBody>
        </p:sp>
        <p:sp>
          <p:nvSpPr>
            <p:cNvPr id="8214" name="Rectangle 9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448" y="1152"/>
              <a:ext cx="368" cy="3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9</a:t>
              </a:r>
            </a:p>
          </p:txBody>
        </p:sp>
        <p:sp>
          <p:nvSpPr>
            <p:cNvPr id="8215" name="Rectangle 10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816" y="1152"/>
              <a:ext cx="368" cy="3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10</a:t>
              </a:r>
            </a:p>
          </p:txBody>
        </p:sp>
        <p:sp>
          <p:nvSpPr>
            <p:cNvPr id="8216" name="Rectangle 15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40" y="1152"/>
              <a:ext cx="368" cy="3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1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255838" y="1984248"/>
            <a:ext cx="4830762" cy="2057400"/>
            <a:chOff x="2255838" y="2209800"/>
            <a:chExt cx="4830762" cy="2057400"/>
          </a:xfrm>
        </p:grpSpPr>
        <p:sp>
          <p:nvSpPr>
            <p:cNvPr id="8196" name="Oval 34"/>
            <p:cNvSpPr>
              <a:spLocks noChangeAspect="1"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255838" y="2209800"/>
              <a:ext cx="4678362" cy="4254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cxnSp>
          <p:nvCxnSpPr>
            <p:cNvPr id="8197" name="AutoShape 35"/>
            <p:cNvCxnSpPr>
              <a:cxnSpLocks noChangeShapeType="1"/>
              <a:stCxn id="8196" idx="3"/>
              <a:endCxn id="8199" idx="0"/>
            </p:cNvCxnSpPr>
            <p:nvPr>
              <p:custDataLst>
                <p:tags r:id="rId3"/>
              </p:custDataLst>
            </p:nvPr>
          </p:nvCxnSpPr>
          <p:spPr bwMode="auto">
            <a:xfrm rot="16200000" flipH="1">
              <a:off x="2948782" y="2564606"/>
              <a:ext cx="487362" cy="5048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198" name="AutoShape 36"/>
            <p:cNvCxnSpPr>
              <a:cxnSpLocks noChangeShapeType="1"/>
              <a:stCxn id="8196" idx="5"/>
              <a:endCxn id="8204" idx="0"/>
            </p:cNvCxnSpPr>
            <p:nvPr>
              <p:custDataLst>
                <p:tags r:id="rId4"/>
              </p:custDataLst>
            </p:nvPr>
          </p:nvCxnSpPr>
          <p:spPr bwMode="auto">
            <a:xfrm rot="5400000">
              <a:off x="5784057" y="2596356"/>
              <a:ext cx="487362" cy="4413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8199" name="Oval 37"/>
            <p:cNvSpPr>
              <a:spLocks noChangeAspect="1"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286000" y="3060700"/>
              <a:ext cx="2317750" cy="4254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200" name="Oval 38"/>
            <p:cNvSpPr>
              <a:spLocks noChangeAspect="1"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286000" y="3841750"/>
              <a:ext cx="1187450" cy="4254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201" name="Oval 39"/>
            <p:cNvSpPr>
              <a:spLocks noChangeAspect="1"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505200" y="3841750"/>
              <a:ext cx="1098550" cy="4254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cxnSp>
          <p:nvCxnSpPr>
            <p:cNvPr id="8202" name="AutoShape 40"/>
            <p:cNvCxnSpPr>
              <a:cxnSpLocks noChangeShapeType="1"/>
              <a:stCxn id="8199" idx="5"/>
              <a:endCxn id="8201" idx="0"/>
            </p:cNvCxnSpPr>
            <p:nvPr>
              <p:custDataLst>
                <p:tags r:id="rId8"/>
              </p:custDataLst>
            </p:nvPr>
          </p:nvCxnSpPr>
          <p:spPr bwMode="auto">
            <a:xfrm rot="5400000">
              <a:off x="3950494" y="3528219"/>
              <a:ext cx="417512" cy="2095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203" name="AutoShape 41"/>
            <p:cNvCxnSpPr>
              <a:cxnSpLocks noChangeShapeType="1"/>
              <a:stCxn id="8199" idx="3"/>
              <a:endCxn id="8200" idx="0"/>
            </p:cNvCxnSpPr>
            <p:nvPr>
              <p:custDataLst>
                <p:tags r:id="rId9"/>
              </p:custDataLst>
            </p:nvPr>
          </p:nvCxnSpPr>
          <p:spPr bwMode="auto">
            <a:xfrm rot="16200000" flipH="1">
              <a:off x="2543969" y="3505994"/>
              <a:ext cx="417512" cy="2540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8204" name="Oval 42"/>
            <p:cNvSpPr>
              <a:spLocks noChangeAspect="1"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603750" y="3060700"/>
              <a:ext cx="2406650" cy="4254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cxnSp>
          <p:nvCxnSpPr>
            <p:cNvPr id="8205" name="AutoShape 43"/>
            <p:cNvCxnSpPr>
              <a:cxnSpLocks noChangeShapeType="1"/>
              <a:stCxn id="8204" idx="3"/>
              <a:endCxn id="8208" idx="0"/>
            </p:cNvCxnSpPr>
            <p:nvPr>
              <p:custDataLst>
                <p:tags r:id="rId11"/>
              </p:custDataLst>
            </p:nvPr>
          </p:nvCxnSpPr>
          <p:spPr bwMode="auto">
            <a:xfrm rot="16200000" flipH="1">
              <a:off x="4906169" y="3474244"/>
              <a:ext cx="417512" cy="3175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8206" name="Oval 44"/>
            <p:cNvSpPr>
              <a:spLocks noChangeAspect="1"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899150" y="3841750"/>
              <a:ext cx="1187450" cy="4254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cxnSp>
          <p:nvCxnSpPr>
            <p:cNvPr id="8207" name="AutoShape 45"/>
            <p:cNvCxnSpPr>
              <a:cxnSpLocks noChangeShapeType="1"/>
              <a:stCxn id="8204" idx="5"/>
              <a:endCxn id="8206" idx="0"/>
            </p:cNvCxnSpPr>
            <p:nvPr>
              <p:custDataLst>
                <p:tags r:id="rId13"/>
              </p:custDataLst>
            </p:nvPr>
          </p:nvCxnSpPr>
          <p:spPr bwMode="auto">
            <a:xfrm rot="5400000">
              <a:off x="6366669" y="3550444"/>
              <a:ext cx="417512" cy="1651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8208" name="Oval 46"/>
            <p:cNvSpPr>
              <a:spLocks noChangeAspect="1"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648200" y="3841750"/>
              <a:ext cx="1250950" cy="4254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3982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 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  <a:tabLst>
                <a:tab pos="3081338" algn="l"/>
              </a:tabLst>
            </a:pPr>
            <a:r>
              <a:rPr lang="en-US" sz="2600" dirty="0" smtClean="0"/>
              <a:t>Studying the absolutely essential ADTs of computer science and classic data structures for implementing them</a:t>
            </a:r>
          </a:p>
          <a:p>
            <a:pPr>
              <a:tabLst>
                <a:tab pos="3081338" algn="l"/>
              </a:tabLst>
            </a:pPr>
            <a:endParaRPr lang="en-US" sz="1600" dirty="0" smtClean="0"/>
          </a:p>
          <a:p>
            <a:pPr marL="0" indent="0">
              <a:buNone/>
              <a:tabLst>
                <a:tab pos="3081338" algn="l"/>
              </a:tabLst>
            </a:pPr>
            <a:r>
              <a:rPr lang="en-US" sz="2600" dirty="0" smtClean="0"/>
              <a:t>ADTs so far:</a:t>
            </a:r>
          </a:p>
          <a:p>
            <a:pPr>
              <a:tabLst>
                <a:tab pos="3081338" algn="l"/>
              </a:tabLst>
            </a:pPr>
            <a:r>
              <a:rPr lang="en-US" sz="2600" dirty="0" smtClean="0"/>
              <a:t>Stack: </a:t>
            </a:r>
            <a:r>
              <a:rPr lang="en-US" sz="2600" dirty="0"/>
              <a:t>	</a:t>
            </a:r>
            <a:r>
              <a:rPr lang="en-US" sz="2600" dirty="0" smtClean="0"/>
              <a:t>push, pop, </a:t>
            </a:r>
            <a:r>
              <a:rPr lang="en-US" sz="2600" dirty="0" err="1" smtClean="0"/>
              <a:t>isEmpty</a:t>
            </a:r>
            <a:r>
              <a:rPr lang="en-US" sz="2600" dirty="0" smtClean="0"/>
              <a:t>, …</a:t>
            </a:r>
          </a:p>
          <a:p>
            <a:pPr>
              <a:tabLst>
                <a:tab pos="3081338" algn="l"/>
              </a:tabLst>
            </a:pPr>
            <a:r>
              <a:rPr lang="en-US" sz="2600" dirty="0" smtClean="0"/>
              <a:t>Queue: </a:t>
            </a:r>
            <a:r>
              <a:rPr lang="en-US" sz="2600" dirty="0"/>
              <a:t>	</a:t>
            </a:r>
            <a:r>
              <a:rPr lang="en-US" sz="2600" dirty="0" err="1" smtClean="0"/>
              <a:t>enqueue</a:t>
            </a:r>
            <a:r>
              <a:rPr lang="en-US" sz="2600" dirty="0" smtClean="0"/>
              <a:t>, </a:t>
            </a:r>
            <a:r>
              <a:rPr lang="en-US" sz="2600" dirty="0" err="1" smtClean="0"/>
              <a:t>dequeue</a:t>
            </a:r>
            <a:r>
              <a:rPr lang="en-US" sz="2600" dirty="0" smtClean="0"/>
              <a:t>, </a:t>
            </a:r>
            <a:r>
              <a:rPr lang="en-US" sz="2600" dirty="0" err="1" smtClean="0"/>
              <a:t>isEmpty</a:t>
            </a:r>
            <a:r>
              <a:rPr lang="en-US" sz="2600" dirty="0" smtClean="0"/>
              <a:t>, …</a:t>
            </a:r>
          </a:p>
          <a:p>
            <a:pPr>
              <a:tabLst>
                <a:tab pos="3081338" algn="l"/>
              </a:tabLst>
            </a:pPr>
            <a:r>
              <a:rPr lang="en-US" sz="2600" dirty="0" smtClean="0"/>
              <a:t>Priority queue:	insert, </a:t>
            </a:r>
            <a:r>
              <a:rPr lang="en-US" sz="2600" dirty="0" err="1" smtClean="0"/>
              <a:t>deleteMin</a:t>
            </a:r>
            <a:r>
              <a:rPr lang="en-US" sz="2600" dirty="0" smtClean="0"/>
              <a:t>, …</a:t>
            </a:r>
          </a:p>
          <a:p>
            <a:pPr>
              <a:tabLst>
                <a:tab pos="3081338" algn="l"/>
              </a:tabLst>
            </a:pPr>
            <a:endParaRPr lang="en-US" sz="1600" dirty="0" smtClean="0"/>
          </a:p>
          <a:p>
            <a:pPr marL="0" indent="0">
              <a:buNone/>
              <a:tabLst>
                <a:tab pos="3081338" algn="l"/>
              </a:tabLst>
            </a:pPr>
            <a:r>
              <a:rPr lang="en-US" sz="2600" dirty="0" smtClean="0"/>
              <a:t>Next: </a:t>
            </a:r>
          </a:p>
          <a:p>
            <a:pPr>
              <a:tabLst>
                <a:tab pos="3081338" algn="l"/>
              </a:tabLst>
            </a:pPr>
            <a:r>
              <a:rPr lang="en-US" sz="2600" dirty="0" smtClean="0"/>
              <a:t>Dictionary/Map:	key-value pairs</a:t>
            </a:r>
          </a:p>
          <a:p>
            <a:pPr>
              <a:tabLst>
                <a:tab pos="3081338" algn="l"/>
              </a:tabLst>
            </a:pPr>
            <a:r>
              <a:rPr lang="en-US" sz="2600" dirty="0" smtClean="0"/>
              <a:t>Set: 	just keys</a:t>
            </a:r>
          </a:p>
          <a:p>
            <a:pPr>
              <a:tabLst>
                <a:tab pos="3081338" algn="l"/>
              </a:tabLst>
            </a:pPr>
            <a:r>
              <a:rPr lang="en-US" sz="2600" dirty="0" err="1" smtClean="0"/>
              <a:t>Grabbag</a:t>
            </a:r>
            <a:r>
              <a:rPr lang="en-US" sz="2600" dirty="0" smtClean="0"/>
              <a:t>: 	random selection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600200" cy="365125"/>
          </a:xfrm>
        </p:spPr>
        <p:txBody>
          <a:bodyPr/>
          <a:lstStyle/>
          <a:p>
            <a:r>
              <a:rPr lang="en-US" smtClean="0"/>
              <a:t>June 27, 2012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2124075" y="6356350"/>
            <a:ext cx="489585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>
          <a:xfrm>
            <a:off x="8130654" y="6356350"/>
            <a:ext cx="784746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38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 smtClean="0"/>
              <a:t>Why Trees?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Trees offer speed ups because of their branching factors</a:t>
            </a:r>
          </a:p>
          <a:p>
            <a:r>
              <a:rPr lang="en-US" dirty="0" smtClean="0"/>
              <a:t>Binary Search Trees are structured forms of </a:t>
            </a:r>
            <a:r>
              <a:rPr lang="en-US" i="1" dirty="0" smtClean="0">
                <a:solidFill>
                  <a:schemeClr val="accent6"/>
                </a:solidFill>
              </a:rPr>
              <a:t>binary search</a:t>
            </a:r>
            <a:endParaRPr lang="en-US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Even a basic BST is fairly good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27,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3233642"/>
              </p:ext>
            </p:extLst>
          </p:nvPr>
        </p:nvGraphicFramePr>
        <p:xfrm>
          <a:off x="609600" y="4038600"/>
          <a:ext cx="7498080" cy="173736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2834640"/>
                <a:gridCol w="1554480"/>
                <a:gridCol w="1554480"/>
                <a:gridCol w="1554480"/>
              </a:tblGrid>
              <a:tr h="578644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Insert</a:t>
                      </a:r>
                      <a:endParaRPr lang="en-US" sz="2000" dirty="0"/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Find</a:t>
                      </a:r>
                      <a:endParaRPr lang="en-US" sz="2000" dirty="0"/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Delete</a:t>
                      </a:r>
                      <a:endParaRPr lang="en-US" sz="2000" dirty="0"/>
                    </a:p>
                  </a:txBody>
                  <a:tcPr marT="137160" marB="137160"/>
                </a:tc>
              </a:tr>
              <a:tr h="407194">
                <a:tc>
                  <a:txBody>
                    <a:bodyPr/>
                    <a:lstStyle/>
                    <a:p>
                      <a:pPr marL="0" lvl="1" indent="0"/>
                      <a:r>
                        <a:rPr lang="en-US" sz="2000" dirty="0" smtClean="0"/>
                        <a:t>Worse-Case</a:t>
                      </a:r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O(n)</a:t>
                      </a:r>
                      <a:endParaRPr lang="en-US" sz="2000" dirty="0"/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O(n)</a:t>
                      </a:r>
                      <a:endParaRPr lang="en-US" sz="2000" dirty="0"/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O(n)</a:t>
                      </a:r>
                      <a:endParaRPr lang="en-US" sz="2000" dirty="0"/>
                    </a:p>
                  </a:txBody>
                  <a:tcPr marT="137160" marB="137160"/>
                </a:tc>
              </a:tr>
              <a:tr h="407194">
                <a:tc>
                  <a:txBody>
                    <a:bodyPr/>
                    <a:lstStyle/>
                    <a:p>
                      <a:pPr marL="0" lvl="1" indent="0"/>
                      <a:r>
                        <a:rPr lang="en-US" sz="2000" dirty="0" smtClean="0"/>
                        <a:t>Average-Case</a:t>
                      </a:r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O(log</a:t>
                      </a:r>
                      <a:r>
                        <a:rPr lang="en-US" sz="2000" baseline="0" dirty="0" smtClean="0"/>
                        <a:t> n</a:t>
                      </a:r>
                      <a:r>
                        <a:rPr lang="en-US" sz="2000" dirty="0" smtClean="0"/>
                        <a:t>)</a:t>
                      </a:r>
                      <a:endParaRPr lang="en-US" sz="2000" dirty="0"/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O(log n)</a:t>
                      </a:r>
                      <a:endParaRPr lang="en-US" sz="2000" dirty="0"/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O(log n)</a:t>
                      </a:r>
                      <a:endParaRPr lang="en-US" sz="2000" dirty="0"/>
                    </a:p>
                  </a:txBody>
                  <a:tcPr marT="137160" marB="13716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919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Search Trees:</a:t>
            </a:r>
            <a:br>
              <a:rPr lang="en-US" dirty="0" smtClean="0"/>
            </a:br>
            <a:r>
              <a:rPr lang="en-US" dirty="0" smtClean="0"/>
              <a:t>A Review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Cats like to climb trees… my Susie prefers boxes…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27,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74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Binary Trees</a:t>
            </a: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A non-empty binary tree consists of a </a:t>
            </a:r>
          </a:p>
          <a:p>
            <a:r>
              <a:rPr lang="en-US" sz="2800" dirty="0" smtClean="0"/>
              <a:t>a root (with data)</a:t>
            </a:r>
          </a:p>
          <a:p>
            <a:r>
              <a:rPr lang="en-US" sz="2800" dirty="0" smtClean="0"/>
              <a:t>a left </a:t>
            </a:r>
            <a:r>
              <a:rPr lang="en-US" sz="2800" dirty="0" err="1" smtClean="0"/>
              <a:t>subtree</a:t>
            </a:r>
            <a:r>
              <a:rPr lang="en-US" sz="2800" dirty="0" smtClean="0"/>
              <a:t> (may be empty) </a:t>
            </a:r>
          </a:p>
          <a:p>
            <a:r>
              <a:rPr lang="en-US" sz="2800" dirty="0" smtClean="0"/>
              <a:t>a right </a:t>
            </a:r>
            <a:r>
              <a:rPr lang="en-US" sz="2800" dirty="0" err="1" smtClean="0"/>
              <a:t>subtree</a:t>
            </a:r>
            <a:r>
              <a:rPr lang="en-US" sz="2800" dirty="0" smtClean="0"/>
              <a:t> (may be empty) </a:t>
            </a:r>
          </a:p>
          <a:p>
            <a:pPr lvl="1"/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2800" dirty="0" smtClean="0"/>
              <a:t>Representation: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900" dirty="0" smtClean="0"/>
          </a:p>
          <a:p>
            <a:pPr lvl="0"/>
            <a:r>
              <a:rPr lang="en-US" sz="2800" kern="0" dirty="0"/>
              <a:t>For a </a:t>
            </a:r>
            <a:r>
              <a:rPr lang="en-US" sz="2800" kern="0" dirty="0" smtClean="0"/>
              <a:t>dictionary, data </a:t>
            </a:r>
            <a:r>
              <a:rPr lang="en-US" sz="2800" kern="0" dirty="0"/>
              <a:t>will </a:t>
            </a:r>
            <a:r>
              <a:rPr lang="en-US" sz="2800" kern="0" dirty="0" smtClean="0"/>
              <a:t/>
            </a:r>
            <a:br>
              <a:rPr lang="en-US" sz="2800" kern="0" dirty="0" smtClean="0"/>
            </a:br>
            <a:r>
              <a:rPr lang="en-US" sz="2800" kern="0" dirty="0" smtClean="0"/>
              <a:t>include a </a:t>
            </a:r>
            <a:r>
              <a:rPr lang="en-US" sz="2800" kern="0" dirty="0"/>
              <a:t>key and a value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3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27, 2012</a:t>
            </a:r>
            <a:endParaRPr lang="en-US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2" name="Group 1059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609600" y="3733800"/>
            <a:ext cx="2438400" cy="1266825"/>
            <a:chOff x="2256" y="3408"/>
            <a:chExt cx="768" cy="672"/>
          </a:xfrm>
        </p:grpSpPr>
        <p:sp>
          <p:nvSpPr>
            <p:cNvPr id="10264" name="Rectangle 1055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2256" y="3408"/>
              <a:ext cx="768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Data</a:t>
              </a:r>
            </a:p>
          </p:txBody>
        </p:sp>
        <p:sp>
          <p:nvSpPr>
            <p:cNvPr id="10265" name="Rectangle 1057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2640" y="3744"/>
              <a:ext cx="384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/>
                <a:t>right </a:t>
              </a:r>
            </a:p>
            <a:p>
              <a:pPr algn="ctr"/>
              <a:r>
                <a:rPr lang="en-US" sz="1600"/>
                <a:t>pointer</a:t>
              </a:r>
            </a:p>
          </p:txBody>
        </p:sp>
        <p:sp>
          <p:nvSpPr>
            <p:cNvPr id="10266" name="Rectangle 1058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256" y="3744"/>
              <a:ext cx="384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/>
                <a:t>left</a:t>
              </a:r>
            </a:p>
            <a:p>
              <a:pPr algn="ctr"/>
              <a:r>
                <a:rPr lang="en-US" sz="1600"/>
                <a:t>pointer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761038" y="2286000"/>
            <a:ext cx="3230562" cy="4038600"/>
            <a:chOff x="5761038" y="1752600"/>
            <a:chExt cx="3230562" cy="4038600"/>
          </a:xfrm>
        </p:grpSpPr>
        <p:sp>
          <p:nvSpPr>
            <p:cNvPr id="40" name="Oval 1028"/>
            <p:cNvSpPr>
              <a:spLocks noChangeAspect="1"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6937375" y="17526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/>
                <a:t>A</a:t>
              </a:r>
            </a:p>
          </p:txBody>
        </p:sp>
        <p:cxnSp>
          <p:nvCxnSpPr>
            <p:cNvPr id="41" name="AutoShape 1029"/>
            <p:cNvCxnSpPr>
              <a:cxnSpLocks noChangeShapeType="1"/>
              <a:stCxn id="40" idx="3"/>
              <a:endCxn id="43" idx="0"/>
            </p:cNvCxnSpPr>
            <p:nvPr>
              <p:custDataLst>
                <p:tags r:id="rId5"/>
              </p:custDataLst>
            </p:nvPr>
          </p:nvCxnSpPr>
          <p:spPr bwMode="auto">
            <a:xfrm flipH="1">
              <a:off x="6523038" y="2162175"/>
              <a:ext cx="481012" cy="4857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med"/>
            </a:ln>
          </p:spPr>
        </p:cxnSp>
        <p:cxnSp>
          <p:nvCxnSpPr>
            <p:cNvPr id="42" name="AutoShape 1030"/>
            <p:cNvCxnSpPr>
              <a:cxnSpLocks noChangeShapeType="1"/>
              <a:stCxn id="40" idx="5"/>
              <a:endCxn id="48" idx="0"/>
            </p:cNvCxnSpPr>
            <p:nvPr>
              <p:custDataLst>
                <p:tags r:id="rId6"/>
              </p:custDataLst>
            </p:nvPr>
          </p:nvCxnSpPr>
          <p:spPr bwMode="auto">
            <a:xfrm>
              <a:off x="7327900" y="2162175"/>
              <a:ext cx="481013" cy="4857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med"/>
            </a:ln>
          </p:spPr>
        </p:cxnSp>
        <p:sp>
          <p:nvSpPr>
            <p:cNvPr id="43" name="Oval 1032"/>
            <p:cNvSpPr>
              <a:spLocks noChangeAspect="1"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294438" y="26670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/>
                <a:t>B</a:t>
              </a:r>
            </a:p>
          </p:txBody>
        </p:sp>
        <p:sp>
          <p:nvSpPr>
            <p:cNvPr id="44" name="Oval 1034"/>
            <p:cNvSpPr>
              <a:spLocks noChangeAspect="1"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761038" y="35052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/>
                <a:t>D</a:t>
              </a:r>
            </a:p>
          </p:txBody>
        </p:sp>
        <p:sp>
          <p:nvSpPr>
            <p:cNvPr id="45" name="Oval 1035"/>
            <p:cNvSpPr>
              <a:spLocks noChangeAspect="1"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6827838" y="35052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/>
                <a:t>E</a:t>
              </a:r>
            </a:p>
          </p:txBody>
        </p:sp>
        <p:cxnSp>
          <p:nvCxnSpPr>
            <p:cNvPr id="46" name="AutoShape 1036"/>
            <p:cNvCxnSpPr>
              <a:cxnSpLocks noChangeShapeType="1"/>
              <a:stCxn id="43" idx="5"/>
              <a:endCxn id="45" idx="0"/>
            </p:cNvCxnSpPr>
            <p:nvPr>
              <p:custDataLst>
                <p:tags r:id="rId10"/>
              </p:custDataLst>
            </p:nvPr>
          </p:nvCxnSpPr>
          <p:spPr bwMode="auto">
            <a:xfrm>
              <a:off x="6684963" y="3076575"/>
              <a:ext cx="371475" cy="4095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med"/>
            </a:ln>
          </p:spPr>
        </p:cxnSp>
        <p:cxnSp>
          <p:nvCxnSpPr>
            <p:cNvPr id="47" name="AutoShape 1037"/>
            <p:cNvCxnSpPr>
              <a:cxnSpLocks noChangeShapeType="1"/>
              <a:stCxn id="43" idx="3"/>
              <a:endCxn id="44" idx="0"/>
            </p:cNvCxnSpPr>
            <p:nvPr>
              <p:custDataLst>
                <p:tags r:id="rId11"/>
              </p:custDataLst>
            </p:nvPr>
          </p:nvCxnSpPr>
          <p:spPr bwMode="auto">
            <a:xfrm flipH="1">
              <a:off x="5989638" y="3076575"/>
              <a:ext cx="371475" cy="4095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med"/>
            </a:ln>
          </p:spPr>
        </p:cxnSp>
        <p:sp>
          <p:nvSpPr>
            <p:cNvPr id="48" name="Oval 1038"/>
            <p:cNvSpPr>
              <a:spLocks noChangeAspect="1"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580313" y="26670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/>
                <a:t>C</a:t>
              </a:r>
            </a:p>
          </p:txBody>
        </p:sp>
        <p:sp>
          <p:nvSpPr>
            <p:cNvPr id="49" name="Oval 1039"/>
            <p:cNvSpPr>
              <a:spLocks noChangeAspect="1"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924800" y="35052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/>
                <a:t>F</a:t>
              </a:r>
            </a:p>
          </p:txBody>
        </p:sp>
        <p:cxnSp>
          <p:nvCxnSpPr>
            <p:cNvPr id="50" name="AutoShape 1040"/>
            <p:cNvCxnSpPr>
              <a:cxnSpLocks noChangeShapeType="1"/>
              <a:stCxn id="48" idx="4"/>
              <a:endCxn id="49" idx="0"/>
            </p:cNvCxnSpPr>
            <p:nvPr>
              <p:custDataLst>
                <p:tags r:id="rId14"/>
              </p:custDataLst>
            </p:nvPr>
          </p:nvCxnSpPr>
          <p:spPr bwMode="auto">
            <a:xfrm rot="16200000" flipH="1">
              <a:off x="7790656" y="3142456"/>
              <a:ext cx="381000" cy="3444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med"/>
            </a:ln>
          </p:spPr>
        </p:cxnSp>
        <p:cxnSp>
          <p:nvCxnSpPr>
            <p:cNvPr id="51" name="AutoShape 1041"/>
            <p:cNvCxnSpPr>
              <a:cxnSpLocks noChangeShapeType="1"/>
              <a:stCxn id="49" idx="3"/>
              <a:endCxn id="54" idx="0"/>
            </p:cNvCxnSpPr>
            <p:nvPr>
              <p:custDataLst>
                <p:tags r:id="rId15"/>
              </p:custDataLst>
            </p:nvPr>
          </p:nvCxnSpPr>
          <p:spPr bwMode="auto">
            <a:xfrm rot="5400000">
              <a:off x="7466013" y="3817657"/>
              <a:ext cx="447955" cy="60353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med"/>
            </a:ln>
          </p:spPr>
        </p:cxnSp>
        <p:sp>
          <p:nvSpPr>
            <p:cNvPr id="52" name="Oval 1042"/>
            <p:cNvSpPr>
              <a:spLocks noChangeAspect="1"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8534400" y="43434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/>
                <a:t>H</a:t>
              </a:r>
            </a:p>
          </p:txBody>
        </p:sp>
        <p:cxnSp>
          <p:nvCxnSpPr>
            <p:cNvPr id="53" name="AutoShape 1043"/>
            <p:cNvCxnSpPr>
              <a:cxnSpLocks noChangeShapeType="1"/>
              <a:endCxn id="52" idx="0"/>
            </p:cNvCxnSpPr>
            <p:nvPr>
              <p:custDataLst>
                <p:tags r:id="rId17"/>
              </p:custDataLst>
            </p:nvPr>
          </p:nvCxnSpPr>
          <p:spPr bwMode="auto">
            <a:xfrm>
              <a:off x="8305800" y="3895444"/>
              <a:ext cx="457200" cy="44795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med"/>
            </a:ln>
          </p:spPr>
        </p:cxnSp>
        <p:sp>
          <p:nvSpPr>
            <p:cNvPr id="54" name="Oval 1044"/>
            <p:cNvSpPr>
              <a:spLocks noChangeAspect="1"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159625" y="43434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/>
                <a:t>G</a:t>
              </a:r>
            </a:p>
          </p:txBody>
        </p:sp>
        <p:sp>
          <p:nvSpPr>
            <p:cNvPr id="55" name="Oval 1047"/>
            <p:cNvSpPr>
              <a:spLocks noChangeAspect="1"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7654925" y="53340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/>
                <a:t>J</a:t>
              </a:r>
            </a:p>
          </p:txBody>
        </p:sp>
        <p:sp>
          <p:nvSpPr>
            <p:cNvPr id="56" name="Oval 1048"/>
            <p:cNvSpPr>
              <a:spLocks noChangeAspect="1"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6657975" y="53340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/>
                <a:t>I</a:t>
              </a:r>
            </a:p>
          </p:txBody>
        </p:sp>
        <p:cxnSp>
          <p:nvCxnSpPr>
            <p:cNvPr id="57" name="AutoShape 1051"/>
            <p:cNvCxnSpPr>
              <a:cxnSpLocks noChangeShapeType="1"/>
              <a:stCxn id="54" idx="3"/>
              <a:endCxn id="56" idx="0"/>
            </p:cNvCxnSpPr>
            <p:nvPr>
              <p:custDataLst>
                <p:tags r:id="rId21"/>
              </p:custDataLst>
            </p:nvPr>
          </p:nvCxnSpPr>
          <p:spPr bwMode="auto">
            <a:xfrm flipH="1">
              <a:off x="6886575" y="4752975"/>
              <a:ext cx="339725" cy="5619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med"/>
            </a:ln>
          </p:spPr>
        </p:cxnSp>
        <p:cxnSp>
          <p:nvCxnSpPr>
            <p:cNvPr id="58" name="AutoShape 1053"/>
            <p:cNvCxnSpPr>
              <a:cxnSpLocks noChangeShapeType="1"/>
              <a:stCxn id="54" idx="5"/>
              <a:endCxn id="55" idx="0"/>
            </p:cNvCxnSpPr>
            <p:nvPr>
              <p:custDataLst>
                <p:tags r:id="rId22"/>
              </p:custDataLst>
            </p:nvPr>
          </p:nvCxnSpPr>
          <p:spPr bwMode="auto">
            <a:xfrm>
              <a:off x="7550150" y="4752975"/>
              <a:ext cx="333375" cy="5619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35093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Tree Traversals</a:t>
            </a:r>
            <a:endParaRPr lang="en-US" dirty="0" smtClean="0"/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085975" y="1905000"/>
            <a:ext cx="6829425" cy="4267200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2400" dirty="0" smtClean="0"/>
              <a:t>Pre-Order: root, left </a:t>
            </a:r>
            <a:r>
              <a:rPr lang="en-US" sz="2400" dirty="0" err="1" smtClean="0"/>
              <a:t>subtree</a:t>
            </a:r>
            <a:r>
              <a:rPr lang="en-US" sz="2400" dirty="0" smtClean="0"/>
              <a:t>, right </a:t>
            </a:r>
            <a:r>
              <a:rPr lang="en-US" sz="2400" dirty="0" err="1" smtClean="0"/>
              <a:t>subtree</a:t>
            </a:r>
            <a:endParaRPr lang="en-US" sz="2400" dirty="0" smtClean="0"/>
          </a:p>
          <a:p>
            <a:pPr marL="0" indent="0" algn="ctr">
              <a:spcBef>
                <a:spcPts val="1200"/>
              </a:spcBef>
              <a:buNone/>
            </a:pPr>
            <a:r>
              <a:rPr lang="en-US" sz="2400" dirty="0" smtClean="0"/>
              <a:t>+ * 2 4 5</a:t>
            </a:r>
          </a:p>
          <a:p>
            <a:pPr>
              <a:spcBef>
                <a:spcPts val="1200"/>
              </a:spcBef>
            </a:pPr>
            <a:endParaRPr lang="en-US" sz="600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 smtClean="0"/>
              <a:t>In-Order:	left </a:t>
            </a:r>
            <a:r>
              <a:rPr lang="en-US" sz="2400" dirty="0" err="1" smtClean="0"/>
              <a:t>subtree</a:t>
            </a:r>
            <a:r>
              <a:rPr lang="en-US" sz="2400" dirty="0" smtClean="0"/>
              <a:t>, root, right </a:t>
            </a:r>
            <a:r>
              <a:rPr lang="en-US" sz="2400" dirty="0" err="1" smtClean="0"/>
              <a:t>subtree</a:t>
            </a:r>
            <a:endParaRPr lang="en-US" sz="2400" dirty="0" smtClean="0"/>
          </a:p>
          <a:p>
            <a:pPr marL="0" indent="0" algn="ctr">
              <a:spcBef>
                <a:spcPts val="1200"/>
              </a:spcBef>
              <a:buNone/>
            </a:pPr>
            <a:r>
              <a:rPr lang="en-US" sz="2400" dirty="0" smtClean="0"/>
              <a:t>2 * 4 + 5</a:t>
            </a:r>
          </a:p>
          <a:p>
            <a:pPr>
              <a:spcBef>
                <a:spcPts val="1200"/>
              </a:spcBef>
            </a:pPr>
            <a:endParaRPr lang="en-US" sz="600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 err="1" smtClean="0"/>
              <a:t>Post-Order:left</a:t>
            </a:r>
            <a:r>
              <a:rPr lang="en-US" sz="2400" dirty="0" smtClean="0"/>
              <a:t> </a:t>
            </a:r>
            <a:r>
              <a:rPr lang="en-US" sz="2400" dirty="0" err="1" smtClean="0"/>
              <a:t>subtree</a:t>
            </a:r>
            <a:r>
              <a:rPr lang="en-US" sz="2400" dirty="0" smtClean="0"/>
              <a:t>, right </a:t>
            </a:r>
            <a:r>
              <a:rPr lang="en-US" sz="2400" dirty="0" err="1" smtClean="0"/>
              <a:t>subtree</a:t>
            </a:r>
            <a:r>
              <a:rPr lang="en-US" sz="2400" dirty="0" smtClean="0"/>
              <a:t>, root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n-US" sz="2400" dirty="0" smtClean="0"/>
              <a:t>2 4 * 5 +</a:t>
            </a:r>
            <a:endParaRPr lang="en-US" sz="2400" dirty="0" smtClean="0"/>
          </a:p>
        </p:txBody>
      </p:sp>
      <p:grpSp>
        <p:nvGrpSpPr>
          <p:cNvPr id="2" name="Group 1028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228600" y="2362200"/>
            <a:ext cx="1752600" cy="2057400"/>
            <a:chOff x="3792" y="1728"/>
            <a:chExt cx="1104" cy="1296"/>
          </a:xfrm>
        </p:grpSpPr>
        <p:sp>
          <p:nvSpPr>
            <p:cNvPr id="12294" name="Oval 1029"/>
            <p:cNvSpPr>
              <a:spLocks noChangeAspect="1"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293" y="1728"/>
              <a:ext cx="288" cy="26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+</a:t>
              </a:r>
            </a:p>
          </p:txBody>
        </p:sp>
        <p:cxnSp>
          <p:nvCxnSpPr>
            <p:cNvPr id="12295" name="AutoShape 1030"/>
            <p:cNvCxnSpPr>
              <a:cxnSpLocks noChangeShapeType="1"/>
              <a:stCxn id="12294" idx="3"/>
              <a:endCxn id="12297" idx="0"/>
            </p:cNvCxnSpPr>
            <p:nvPr>
              <p:custDataLst>
                <p:tags r:id="rId5"/>
              </p:custDataLst>
            </p:nvPr>
          </p:nvCxnSpPr>
          <p:spPr bwMode="auto">
            <a:xfrm flipH="1">
              <a:off x="4128" y="1968"/>
              <a:ext cx="207" cy="28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2296" name="AutoShape 1031"/>
            <p:cNvCxnSpPr>
              <a:cxnSpLocks noChangeShapeType="1"/>
              <a:stCxn id="12294" idx="5"/>
              <a:endCxn id="12302" idx="0"/>
            </p:cNvCxnSpPr>
            <p:nvPr>
              <p:custDataLst>
                <p:tags r:id="rId6"/>
              </p:custDataLst>
            </p:nvPr>
          </p:nvCxnSpPr>
          <p:spPr bwMode="auto">
            <a:xfrm>
              <a:off x="4539" y="1968"/>
              <a:ext cx="213" cy="28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2297" name="Oval 1032"/>
            <p:cNvSpPr>
              <a:spLocks noChangeAspect="1"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984" y="2264"/>
              <a:ext cx="288" cy="26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*</a:t>
              </a:r>
            </a:p>
          </p:txBody>
        </p:sp>
        <p:sp>
          <p:nvSpPr>
            <p:cNvPr id="12298" name="Oval 1033"/>
            <p:cNvSpPr>
              <a:spLocks noChangeAspect="1"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792" y="2756"/>
              <a:ext cx="288" cy="26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12299" name="Oval 1034"/>
            <p:cNvSpPr>
              <a:spLocks noChangeAspect="1"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176" y="2756"/>
              <a:ext cx="288" cy="26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4</a:t>
              </a:r>
            </a:p>
          </p:txBody>
        </p:sp>
        <p:cxnSp>
          <p:nvCxnSpPr>
            <p:cNvPr id="12300" name="AutoShape 1035"/>
            <p:cNvCxnSpPr>
              <a:cxnSpLocks noChangeShapeType="1"/>
              <a:stCxn id="12297" idx="5"/>
              <a:endCxn id="12299" idx="0"/>
            </p:cNvCxnSpPr>
            <p:nvPr>
              <p:custDataLst>
                <p:tags r:id="rId10"/>
              </p:custDataLst>
            </p:nvPr>
          </p:nvCxnSpPr>
          <p:spPr bwMode="auto">
            <a:xfrm>
              <a:off x="4230" y="2504"/>
              <a:ext cx="90" cy="24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2301" name="AutoShape 1036"/>
            <p:cNvCxnSpPr>
              <a:cxnSpLocks noChangeShapeType="1"/>
              <a:stCxn id="12297" idx="3"/>
              <a:endCxn id="12298" idx="0"/>
            </p:cNvCxnSpPr>
            <p:nvPr>
              <p:custDataLst>
                <p:tags r:id="rId11"/>
              </p:custDataLst>
            </p:nvPr>
          </p:nvCxnSpPr>
          <p:spPr bwMode="auto">
            <a:xfrm flipH="1">
              <a:off x="3936" y="2504"/>
              <a:ext cx="90" cy="24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2302" name="Oval 1037"/>
            <p:cNvSpPr>
              <a:spLocks noChangeAspect="1"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608" y="2264"/>
              <a:ext cx="288" cy="26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5</a:t>
              </a:r>
            </a:p>
          </p:txBody>
        </p:sp>
      </p:grp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600200" cy="365125"/>
          </a:xfrm>
        </p:spPr>
        <p:txBody>
          <a:bodyPr/>
          <a:lstStyle/>
          <a:p>
            <a:r>
              <a:rPr lang="en-US" smtClean="0"/>
              <a:t>June 27, 2012</a:t>
            </a:r>
            <a:endParaRPr lang="en-US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4075" y="6356350"/>
            <a:ext cx="489585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0654" y="6356350"/>
            <a:ext cx="784746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7200" y="733245"/>
            <a:ext cx="8458200" cy="109555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>
              <a:spcBef>
                <a:spcPct val="20000"/>
              </a:spcBef>
              <a:buClr>
                <a:srgbClr val="2F1343"/>
              </a:buClr>
            </a:pPr>
            <a:r>
              <a:rPr lang="en-US" sz="2800" dirty="0">
                <a:solidFill>
                  <a:prstClr val="black"/>
                </a:solidFill>
              </a:rPr>
              <a:t>A traversal is a recursively defined order </a:t>
            </a:r>
            <a:br>
              <a:rPr lang="en-US" sz="2800" dirty="0">
                <a:solidFill>
                  <a:prstClr val="black"/>
                </a:solidFill>
              </a:rPr>
            </a:br>
            <a:r>
              <a:rPr lang="en-US" sz="2800" dirty="0">
                <a:solidFill>
                  <a:prstClr val="black"/>
                </a:solidFill>
              </a:rPr>
              <a:t>for visiting all the nodes of a binary tree</a:t>
            </a:r>
          </a:p>
        </p:txBody>
      </p:sp>
    </p:spTree>
    <p:extLst>
      <p:ext uri="{BB962C8B-B14F-4D97-AF65-F5344CB8AC3E}">
        <p14:creationId xmlns:p14="http://schemas.microsoft.com/office/powerpoint/2010/main" val="335614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Search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BSTs are binary trees with the following added criteria:</a:t>
            </a:r>
          </a:p>
          <a:p>
            <a:r>
              <a:rPr lang="en-US" sz="2800" dirty="0" smtClean="0"/>
              <a:t>Each node has a key for</a:t>
            </a:r>
            <a:br>
              <a:rPr lang="en-US" sz="2800" dirty="0" smtClean="0"/>
            </a:br>
            <a:r>
              <a:rPr lang="en-US" sz="2800" dirty="0" smtClean="0"/>
              <a:t>comparing nodes</a:t>
            </a:r>
          </a:p>
          <a:p>
            <a:r>
              <a:rPr lang="en-US" sz="2800" dirty="0"/>
              <a:t>K</a:t>
            </a:r>
            <a:r>
              <a:rPr lang="en-US" sz="2800" dirty="0" smtClean="0"/>
              <a:t>eys </a:t>
            </a:r>
            <a:r>
              <a:rPr lang="en-US" sz="2800" dirty="0"/>
              <a:t>in left </a:t>
            </a:r>
            <a:r>
              <a:rPr lang="en-US" sz="2800" dirty="0" err="1"/>
              <a:t>subtree</a:t>
            </a:r>
            <a:r>
              <a:rPr lang="en-US" sz="2800" dirty="0"/>
              <a:t> </a:t>
            </a:r>
            <a:r>
              <a:rPr lang="en-US" sz="2800" dirty="0" smtClean="0"/>
              <a:t>are </a:t>
            </a:r>
            <a:br>
              <a:rPr lang="en-US" sz="2800" dirty="0" smtClean="0"/>
            </a:br>
            <a:r>
              <a:rPr lang="en-US" sz="2800" dirty="0" smtClean="0"/>
              <a:t>smaller </a:t>
            </a:r>
            <a:r>
              <a:rPr lang="en-US" sz="2800" dirty="0"/>
              <a:t>than node’s key</a:t>
            </a:r>
          </a:p>
          <a:p>
            <a:r>
              <a:rPr lang="en-US" sz="2800" dirty="0" smtClean="0"/>
              <a:t>Keys </a:t>
            </a:r>
            <a:r>
              <a:rPr lang="en-US" sz="2800" dirty="0"/>
              <a:t>in right </a:t>
            </a:r>
            <a:r>
              <a:rPr lang="en-US" sz="2800" dirty="0" err="1"/>
              <a:t>subtree</a:t>
            </a:r>
            <a:r>
              <a:rPr lang="en-US" sz="2800" dirty="0"/>
              <a:t>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are larger </a:t>
            </a:r>
            <a:r>
              <a:rPr lang="en-US" sz="2800" dirty="0"/>
              <a:t>than node’s key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27,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24</a:t>
            </a:fld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5761038" y="1752600"/>
            <a:ext cx="3230562" cy="4038600"/>
            <a:chOff x="5761038" y="1752600"/>
            <a:chExt cx="3230562" cy="4038600"/>
          </a:xfrm>
        </p:grpSpPr>
        <p:sp>
          <p:nvSpPr>
            <p:cNvPr id="7" name="Oval 1028"/>
            <p:cNvSpPr>
              <a:spLocks noChangeAspect="1"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6937375" y="17526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/>
                <a:t>A</a:t>
              </a:r>
            </a:p>
          </p:txBody>
        </p:sp>
        <p:cxnSp>
          <p:nvCxnSpPr>
            <p:cNvPr id="8" name="AutoShape 1029"/>
            <p:cNvCxnSpPr>
              <a:cxnSpLocks noChangeShapeType="1"/>
              <a:stCxn id="7" idx="3"/>
              <a:endCxn id="10" idx="0"/>
            </p:cNvCxnSpPr>
            <p:nvPr>
              <p:custDataLst>
                <p:tags r:id="rId2"/>
              </p:custDataLst>
            </p:nvPr>
          </p:nvCxnSpPr>
          <p:spPr bwMode="auto">
            <a:xfrm flipH="1">
              <a:off x="6523038" y="2162175"/>
              <a:ext cx="481012" cy="4857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med"/>
            </a:ln>
          </p:spPr>
        </p:cxnSp>
        <p:cxnSp>
          <p:nvCxnSpPr>
            <p:cNvPr id="9" name="AutoShape 1030"/>
            <p:cNvCxnSpPr>
              <a:cxnSpLocks noChangeShapeType="1"/>
              <a:stCxn id="7" idx="5"/>
              <a:endCxn id="15" idx="0"/>
            </p:cNvCxnSpPr>
            <p:nvPr>
              <p:custDataLst>
                <p:tags r:id="rId3"/>
              </p:custDataLst>
            </p:nvPr>
          </p:nvCxnSpPr>
          <p:spPr bwMode="auto">
            <a:xfrm>
              <a:off x="7327900" y="2162175"/>
              <a:ext cx="481013" cy="4857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med"/>
            </a:ln>
          </p:spPr>
        </p:cxnSp>
        <p:sp>
          <p:nvSpPr>
            <p:cNvPr id="10" name="Oval 1032"/>
            <p:cNvSpPr>
              <a:spLocks noChangeAspect="1"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6294438" y="26670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/>
                <a:t>B</a:t>
              </a:r>
            </a:p>
          </p:txBody>
        </p:sp>
        <p:sp>
          <p:nvSpPr>
            <p:cNvPr id="11" name="Oval 1034"/>
            <p:cNvSpPr>
              <a:spLocks noChangeAspect="1"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761038" y="35052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/>
                <a:t>D</a:t>
              </a:r>
            </a:p>
          </p:txBody>
        </p:sp>
        <p:sp>
          <p:nvSpPr>
            <p:cNvPr id="12" name="Oval 1035"/>
            <p:cNvSpPr>
              <a:spLocks noChangeAspect="1"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6827838" y="35052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/>
                <a:t>E</a:t>
              </a:r>
            </a:p>
          </p:txBody>
        </p:sp>
        <p:cxnSp>
          <p:nvCxnSpPr>
            <p:cNvPr id="13" name="AutoShape 1036"/>
            <p:cNvCxnSpPr>
              <a:cxnSpLocks noChangeShapeType="1"/>
              <a:stCxn id="10" idx="5"/>
              <a:endCxn id="12" idx="0"/>
            </p:cNvCxnSpPr>
            <p:nvPr>
              <p:custDataLst>
                <p:tags r:id="rId7"/>
              </p:custDataLst>
            </p:nvPr>
          </p:nvCxnSpPr>
          <p:spPr bwMode="auto">
            <a:xfrm>
              <a:off x="6684963" y="3076575"/>
              <a:ext cx="371475" cy="4095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med"/>
            </a:ln>
          </p:spPr>
        </p:cxnSp>
        <p:cxnSp>
          <p:nvCxnSpPr>
            <p:cNvPr id="14" name="AutoShape 1037"/>
            <p:cNvCxnSpPr>
              <a:cxnSpLocks noChangeShapeType="1"/>
              <a:stCxn id="10" idx="3"/>
              <a:endCxn id="11" idx="0"/>
            </p:cNvCxnSpPr>
            <p:nvPr>
              <p:custDataLst>
                <p:tags r:id="rId8"/>
              </p:custDataLst>
            </p:nvPr>
          </p:nvCxnSpPr>
          <p:spPr bwMode="auto">
            <a:xfrm flipH="1">
              <a:off x="5989638" y="3076575"/>
              <a:ext cx="371475" cy="4095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med"/>
            </a:ln>
          </p:spPr>
        </p:cxnSp>
        <p:sp>
          <p:nvSpPr>
            <p:cNvPr id="15" name="Oval 1038"/>
            <p:cNvSpPr>
              <a:spLocks noChangeAspect="1"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7580313" y="26670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/>
                <a:t>C</a:t>
              </a:r>
            </a:p>
          </p:txBody>
        </p:sp>
        <p:sp>
          <p:nvSpPr>
            <p:cNvPr id="16" name="Oval 1039"/>
            <p:cNvSpPr>
              <a:spLocks noChangeAspect="1"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7924800" y="35052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/>
                <a:t>F</a:t>
              </a:r>
            </a:p>
          </p:txBody>
        </p:sp>
        <p:cxnSp>
          <p:nvCxnSpPr>
            <p:cNvPr id="17" name="AutoShape 1040"/>
            <p:cNvCxnSpPr>
              <a:cxnSpLocks noChangeShapeType="1"/>
              <a:stCxn id="15" idx="4"/>
              <a:endCxn id="16" idx="0"/>
            </p:cNvCxnSpPr>
            <p:nvPr>
              <p:custDataLst>
                <p:tags r:id="rId11"/>
              </p:custDataLst>
            </p:nvPr>
          </p:nvCxnSpPr>
          <p:spPr bwMode="auto">
            <a:xfrm rot="16200000" flipH="1">
              <a:off x="7790656" y="3142456"/>
              <a:ext cx="381000" cy="3444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med"/>
            </a:ln>
          </p:spPr>
        </p:cxnSp>
        <p:cxnSp>
          <p:nvCxnSpPr>
            <p:cNvPr id="18" name="AutoShape 1041"/>
            <p:cNvCxnSpPr>
              <a:cxnSpLocks noChangeShapeType="1"/>
              <a:stCxn id="16" idx="3"/>
              <a:endCxn id="21" idx="0"/>
            </p:cNvCxnSpPr>
            <p:nvPr>
              <p:custDataLst>
                <p:tags r:id="rId12"/>
              </p:custDataLst>
            </p:nvPr>
          </p:nvCxnSpPr>
          <p:spPr bwMode="auto">
            <a:xfrm rot="5400000">
              <a:off x="7466013" y="3817657"/>
              <a:ext cx="447955" cy="60353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med"/>
            </a:ln>
          </p:spPr>
        </p:cxnSp>
        <p:sp>
          <p:nvSpPr>
            <p:cNvPr id="19" name="Oval 1042"/>
            <p:cNvSpPr>
              <a:spLocks noChangeAspect="1"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8534400" y="43434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/>
                <a:t>H</a:t>
              </a:r>
            </a:p>
          </p:txBody>
        </p:sp>
        <p:cxnSp>
          <p:nvCxnSpPr>
            <p:cNvPr id="20" name="AutoShape 1043"/>
            <p:cNvCxnSpPr>
              <a:cxnSpLocks noChangeShapeType="1"/>
              <a:endCxn id="19" idx="0"/>
            </p:cNvCxnSpPr>
            <p:nvPr>
              <p:custDataLst>
                <p:tags r:id="rId14"/>
              </p:custDataLst>
            </p:nvPr>
          </p:nvCxnSpPr>
          <p:spPr bwMode="auto">
            <a:xfrm>
              <a:off x="8305800" y="3895444"/>
              <a:ext cx="457200" cy="44795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med"/>
            </a:ln>
          </p:spPr>
        </p:cxnSp>
        <p:sp>
          <p:nvSpPr>
            <p:cNvPr id="21" name="Oval 1044"/>
            <p:cNvSpPr>
              <a:spLocks noChangeAspect="1"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159625" y="43434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/>
                <a:t>G</a:t>
              </a:r>
            </a:p>
          </p:txBody>
        </p:sp>
        <p:sp>
          <p:nvSpPr>
            <p:cNvPr id="22" name="Oval 1047"/>
            <p:cNvSpPr>
              <a:spLocks noChangeAspect="1"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654925" y="53340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/>
                <a:t>J</a:t>
              </a:r>
            </a:p>
          </p:txBody>
        </p:sp>
        <p:sp>
          <p:nvSpPr>
            <p:cNvPr id="23" name="Oval 1048"/>
            <p:cNvSpPr>
              <a:spLocks noChangeAspect="1"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657975" y="53340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/>
                <a:t>I</a:t>
              </a:r>
            </a:p>
          </p:txBody>
        </p:sp>
        <p:cxnSp>
          <p:nvCxnSpPr>
            <p:cNvPr id="24" name="AutoShape 1051"/>
            <p:cNvCxnSpPr>
              <a:cxnSpLocks noChangeShapeType="1"/>
              <a:stCxn id="21" idx="3"/>
              <a:endCxn id="23" idx="0"/>
            </p:cNvCxnSpPr>
            <p:nvPr>
              <p:custDataLst>
                <p:tags r:id="rId18"/>
              </p:custDataLst>
            </p:nvPr>
          </p:nvCxnSpPr>
          <p:spPr bwMode="auto">
            <a:xfrm flipH="1">
              <a:off x="6886575" y="4752975"/>
              <a:ext cx="339725" cy="5619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med"/>
            </a:ln>
          </p:spPr>
        </p:cxnSp>
        <p:cxnSp>
          <p:nvCxnSpPr>
            <p:cNvPr id="25" name="AutoShape 1053"/>
            <p:cNvCxnSpPr>
              <a:cxnSpLocks noChangeShapeType="1"/>
              <a:stCxn id="21" idx="5"/>
              <a:endCxn id="22" idx="0"/>
            </p:cNvCxnSpPr>
            <p:nvPr>
              <p:custDataLst>
                <p:tags r:id="rId19"/>
              </p:custDataLst>
            </p:nvPr>
          </p:nvCxnSpPr>
          <p:spPr bwMode="auto">
            <a:xfrm>
              <a:off x="7550150" y="4752975"/>
              <a:ext cx="333375" cy="5619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3441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533400" y="152400"/>
            <a:ext cx="8077200" cy="1143000"/>
          </a:xfrm>
        </p:spPr>
        <p:txBody>
          <a:bodyPr/>
          <a:lstStyle/>
          <a:p>
            <a:r>
              <a:rPr lang="en-US" smtClean="0"/>
              <a:t>Are these BSTs?</a:t>
            </a:r>
          </a:p>
        </p:txBody>
      </p:sp>
      <p:sp>
        <p:nvSpPr>
          <p:cNvPr id="16387" name="Oval 5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647700" y="4800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16388" name="Oval 6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3581400" y="3911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11</a:t>
            </a:r>
          </a:p>
        </p:txBody>
      </p:sp>
      <p:sp>
        <p:nvSpPr>
          <p:cNvPr id="16389" name="Oval 7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2514600" y="3911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7</a:t>
            </a:r>
          </a:p>
        </p:txBody>
      </p:sp>
      <p:sp>
        <p:nvSpPr>
          <p:cNvPr id="16390" name="Oval 9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381000" y="3911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16391" name="Oval 10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3048000" y="3022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16392" name="Oval 11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914400" y="3022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16393" name="Oval 12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1981200" y="2133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cxnSp>
        <p:nvCxnSpPr>
          <p:cNvPr id="16394" name="AutoShape 13"/>
          <p:cNvCxnSpPr>
            <a:cxnSpLocks noChangeShapeType="1"/>
            <a:stCxn id="16393" idx="3"/>
            <a:endCxn id="16392" idx="0"/>
          </p:cNvCxnSpPr>
          <p:nvPr>
            <p:custDataLst>
              <p:tags r:id="rId9"/>
            </p:custDataLst>
          </p:nvPr>
        </p:nvCxnSpPr>
        <p:spPr bwMode="auto">
          <a:xfrm flipH="1">
            <a:off x="1104900" y="2478088"/>
            <a:ext cx="9318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cxnSp>
        <p:nvCxnSpPr>
          <p:cNvPr id="16395" name="AutoShape 14"/>
          <p:cNvCxnSpPr>
            <a:cxnSpLocks noChangeShapeType="1"/>
            <a:stCxn id="16393" idx="5"/>
            <a:endCxn id="16391" idx="0"/>
          </p:cNvCxnSpPr>
          <p:nvPr>
            <p:custDataLst>
              <p:tags r:id="rId10"/>
            </p:custDataLst>
          </p:nvPr>
        </p:nvCxnSpPr>
        <p:spPr bwMode="auto">
          <a:xfrm>
            <a:off x="2306638" y="2478088"/>
            <a:ext cx="9318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cxnSp>
        <p:nvCxnSpPr>
          <p:cNvPr id="16396" name="AutoShape 15"/>
          <p:cNvCxnSpPr>
            <a:cxnSpLocks noChangeShapeType="1"/>
            <a:stCxn id="16391" idx="3"/>
            <a:endCxn id="16389" idx="0"/>
          </p:cNvCxnSpPr>
          <p:nvPr>
            <p:custDataLst>
              <p:tags r:id="rId11"/>
            </p:custDataLst>
          </p:nvPr>
        </p:nvCxnSpPr>
        <p:spPr bwMode="auto">
          <a:xfrm flipH="1">
            <a:off x="2705100" y="3367088"/>
            <a:ext cx="3984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cxnSp>
        <p:nvCxnSpPr>
          <p:cNvPr id="16397" name="AutoShape 16"/>
          <p:cNvCxnSpPr>
            <a:cxnSpLocks noChangeShapeType="1"/>
            <a:stCxn id="16391" idx="5"/>
            <a:endCxn id="16388" idx="0"/>
          </p:cNvCxnSpPr>
          <p:nvPr>
            <p:custDataLst>
              <p:tags r:id="rId12"/>
            </p:custDataLst>
          </p:nvPr>
        </p:nvCxnSpPr>
        <p:spPr bwMode="auto">
          <a:xfrm>
            <a:off x="3373438" y="3367088"/>
            <a:ext cx="3984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cxnSp>
        <p:nvCxnSpPr>
          <p:cNvPr id="16398" name="AutoShape 17"/>
          <p:cNvCxnSpPr>
            <a:cxnSpLocks noChangeShapeType="1"/>
            <a:stCxn id="16392" idx="3"/>
            <a:endCxn id="16390" idx="0"/>
          </p:cNvCxnSpPr>
          <p:nvPr>
            <p:custDataLst>
              <p:tags r:id="rId13"/>
            </p:custDataLst>
          </p:nvPr>
        </p:nvCxnSpPr>
        <p:spPr bwMode="auto">
          <a:xfrm flipH="1">
            <a:off x="571500" y="3367088"/>
            <a:ext cx="3984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cxnSp>
        <p:nvCxnSpPr>
          <p:cNvPr id="16399" name="AutoShape 19"/>
          <p:cNvCxnSpPr>
            <a:cxnSpLocks noChangeShapeType="1"/>
            <a:stCxn id="16390" idx="5"/>
            <a:endCxn id="16387" idx="0"/>
          </p:cNvCxnSpPr>
          <p:nvPr>
            <p:custDataLst>
              <p:tags r:id="rId14"/>
            </p:custDataLst>
          </p:nvPr>
        </p:nvCxnSpPr>
        <p:spPr bwMode="auto">
          <a:xfrm>
            <a:off x="706438" y="4256088"/>
            <a:ext cx="1317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sp>
        <p:nvSpPr>
          <p:cNvPr id="15376" name="Oval 28"/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4876800" y="4800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15377" name="Oval 29"/>
          <p:cNvSpPr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7810500" y="3911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18</a:t>
            </a:r>
          </a:p>
        </p:txBody>
      </p:sp>
      <p:sp>
        <p:nvSpPr>
          <p:cNvPr id="15378" name="Oval 30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6743700" y="3911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10</a:t>
            </a:r>
          </a:p>
        </p:txBody>
      </p:sp>
      <p:sp>
        <p:nvSpPr>
          <p:cNvPr id="15379" name="Oval 31"/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>
            <a:off x="5676900" y="3911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15380" name="Oval 32"/>
          <p:cNvSpPr>
            <a:spLocks noChangeAspect="1" noChangeArrowheads="1"/>
          </p:cNvSpPr>
          <p:nvPr>
            <p:custDataLst>
              <p:tags r:id="rId19"/>
            </p:custDataLst>
          </p:nvPr>
        </p:nvSpPr>
        <p:spPr bwMode="auto">
          <a:xfrm>
            <a:off x="4610100" y="3911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15381" name="Oval 33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>
            <a:off x="7277100" y="3022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11</a:t>
            </a:r>
          </a:p>
        </p:txBody>
      </p:sp>
      <p:sp>
        <p:nvSpPr>
          <p:cNvPr id="15382" name="Oval 34"/>
          <p:cNvSpPr>
            <a:spLocks noChangeAspect="1" noChangeArrowheads="1"/>
          </p:cNvSpPr>
          <p:nvPr>
            <p:custDataLst>
              <p:tags r:id="rId21"/>
            </p:custDataLst>
          </p:nvPr>
        </p:nvSpPr>
        <p:spPr bwMode="auto">
          <a:xfrm>
            <a:off x="5143500" y="3022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15383" name="Oval 35"/>
          <p:cNvSpPr>
            <a:spLocks noChangeAspect="1" noChangeArrowheads="1"/>
          </p:cNvSpPr>
          <p:nvPr>
            <p:custDataLst>
              <p:tags r:id="rId22"/>
            </p:custDataLst>
          </p:nvPr>
        </p:nvSpPr>
        <p:spPr bwMode="auto">
          <a:xfrm>
            <a:off x="6210300" y="2133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8</a:t>
            </a:r>
          </a:p>
        </p:txBody>
      </p:sp>
      <p:cxnSp>
        <p:nvCxnSpPr>
          <p:cNvPr id="15384" name="AutoShape 36"/>
          <p:cNvCxnSpPr>
            <a:cxnSpLocks noChangeShapeType="1"/>
            <a:stCxn id="15383" idx="3"/>
            <a:endCxn id="15382" idx="0"/>
          </p:cNvCxnSpPr>
          <p:nvPr>
            <p:custDataLst>
              <p:tags r:id="rId23"/>
            </p:custDataLst>
          </p:nvPr>
        </p:nvCxnSpPr>
        <p:spPr bwMode="auto">
          <a:xfrm flipH="1">
            <a:off x="5334000" y="2478088"/>
            <a:ext cx="9318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cxnSp>
        <p:nvCxnSpPr>
          <p:cNvPr id="15385" name="AutoShape 37"/>
          <p:cNvCxnSpPr>
            <a:cxnSpLocks noChangeShapeType="1"/>
            <a:stCxn id="15383" idx="5"/>
            <a:endCxn id="15381" idx="0"/>
          </p:cNvCxnSpPr>
          <p:nvPr>
            <p:custDataLst>
              <p:tags r:id="rId24"/>
            </p:custDataLst>
          </p:nvPr>
        </p:nvCxnSpPr>
        <p:spPr bwMode="auto">
          <a:xfrm>
            <a:off x="6535738" y="2478088"/>
            <a:ext cx="9318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cxnSp>
        <p:nvCxnSpPr>
          <p:cNvPr id="15386" name="AutoShape 38"/>
          <p:cNvCxnSpPr>
            <a:cxnSpLocks noChangeShapeType="1"/>
            <a:stCxn id="15381" idx="3"/>
            <a:endCxn id="15378" idx="0"/>
          </p:cNvCxnSpPr>
          <p:nvPr>
            <p:custDataLst>
              <p:tags r:id="rId25"/>
            </p:custDataLst>
          </p:nvPr>
        </p:nvCxnSpPr>
        <p:spPr bwMode="auto">
          <a:xfrm flipH="1">
            <a:off x="6934200" y="3367088"/>
            <a:ext cx="3984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cxnSp>
        <p:nvCxnSpPr>
          <p:cNvPr id="15387" name="AutoShape 39"/>
          <p:cNvCxnSpPr>
            <a:cxnSpLocks noChangeShapeType="1"/>
            <a:stCxn id="15381" idx="5"/>
            <a:endCxn id="15377" idx="0"/>
          </p:cNvCxnSpPr>
          <p:nvPr>
            <p:custDataLst>
              <p:tags r:id="rId26"/>
            </p:custDataLst>
          </p:nvPr>
        </p:nvCxnSpPr>
        <p:spPr bwMode="auto">
          <a:xfrm>
            <a:off x="7602538" y="3367088"/>
            <a:ext cx="3984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cxnSp>
        <p:nvCxnSpPr>
          <p:cNvPr id="15388" name="AutoShape 40"/>
          <p:cNvCxnSpPr>
            <a:cxnSpLocks noChangeShapeType="1"/>
            <a:stCxn id="15382" idx="3"/>
            <a:endCxn id="15380" idx="0"/>
          </p:cNvCxnSpPr>
          <p:nvPr>
            <p:custDataLst>
              <p:tags r:id="rId27"/>
            </p:custDataLst>
          </p:nvPr>
        </p:nvCxnSpPr>
        <p:spPr bwMode="auto">
          <a:xfrm flipH="1">
            <a:off x="4800600" y="3367088"/>
            <a:ext cx="3984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cxnSp>
        <p:nvCxnSpPr>
          <p:cNvPr id="15389" name="AutoShape 41"/>
          <p:cNvCxnSpPr>
            <a:cxnSpLocks noChangeShapeType="1"/>
            <a:stCxn id="15382" idx="5"/>
            <a:endCxn id="15379" idx="0"/>
          </p:cNvCxnSpPr>
          <p:nvPr>
            <p:custDataLst>
              <p:tags r:id="rId28"/>
            </p:custDataLst>
          </p:nvPr>
        </p:nvCxnSpPr>
        <p:spPr bwMode="auto">
          <a:xfrm>
            <a:off x="5468938" y="3367088"/>
            <a:ext cx="3984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cxnSp>
        <p:nvCxnSpPr>
          <p:cNvPr id="15390" name="AutoShape 42"/>
          <p:cNvCxnSpPr>
            <a:cxnSpLocks noChangeShapeType="1"/>
            <a:stCxn id="15380" idx="5"/>
            <a:endCxn id="15376" idx="0"/>
          </p:cNvCxnSpPr>
          <p:nvPr>
            <p:custDataLst>
              <p:tags r:id="rId29"/>
            </p:custDataLst>
          </p:nvPr>
        </p:nvCxnSpPr>
        <p:spPr bwMode="auto">
          <a:xfrm>
            <a:off x="4935538" y="4256088"/>
            <a:ext cx="1317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sp>
        <p:nvSpPr>
          <p:cNvPr id="15391" name="Oval 43"/>
          <p:cNvSpPr>
            <a:spLocks noChangeAspect="1" noChangeArrowheads="1"/>
          </p:cNvSpPr>
          <p:nvPr>
            <p:custDataLst>
              <p:tags r:id="rId30"/>
            </p:custDataLst>
          </p:nvPr>
        </p:nvSpPr>
        <p:spPr bwMode="auto">
          <a:xfrm>
            <a:off x="8077200" y="4800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20</a:t>
            </a:r>
          </a:p>
        </p:txBody>
      </p:sp>
      <p:sp>
        <p:nvSpPr>
          <p:cNvPr id="15392" name="Oval 44"/>
          <p:cNvSpPr>
            <a:spLocks noChangeAspect="1" noChangeArrowheads="1"/>
          </p:cNvSpPr>
          <p:nvPr>
            <p:custDataLst>
              <p:tags r:id="rId31"/>
            </p:custDataLst>
          </p:nvPr>
        </p:nvSpPr>
        <p:spPr bwMode="auto">
          <a:xfrm>
            <a:off x="7848600" y="56388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21</a:t>
            </a:r>
          </a:p>
        </p:txBody>
      </p:sp>
      <p:cxnSp>
        <p:nvCxnSpPr>
          <p:cNvPr id="15393" name="AutoShape 49"/>
          <p:cNvCxnSpPr>
            <a:cxnSpLocks noChangeShapeType="1"/>
            <a:stCxn id="15391" idx="4"/>
            <a:endCxn id="15392" idx="0"/>
          </p:cNvCxnSpPr>
          <p:nvPr>
            <p:custDataLst>
              <p:tags r:id="rId32"/>
            </p:custDataLst>
          </p:nvPr>
        </p:nvCxnSpPr>
        <p:spPr bwMode="auto">
          <a:xfrm rot="5400000">
            <a:off x="7924800" y="5295900"/>
            <a:ext cx="4572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cxnSp>
        <p:nvCxnSpPr>
          <p:cNvPr id="15394" name="AutoShape 50"/>
          <p:cNvCxnSpPr>
            <a:cxnSpLocks noChangeShapeType="1"/>
            <a:stCxn id="15377" idx="5"/>
            <a:endCxn id="15391" idx="0"/>
          </p:cNvCxnSpPr>
          <p:nvPr>
            <p:custDataLst>
              <p:tags r:id="rId33"/>
            </p:custDataLst>
          </p:nvPr>
        </p:nvCxnSpPr>
        <p:spPr bwMode="auto">
          <a:xfrm>
            <a:off x="8135938" y="4256088"/>
            <a:ext cx="1317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sp>
        <p:nvSpPr>
          <p:cNvPr id="15396" name="Oval 53"/>
          <p:cNvSpPr>
            <a:spLocks noChangeAspect="1" noChangeArrowheads="1"/>
          </p:cNvSpPr>
          <p:nvPr>
            <p:custDataLst>
              <p:tags r:id="rId34"/>
            </p:custDataLst>
          </p:nvPr>
        </p:nvSpPr>
        <p:spPr bwMode="auto">
          <a:xfrm>
            <a:off x="5141913" y="39131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7</a:t>
            </a:r>
          </a:p>
        </p:txBody>
      </p:sp>
      <p:cxnSp>
        <p:nvCxnSpPr>
          <p:cNvPr id="15397" name="AutoShape 54"/>
          <p:cNvCxnSpPr>
            <a:cxnSpLocks noChangeShapeType="1"/>
            <a:stCxn id="15382" idx="4"/>
            <a:endCxn id="15396" idx="0"/>
          </p:cNvCxnSpPr>
          <p:nvPr>
            <p:custDataLst>
              <p:tags r:id="rId35"/>
            </p:custDataLst>
          </p:nvPr>
        </p:nvCxnSpPr>
        <p:spPr bwMode="auto">
          <a:xfrm flipH="1">
            <a:off x="5332413" y="3422650"/>
            <a:ext cx="1587" cy="4714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sp>
        <p:nvSpPr>
          <p:cNvPr id="15398" name="Oval 55"/>
          <p:cNvSpPr>
            <a:spLocks noChangeAspect="1" noChangeArrowheads="1"/>
          </p:cNvSpPr>
          <p:nvPr>
            <p:custDataLst>
              <p:tags r:id="rId36"/>
            </p:custDataLst>
          </p:nvPr>
        </p:nvSpPr>
        <p:spPr bwMode="auto">
          <a:xfrm>
            <a:off x="7010400" y="4800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15</a:t>
            </a:r>
          </a:p>
        </p:txBody>
      </p:sp>
      <p:cxnSp>
        <p:nvCxnSpPr>
          <p:cNvPr id="15399" name="AutoShape 56"/>
          <p:cNvCxnSpPr>
            <a:cxnSpLocks noChangeShapeType="1"/>
            <a:stCxn id="15378" idx="5"/>
            <a:endCxn id="15398" idx="0"/>
          </p:cNvCxnSpPr>
          <p:nvPr>
            <p:custDataLst>
              <p:tags r:id="rId37"/>
            </p:custDataLst>
          </p:nvPr>
        </p:nvCxnSpPr>
        <p:spPr bwMode="auto">
          <a:xfrm>
            <a:off x="7069138" y="4256088"/>
            <a:ext cx="1317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sp>
        <p:nvSpPr>
          <p:cNvPr id="201786" name="AutoShape 58" hidden="1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5486400" y="4800600"/>
            <a:ext cx="1447800" cy="7620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600"/>
              <a:t>All children must </a:t>
            </a:r>
            <a:br>
              <a:rPr lang="en-US" sz="1600"/>
            </a:br>
            <a:r>
              <a:rPr lang="en-US" sz="1600"/>
              <a:t>obey order</a:t>
            </a:r>
          </a:p>
        </p:txBody>
      </p:sp>
      <p:sp>
        <p:nvSpPr>
          <p:cNvPr id="201787" name="Line 59" hidden="1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4572000" y="2667000"/>
            <a:ext cx="533400" cy="3048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1788" name="Line 60" hidden="1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>
            <a:off x="7772400" y="2667000"/>
            <a:ext cx="457200" cy="3048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1789" name="Line 61" hidden="1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>
            <a:off x="8458200" y="4419600"/>
            <a:ext cx="457200" cy="3048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600200" cy="365125"/>
          </a:xfrm>
        </p:spPr>
        <p:txBody>
          <a:bodyPr/>
          <a:lstStyle/>
          <a:p>
            <a:r>
              <a:rPr lang="en-US" smtClean="0"/>
              <a:t>June 27, 2012</a:t>
            </a:r>
            <a:endParaRPr lang="en-US"/>
          </a:p>
        </p:txBody>
      </p:sp>
      <p:sp>
        <p:nvSpPr>
          <p:cNvPr id="4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4075" y="6356350"/>
            <a:ext cx="489585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0654" y="6356350"/>
            <a:ext cx="784746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78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86" grpId="0" animBg="1"/>
      <p:bldP spid="201787" grpId="0" animBg="1"/>
      <p:bldP spid="201788" grpId="0" animBg="1"/>
      <p:bldP spid="20178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533400" y="152400"/>
            <a:ext cx="8077200" cy="1143000"/>
          </a:xfrm>
        </p:spPr>
        <p:txBody>
          <a:bodyPr/>
          <a:lstStyle/>
          <a:p>
            <a:r>
              <a:rPr lang="en-US" smtClean="0"/>
              <a:t>Are these BSTs?</a:t>
            </a:r>
          </a:p>
        </p:txBody>
      </p:sp>
      <p:sp>
        <p:nvSpPr>
          <p:cNvPr id="16387" name="Oval 5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647700" y="4800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16388" name="Oval 6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3581400" y="3911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11</a:t>
            </a:r>
          </a:p>
        </p:txBody>
      </p:sp>
      <p:sp>
        <p:nvSpPr>
          <p:cNvPr id="16389" name="Oval 7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2514600" y="3911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7</a:t>
            </a:r>
          </a:p>
        </p:txBody>
      </p:sp>
      <p:sp>
        <p:nvSpPr>
          <p:cNvPr id="16390" name="Oval 9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381000" y="3911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16391" name="Oval 10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3048000" y="3022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16392" name="Oval 11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914400" y="3022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16393" name="Oval 12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1981200" y="2133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cxnSp>
        <p:nvCxnSpPr>
          <p:cNvPr id="16394" name="AutoShape 13"/>
          <p:cNvCxnSpPr>
            <a:cxnSpLocks noChangeShapeType="1"/>
            <a:stCxn id="16393" idx="3"/>
            <a:endCxn id="16392" idx="0"/>
          </p:cNvCxnSpPr>
          <p:nvPr>
            <p:custDataLst>
              <p:tags r:id="rId9"/>
            </p:custDataLst>
          </p:nvPr>
        </p:nvCxnSpPr>
        <p:spPr bwMode="auto">
          <a:xfrm flipH="1">
            <a:off x="1104900" y="2478088"/>
            <a:ext cx="9318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cxnSp>
        <p:nvCxnSpPr>
          <p:cNvPr id="16395" name="AutoShape 14"/>
          <p:cNvCxnSpPr>
            <a:cxnSpLocks noChangeShapeType="1"/>
            <a:stCxn id="16393" idx="5"/>
            <a:endCxn id="16391" idx="0"/>
          </p:cNvCxnSpPr>
          <p:nvPr>
            <p:custDataLst>
              <p:tags r:id="rId10"/>
            </p:custDataLst>
          </p:nvPr>
        </p:nvCxnSpPr>
        <p:spPr bwMode="auto">
          <a:xfrm>
            <a:off x="2306638" y="2478088"/>
            <a:ext cx="9318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cxnSp>
        <p:nvCxnSpPr>
          <p:cNvPr id="16396" name="AutoShape 15"/>
          <p:cNvCxnSpPr>
            <a:cxnSpLocks noChangeShapeType="1"/>
            <a:stCxn id="16391" idx="3"/>
            <a:endCxn id="16389" idx="0"/>
          </p:cNvCxnSpPr>
          <p:nvPr>
            <p:custDataLst>
              <p:tags r:id="rId11"/>
            </p:custDataLst>
          </p:nvPr>
        </p:nvCxnSpPr>
        <p:spPr bwMode="auto">
          <a:xfrm flipH="1">
            <a:off x="2705100" y="3367088"/>
            <a:ext cx="3984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cxnSp>
        <p:nvCxnSpPr>
          <p:cNvPr id="16397" name="AutoShape 16"/>
          <p:cNvCxnSpPr>
            <a:cxnSpLocks noChangeShapeType="1"/>
            <a:stCxn id="16391" idx="5"/>
            <a:endCxn id="16388" idx="0"/>
          </p:cNvCxnSpPr>
          <p:nvPr>
            <p:custDataLst>
              <p:tags r:id="rId12"/>
            </p:custDataLst>
          </p:nvPr>
        </p:nvCxnSpPr>
        <p:spPr bwMode="auto">
          <a:xfrm>
            <a:off x="3373438" y="3367088"/>
            <a:ext cx="3984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cxnSp>
        <p:nvCxnSpPr>
          <p:cNvPr id="16398" name="AutoShape 17"/>
          <p:cNvCxnSpPr>
            <a:cxnSpLocks noChangeShapeType="1"/>
            <a:stCxn id="16392" idx="3"/>
            <a:endCxn id="16390" idx="0"/>
          </p:cNvCxnSpPr>
          <p:nvPr>
            <p:custDataLst>
              <p:tags r:id="rId13"/>
            </p:custDataLst>
          </p:nvPr>
        </p:nvCxnSpPr>
        <p:spPr bwMode="auto">
          <a:xfrm flipH="1">
            <a:off x="571500" y="3367088"/>
            <a:ext cx="3984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cxnSp>
        <p:nvCxnSpPr>
          <p:cNvPr id="16399" name="AutoShape 19"/>
          <p:cNvCxnSpPr>
            <a:cxnSpLocks noChangeShapeType="1"/>
            <a:stCxn id="16390" idx="5"/>
            <a:endCxn id="16387" idx="0"/>
          </p:cNvCxnSpPr>
          <p:nvPr>
            <p:custDataLst>
              <p:tags r:id="rId14"/>
            </p:custDataLst>
          </p:nvPr>
        </p:nvCxnSpPr>
        <p:spPr bwMode="auto">
          <a:xfrm>
            <a:off x="706438" y="4256088"/>
            <a:ext cx="1317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sp>
        <p:nvSpPr>
          <p:cNvPr id="15376" name="Oval 28"/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4876800" y="4800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15377" name="Oval 29"/>
          <p:cNvSpPr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7810500" y="3911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18</a:t>
            </a:r>
          </a:p>
        </p:txBody>
      </p:sp>
      <p:sp>
        <p:nvSpPr>
          <p:cNvPr id="15378" name="Oval 30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6743700" y="3911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10</a:t>
            </a:r>
          </a:p>
        </p:txBody>
      </p:sp>
      <p:sp>
        <p:nvSpPr>
          <p:cNvPr id="15379" name="Oval 31"/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>
            <a:off x="5676900" y="3911600"/>
            <a:ext cx="381000" cy="3810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15380" name="Oval 32"/>
          <p:cNvSpPr>
            <a:spLocks noChangeAspect="1" noChangeArrowheads="1"/>
          </p:cNvSpPr>
          <p:nvPr>
            <p:custDataLst>
              <p:tags r:id="rId19"/>
            </p:custDataLst>
          </p:nvPr>
        </p:nvSpPr>
        <p:spPr bwMode="auto">
          <a:xfrm>
            <a:off x="4610100" y="3911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15381" name="Oval 33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>
            <a:off x="7277100" y="3022600"/>
            <a:ext cx="381000" cy="3810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11</a:t>
            </a:r>
          </a:p>
        </p:txBody>
      </p:sp>
      <p:sp>
        <p:nvSpPr>
          <p:cNvPr id="15382" name="Oval 34"/>
          <p:cNvSpPr>
            <a:spLocks noChangeAspect="1" noChangeArrowheads="1"/>
          </p:cNvSpPr>
          <p:nvPr>
            <p:custDataLst>
              <p:tags r:id="rId21"/>
            </p:custDataLst>
          </p:nvPr>
        </p:nvSpPr>
        <p:spPr bwMode="auto">
          <a:xfrm>
            <a:off x="5143500" y="3022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15383" name="Oval 35"/>
          <p:cNvSpPr>
            <a:spLocks noChangeAspect="1" noChangeArrowheads="1"/>
          </p:cNvSpPr>
          <p:nvPr>
            <p:custDataLst>
              <p:tags r:id="rId22"/>
            </p:custDataLst>
          </p:nvPr>
        </p:nvSpPr>
        <p:spPr bwMode="auto">
          <a:xfrm>
            <a:off x="6210300" y="2133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8</a:t>
            </a:r>
          </a:p>
        </p:txBody>
      </p:sp>
      <p:cxnSp>
        <p:nvCxnSpPr>
          <p:cNvPr id="15384" name="AutoShape 36"/>
          <p:cNvCxnSpPr>
            <a:cxnSpLocks noChangeShapeType="1"/>
            <a:stCxn id="15383" idx="3"/>
            <a:endCxn id="15382" idx="0"/>
          </p:cNvCxnSpPr>
          <p:nvPr>
            <p:custDataLst>
              <p:tags r:id="rId23"/>
            </p:custDataLst>
          </p:nvPr>
        </p:nvCxnSpPr>
        <p:spPr bwMode="auto">
          <a:xfrm flipH="1">
            <a:off x="5334000" y="2478088"/>
            <a:ext cx="9318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cxnSp>
        <p:nvCxnSpPr>
          <p:cNvPr id="15385" name="AutoShape 37"/>
          <p:cNvCxnSpPr>
            <a:cxnSpLocks noChangeShapeType="1"/>
            <a:stCxn id="15383" idx="5"/>
            <a:endCxn id="15381" idx="0"/>
          </p:cNvCxnSpPr>
          <p:nvPr>
            <p:custDataLst>
              <p:tags r:id="rId24"/>
            </p:custDataLst>
          </p:nvPr>
        </p:nvCxnSpPr>
        <p:spPr bwMode="auto">
          <a:xfrm>
            <a:off x="6535738" y="2478088"/>
            <a:ext cx="9318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cxnSp>
        <p:nvCxnSpPr>
          <p:cNvPr id="15386" name="AutoShape 38"/>
          <p:cNvCxnSpPr>
            <a:cxnSpLocks noChangeShapeType="1"/>
            <a:stCxn id="15381" idx="3"/>
            <a:endCxn id="15378" idx="0"/>
          </p:cNvCxnSpPr>
          <p:nvPr>
            <p:custDataLst>
              <p:tags r:id="rId25"/>
            </p:custDataLst>
          </p:nvPr>
        </p:nvCxnSpPr>
        <p:spPr bwMode="auto">
          <a:xfrm flipH="1">
            <a:off x="6934200" y="3367088"/>
            <a:ext cx="3984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cxnSp>
        <p:nvCxnSpPr>
          <p:cNvPr id="15387" name="AutoShape 39"/>
          <p:cNvCxnSpPr>
            <a:cxnSpLocks noChangeShapeType="1"/>
            <a:stCxn id="15381" idx="5"/>
            <a:endCxn id="15377" idx="0"/>
          </p:cNvCxnSpPr>
          <p:nvPr>
            <p:custDataLst>
              <p:tags r:id="rId26"/>
            </p:custDataLst>
          </p:nvPr>
        </p:nvCxnSpPr>
        <p:spPr bwMode="auto">
          <a:xfrm>
            <a:off x="7602538" y="3367088"/>
            <a:ext cx="3984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cxnSp>
        <p:nvCxnSpPr>
          <p:cNvPr id="15388" name="AutoShape 40"/>
          <p:cNvCxnSpPr>
            <a:cxnSpLocks noChangeShapeType="1"/>
            <a:stCxn id="15382" idx="3"/>
            <a:endCxn id="15380" idx="0"/>
          </p:cNvCxnSpPr>
          <p:nvPr>
            <p:custDataLst>
              <p:tags r:id="rId27"/>
            </p:custDataLst>
          </p:nvPr>
        </p:nvCxnSpPr>
        <p:spPr bwMode="auto">
          <a:xfrm flipH="1">
            <a:off x="4800600" y="3367088"/>
            <a:ext cx="3984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cxnSp>
        <p:nvCxnSpPr>
          <p:cNvPr id="15389" name="AutoShape 41"/>
          <p:cNvCxnSpPr>
            <a:cxnSpLocks noChangeShapeType="1"/>
            <a:stCxn id="15382" idx="5"/>
            <a:endCxn id="15379" idx="0"/>
          </p:cNvCxnSpPr>
          <p:nvPr>
            <p:custDataLst>
              <p:tags r:id="rId28"/>
            </p:custDataLst>
          </p:nvPr>
        </p:nvCxnSpPr>
        <p:spPr bwMode="auto">
          <a:xfrm>
            <a:off x="5468938" y="3367088"/>
            <a:ext cx="3984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cxnSp>
        <p:nvCxnSpPr>
          <p:cNvPr id="15390" name="AutoShape 42"/>
          <p:cNvCxnSpPr>
            <a:cxnSpLocks noChangeShapeType="1"/>
            <a:stCxn id="15380" idx="5"/>
            <a:endCxn id="15376" idx="0"/>
          </p:cNvCxnSpPr>
          <p:nvPr>
            <p:custDataLst>
              <p:tags r:id="rId29"/>
            </p:custDataLst>
          </p:nvPr>
        </p:nvCxnSpPr>
        <p:spPr bwMode="auto">
          <a:xfrm>
            <a:off x="4935538" y="4256088"/>
            <a:ext cx="1317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sp>
        <p:nvSpPr>
          <p:cNvPr id="15391" name="Oval 43"/>
          <p:cNvSpPr>
            <a:spLocks noChangeAspect="1" noChangeArrowheads="1"/>
          </p:cNvSpPr>
          <p:nvPr>
            <p:custDataLst>
              <p:tags r:id="rId30"/>
            </p:custDataLst>
          </p:nvPr>
        </p:nvSpPr>
        <p:spPr bwMode="auto">
          <a:xfrm>
            <a:off x="8077200" y="4800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20</a:t>
            </a:r>
          </a:p>
        </p:txBody>
      </p:sp>
      <p:sp>
        <p:nvSpPr>
          <p:cNvPr id="15392" name="Oval 44"/>
          <p:cNvSpPr>
            <a:spLocks noChangeAspect="1" noChangeArrowheads="1"/>
          </p:cNvSpPr>
          <p:nvPr>
            <p:custDataLst>
              <p:tags r:id="rId31"/>
            </p:custDataLst>
          </p:nvPr>
        </p:nvSpPr>
        <p:spPr bwMode="auto">
          <a:xfrm>
            <a:off x="7848600" y="5638800"/>
            <a:ext cx="381000" cy="3810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21</a:t>
            </a:r>
          </a:p>
        </p:txBody>
      </p:sp>
      <p:cxnSp>
        <p:nvCxnSpPr>
          <p:cNvPr id="15393" name="AutoShape 49"/>
          <p:cNvCxnSpPr>
            <a:cxnSpLocks noChangeShapeType="1"/>
            <a:stCxn id="15391" idx="4"/>
            <a:endCxn id="15392" idx="0"/>
          </p:cNvCxnSpPr>
          <p:nvPr>
            <p:custDataLst>
              <p:tags r:id="rId32"/>
            </p:custDataLst>
          </p:nvPr>
        </p:nvCxnSpPr>
        <p:spPr bwMode="auto">
          <a:xfrm rot="5400000">
            <a:off x="7924800" y="5295900"/>
            <a:ext cx="4572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cxnSp>
        <p:nvCxnSpPr>
          <p:cNvPr id="15394" name="AutoShape 50"/>
          <p:cNvCxnSpPr>
            <a:cxnSpLocks noChangeShapeType="1"/>
            <a:stCxn id="15377" idx="5"/>
            <a:endCxn id="15391" idx="0"/>
          </p:cNvCxnSpPr>
          <p:nvPr>
            <p:custDataLst>
              <p:tags r:id="rId33"/>
            </p:custDataLst>
          </p:nvPr>
        </p:nvCxnSpPr>
        <p:spPr bwMode="auto">
          <a:xfrm>
            <a:off x="8135938" y="4256088"/>
            <a:ext cx="1317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sp>
        <p:nvSpPr>
          <p:cNvPr id="15396" name="Oval 53"/>
          <p:cNvSpPr>
            <a:spLocks noChangeAspect="1" noChangeArrowheads="1"/>
          </p:cNvSpPr>
          <p:nvPr>
            <p:custDataLst>
              <p:tags r:id="rId34"/>
            </p:custDataLst>
          </p:nvPr>
        </p:nvSpPr>
        <p:spPr bwMode="auto">
          <a:xfrm>
            <a:off x="5141913" y="3913188"/>
            <a:ext cx="381000" cy="3810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7</a:t>
            </a:r>
          </a:p>
        </p:txBody>
      </p:sp>
      <p:cxnSp>
        <p:nvCxnSpPr>
          <p:cNvPr id="15397" name="AutoShape 54"/>
          <p:cNvCxnSpPr>
            <a:cxnSpLocks noChangeShapeType="1"/>
            <a:stCxn id="15382" idx="4"/>
            <a:endCxn id="15396" idx="0"/>
          </p:cNvCxnSpPr>
          <p:nvPr>
            <p:custDataLst>
              <p:tags r:id="rId35"/>
            </p:custDataLst>
          </p:nvPr>
        </p:nvCxnSpPr>
        <p:spPr bwMode="auto">
          <a:xfrm flipH="1">
            <a:off x="5332413" y="3422650"/>
            <a:ext cx="1587" cy="4714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sp>
        <p:nvSpPr>
          <p:cNvPr id="15398" name="Oval 55"/>
          <p:cNvSpPr>
            <a:spLocks noChangeAspect="1" noChangeArrowheads="1"/>
          </p:cNvSpPr>
          <p:nvPr>
            <p:custDataLst>
              <p:tags r:id="rId36"/>
            </p:custDataLst>
          </p:nvPr>
        </p:nvSpPr>
        <p:spPr bwMode="auto">
          <a:xfrm>
            <a:off x="7010400" y="4800600"/>
            <a:ext cx="381000" cy="3810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15</a:t>
            </a:r>
          </a:p>
        </p:txBody>
      </p:sp>
      <p:cxnSp>
        <p:nvCxnSpPr>
          <p:cNvPr id="15399" name="AutoShape 56"/>
          <p:cNvCxnSpPr>
            <a:cxnSpLocks noChangeShapeType="1"/>
            <a:stCxn id="15378" idx="5"/>
            <a:endCxn id="15398" idx="0"/>
          </p:cNvCxnSpPr>
          <p:nvPr>
            <p:custDataLst>
              <p:tags r:id="rId37"/>
            </p:custDataLst>
          </p:nvPr>
        </p:nvCxnSpPr>
        <p:spPr bwMode="auto">
          <a:xfrm>
            <a:off x="7069138" y="4256088"/>
            <a:ext cx="1317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sp>
        <p:nvSpPr>
          <p:cNvPr id="201786" name="AutoShape 58" hidden="1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5486400" y="4800600"/>
            <a:ext cx="1447800" cy="7620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600"/>
              <a:t>All children must </a:t>
            </a:r>
            <a:br>
              <a:rPr lang="en-US" sz="1600"/>
            </a:br>
            <a:r>
              <a:rPr lang="en-US" sz="1600"/>
              <a:t>obey order</a:t>
            </a:r>
          </a:p>
        </p:txBody>
      </p:sp>
      <p:sp>
        <p:nvSpPr>
          <p:cNvPr id="201787" name="Line 59" hidden="1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4572000" y="2667000"/>
            <a:ext cx="533400" cy="3048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1788" name="Line 60" hidden="1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>
            <a:off x="7772400" y="2667000"/>
            <a:ext cx="457200" cy="3048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1789" name="Line 61" hidden="1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>
            <a:off x="8458200" y="4419600"/>
            <a:ext cx="457200" cy="3048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600200" cy="365125"/>
          </a:xfrm>
        </p:spPr>
        <p:txBody>
          <a:bodyPr/>
          <a:lstStyle/>
          <a:p>
            <a:r>
              <a:rPr lang="en-US" smtClean="0"/>
              <a:t>June 27, 2012</a:t>
            </a:r>
            <a:endParaRPr lang="en-US"/>
          </a:p>
        </p:txBody>
      </p:sp>
      <p:sp>
        <p:nvSpPr>
          <p:cNvPr id="4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4075" y="6356350"/>
            <a:ext cx="489585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0654" y="6356350"/>
            <a:ext cx="784746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23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86" grpId="0" animBg="1"/>
      <p:bldP spid="201787" grpId="0" animBg="1"/>
      <p:bldP spid="201788" grpId="0" animBg="1"/>
      <p:bldP spid="20178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Height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What is the height of a BST with root  r?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dirty="0"/>
          </a:p>
          <a:p>
            <a:pPr lvl="0" fontAlgn="base">
              <a:spcAft>
                <a:spcPct val="0"/>
              </a:spcAft>
              <a:buClrTx/>
              <a:buNone/>
              <a:defRPr/>
            </a:pPr>
            <a:r>
              <a:rPr lang="en-US" sz="2800" kern="0" dirty="0"/>
              <a:t>Running time for tree with </a:t>
            </a:r>
            <a:r>
              <a:rPr lang="en-US" sz="2800" i="1" kern="0" dirty="0"/>
              <a:t>n</a:t>
            </a:r>
            <a:r>
              <a:rPr lang="en-US" sz="2800" kern="0" dirty="0"/>
              <a:t> nodes: </a:t>
            </a:r>
          </a:p>
          <a:p>
            <a:pPr lvl="0" fontAlgn="base">
              <a:spcAft>
                <a:spcPct val="0"/>
              </a:spcAft>
              <a:buClrTx/>
              <a:buNone/>
              <a:defRPr/>
            </a:pPr>
            <a:r>
              <a:rPr lang="en-US" sz="2800" kern="0" dirty="0"/>
              <a:t>	</a:t>
            </a:r>
            <a:r>
              <a:rPr lang="en-US" sz="2800" i="1" kern="0" dirty="0"/>
              <a:t>O</a:t>
            </a:r>
            <a:r>
              <a:rPr lang="en-US" sz="2800" kern="0" dirty="0"/>
              <a:t>(</a:t>
            </a:r>
            <a:r>
              <a:rPr lang="en-US" sz="2800" i="1" kern="0" dirty="0"/>
              <a:t>n</a:t>
            </a:r>
            <a:r>
              <a:rPr lang="en-US" sz="2800" kern="0" dirty="0"/>
              <a:t>) – single pass over tree</a:t>
            </a:r>
          </a:p>
          <a:p>
            <a:pPr lvl="0" fontAlgn="base">
              <a:spcAft>
                <a:spcPct val="0"/>
              </a:spcAft>
              <a:buClrTx/>
              <a:defRPr/>
            </a:pPr>
            <a:endParaRPr lang="en-US" sz="1100" kern="0" dirty="0"/>
          </a:p>
          <a:p>
            <a:pPr marL="0" lvl="0" indent="0" fontAlgn="base">
              <a:spcAft>
                <a:spcPct val="0"/>
              </a:spcAft>
              <a:buClrTx/>
              <a:buNone/>
              <a:defRPr/>
            </a:pPr>
            <a:r>
              <a:rPr lang="en-US" sz="2800" kern="0" dirty="0"/>
              <a:t>How would you do this without recursion?</a:t>
            </a:r>
          </a:p>
          <a:p>
            <a:pPr marL="0" lvl="0" indent="0" fontAlgn="base">
              <a:spcAft>
                <a:spcPct val="0"/>
              </a:spcAft>
              <a:buClrTx/>
              <a:buNone/>
              <a:defRPr/>
            </a:pPr>
            <a:r>
              <a:rPr lang="en-US" sz="2800" kern="0" dirty="0" smtClean="0"/>
              <a:t>Stack </a:t>
            </a:r>
            <a:r>
              <a:rPr lang="en-US" sz="2800" kern="0" dirty="0"/>
              <a:t>of pending nodes, or use two queues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27, 2012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9600" y="1371600"/>
            <a:ext cx="7848600" cy="2333459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int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itchFamily="49" charset="0"/>
              </a:rPr>
              <a:t>treeHeight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(Node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119F33"/>
                </a:solidFill>
                <a:effectLst/>
                <a:uLnTx/>
                <a:uFillTx/>
                <a:latin typeface="Courier New" pitchFamily="49" charset="0"/>
              </a:rPr>
              <a:t>root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) {</a:t>
            </a:r>
          </a:p>
          <a:p>
            <a:pPr marL="342900" marR="0" lvl="0" indent="-342900" algn="l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latin typeface="Courier New" pitchFamily="49" charset="0"/>
              </a:rPr>
              <a:t>  </a:t>
            </a:r>
            <a:r>
              <a:rPr lang="en-US" sz="2400" b="1" kern="0" dirty="0" smtClean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sz="2400" kern="0" dirty="0" smtClean="0">
                <a:latin typeface="Courier New" pitchFamily="49" charset="0"/>
              </a:rPr>
              <a:t>(root == </a:t>
            </a:r>
            <a:r>
              <a:rPr lang="en-US" sz="2400" b="1" kern="0" dirty="0" smtClean="0">
                <a:solidFill>
                  <a:schemeClr val="accent2"/>
                </a:solidFill>
                <a:latin typeface="Courier New" pitchFamily="49" charset="0"/>
              </a:rPr>
              <a:t>null</a:t>
            </a:r>
            <a:r>
              <a:rPr lang="en-US" sz="2400" kern="0" dirty="0" smtClean="0">
                <a:latin typeface="Courier New" pitchFamily="49" charset="0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  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urier New" pitchFamily="49" charset="0"/>
              </a:rPr>
              <a:t>return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</a:t>
            </a:r>
            <a:r>
              <a:rPr kumimoji="0" lang="en-US" sz="24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-1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;</a:t>
            </a:r>
          </a:p>
          <a:p>
            <a:pPr marL="342900" marR="0" lvl="0" indent="-342900" algn="l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baseline="0" dirty="0" smtClean="0">
                <a:latin typeface="Courier New" pitchFamily="49" charset="0"/>
              </a:rPr>
              <a:t>  </a:t>
            </a:r>
            <a:r>
              <a:rPr lang="en-US" sz="2400" b="1" kern="0" baseline="0" dirty="0" smtClean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400" kern="0" baseline="0" dirty="0" smtClean="0">
                <a:latin typeface="Courier New" pitchFamily="49" charset="0"/>
              </a:rPr>
              <a:t> 1 + </a:t>
            </a:r>
            <a:r>
              <a:rPr lang="en-US" sz="2400" b="1" kern="0" baseline="0" dirty="0" smtClean="0">
                <a:solidFill>
                  <a:schemeClr val="accent6"/>
                </a:solidFill>
                <a:latin typeface="Courier New" pitchFamily="49" charset="0"/>
              </a:rPr>
              <a:t>max</a:t>
            </a:r>
            <a:r>
              <a:rPr lang="en-US" sz="2400" kern="0" baseline="0" dirty="0" smtClean="0">
                <a:latin typeface="Courier New" pitchFamily="49" charset="0"/>
              </a:rPr>
              <a:t>(</a:t>
            </a:r>
            <a:r>
              <a:rPr lang="en-US" sz="2400" kern="0" baseline="0" dirty="0" err="1" smtClean="0">
                <a:latin typeface="Courier New" pitchFamily="49" charset="0"/>
              </a:rPr>
              <a:t>treeHeight</a:t>
            </a:r>
            <a:r>
              <a:rPr lang="en-US" sz="2400" kern="0" dirty="0" smtClean="0">
                <a:latin typeface="Courier New" pitchFamily="49" charset="0"/>
              </a:rPr>
              <a:t>(</a:t>
            </a:r>
            <a:r>
              <a:rPr lang="en-US" sz="2400" kern="0" dirty="0" err="1" smtClean="0">
                <a:latin typeface="Courier New" pitchFamily="49" charset="0"/>
              </a:rPr>
              <a:t>root.left</a:t>
            </a:r>
            <a:r>
              <a:rPr lang="en-US" sz="2400" kern="0" dirty="0" smtClean="0">
                <a:latin typeface="Courier New" pitchFamily="49" charset="0"/>
              </a:rPr>
              <a:t>),</a:t>
            </a:r>
          </a:p>
          <a:p>
            <a:pPr marL="342900" marR="0" lvl="0" indent="-342900" algn="l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                </a:t>
            </a:r>
            <a:r>
              <a:rPr kumimoji="0" lang="en-US" sz="240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treeHeight</a:t>
            </a:r>
            <a:r>
              <a:rPr kumimoji="0" lang="en-US" sz="24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(</a:t>
            </a:r>
            <a:r>
              <a:rPr kumimoji="0" lang="en-US" sz="240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root.right</a:t>
            </a:r>
            <a:r>
              <a:rPr kumimoji="0" lang="en-US" sz="24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));</a:t>
            </a: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</a:endParaRPr>
          </a:p>
          <a:p>
            <a:pPr marL="342900" lvl="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400" kern="0" dirty="0" smtClean="0">
                <a:latin typeface="Courier New" pitchFamily="49" charset="0"/>
              </a:rPr>
              <a:t>}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60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Find in BST, Recursive</a:t>
            </a:r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27, 2012</a:t>
            </a:r>
            <a:endParaRPr lang="en-US"/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28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81000" y="3048000"/>
            <a:ext cx="2781300" cy="3059113"/>
            <a:chOff x="381000" y="1600200"/>
            <a:chExt cx="2781300" cy="3059113"/>
          </a:xfrm>
        </p:grpSpPr>
        <p:sp>
          <p:nvSpPr>
            <p:cNvPr id="18436" name="Oval 5"/>
            <p:cNvSpPr>
              <a:spLocks noChangeAspect="1"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514600" y="33782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20</a:t>
              </a:r>
            </a:p>
          </p:txBody>
        </p:sp>
        <p:sp>
          <p:nvSpPr>
            <p:cNvPr id="18437" name="Oval 6"/>
            <p:cNvSpPr>
              <a:spLocks noChangeAspect="1"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354137" y="33782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9</a:t>
              </a:r>
            </a:p>
          </p:txBody>
        </p:sp>
        <p:sp>
          <p:nvSpPr>
            <p:cNvPr id="18438" name="Oval 7"/>
            <p:cNvSpPr>
              <a:spLocks noChangeAspect="1"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81000" y="33782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18439" name="Oval 8"/>
            <p:cNvSpPr>
              <a:spLocks noChangeAspect="1"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981200" y="24892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15</a:t>
              </a:r>
            </a:p>
          </p:txBody>
        </p:sp>
        <p:sp>
          <p:nvSpPr>
            <p:cNvPr id="18440" name="Oval 9"/>
            <p:cNvSpPr>
              <a:spLocks noChangeAspect="1"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820737" y="24892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18441" name="Oval 10"/>
            <p:cNvSpPr>
              <a:spLocks noChangeAspect="1"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371600" y="16002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12</a:t>
              </a:r>
            </a:p>
          </p:txBody>
        </p:sp>
        <p:cxnSp>
          <p:nvCxnSpPr>
            <p:cNvPr id="18442" name="AutoShape 11"/>
            <p:cNvCxnSpPr>
              <a:cxnSpLocks noChangeShapeType="1"/>
              <a:stCxn id="18441" idx="3"/>
              <a:endCxn id="18440" idx="0"/>
            </p:cNvCxnSpPr>
            <p:nvPr>
              <p:custDataLst>
                <p:tags r:id="rId9"/>
              </p:custDataLst>
            </p:nvPr>
          </p:nvCxnSpPr>
          <p:spPr bwMode="auto">
            <a:xfrm rot="5400000">
              <a:off x="937419" y="1999223"/>
              <a:ext cx="563796" cy="41615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</p:cxnSp>
        <p:cxnSp>
          <p:nvCxnSpPr>
            <p:cNvPr id="18443" name="AutoShape 12"/>
            <p:cNvCxnSpPr>
              <a:cxnSpLocks noChangeShapeType="1"/>
              <a:stCxn id="18441" idx="5"/>
              <a:endCxn id="18439" idx="0"/>
            </p:cNvCxnSpPr>
            <p:nvPr>
              <p:custDataLst>
                <p:tags r:id="rId10"/>
              </p:custDataLst>
            </p:nvPr>
          </p:nvCxnSpPr>
          <p:spPr bwMode="auto">
            <a:xfrm rot="16200000" flipH="1">
              <a:off x="1652354" y="1969854"/>
              <a:ext cx="563796" cy="4748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</p:cxnSp>
        <p:cxnSp>
          <p:nvCxnSpPr>
            <p:cNvPr id="18444" name="AutoShape 13"/>
            <p:cNvCxnSpPr>
              <a:cxnSpLocks noChangeShapeType="1"/>
              <a:stCxn id="18439" idx="5"/>
              <a:endCxn id="18436" idx="0"/>
            </p:cNvCxnSpPr>
            <p:nvPr>
              <p:custDataLst>
                <p:tags r:id="rId11"/>
              </p:custDataLst>
            </p:nvPr>
          </p:nvCxnSpPr>
          <p:spPr bwMode="auto">
            <a:xfrm>
              <a:off x="2306638" y="2833688"/>
              <a:ext cx="398462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</p:cxnSp>
        <p:cxnSp>
          <p:nvCxnSpPr>
            <p:cNvPr id="18445" name="AutoShape 14"/>
            <p:cNvCxnSpPr>
              <a:cxnSpLocks noChangeShapeType="1"/>
              <a:stCxn id="18440" idx="3"/>
              <a:endCxn id="18438" idx="0"/>
            </p:cNvCxnSpPr>
            <p:nvPr>
              <p:custDataLst>
                <p:tags r:id="rId12"/>
              </p:custDataLst>
            </p:nvPr>
          </p:nvCxnSpPr>
          <p:spPr bwMode="auto">
            <a:xfrm rot="5400000">
              <a:off x="442119" y="2943786"/>
              <a:ext cx="563796" cy="30503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</p:cxnSp>
        <p:cxnSp>
          <p:nvCxnSpPr>
            <p:cNvPr id="18446" name="AutoShape 15"/>
            <p:cNvCxnSpPr>
              <a:cxnSpLocks noChangeShapeType="1"/>
              <a:stCxn id="18440" idx="5"/>
              <a:endCxn id="18437" idx="0"/>
            </p:cNvCxnSpPr>
            <p:nvPr>
              <p:custDataLst>
                <p:tags r:id="rId13"/>
              </p:custDataLst>
            </p:nvPr>
          </p:nvCxnSpPr>
          <p:spPr bwMode="auto">
            <a:xfrm>
              <a:off x="1146175" y="2833688"/>
              <a:ext cx="398462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</p:cxnSp>
        <p:sp>
          <p:nvSpPr>
            <p:cNvPr id="18447" name="Oval 16"/>
            <p:cNvSpPr>
              <a:spLocks noChangeAspect="1"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781300" y="42672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30</a:t>
              </a:r>
            </a:p>
          </p:txBody>
        </p:sp>
        <p:cxnSp>
          <p:nvCxnSpPr>
            <p:cNvPr id="18448" name="AutoShape 17"/>
            <p:cNvCxnSpPr>
              <a:cxnSpLocks noChangeShapeType="1"/>
              <a:stCxn id="18436" idx="5"/>
              <a:endCxn id="18447" idx="0"/>
            </p:cNvCxnSpPr>
            <p:nvPr>
              <p:custDataLst>
                <p:tags r:id="rId15"/>
              </p:custDataLst>
            </p:nvPr>
          </p:nvCxnSpPr>
          <p:spPr bwMode="auto">
            <a:xfrm>
              <a:off x="2840038" y="3722688"/>
              <a:ext cx="131762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</p:cxnSp>
        <p:sp>
          <p:nvSpPr>
            <p:cNvPr id="18449" name="Oval 18"/>
            <p:cNvSpPr>
              <a:spLocks noChangeAspect="1"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1087437" y="42672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7</a:t>
              </a:r>
            </a:p>
          </p:txBody>
        </p:sp>
        <p:cxnSp>
          <p:nvCxnSpPr>
            <p:cNvPr id="18450" name="AutoShape 19"/>
            <p:cNvCxnSpPr>
              <a:cxnSpLocks noChangeShapeType="1"/>
              <a:stCxn id="18437" idx="3"/>
              <a:endCxn id="18449" idx="0"/>
            </p:cNvCxnSpPr>
            <p:nvPr>
              <p:custDataLst>
                <p:tags r:id="rId17"/>
              </p:custDataLst>
            </p:nvPr>
          </p:nvCxnSpPr>
          <p:spPr bwMode="auto">
            <a:xfrm flipH="1">
              <a:off x="1277937" y="3722688"/>
              <a:ext cx="131763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</p:cxnSp>
        <p:sp>
          <p:nvSpPr>
            <p:cNvPr id="18451" name="Oval 20"/>
            <p:cNvSpPr>
              <a:spLocks noChangeAspect="1"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247900" y="4259263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17</a:t>
              </a:r>
            </a:p>
          </p:txBody>
        </p:sp>
        <p:cxnSp>
          <p:nvCxnSpPr>
            <p:cNvPr id="18452" name="AutoShape 21"/>
            <p:cNvCxnSpPr>
              <a:cxnSpLocks noChangeShapeType="1"/>
              <a:stCxn id="18436" idx="3"/>
              <a:endCxn id="18451" idx="0"/>
            </p:cNvCxnSpPr>
            <p:nvPr>
              <p:custDataLst>
                <p:tags r:id="rId19"/>
              </p:custDataLst>
            </p:nvPr>
          </p:nvCxnSpPr>
          <p:spPr bwMode="auto">
            <a:xfrm flipH="1">
              <a:off x="2438400" y="3722688"/>
              <a:ext cx="131763" cy="5175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</p:cxnSp>
        <p:sp>
          <p:nvSpPr>
            <p:cNvPr id="18453" name="Oval 24"/>
            <p:cNvSpPr>
              <a:spLocks noChangeAspect="1"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1600200" y="4278313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10</a:t>
              </a:r>
            </a:p>
          </p:txBody>
        </p:sp>
        <p:cxnSp>
          <p:nvCxnSpPr>
            <p:cNvPr id="18454" name="AutoShape 25"/>
            <p:cNvCxnSpPr>
              <a:cxnSpLocks noChangeShapeType="1"/>
              <a:endCxn id="18453" idx="0"/>
            </p:cNvCxnSpPr>
            <p:nvPr>
              <p:custDataLst>
                <p:tags r:id="rId21"/>
              </p:custDataLst>
            </p:nvPr>
          </p:nvCxnSpPr>
          <p:spPr bwMode="auto">
            <a:xfrm>
              <a:off x="1658937" y="3733800"/>
              <a:ext cx="131763" cy="52546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</p:cxnSp>
      </p:grpSp>
      <p:sp>
        <p:nvSpPr>
          <p:cNvPr id="23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781300" y="816382"/>
            <a:ext cx="6210300" cy="383181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10000"/>
              </a:lnSpc>
              <a:buFontTx/>
              <a:buNone/>
            </a:pPr>
            <a:r>
              <a:rPr lang="en-US" sz="2400" dirty="0" smtClean="0">
                <a:latin typeface="Courier New" pitchFamily="49" charset="0"/>
              </a:rPr>
              <a:t>Data </a:t>
            </a:r>
            <a:r>
              <a:rPr lang="en-US" sz="2400" b="1" dirty="0" smtClean="0">
                <a:solidFill>
                  <a:srgbClr val="119F33"/>
                </a:solidFill>
                <a:latin typeface="Courier New" pitchFamily="49" charset="0"/>
              </a:rPr>
              <a:t>find</a:t>
            </a:r>
            <a:r>
              <a:rPr lang="en-US" sz="2400" dirty="0" smtClean="0">
                <a:latin typeface="Courier New" pitchFamily="49" charset="0"/>
              </a:rPr>
              <a:t>(Key </a:t>
            </a:r>
            <a:r>
              <a:rPr lang="en-US" sz="2400" b="1" dirty="0" err="1" smtClean="0">
                <a:solidFill>
                  <a:srgbClr val="119F33"/>
                </a:solidFill>
                <a:latin typeface="Courier New" pitchFamily="49" charset="0"/>
              </a:rPr>
              <a:t>key</a:t>
            </a:r>
            <a:r>
              <a:rPr lang="en-US" sz="2400" dirty="0" smtClean="0">
                <a:latin typeface="Courier New" pitchFamily="49" charset="0"/>
              </a:rPr>
              <a:t>, Node </a:t>
            </a:r>
            <a:r>
              <a:rPr lang="en-US" sz="2400" b="1" dirty="0" smtClean="0">
                <a:solidFill>
                  <a:srgbClr val="119F33"/>
                </a:solidFill>
                <a:latin typeface="Courier New" pitchFamily="49" charset="0"/>
              </a:rPr>
              <a:t>root</a:t>
            </a:r>
            <a:r>
              <a:rPr lang="en-US" sz="2400" dirty="0" smtClean="0">
                <a:latin typeface="Courier New" pitchFamily="49" charset="0"/>
              </a:rPr>
              <a:t>){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sz="2400" dirty="0" smtClean="0">
                <a:latin typeface="Courier New" pitchFamily="49" charset="0"/>
              </a:rPr>
              <a:t> </a:t>
            </a:r>
            <a:r>
              <a:rPr lang="en-US" sz="2400" b="1" dirty="0" smtClean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sz="2400" dirty="0" smtClean="0">
                <a:latin typeface="Courier New" pitchFamily="49" charset="0"/>
              </a:rPr>
              <a:t>(root == </a:t>
            </a:r>
            <a:r>
              <a:rPr lang="en-US" sz="2400" b="1" dirty="0" smtClean="0">
                <a:solidFill>
                  <a:schemeClr val="accent2"/>
                </a:solidFill>
                <a:latin typeface="Courier New" pitchFamily="49" charset="0"/>
              </a:rPr>
              <a:t>null</a:t>
            </a:r>
            <a:r>
              <a:rPr lang="en-US" sz="2400" dirty="0" smtClean="0">
                <a:latin typeface="Courier New" pitchFamily="49" charset="0"/>
              </a:rPr>
              <a:t>)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sz="2400" dirty="0" smtClean="0">
                <a:latin typeface="Courier New" pitchFamily="49" charset="0"/>
              </a:rPr>
              <a:t>   </a:t>
            </a:r>
            <a:r>
              <a:rPr lang="en-US" sz="2400" b="1" dirty="0" smtClean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400" b="1" dirty="0" smtClean="0">
                <a:latin typeface="Courier New" pitchFamily="49" charset="0"/>
              </a:rPr>
              <a:t> </a:t>
            </a:r>
            <a:r>
              <a:rPr lang="en-US" sz="2400" b="1" dirty="0" smtClean="0">
                <a:solidFill>
                  <a:schemeClr val="accent2"/>
                </a:solidFill>
                <a:latin typeface="Courier New" pitchFamily="49" charset="0"/>
              </a:rPr>
              <a:t>null</a:t>
            </a:r>
            <a:r>
              <a:rPr lang="en-US" sz="2400" dirty="0" smtClean="0">
                <a:latin typeface="Courier New" pitchFamily="49" charset="0"/>
              </a:rPr>
              <a:t>;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sz="2400" dirty="0" smtClean="0">
                <a:latin typeface="Courier New" pitchFamily="49" charset="0"/>
              </a:rPr>
              <a:t> </a:t>
            </a:r>
            <a:r>
              <a:rPr lang="en-US" sz="2400" b="1" dirty="0" smtClean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sz="2400" dirty="0" smtClean="0">
                <a:latin typeface="Courier New" pitchFamily="49" charset="0"/>
              </a:rPr>
              <a:t>(key &lt; root.key)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sz="2400" dirty="0" smtClean="0">
                <a:latin typeface="Courier New" pitchFamily="49" charset="0"/>
              </a:rPr>
              <a:t>   </a:t>
            </a:r>
            <a:r>
              <a:rPr lang="en-US" sz="2400" b="1" dirty="0" smtClean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400" dirty="0" smtClean="0">
                <a:latin typeface="Courier New" pitchFamily="49" charset="0"/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  <a:latin typeface="Courier New" pitchFamily="49" charset="0"/>
              </a:rPr>
              <a:t>find</a:t>
            </a:r>
            <a:r>
              <a:rPr lang="en-US" sz="2400" dirty="0" smtClean="0">
                <a:latin typeface="Courier New" pitchFamily="49" charset="0"/>
              </a:rPr>
              <a:t>(key, </a:t>
            </a:r>
            <a:r>
              <a:rPr lang="en-US" sz="2400" dirty="0" err="1" smtClean="0">
                <a:latin typeface="Courier New" pitchFamily="49" charset="0"/>
              </a:rPr>
              <a:t>root.left</a:t>
            </a:r>
            <a:r>
              <a:rPr lang="en-US" sz="2400" dirty="0" smtClean="0">
                <a:latin typeface="Courier New" pitchFamily="49" charset="0"/>
              </a:rPr>
              <a:t>);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sz="2400" dirty="0" smtClean="0">
                <a:latin typeface="Courier New" pitchFamily="49" charset="0"/>
              </a:rPr>
              <a:t> </a:t>
            </a:r>
            <a:r>
              <a:rPr lang="en-US" sz="2400" b="1" dirty="0" smtClean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sz="2400" dirty="0" smtClean="0">
                <a:latin typeface="Courier New" pitchFamily="49" charset="0"/>
              </a:rPr>
              <a:t>(key &gt; root.key)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sz="2400" dirty="0" smtClean="0">
                <a:latin typeface="Courier New" pitchFamily="49" charset="0"/>
              </a:rPr>
              <a:t>   </a:t>
            </a:r>
            <a:r>
              <a:rPr lang="en-US" sz="2400" b="1" dirty="0" smtClean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400" dirty="0" smtClean="0">
                <a:latin typeface="Courier New" pitchFamily="49" charset="0"/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  <a:latin typeface="Courier New" pitchFamily="49" charset="0"/>
              </a:rPr>
              <a:t>find</a:t>
            </a:r>
            <a:r>
              <a:rPr lang="en-US" sz="2400" dirty="0" smtClean="0">
                <a:latin typeface="Courier New" pitchFamily="49" charset="0"/>
              </a:rPr>
              <a:t>(key, </a:t>
            </a:r>
            <a:r>
              <a:rPr lang="en-US" sz="2400" dirty="0" err="1" smtClean="0">
                <a:latin typeface="Courier New" pitchFamily="49" charset="0"/>
              </a:rPr>
              <a:t>root.right</a:t>
            </a:r>
            <a:r>
              <a:rPr lang="en-US" sz="2400" dirty="0" smtClean="0">
                <a:latin typeface="Courier New" pitchFamily="49" charset="0"/>
              </a:rPr>
              <a:t>);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sz="2400" dirty="0" smtClean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400" b="1" dirty="0" smtClean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400" dirty="0" smtClean="0">
                <a:latin typeface="Courier New" pitchFamily="49" charset="0"/>
              </a:rPr>
              <a:t> </a:t>
            </a:r>
            <a:r>
              <a:rPr lang="en-US" sz="2400" dirty="0" err="1" smtClean="0">
                <a:latin typeface="Courier New" pitchFamily="49" charset="0"/>
              </a:rPr>
              <a:t>root.data</a:t>
            </a:r>
            <a:r>
              <a:rPr lang="en-US" sz="2400" dirty="0" smtClean="0">
                <a:latin typeface="Courier New" pitchFamily="49" charset="0"/>
              </a:rPr>
              <a:t>;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sz="2400" dirty="0" smtClean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45832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Find in BST, Iterative</a:t>
            </a:r>
          </a:p>
        </p:txBody>
      </p:sp>
      <p:sp>
        <p:nvSpPr>
          <p:cNvPr id="2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27, 2012</a:t>
            </a:r>
            <a:endParaRPr lang="en-US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23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62975" y="832818"/>
            <a:ext cx="7742825" cy="465358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0" rIns="91440" bIns="9144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10000"/>
              </a:lnSpc>
              <a:buFontTx/>
              <a:buNone/>
            </a:pPr>
            <a:r>
              <a:rPr lang="en-US" sz="2400" dirty="0" smtClean="0">
                <a:latin typeface="Courier New" pitchFamily="49" charset="0"/>
              </a:rPr>
              <a:t>Data </a:t>
            </a:r>
            <a:r>
              <a:rPr lang="en-US" sz="2400" b="1" dirty="0" smtClean="0">
                <a:solidFill>
                  <a:srgbClr val="119F33"/>
                </a:solidFill>
                <a:latin typeface="Courier New" pitchFamily="49" charset="0"/>
              </a:rPr>
              <a:t>find</a:t>
            </a:r>
            <a:r>
              <a:rPr lang="en-US" sz="2400" dirty="0" smtClean="0">
                <a:latin typeface="Courier New" pitchFamily="49" charset="0"/>
              </a:rPr>
              <a:t>(Key </a:t>
            </a:r>
            <a:r>
              <a:rPr lang="en-US" sz="2400" b="1" dirty="0" err="1" smtClean="0">
                <a:solidFill>
                  <a:srgbClr val="119F33"/>
                </a:solidFill>
                <a:latin typeface="Courier New" pitchFamily="49" charset="0"/>
              </a:rPr>
              <a:t>key</a:t>
            </a:r>
            <a:r>
              <a:rPr lang="en-US" sz="2400" dirty="0" smtClean="0">
                <a:latin typeface="Courier New" pitchFamily="49" charset="0"/>
              </a:rPr>
              <a:t>, Node </a:t>
            </a:r>
            <a:r>
              <a:rPr lang="en-US" sz="2400" b="1" dirty="0" smtClean="0">
                <a:solidFill>
                  <a:srgbClr val="119F33"/>
                </a:solidFill>
                <a:latin typeface="Courier New" pitchFamily="49" charset="0"/>
              </a:rPr>
              <a:t>root</a:t>
            </a:r>
            <a:r>
              <a:rPr lang="en-US" sz="2400" dirty="0" smtClean="0">
                <a:latin typeface="Courier New" pitchFamily="49" charset="0"/>
              </a:rPr>
              <a:t>){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sz="2400" dirty="0" smtClean="0">
                <a:latin typeface="Courier New" pitchFamily="49" charset="0"/>
              </a:rPr>
              <a:t> </a:t>
            </a:r>
            <a:r>
              <a:rPr lang="en-US" sz="2400" b="1" dirty="0" smtClean="0">
                <a:solidFill>
                  <a:schemeClr val="accent2"/>
                </a:solidFill>
                <a:latin typeface="Courier New" pitchFamily="49" charset="0"/>
              </a:rPr>
              <a:t>while</a:t>
            </a:r>
            <a:r>
              <a:rPr lang="en-US" sz="2400" dirty="0" smtClean="0">
                <a:latin typeface="Courier New" pitchFamily="49" charset="0"/>
              </a:rPr>
              <a:t>(root != </a:t>
            </a:r>
            <a:r>
              <a:rPr lang="en-US" sz="2400" b="1" dirty="0" smtClean="0">
                <a:solidFill>
                  <a:schemeClr val="accent2"/>
                </a:solidFill>
                <a:latin typeface="Courier New" pitchFamily="49" charset="0"/>
              </a:rPr>
              <a:t>null</a:t>
            </a:r>
            <a:r>
              <a:rPr lang="en-US" sz="2400" dirty="0">
                <a:latin typeface="Courier New" pitchFamily="49" charset="0"/>
              </a:rPr>
              <a:t> </a:t>
            </a:r>
            <a:r>
              <a:rPr lang="en-US" sz="2400" dirty="0" smtClean="0">
                <a:latin typeface="Courier New" pitchFamily="49" charset="0"/>
              </a:rPr>
              <a:t>&amp;&amp; root.key != key) {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sz="2400" dirty="0" smtClean="0">
                <a:solidFill>
                  <a:schemeClr val="accent2"/>
                </a:solidFill>
                <a:latin typeface="Courier New" pitchFamily="49" charset="0"/>
              </a:rPr>
              <a:t>  </a:t>
            </a:r>
            <a:r>
              <a:rPr lang="en-US" sz="2400" b="1" dirty="0" smtClean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sz="2400" dirty="0" smtClean="0">
                <a:latin typeface="Courier New" pitchFamily="49" charset="0"/>
              </a:rPr>
              <a:t>(key &lt; root.key)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sz="2400" dirty="0" smtClean="0">
                <a:latin typeface="Courier New" pitchFamily="49" charset="0"/>
              </a:rPr>
              <a:t>    root = </a:t>
            </a:r>
            <a:r>
              <a:rPr lang="en-US" sz="2400" dirty="0" err="1" smtClean="0">
                <a:latin typeface="Courier New" pitchFamily="49" charset="0"/>
              </a:rPr>
              <a:t>root.left</a:t>
            </a:r>
            <a:r>
              <a:rPr lang="en-US" sz="2400" dirty="0" smtClean="0">
                <a:latin typeface="Courier New" pitchFamily="49" charset="0"/>
              </a:rPr>
              <a:t>;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sz="2400" dirty="0" smtClean="0">
                <a:latin typeface="Courier New" pitchFamily="49" charset="0"/>
              </a:rPr>
              <a:t>  </a:t>
            </a:r>
            <a:r>
              <a:rPr lang="en-US" sz="2400" b="1" dirty="0" smtClean="0">
                <a:solidFill>
                  <a:schemeClr val="accent2"/>
                </a:solidFill>
                <a:latin typeface="Courier New" pitchFamily="49" charset="0"/>
              </a:rPr>
              <a:t>else</a:t>
            </a:r>
            <a:r>
              <a:rPr lang="en-US" sz="2400" dirty="0" smtClean="0">
                <a:latin typeface="Courier New" pitchFamily="49" charset="0"/>
              </a:rPr>
              <a:t>(key &gt; root.key)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sz="2400" dirty="0" smtClean="0">
                <a:latin typeface="Courier New" pitchFamily="49" charset="0"/>
              </a:rPr>
              <a:t>    root = </a:t>
            </a:r>
            <a:r>
              <a:rPr lang="en-US" sz="2400" dirty="0" err="1" smtClean="0">
                <a:latin typeface="Courier New" pitchFamily="49" charset="0"/>
              </a:rPr>
              <a:t>root.right</a:t>
            </a:r>
            <a:r>
              <a:rPr lang="en-US" sz="2400" dirty="0" smtClean="0">
                <a:latin typeface="Courier New" pitchFamily="49" charset="0"/>
              </a:rPr>
              <a:t>;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sz="2400" dirty="0" smtClean="0">
                <a:latin typeface="Courier New" pitchFamily="49" charset="0"/>
              </a:rPr>
              <a:t> }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sz="2400" dirty="0" smtClean="0">
                <a:latin typeface="Courier New" pitchFamily="49" charset="0"/>
              </a:rPr>
              <a:t> </a:t>
            </a:r>
            <a:r>
              <a:rPr lang="en-US" sz="2400" b="1" dirty="0" smtClean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sz="2400" dirty="0" smtClean="0">
                <a:latin typeface="Courier New" pitchFamily="49" charset="0"/>
              </a:rPr>
              <a:t>(root ==</a:t>
            </a:r>
            <a:r>
              <a:rPr lang="en-US" sz="2400" b="1" dirty="0" smtClean="0">
                <a:latin typeface="Courier New" pitchFamily="49" charset="0"/>
              </a:rPr>
              <a:t> </a:t>
            </a:r>
            <a:r>
              <a:rPr lang="en-US" sz="2400" b="1" dirty="0" smtClean="0">
                <a:solidFill>
                  <a:schemeClr val="accent2"/>
                </a:solidFill>
                <a:latin typeface="Courier New" pitchFamily="49" charset="0"/>
              </a:rPr>
              <a:t>null</a:t>
            </a:r>
            <a:r>
              <a:rPr lang="en-US" sz="2400" dirty="0" smtClean="0">
                <a:latin typeface="Courier New" pitchFamily="49" charset="0"/>
              </a:rPr>
              <a:t>)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sz="2400" dirty="0" smtClean="0">
                <a:latin typeface="Courier New" pitchFamily="49" charset="0"/>
              </a:rPr>
              <a:t>    </a:t>
            </a:r>
            <a:r>
              <a:rPr lang="en-US" sz="2400" b="1" dirty="0" smtClean="0">
                <a:solidFill>
                  <a:schemeClr val="accent2"/>
                </a:solidFill>
                <a:latin typeface="Courier New" pitchFamily="49" charset="0"/>
              </a:rPr>
              <a:t>return null</a:t>
            </a:r>
            <a:r>
              <a:rPr lang="en-US" sz="2400" dirty="0" smtClean="0">
                <a:latin typeface="Courier New" pitchFamily="49" charset="0"/>
              </a:rPr>
              <a:t>;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sz="2400" dirty="0" smtClean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400" b="1" dirty="0" smtClean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400" dirty="0" smtClean="0">
                <a:latin typeface="Courier New" pitchFamily="49" charset="0"/>
              </a:rPr>
              <a:t> </a:t>
            </a:r>
            <a:r>
              <a:rPr lang="en-US" sz="2400" dirty="0" err="1" smtClean="0">
                <a:latin typeface="Courier New" pitchFamily="49" charset="0"/>
              </a:rPr>
              <a:t>root.data</a:t>
            </a:r>
            <a:r>
              <a:rPr lang="en-US" sz="2400" dirty="0" smtClean="0">
                <a:latin typeface="Courier New" pitchFamily="49" charset="0"/>
              </a:rPr>
              <a:t>;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sz="2400" dirty="0" smtClean="0">
                <a:latin typeface="Courier New" pitchFamily="49" charset="0"/>
              </a:rPr>
              <a:t>}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6104525" y="3054927"/>
            <a:ext cx="2781300" cy="3059113"/>
            <a:chOff x="381000" y="1600200"/>
            <a:chExt cx="2781300" cy="3059113"/>
          </a:xfrm>
          <a:solidFill>
            <a:schemeClr val="bg1"/>
          </a:solidFill>
        </p:grpSpPr>
        <p:sp>
          <p:nvSpPr>
            <p:cNvPr id="32" name="Oval 5"/>
            <p:cNvSpPr>
              <a:spLocks noChangeAspect="1"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514600" y="3378200"/>
              <a:ext cx="381000" cy="38100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20</a:t>
              </a:r>
            </a:p>
          </p:txBody>
        </p:sp>
        <p:sp>
          <p:nvSpPr>
            <p:cNvPr id="33" name="Oval 6"/>
            <p:cNvSpPr>
              <a:spLocks noChangeAspect="1"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354137" y="3378200"/>
              <a:ext cx="381000" cy="38100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9</a:t>
              </a:r>
            </a:p>
          </p:txBody>
        </p:sp>
        <p:sp>
          <p:nvSpPr>
            <p:cNvPr id="34" name="Oval 7"/>
            <p:cNvSpPr>
              <a:spLocks noChangeAspect="1"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81000" y="3378200"/>
              <a:ext cx="381000" cy="38100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35" name="Oval 8"/>
            <p:cNvSpPr>
              <a:spLocks noChangeAspect="1"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981200" y="2489200"/>
              <a:ext cx="381000" cy="38100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15</a:t>
              </a:r>
            </a:p>
          </p:txBody>
        </p:sp>
        <p:sp>
          <p:nvSpPr>
            <p:cNvPr id="36" name="Oval 9"/>
            <p:cNvSpPr>
              <a:spLocks noChangeAspect="1"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820737" y="2489200"/>
              <a:ext cx="381000" cy="38100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37" name="Oval 10"/>
            <p:cNvSpPr>
              <a:spLocks noChangeAspect="1"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371600" y="1600200"/>
              <a:ext cx="381000" cy="38100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12</a:t>
              </a:r>
            </a:p>
          </p:txBody>
        </p:sp>
        <p:cxnSp>
          <p:nvCxnSpPr>
            <p:cNvPr id="38" name="AutoShape 11"/>
            <p:cNvCxnSpPr>
              <a:cxnSpLocks noChangeShapeType="1"/>
              <a:stCxn id="37" idx="3"/>
              <a:endCxn id="36" idx="0"/>
            </p:cNvCxnSpPr>
            <p:nvPr>
              <p:custDataLst>
                <p:tags r:id="rId9"/>
              </p:custDataLst>
            </p:nvPr>
          </p:nvCxnSpPr>
          <p:spPr bwMode="auto">
            <a:xfrm rot="5400000">
              <a:off x="937419" y="1999223"/>
              <a:ext cx="563796" cy="416159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</p:cxnSp>
        <p:cxnSp>
          <p:nvCxnSpPr>
            <p:cNvPr id="39" name="AutoShape 12"/>
            <p:cNvCxnSpPr>
              <a:cxnSpLocks noChangeShapeType="1"/>
              <a:stCxn id="37" idx="5"/>
              <a:endCxn id="35" idx="0"/>
            </p:cNvCxnSpPr>
            <p:nvPr>
              <p:custDataLst>
                <p:tags r:id="rId10"/>
              </p:custDataLst>
            </p:nvPr>
          </p:nvCxnSpPr>
          <p:spPr bwMode="auto">
            <a:xfrm rot="16200000" flipH="1">
              <a:off x="1652354" y="1969854"/>
              <a:ext cx="563796" cy="474896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</p:cxnSp>
        <p:cxnSp>
          <p:nvCxnSpPr>
            <p:cNvPr id="40" name="AutoShape 13"/>
            <p:cNvCxnSpPr>
              <a:cxnSpLocks noChangeShapeType="1"/>
              <a:stCxn id="35" idx="5"/>
              <a:endCxn id="32" idx="0"/>
            </p:cNvCxnSpPr>
            <p:nvPr>
              <p:custDataLst>
                <p:tags r:id="rId11"/>
              </p:custDataLst>
            </p:nvPr>
          </p:nvCxnSpPr>
          <p:spPr bwMode="auto">
            <a:xfrm>
              <a:off x="2306638" y="2833688"/>
              <a:ext cx="398462" cy="525462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</p:cxnSp>
        <p:cxnSp>
          <p:nvCxnSpPr>
            <p:cNvPr id="41" name="AutoShape 14"/>
            <p:cNvCxnSpPr>
              <a:cxnSpLocks noChangeShapeType="1"/>
              <a:stCxn id="36" idx="3"/>
              <a:endCxn id="34" idx="0"/>
            </p:cNvCxnSpPr>
            <p:nvPr>
              <p:custDataLst>
                <p:tags r:id="rId12"/>
              </p:custDataLst>
            </p:nvPr>
          </p:nvCxnSpPr>
          <p:spPr bwMode="auto">
            <a:xfrm rot="5400000">
              <a:off x="442119" y="2943786"/>
              <a:ext cx="563796" cy="305033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</p:cxnSp>
        <p:cxnSp>
          <p:nvCxnSpPr>
            <p:cNvPr id="42" name="AutoShape 15"/>
            <p:cNvCxnSpPr>
              <a:cxnSpLocks noChangeShapeType="1"/>
              <a:stCxn id="36" idx="5"/>
              <a:endCxn id="33" idx="0"/>
            </p:cNvCxnSpPr>
            <p:nvPr>
              <p:custDataLst>
                <p:tags r:id="rId13"/>
              </p:custDataLst>
            </p:nvPr>
          </p:nvCxnSpPr>
          <p:spPr bwMode="auto">
            <a:xfrm>
              <a:off x="1146175" y="2833688"/>
              <a:ext cx="398462" cy="525462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</p:cxnSp>
        <p:sp>
          <p:nvSpPr>
            <p:cNvPr id="43" name="Oval 16"/>
            <p:cNvSpPr>
              <a:spLocks noChangeAspect="1"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781300" y="4267200"/>
              <a:ext cx="381000" cy="38100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30</a:t>
              </a:r>
            </a:p>
          </p:txBody>
        </p:sp>
        <p:cxnSp>
          <p:nvCxnSpPr>
            <p:cNvPr id="44" name="AutoShape 17"/>
            <p:cNvCxnSpPr>
              <a:cxnSpLocks noChangeShapeType="1"/>
              <a:stCxn id="32" idx="5"/>
              <a:endCxn id="43" idx="0"/>
            </p:cNvCxnSpPr>
            <p:nvPr>
              <p:custDataLst>
                <p:tags r:id="rId15"/>
              </p:custDataLst>
            </p:nvPr>
          </p:nvCxnSpPr>
          <p:spPr bwMode="auto">
            <a:xfrm>
              <a:off x="2840038" y="3722688"/>
              <a:ext cx="131762" cy="525462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</p:cxnSp>
        <p:sp>
          <p:nvSpPr>
            <p:cNvPr id="45" name="Oval 18"/>
            <p:cNvSpPr>
              <a:spLocks noChangeAspect="1"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1087437" y="4267200"/>
              <a:ext cx="381000" cy="38100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7</a:t>
              </a:r>
            </a:p>
          </p:txBody>
        </p:sp>
        <p:cxnSp>
          <p:nvCxnSpPr>
            <p:cNvPr id="46" name="AutoShape 19"/>
            <p:cNvCxnSpPr>
              <a:cxnSpLocks noChangeShapeType="1"/>
              <a:stCxn id="33" idx="3"/>
              <a:endCxn id="45" idx="0"/>
            </p:cNvCxnSpPr>
            <p:nvPr>
              <p:custDataLst>
                <p:tags r:id="rId17"/>
              </p:custDataLst>
            </p:nvPr>
          </p:nvCxnSpPr>
          <p:spPr bwMode="auto">
            <a:xfrm flipH="1">
              <a:off x="1277937" y="3722688"/>
              <a:ext cx="131763" cy="525462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</p:cxnSp>
        <p:sp>
          <p:nvSpPr>
            <p:cNvPr id="47" name="Oval 20"/>
            <p:cNvSpPr>
              <a:spLocks noChangeAspect="1"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247900" y="4259263"/>
              <a:ext cx="381000" cy="38100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17</a:t>
              </a:r>
            </a:p>
          </p:txBody>
        </p:sp>
        <p:cxnSp>
          <p:nvCxnSpPr>
            <p:cNvPr id="48" name="AutoShape 21"/>
            <p:cNvCxnSpPr>
              <a:cxnSpLocks noChangeShapeType="1"/>
              <a:stCxn id="32" idx="3"/>
              <a:endCxn id="47" idx="0"/>
            </p:cNvCxnSpPr>
            <p:nvPr>
              <p:custDataLst>
                <p:tags r:id="rId19"/>
              </p:custDataLst>
            </p:nvPr>
          </p:nvCxnSpPr>
          <p:spPr bwMode="auto">
            <a:xfrm flipH="1">
              <a:off x="2438400" y="3722688"/>
              <a:ext cx="131763" cy="517525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</p:cxnSp>
        <p:sp>
          <p:nvSpPr>
            <p:cNvPr id="49" name="Oval 24"/>
            <p:cNvSpPr>
              <a:spLocks noChangeAspect="1"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1600200" y="4278313"/>
              <a:ext cx="381000" cy="38100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10</a:t>
              </a:r>
            </a:p>
          </p:txBody>
        </p:sp>
        <p:cxnSp>
          <p:nvCxnSpPr>
            <p:cNvPr id="50" name="AutoShape 25"/>
            <p:cNvCxnSpPr>
              <a:cxnSpLocks noChangeShapeType="1"/>
              <a:endCxn id="49" idx="0"/>
            </p:cNvCxnSpPr>
            <p:nvPr>
              <p:custDataLst>
                <p:tags r:id="rId21"/>
              </p:custDataLst>
            </p:nvPr>
          </p:nvCxnSpPr>
          <p:spPr bwMode="auto">
            <a:xfrm>
              <a:off x="1658937" y="3733800"/>
              <a:ext cx="131763" cy="525463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81374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 the Dictionary and Set ADTs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Dictionary sometimes goes by Map. It's easier to spell.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27,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77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of Find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We have already said it is worst-case O(n)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Average case is O(log n)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But if want to be exact, the time to find node x is actually </a:t>
            </a:r>
            <a:r>
              <a:rPr lang="el-GR" dirty="0" smtClean="0">
                <a:latin typeface="Arial Unicode MS"/>
                <a:ea typeface="Arial Unicode MS"/>
                <a:cs typeface="Arial Unicode MS"/>
              </a:rPr>
              <a:t>Θ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(depth of x in tree)</a:t>
            </a:r>
          </a:p>
          <a:p>
            <a:r>
              <a:rPr lang="en-US" dirty="0" smtClean="0">
                <a:ea typeface="Arial Unicode MS"/>
                <a:cs typeface="Arial Unicode MS"/>
              </a:rPr>
              <a:t>If we can bound the depth of nodes, we automatically bound the time for find()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27,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55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Other “Finding” Operations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Find minimum node</a:t>
            </a:r>
          </a:p>
          <a:p>
            <a:r>
              <a:rPr lang="en-US" dirty="0" smtClean="0"/>
              <a:t>Find maximum node</a:t>
            </a:r>
          </a:p>
          <a:p>
            <a:r>
              <a:rPr lang="en-US" dirty="0" smtClean="0"/>
              <a:t>Find predecessor of a non-leaf</a:t>
            </a:r>
          </a:p>
          <a:p>
            <a:r>
              <a:rPr lang="en-US" dirty="0" smtClean="0"/>
              <a:t>Find successor of a non-leaf</a:t>
            </a:r>
          </a:p>
          <a:p>
            <a:r>
              <a:rPr lang="en-US" dirty="0" smtClean="0"/>
              <a:t>Find predecessor of a leaf</a:t>
            </a:r>
          </a:p>
          <a:p>
            <a:r>
              <a:rPr lang="en-US" dirty="0" smtClean="0"/>
              <a:t>Find successor of a leaf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27, 2012</a:t>
            </a:r>
            <a:endParaRPr lang="en-US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12F5-03B5-4BEE-BF40-7EC1D15EBEE1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269333" name="Line 21" hidden="1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886200" y="4191000"/>
            <a:ext cx="685800" cy="228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9334" name="Line 22" hidden="1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 flipV="1">
            <a:off x="8382000" y="5334000"/>
            <a:ext cx="76200" cy="6858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6104525" y="3054927"/>
            <a:ext cx="2781300" cy="3059113"/>
            <a:chOff x="381000" y="1600200"/>
            <a:chExt cx="2781300" cy="3059113"/>
          </a:xfrm>
          <a:solidFill>
            <a:schemeClr val="bg1"/>
          </a:solidFill>
        </p:grpSpPr>
        <p:sp>
          <p:nvSpPr>
            <p:cNvPr id="35" name="Oval 5"/>
            <p:cNvSpPr>
              <a:spLocks noChangeAspect="1"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514600" y="3378200"/>
              <a:ext cx="381000" cy="38100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20</a:t>
              </a:r>
            </a:p>
          </p:txBody>
        </p:sp>
        <p:sp>
          <p:nvSpPr>
            <p:cNvPr id="36" name="Oval 6"/>
            <p:cNvSpPr>
              <a:spLocks noChangeAspect="1"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354137" y="3378200"/>
              <a:ext cx="381000" cy="38100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9</a:t>
              </a:r>
            </a:p>
          </p:txBody>
        </p:sp>
        <p:sp>
          <p:nvSpPr>
            <p:cNvPr id="37" name="Oval 7"/>
            <p:cNvSpPr>
              <a:spLocks noChangeAspect="1"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81000" y="3378200"/>
              <a:ext cx="381000" cy="38100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38" name="Oval 8"/>
            <p:cNvSpPr>
              <a:spLocks noChangeAspect="1"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981200" y="2489200"/>
              <a:ext cx="381000" cy="38100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15</a:t>
              </a:r>
            </a:p>
          </p:txBody>
        </p:sp>
        <p:sp>
          <p:nvSpPr>
            <p:cNvPr id="39" name="Oval 9"/>
            <p:cNvSpPr>
              <a:spLocks noChangeAspect="1"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820737" y="2489200"/>
              <a:ext cx="381000" cy="38100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40" name="Oval 10"/>
            <p:cNvSpPr>
              <a:spLocks noChangeAspect="1"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371600" y="1600200"/>
              <a:ext cx="381000" cy="38100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12</a:t>
              </a:r>
            </a:p>
          </p:txBody>
        </p:sp>
        <p:cxnSp>
          <p:nvCxnSpPr>
            <p:cNvPr id="41" name="AutoShape 11"/>
            <p:cNvCxnSpPr>
              <a:cxnSpLocks noChangeShapeType="1"/>
              <a:stCxn id="40" idx="3"/>
              <a:endCxn id="39" idx="0"/>
            </p:cNvCxnSpPr>
            <p:nvPr>
              <p:custDataLst>
                <p:tags r:id="rId11"/>
              </p:custDataLst>
            </p:nvPr>
          </p:nvCxnSpPr>
          <p:spPr bwMode="auto">
            <a:xfrm rot="5400000">
              <a:off x="937419" y="1999223"/>
              <a:ext cx="563796" cy="416159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</p:cxnSp>
        <p:cxnSp>
          <p:nvCxnSpPr>
            <p:cNvPr id="42" name="AutoShape 12"/>
            <p:cNvCxnSpPr>
              <a:cxnSpLocks noChangeShapeType="1"/>
              <a:stCxn id="40" idx="5"/>
              <a:endCxn id="38" idx="0"/>
            </p:cNvCxnSpPr>
            <p:nvPr>
              <p:custDataLst>
                <p:tags r:id="rId12"/>
              </p:custDataLst>
            </p:nvPr>
          </p:nvCxnSpPr>
          <p:spPr bwMode="auto">
            <a:xfrm rot="16200000" flipH="1">
              <a:off x="1652354" y="1969854"/>
              <a:ext cx="563796" cy="474896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</p:cxnSp>
        <p:cxnSp>
          <p:nvCxnSpPr>
            <p:cNvPr id="43" name="AutoShape 13"/>
            <p:cNvCxnSpPr>
              <a:cxnSpLocks noChangeShapeType="1"/>
              <a:stCxn id="38" idx="5"/>
              <a:endCxn id="35" idx="0"/>
            </p:cNvCxnSpPr>
            <p:nvPr>
              <p:custDataLst>
                <p:tags r:id="rId13"/>
              </p:custDataLst>
            </p:nvPr>
          </p:nvCxnSpPr>
          <p:spPr bwMode="auto">
            <a:xfrm>
              <a:off x="2306638" y="2833688"/>
              <a:ext cx="398462" cy="525462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</p:cxnSp>
        <p:cxnSp>
          <p:nvCxnSpPr>
            <p:cNvPr id="44" name="AutoShape 14"/>
            <p:cNvCxnSpPr>
              <a:cxnSpLocks noChangeShapeType="1"/>
              <a:stCxn id="39" idx="3"/>
              <a:endCxn id="37" idx="0"/>
            </p:cNvCxnSpPr>
            <p:nvPr>
              <p:custDataLst>
                <p:tags r:id="rId14"/>
              </p:custDataLst>
            </p:nvPr>
          </p:nvCxnSpPr>
          <p:spPr bwMode="auto">
            <a:xfrm rot="5400000">
              <a:off x="442119" y="2943786"/>
              <a:ext cx="563796" cy="305033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</p:cxnSp>
        <p:cxnSp>
          <p:nvCxnSpPr>
            <p:cNvPr id="45" name="AutoShape 15"/>
            <p:cNvCxnSpPr>
              <a:cxnSpLocks noChangeShapeType="1"/>
              <a:stCxn id="39" idx="5"/>
              <a:endCxn id="36" idx="0"/>
            </p:cNvCxnSpPr>
            <p:nvPr>
              <p:custDataLst>
                <p:tags r:id="rId15"/>
              </p:custDataLst>
            </p:nvPr>
          </p:nvCxnSpPr>
          <p:spPr bwMode="auto">
            <a:xfrm>
              <a:off x="1146175" y="2833688"/>
              <a:ext cx="398462" cy="525462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</p:cxnSp>
        <p:sp>
          <p:nvSpPr>
            <p:cNvPr id="46" name="Oval 16"/>
            <p:cNvSpPr>
              <a:spLocks noChangeAspect="1"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781300" y="4267200"/>
              <a:ext cx="381000" cy="38100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30</a:t>
              </a:r>
            </a:p>
          </p:txBody>
        </p:sp>
        <p:cxnSp>
          <p:nvCxnSpPr>
            <p:cNvPr id="47" name="AutoShape 17"/>
            <p:cNvCxnSpPr>
              <a:cxnSpLocks noChangeShapeType="1"/>
              <a:stCxn id="35" idx="5"/>
              <a:endCxn id="46" idx="0"/>
            </p:cNvCxnSpPr>
            <p:nvPr>
              <p:custDataLst>
                <p:tags r:id="rId17"/>
              </p:custDataLst>
            </p:nvPr>
          </p:nvCxnSpPr>
          <p:spPr bwMode="auto">
            <a:xfrm>
              <a:off x="2840038" y="3722688"/>
              <a:ext cx="131762" cy="525462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</p:cxnSp>
        <p:sp>
          <p:nvSpPr>
            <p:cNvPr id="48" name="Oval 18"/>
            <p:cNvSpPr>
              <a:spLocks noChangeAspect="1"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1087437" y="4267200"/>
              <a:ext cx="381000" cy="38100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7</a:t>
              </a:r>
            </a:p>
          </p:txBody>
        </p:sp>
        <p:cxnSp>
          <p:nvCxnSpPr>
            <p:cNvPr id="49" name="AutoShape 19"/>
            <p:cNvCxnSpPr>
              <a:cxnSpLocks noChangeShapeType="1"/>
              <a:stCxn id="36" idx="3"/>
              <a:endCxn id="48" idx="0"/>
            </p:cNvCxnSpPr>
            <p:nvPr>
              <p:custDataLst>
                <p:tags r:id="rId19"/>
              </p:custDataLst>
            </p:nvPr>
          </p:nvCxnSpPr>
          <p:spPr bwMode="auto">
            <a:xfrm flipH="1">
              <a:off x="1277937" y="3722688"/>
              <a:ext cx="131763" cy="525462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</p:cxnSp>
        <p:sp>
          <p:nvSpPr>
            <p:cNvPr id="50" name="Oval 20"/>
            <p:cNvSpPr>
              <a:spLocks noChangeAspect="1"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247900" y="4259263"/>
              <a:ext cx="381000" cy="38100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17</a:t>
              </a:r>
            </a:p>
          </p:txBody>
        </p:sp>
        <p:cxnSp>
          <p:nvCxnSpPr>
            <p:cNvPr id="51" name="AutoShape 21"/>
            <p:cNvCxnSpPr>
              <a:cxnSpLocks noChangeShapeType="1"/>
              <a:stCxn id="35" idx="3"/>
              <a:endCxn id="50" idx="0"/>
            </p:cNvCxnSpPr>
            <p:nvPr>
              <p:custDataLst>
                <p:tags r:id="rId21"/>
              </p:custDataLst>
            </p:nvPr>
          </p:nvCxnSpPr>
          <p:spPr bwMode="auto">
            <a:xfrm flipH="1">
              <a:off x="2438400" y="3722688"/>
              <a:ext cx="131763" cy="517525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</p:cxnSp>
        <p:sp>
          <p:nvSpPr>
            <p:cNvPr id="52" name="Oval 24"/>
            <p:cNvSpPr>
              <a:spLocks noChangeAspect="1"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1600200" y="4278313"/>
              <a:ext cx="381000" cy="38100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10</a:t>
              </a:r>
            </a:p>
          </p:txBody>
        </p:sp>
        <p:cxnSp>
          <p:nvCxnSpPr>
            <p:cNvPr id="53" name="AutoShape 25"/>
            <p:cNvCxnSpPr>
              <a:cxnSpLocks noChangeShapeType="1"/>
              <a:endCxn id="52" idx="0"/>
            </p:cNvCxnSpPr>
            <p:nvPr>
              <p:custDataLst>
                <p:tags r:id="rId23"/>
              </p:custDataLst>
            </p:nvPr>
          </p:nvCxnSpPr>
          <p:spPr bwMode="auto">
            <a:xfrm>
              <a:off x="1658937" y="3733800"/>
              <a:ext cx="131763" cy="525463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60942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33" grpId="0" animBg="1"/>
      <p:bldP spid="26933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Insert in BST</a:t>
            </a:r>
            <a:endParaRPr lang="en-US" smtClean="0"/>
          </a:p>
        </p:txBody>
      </p:sp>
      <p:sp>
        <p:nvSpPr>
          <p:cNvPr id="3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27, 2012</a:t>
            </a:r>
            <a:endParaRPr lang="en-US"/>
          </a:p>
        </p:txBody>
      </p:sp>
      <p:sp>
        <p:nvSpPr>
          <p:cNvPr id="3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21524" name="Text Box 2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626912" y="745543"/>
            <a:ext cx="202811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nsert(13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nsert(8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nsert(31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)</a:t>
            </a:r>
          </a:p>
        </p:txBody>
      </p:sp>
      <p:sp>
        <p:nvSpPr>
          <p:cNvPr id="35" name="Oval 5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3429000" y="2890837"/>
            <a:ext cx="381000" cy="381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20</a:t>
            </a:r>
          </a:p>
        </p:txBody>
      </p:sp>
      <p:sp>
        <p:nvSpPr>
          <p:cNvPr id="39" name="Oval 6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1763712" y="2890837"/>
            <a:ext cx="381000" cy="381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9</a:t>
            </a:r>
          </a:p>
        </p:txBody>
      </p:sp>
      <p:sp>
        <p:nvSpPr>
          <p:cNvPr id="40" name="Oval 7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2890837"/>
            <a:ext cx="381000" cy="381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1" name="Oval 8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2781300" y="2001837"/>
            <a:ext cx="381000" cy="381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15</a:t>
            </a:r>
          </a:p>
        </p:txBody>
      </p:sp>
      <p:sp>
        <p:nvSpPr>
          <p:cNvPr id="42" name="Oval 9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1127124" y="2001837"/>
            <a:ext cx="381000" cy="381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43" name="Oval 10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1954212" y="1112837"/>
            <a:ext cx="381000" cy="381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12</a:t>
            </a:r>
          </a:p>
        </p:txBody>
      </p:sp>
      <p:cxnSp>
        <p:nvCxnSpPr>
          <p:cNvPr id="44" name="AutoShape 11"/>
          <p:cNvCxnSpPr>
            <a:cxnSpLocks noChangeShapeType="1"/>
            <a:stCxn id="43" idx="3"/>
            <a:endCxn id="42" idx="0"/>
          </p:cNvCxnSpPr>
          <p:nvPr>
            <p:custDataLst>
              <p:tags r:id="rId9"/>
            </p:custDataLst>
          </p:nvPr>
        </p:nvCxnSpPr>
        <p:spPr bwMode="auto">
          <a:xfrm flipH="1">
            <a:off x="1317624" y="1438041"/>
            <a:ext cx="692384" cy="563796"/>
          </a:xfrm>
          <a:prstGeom prst="straightConnector1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cxnSp>
        <p:nvCxnSpPr>
          <p:cNvPr id="45" name="AutoShape 12"/>
          <p:cNvCxnSpPr>
            <a:cxnSpLocks noChangeShapeType="1"/>
            <a:stCxn id="43" idx="5"/>
            <a:endCxn id="41" idx="0"/>
          </p:cNvCxnSpPr>
          <p:nvPr>
            <p:custDataLst>
              <p:tags r:id="rId10"/>
            </p:custDataLst>
          </p:nvPr>
        </p:nvCxnSpPr>
        <p:spPr bwMode="auto">
          <a:xfrm>
            <a:off x="2279416" y="1438041"/>
            <a:ext cx="692384" cy="563796"/>
          </a:xfrm>
          <a:prstGeom prst="straightConnector1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cxnSp>
        <p:nvCxnSpPr>
          <p:cNvPr id="46" name="AutoShape 13"/>
          <p:cNvCxnSpPr>
            <a:cxnSpLocks noChangeShapeType="1"/>
            <a:stCxn id="41" idx="5"/>
            <a:endCxn id="35" idx="0"/>
          </p:cNvCxnSpPr>
          <p:nvPr>
            <p:custDataLst>
              <p:tags r:id="rId11"/>
            </p:custDataLst>
          </p:nvPr>
        </p:nvCxnSpPr>
        <p:spPr bwMode="auto">
          <a:xfrm>
            <a:off x="3106504" y="2327041"/>
            <a:ext cx="512996" cy="563796"/>
          </a:xfrm>
          <a:prstGeom prst="straightConnector1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cxnSp>
        <p:nvCxnSpPr>
          <p:cNvPr id="47" name="AutoShape 14"/>
          <p:cNvCxnSpPr>
            <a:cxnSpLocks noChangeShapeType="1"/>
            <a:stCxn id="42" idx="3"/>
            <a:endCxn id="40" idx="0"/>
          </p:cNvCxnSpPr>
          <p:nvPr>
            <p:custDataLst>
              <p:tags r:id="rId12"/>
            </p:custDataLst>
          </p:nvPr>
        </p:nvCxnSpPr>
        <p:spPr bwMode="auto">
          <a:xfrm flipH="1">
            <a:off x="723900" y="2327041"/>
            <a:ext cx="459020" cy="563796"/>
          </a:xfrm>
          <a:prstGeom prst="straightConnector1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cxnSp>
        <p:nvCxnSpPr>
          <p:cNvPr id="48" name="AutoShape 15"/>
          <p:cNvCxnSpPr>
            <a:cxnSpLocks noChangeShapeType="1"/>
            <a:stCxn id="42" idx="5"/>
            <a:endCxn id="39" idx="0"/>
          </p:cNvCxnSpPr>
          <p:nvPr>
            <p:custDataLst>
              <p:tags r:id="rId13"/>
            </p:custDataLst>
          </p:nvPr>
        </p:nvCxnSpPr>
        <p:spPr bwMode="auto">
          <a:xfrm>
            <a:off x="1452328" y="2327041"/>
            <a:ext cx="501884" cy="563796"/>
          </a:xfrm>
          <a:prstGeom prst="straightConnector1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sp>
        <p:nvSpPr>
          <p:cNvPr id="49" name="Oval 16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>
            <a:off x="3810000" y="3779837"/>
            <a:ext cx="381000" cy="381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30</a:t>
            </a:r>
          </a:p>
        </p:txBody>
      </p:sp>
      <p:cxnSp>
        <p:nvCxnSpPr>
          <p:cNvPr id="50" name="AutoShape 17"/>
          <p:cNvCxnSpPr>
            <a:cxnSpLocks noChangeShapeType="1"/>
            <a:stCxn id="35" idx="5"/>
            <a:endCxn id="49" idx="0"/>
          </p:cNvCxnSpPr>
          <p:nvPr>
            <p:custDataLst>
              <p:tags r:id="rId15"/>
            </p:custDataLst>
          </p:nvPr>
        </p:nvCxnSpPr>
        <p:spPr bwMode="auto">
          <a:xfrm>
            <a:off x="3754204" y="3216041"/>
            <a:ext cx="246296" cy="563796"/>
          </a:xfrm>
          <a:prstGeom prst="straightConnector1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sp>
        <p:nvSpPr>
          <p:cNvPr id="51" name="Oval 18"/>
          <p:cNvSpPr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1393824" y="3779837"/>
            <a:ext cx="381000" cy="381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7</a:t>
            </a:r>
          </a:p>
        </p:txBody>
      </p:sp>
      <p:cxnSp>
        <p:nvCxnSpPr>
          <p:cNvPr id="52" name="AutoShape 19"/>
          <p:cNvCxnSpPr>
            <a:cxnSpLocks noChangeShapeType="1"/>
            <a:stCxn id="39" idx="3"/>
            <a:endCxn id="51" idx="0"/>
          </p:cNvCxnSpPr>
          <p:nvPr>
            <p:custDataLst>
              <p:tags r:id="rId17"/>
            </p:custDataLst>
          </p:nvPr>
        </p:nvCxnSpPr>
        <p:spPr bwMode="auto">
          <a:xfrm flipH="1">
            <a:off x="1584324" y="3216041"/>
            <a:ext cx="235184" cy="563796"/>
          </a:xfrm>
          <a:prstGeom prst="straightConnector1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sp>
        <p:nvSpPr>
          <p:cNvPr id="53" name="Oval 20"/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>
            <a:off x="3048000" y="3771900"/>
            <a:ext cx="381000" cy="381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17</a:t>
            </a:r>
          </a:p>
        </p:txBody>
      </p:sp>
      <p:cxnSp>
        <p:nvCxnSpPr>
          <p:cNvPr id="54" name="AutoShape 21"/>
          <p:cNvCxnSpPr>
            <a:cxnSpLocks noChangeShapeType="1"/>
            <a:stCxn id="35" idx="3"/>
            <a:endCxn id="53" idx="0"/>
          </p:cNvCxnSpPr>
          <p:nvPr>
            <p:custDataLst>
              <p:tags r:id="rId19"/>
            </p:custDataLst>
          </p:nvPr>
        </p:nvCxnSpPr>
        <p:spPr bwMode="auto">
          <a:xfrm flipH="1">
            <a:off x="3238500" y="3216041"/>
            <a:ext cx="246296" cy="555859"/>
          </a:xfrm>
          <a:prstGeom prst="straightConnector1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sp>
        <p:nvSpPr>
          <p:cNvPr id="55" name="Oval 24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>
            <a:off x="2133600" y="3790950"/>
            <a:ext cx="381000" cy="381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10</a:t>
            </a:r>
          </a:p>
        </p:txBody>
      </p:sp>
      <p:cxnSp>
        <p:nvCxnSpPr>
          <p:cNvPr id="56" name="AutoShape 25"/>
          <p:cNvCxnSpPr>
            <a:cxnSpLocks noChangeShapeType="1"/>
            <a:stCxn id="39" idx="5"/>
            <a:endCxn id="55" idx="0"/>
          </p:cNvCxnSpPr>
          <p:nvPr>
            <p:custDataLst>
              <p:tags r:id="rId21"/>
            </p:custDataLst>
          </p:nvPr>
        </p:nvCxnSpPr>
        <p:spPr bwMode="auto">
          <a:xfrm>
            <a:off x="2088916" y="3216041"/>
            <a:ext cx="235184" cy="574909"/>
          </a:xfrm>
          <a:prstGeom prst="straightConnector1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72454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Insert in BST</a:t>
            </a:r>
            <a:endParaRPr lang="en-US" smtClean="0"/>
          </a:p>
        </p:txBody>
      </p:sp>
      <p:sp>
        <p:nvSpPr>
          <p:cNvPr id="3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27, 2012</a:t>
            </a:r>
            <a:endParaRPr lang="en-US"/>
          </a:p>
        </p:txBody>
      </p:sp>
      <p:sp>
        <p:nvSpPr>
          <p:cNvPr id="3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21524" name="Text Box 2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626912" y="745543"/>
            <a:ext cx="202811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nsert(13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nsert(8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nsert(31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)</a:t>
            </a:r>
          </a:p>
        </p:txBody>
      </p:sp>
      <p:sp>
        <p:nvSpPr>
          <p:cNvPr id="39" name="Oval 6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1763712" y="2835041"/>
            <a:ext cx="381000" cy="381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9</a:t>
            </a:r>
          </a:p>
        </p:txBody>
      </p:sp>
      <p:sp>
        <p:nvSpPr>
          <p:cNvPr id="40" name="Oval 7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2835041"/>
            <a:ext cx="381000" cy="381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1" name="Oval 8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3048000" y="2001837"/>
            <a:ext cx="381000" cy="381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15</a:t>
            </a:r>
          </a:p>
        </p:txBody>
      </p:sp>
      <p:sp>
        <p:nvSpPr>
          <p:cNvPr id="42" name="Oval 9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1127124" y="2001837"/>
            <a:ext cx="381000" cy="381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43" name="Oval 10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2133600" y="1112837"/>
            <a:ext cx="381000" cy="381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12</a:t>
            </a:r>
          </a:p>
        </p:txBody>
      </p:sp>
      <p:cxnSp>
        <p:nvCxnSpPr>
          <p:cNvPr id="44" name="AutoShape 11"/>
          <p:cNvCxnSpPr>
            <a:cxnSpLocks noChangeShapeType="1"/>
            <a:stCxn id="43" idx="3"/>
            <a:endCxn id="42" idx="0"/>
          </p:cNvCxnSpPr>
          <p:nvPr>
            <p:custDataLst>
              <p:tags r:id="rId8"/>
            </p:custDataLst>
          </p:nvPr>
        </p:nvCxnSpPr>
        <p:spPr bwMode="auto">
          <a:xfrm flipH="1">
            <a:off x="1317624" y="1438041"/>
            <a:ext cx="871772" cy="563796"/>
          </a:xfrm>
          <a:prstGeom prst="straightConnector1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cxnSp>
        <p:nvCxnSpPr>
          <p:cNvPr id="45" name="AutoShape 12"/>
          <p:cNvCxnSpPr>
            <a:cxnSpLocks noChangeShapeType="1"/>
            <a:stCxn id="43" idx="5"/>
            <a:endCxn id="41" idx="0"/>
          </p:cNvCxnSpPr>
          <p:nvPr>
            <p:custDataLst>
              <p:tags r:id="rId9"/>
            </p:custDataLst>
          </p:nvPr>
        </p:nvCxnSpPr>
        <p:spPr bwMode="auto">
          <a:xfrm>
            <a:off x="2458804" y="1438041"/>
            <a:ext cx="779696" cy="563796"/>
          </a:xfrm>
          <a:prstGeom prst="straightConnector1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cxnSp>
        <p:nvCxnSpPr>
          <p:cNvPr id="46" name="AutoShape 13"/>
          <p:cNvCxnSpPr>
            <a:cxnSpLocks noChangeShapeType="1"/>
            <a:stCxn id="41" idx="5"/>
            <a:endCxn id="35" idx="0"/>
          </p:cNvCxnSpPr>
          <p:nvPr>
            <p:custDataLst>
              <p:tags r:id="rId10"/>
            </p:custDataLst>
          </p:nvPr>
        </p:nvCxnSpPr>
        <p:spPr bwMode="auto">
          <a:xfrm>
            <a:off x="3373204" y="2327041"/>
            <a:ext cx="474896" cy="508000"/>
          </a:xfrm>
          <a:prstGeom prst="straightConnector1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cxnSp>
        <p:nvCxnSpPr>
          <p:cNvPr id="47" name="AutoShape 14"/>
          <p:cNvCxnSpPr>
            <a:cxnSpLocks noChangeShapeType="1"/>
            <a:stCxn id="42" idx="3"/>
            <a:endCxn id="40" idx="0"/>
          </p:cNvCxnSpPr>
          <p:nvPr>
            <p:custDataLst>
              <p:tags r:id="rId11"/>
            </p:custDataLst>
          </p:nvPr>
        </p:nvCxnSpPr>
        <p:spPr bwMode="auto">
          <a:xfrm flipH="1">
            <a:off x="723900" y="2327041"/>
            <a:ext cx="459020" cy="508000"/>
          </a:xfrm>
          <a:prstGeom prst="straightConnector1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cxnSp>
        <p:nvCxnSpPr>
          <p:cNvPr id="48" name="AutoShape 15"/>
          <p:cNvCxnSpPr>
            <a:cxnSpLocks noChangeShapeType="1"/>
            <a:stCxn id="42" idx="5"/>
            <a:endCxn id="39" idx="0"/>
          </p:cNvCxnSpPr>
          <p:nvPr>
            <p:custDataLst>
              <p:tags r:id="rId12"/>
            </p:custDataLst>
          </p:nvPr>
        </p:nvCxnSpPr>
        <p:spPr bwMode="auto">
          <a:xfrm>
            <a:off x="1452328" y="2327041"/>
            <a:ext cx="501884" cy="508000"/>
          </a:xfrm>
          <a:prstGeom prst="straightConnector1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sp>
        <p:nvSpPr>
          <p:cNvPr id="51" name="Oval 18"/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1393824" y="3779837"/>
            <a:ext cx="381000" cy="381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7</a:t>
            </a:r>
          </a:p>
        </p:txBody>
      </p:sp>
      <p:cxnSp>
        <p:nvCxnSpPr>
          <p:cNvPr id="52" name="AutoShape 19"/>
          <p:cNvCxnSpPr>
            <a:cxnSpLocks noChangeShapeType="1"/>
            <a:stCxn id="39" idx="3"/>
            <a:endCxn id="51" idx="0"/>
          </p:cNvCxnSpPr>
          <p:nvPr>
            <p:custDataLst>
              <p:tags r:id="rId14"/>
            </p:custDataLst>
          </p:nvPr>
        </p:nvCxnSpPr>
        <p:spPr bwMode="auto">
          <a:xfrm flipH="1">
            <a:off x="1584324" y="3160245"/>
            <a:ext cx="235184" cy="619592"/>
          </a:xfrm>
          <a:prstGeom prst="straightConnector1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grpSp>
        <p:nvGrpSpPr>
          <p:cNvPr id="4" name="Group 3"/>
          <p:cNvGrpSpPr/>
          <p:nvPr/>
        </p:nvGrpSpPr>
        <p:grpSpPr>
          <a:xfrm>
            <a:off x="3276600" y="2835041"/>
            <a:ext cx="1143000" cy="1325796"/>
            <a:chOff x="3048000" y="2835041"/>
            <a:chExt cx="1143000" cy="1325796"/>
          </a:xfrm>
        </p:grpSpPr>
        <p:sp>
          <p:nvSpPr>
            <p:cNvPr id="35" name="Oval 5"/>
            <p:cNvSpPr>
              <a:spLocks noChangeAspect="1"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429000" y="2835041"/>
              <a:ext cx="381000" cy="381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20</a:t>
              </a:r>
            </a:p>
          </p:txBody>
        </p:sp>
        <p:sp>
          <p:nvSpPr>
            <p:cNvPr id="49" name="Oval 16"/>
            <p:cNvSpPr>
              <a:spLocks noChangeAspect="1"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3810000" y="3779837"/>
              <a:ext cx="381000" cy="381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30</a:t>
              </a:r>
            </a:p>
          </p:txBody>
        </p:sp>
        <p:cxnSp>
          <p:nvCxnSpPr>
            <p:cNvPr id="50" name="AutoShape 17"/>
            <p:cNvCxnSpPr>
              <a:cxnSpLocks noChangeShapeType="1"/>
              <a:stCxn id="35" idx="5"/>
              <a:endCxn id="49" idx="0"/>
            </p:cNvCxnSpPr>
            <p:nvPr>
              <p:custDataLst>
                <p:tags r:id="rId21"/>
              </p:custDataLst>
            </p:nvPr>
          </p:nvCxnSpPr>
          <p:spPr bwMode="auto">
            <a:xfrm>
              <a:off x="3754204" y="3160245"/>
              <a:ext cx="246296" cy="619592"/>
            </a:xfrm>
            <a:prstGeom prst="straightConnector1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</p:cxnSp>
        <p:sp>
          <p:nvSpPr>
            <p:cNvPr id="53" name="Oval 20"/>
            <p:cNvSpPr>
              <a:spLocks noChangeAspect="1"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048000" y="3771900"/>
              <a:ext cx="381000" cy="381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17</a:t>
              </a:r>
            </a:p>
          </p:txBody>
        </p:sp>
        <p:cxnSp>
          <p:nvCxnSpPr>
            <p:cNvPr id="54" name="AutoShape 21"/>
            <p:cNvCxnSpPr>
              <a:cxnSpLocks noChangeShapeType="1"/>
              <a:stCxn id="35" idx="3"/>
              <a:endCxn id="53" idx="0"/>
            </p:cNvCxnSpPr>
            <p:nvPr>
              <p:custDataLst>
                <p:tags r:id="rId23"/>
              </p:custDataLst>
            </p:nvPr>
          </p:nvCxnSpPr>
          <p:spPr bwMode="auto">
            <a:xfrm flipH="1">
              <a:off x="3238500" y="3160245"/>
              <a:ext cx="246296" cy="611655"/>
            </a:xfrm>
            <a:prstGeom prst="straightConnector1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</p:cxnSp>
      </p:grpSp>
      <p:sp>
        <p:nvSpPr>
          <p:cNvPr id="55" name="Oval 24"/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2133600" y="3790950"/>
            <a:ext cx="381000" cy="381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10</a:t>
            </a:r>
          </a:p>
        </p:txBody>
      </p:sp>
      <p:cxnSp>
        <p:nvCxnSpPr>
          <p:cNvPr id="56" name="AutoShape 25"/>
          <p:cNvCxnSpPr>
            <a:cxnSpLocks noChangeShapeType="1"/>
            <a:stCxn id="39" idx="5"/>
            <a:endCxn id="55" idx="0"/>
          </p:cNvCxnSpPr>
          <p:nvPr>
            <p:custDataLst>
              <p:tags r:id="rId16"/>
            </p:custDataLst>
          </p:nvPr>
        </p:nvCxnSpPr>
        <p:spPr bwMode="auto">
          <a:xfrm>
            <a:off x="2088916" y="3160245"/>
            <a:ext cx="235184" cy="630705"/>
          </a:xfrm>
          <a:prstGeom prst="straightConnector1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sp>
        <p:nvSpPr>
          <p:cNvPr id="26" name="Oval 5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2514600" y="2835041"/>
            <a:ext cx="381000" cy="381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13</a:t>
            </a:r>
            <a:endParaRPr lang="en-US" dirty="0"/>
          </a:p>
        </p:txBody>
      </p:sp>
      <p:cxnSp>
        <p:nvCxnSpPr>
          <p:cNvPr id="27" name="AutoShape 12"/>
          <p:cNvCxnSpPr>
            <a:cxnSpLocks noChangeShapeType="1"/>
            <a:stCxn id="41" idx="3"/>
            <a:endCxn id="26" idx="0"/>
          </p:cNvCxnSpPr>
          <p:nvPr>
            <p:custDataLst>
              <p:tags r:id="rId18"/>
            </p:custDataLst>
          </p:nvPr>
        </p:nvCxnSpPr>
        <p:spPr bwMode="auto">
          <a:xfrm flipH="1">
            <a:off x="2705100" y="2327041"/>
            <a:ext cx="398696" cy="508000"/>
          </a:xfrm>
          <a:prstGeom prst="straightConnector1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66673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Insert in BST</a:t>
            </a:r>
            <a:endParaRPr lang="en-US" smtClean="0"/>
          </a:p>
        </p:txBody>
      </p:sp>
      <p:sp>
        <p:nvSpPr>
          <p:cNvPr id="3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27, 2012</a:t>
            </a:r>
            <a:endParaRPr lang="en-US"/>
          </a:p>
        </p:txBody>
      </p:sp>
      <p:sp>
        <p:nvSpPr>
          <p:cNvPr id="3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21524" name="Text Box 2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626912" y="745543"/>
            <a:ext cx="202811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nsert(13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nsert(8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nsert(31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)</a:t>
            </a:r>
          </a:p>
        </p:txBody>
      </p:sp>
      <p:sp>
        <p:nvSpPr>
          <p:cNvPr id="39" name="Oval 6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1763712" y="2835041"/>
            <a:ext cx="381000" cy="381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9</a:t>
            </a:r>
          </a:p>
        </p:txBody>
      </p:sp>
      <p:sp>
        <p:nvSpPr>
          <p:cNvPr id="40" name="Oval 7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2835041"/>
            <a:ext cx="381000" cy="381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1" name="Oval 8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3048000" y="2001837"/>
            <a:ext cx="381000" cy="381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15</a:t>
            </a:r>
          </a:p>
        </p:txBody>
      </p:sp>
      <p:sp>
        <p:nvSpPr>
          <p:cNvPr id="42" name="Oval 9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1127124" y="2001837"/>
            <a:ext cx="381000" cy="381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43" name="Oval 10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2133600" y="1112837"/>
            <a:ext cx="381000" cy="381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12</a:t>
            </a:r>
          </a:p>
        </p:txBody>
      </p:sp>
      <p:cxnSp>
        <p:nvCxnSpPr>
          <p:cNvPr id="44" name="AutoShape 11"/>
          <p:cNvCxnSpPr>
            <a:cxnSpLocks noChangeShapeType="1"/>
            <a:stCxn id="43" idx="3"/>
            <a:endCxn id="42" idx="0"/>
          </p:cNvCxnSpPr>
          <p:nvPr>
            <p:custDataLst>
              <p:tags r:id="rId8"/>
            </p:custDataLst>
          </p:nvPr>
        </p:nvCxnSpPr>
        <p:spPr bwMode="auto">
          <a:xfrm flipH="1">
            <a:off x="1317624" y="1438041"/>
            <a:ext cx="871772" cy="563796"/>
          </a:xfrm>
          <a:prstGeom prst="straightConnector1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cxnSp>
        <p:nvCxnSpPr>
          <p:cNvPr id="45" name="AutoShape 12"/>
          <p:cNvCxnSpPr>
            <a:cxnSpLocks noChangeShapeType="1"/>
            <a:stCxn id="43" idx="5"/>
            <a:endCxn id="41" idx="0"/>
          </p:cNvCxnSpPr>
          <p:nvPr>
            <p:custDataLst>
              <p:tags r:id="rId9"/>
            </p:custDataLst>
          </p:nvPr>
        </p:nvCxnSpPr>
        <p:spPr bwMode="auto">
          <a:xfrm>
            <a:off x="2458804" y="1438041"/>
            <a:ext cx="779696" cy="563796"/>
          </a:xfrm>
          <a:prstGeom prst="straightConnector1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cxnSp>
        <p:nvCxnSpPr>
          <p:cNvPr id="46" name="AutoShape 13"/>
          <p:cNvCxnSpPr>
            <a:cxnSpLocks noChangeShapeType="1"/>
            <a:stCxn id="41" idx="5"/>
            <a:endCxn id="35" idx="0"/>
          </p:cNvCxnSpPr>
          <p:nvPr>
            <p:custDataLst>
              <p:tags r:id="rId10"/>
            </p:custDataLst>
          </p:nvPr>
        </p:nvCxnSpPr>
        <p:spPr bwMode="auto">
          <a:xfrm>
            <a:off x="3373204" y="2327041"/>
            <a:ext cx="474896" cy="508000"/>
          </a:xfrm>
          <a:prstGeom prst="straightConnector1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cxnSp>
        <p:nvCxnSpPr>
          <p:cNvPr id="47" name="AutoShape 14"/>
          <p:cNvCxnSpPr>
            <a:cxnSpLocks noChangeShapeType="1"/>
            <a:stCxn id="42" idx="3"/>
            <a:endCxn id="40" idx="0"/>
          </p:cNvCxnSpPr>
          <p:nvPr>
            <p:custDataLst>
              <p:tags r:id="rId11"/>
            </p:custDataLst>
          </p:nvPr>
        </p:nvCxnSpPr>
        <p:spPr bwMode="auto">
          <a:xfrm flipH="1">
            <a:off x="723900" y="2327041"/>
            <a:ext cx="459020" cy="508000"/>
          </a:xfrm>
          <a:prstGeom prst="straightConnector1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cxnSp>
        <p:nvCxnSpPr>
          <p:cNvPr id="48" name="AutoShape 15"/>
          <p:cNvCxnSpPr>
            <a:cxnSpLocks noChangeShapeType="1"/>
            <a:stCxn id="42" idx="5"/>
            <a:endCxn id="39" idx="0"/>
          </p:cNvCxnSpPr>
          <p:nvPr>
            <p:custDataLst>
              <p:tags r:id="rId12"/>
            </p:custDataLst>
          </p:nvPr>
        </p:nvCxnSpPr>
        <p:spPr bwMode="auto">
          <a:xfrm>
            <a:off x="1452328" y="2327041"/>
            <a:ext cx="501884" cy="508000"/>
          </a:xfrm>
          <a:prstGeom prst="straightConnector1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sp>
        <p:nvSpPr>
          <p:cNvPr id="51" name="Oval 18"/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1393824" y="3779837"/>
            <a:ext cx="381000" cy="381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7</a:t>
            </a:r>
          </a:p>
        </p:txBody>
      </p:sp>
      <p:cxnSp>
        <p:nvCxnSpPr>
          <p:cNvPr id="52" name="AutoShape 19"/>
          <p:cNvCxnSpPr>
            <a:cxnSpLocks noChangeShapeType="1"/>
            <a:stCxn id="39" idx="3"/>
            <a:endCxn id="51" idx="0"/>
          </p:cNvCxnSpPr>
          <p:nvPr>
            <p:custDataLst>
              <p:tags r:id="rId14"/>
            </p:custDataLst>
          </p:nvPr>
        </p:nvCxnSpPr>
        <p:spPr bwMode="auto">
          <a:xfrm flipH="1">
            <a:off x="1584324" y="3160245"/>
            <a:ext cx="235184" cy="619592"/>
          </a:xfrm>
          <a:prstGeom prst="straightConnector1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grpSp>
        <p:nvGrpSpPr>
          <p:cNvPr id="4" name="Group 3"/>
          <p:cNvGrpSpPr/>
          <p:nvPr/>
        </p:nvGrpSpPr>
        <p:grpSpPr>
          <a:xfrm>
            <a:off x="3276600" y="2835041"/>
            <a:ext cx="1143000" cy="1325796"/>
            <a:chOff x="3048000" y="2835041"/>
            <a:chExt cx="1143000" cy="1325796"/>
          </a:xfrm>
        </p:grpSpPr>
        <p:sp>
          <p:nvSpPr>
            <p:cNvPr id="35" name="Oval 5"/>
            <p:cNvSpPr>
              <a:spLocks noChangeAspect="1"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3429000" y="2835041"/>
              <a:ext cx="381000" cy="381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20</a:t>
              </a:r>
            </a:p>
          </p:txBody>
        </p:sp>
        <p:sp>
          <p:nvSpPr>
            <p:cNvPr id="49" name="Oval 16"/>
            <p:cNvSpPr>
              <a:spLocks noChangeAspect="1"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810000" y="3779837"/>
              <a:ext cx="381000" cy="381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30</a:t>
              </a:r>
            </a:p>
          </p:txBody>
        </p:sp>
        <p:cxnSp>
          <p:nvCxnSpPr>
            <p:cNvPr id="50" name="AutoShape 17"/>
            <p:cNvCxnSpPr>
              <a:cxnSpLocks noChangeShapeType="1"/>
              <a:stCxn id="35" idx="5"/>
              <a:endCxn id="49" idx="0"/>
            </p:cNvCxnSpPr>
            <p:nvPr>
              <p:custDataLst>
                <p:tags r:id="rId23"/>
              </p:custDataLst>
            </p:nvPr>
          </p:nvCxnSpPr>
          <p:spPr bwMode="auto">
            <a:xfrm>
              <a:off x="3754204" y="3160245"/>
              <a:ext cx="246296" cy="619592"/>
            </a:xfrm>
            <a:prstGeom prst="straightConnector1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</p:cxnSp>
        <p:sp>
          <p:nvSpPr>
            <p:cNvPr id="53" name="Oval 20"/>
            <p:cNvSpPr>
              <a:spLocks noChangeAspect="1"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048000" y="3771900"/>
              <a:ext cx="381000" cy="381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17</a:t>
              </a:r>
            </a:p>
          </p:txBody>
        </p:sp>
        <p:cxnSp>
          <p:nvCxnSpPr>
            <p:cNvPr id="54" name="AutoShape 21"/>
            <p:cNvCxnSpPr>
              <a:cxnSpLocks noChangeShapeType="1"/>
              <a:stCxn id="35" idx="3"/>
              <a:endCxn id="53" idx="0"/>
            </p:cNvCxnSpPr>
            <p:nvPr>
              <p:custDataLst>
                <p:tags r:id="rId25"/>
              </p:custDataLst>
            </p:nvPr>
          </p:nvCxnSpPr>
          <p:spPr bwMode="auto">
            <a:xfrm flipH="1">
              <a:off x="3238500" y="3160245"/>
              <a:ext cx="246296" cy="611655"/>
            </a:xfrm>
            <a:prstGeom prst="straightConnector1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</p:cxnSp>
      </p:grpSp>
      <p:sp>
        <p:nvSpPr>
          <p:cNvPr id="55" name="Oval 24"/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2133600" y="3790950"/>
            <a:ext cx="381000" cy="381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10</a:t>
            </a:r>
          </a:p>
        </p:txBody>
      </p:sp>
      <p:cxnSp>
        <p:nvCxnSpPr>
          <p:cNvPr id="56" name="AutoShape 25"/>
          <p:cNvCxnSpPr>
            <a:cxnSpLocks noChangeShapeType="1"/>
            <a:stCxn id="39" idx="5"/>
            <a:endCxn id="55" idx="0"/>
          </p:cNvCxnSpPr>
          <p:nvPr>
            <p:custDataLst>
              <p:tags r:id="rId16"/>
            </p:custDataLst>
          </p:nvPr>
        </p:nvCxnSpPr>
        <p:spPr bwMode="auto">
          <a:xfrm>
            <a:off x="2088916" y="3160245"/>
            <a:ext cx="235184" cy="630705"/>
          </a:xfrm>
          <a:prstGeom prst="straightConnector1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sp>
        <p:nvSpPr>
          <p:cNvPr id="26" name="Oval 5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2514600" y="2835041"/>
            <a:ext cx="381000" cy="381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13</a:t>
            </a:r>
            <a:endParaRPr lang="en-US" dirty="0"/>
          </a:p>
        </p:txBody>
      </p:sp>
      <p:cxnSp>
        <p:nvCxnSpPr>
          <p:cNvPr id="27" name="AutoShape 12"/>
          <p:cNvCxnSpPr>
            <a:cxnSpLocks noChangeShapeType="1"/>
            <a:stCxn id="41" idx="3"/>
            <a:endCxn id="26" idx="0"/>
          </p:cNvCxnSpPr>
          <p:nvPr>
            <p:custDataLst>
              <p:tags r:id="rId18"/>
            </p:custDataLst>
          </p:nvPr>
        </p:nvCxnSpPr>
        <p:spPr bwMode="auto">
          <a:xfrm flipH="1">
            <a:off x="2705100" y="2327041"/>
            <a:ext cx="398696" cy="508000"/>
          </a:xfrm>
          <a:prstGeom prst="straightConnector1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sp>
        <p:nvSpPr>
          <p:cNvPr id="29" name="Oval 5"/>
          <p:cNvSpPr>
            <a:spLocks noChangeAspect="1" noChangeArrowheads="1"/>
          </p:cNvSpPr>
          <p:nvPr>
            <p:custDataLst>
              <p:tags r:id="rId19"/>
            </p:custDataLst>
          </p:nvPr>
        </p:nvSpPr>
        <p:spPr bwMode="auto">
          <a:xfrm>
            <a:off x="1752600" y="4572000"/>
            <a:ext cx="381000" cy="381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cxnSp>
        <p:nvCxnSpPr>
          <p:cNvPr id="30" name="AutoShape 25"/>
          <p:cNvCxnSpPr>
            <a:cxnSpLocks noChangeShapeType="1"/>
            <a:stCxn id="51" idx="5"/>
            <a:endCxn id="29" idx="0"/>
          </p:cNvCxnSpPr>
          <p:nvPr>
            <p:custDataLst>
              <p:tags r:id="rId20"/>
            </p:custDataLst>
          </p:nvPr>
        </p:nvCxnSpPr>
        <p:spPr bwMode="auto">
          <a:xfrm>
            <a:off x="1719028" y="4105041"/>
            <a:ext cx="224072" cy="466959"/>
          </a:xfrm>
          <a:prstGeom prst="straightConnector1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03424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Insert in BST</a:t>
            </a:r>
            <a:endParaRPr lang="en-US" smtClean="0"/>
          </a:p>
        </p:txBody>
      </p:sp>
      <p:sp>
        <p:nvSpPr>
          <p:cNvPr id="3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27, 2012</a:t>
            </a:r>
            <a:endParaRPr lang="en-US"/>
          </a:p>
        </p:txBody>
      </p:sp>
      <p:sp>
        <p:nvSpPr>
          <p:cNvPr id="3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21524" name="Text Box 2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626912" y="745543"/>
            <a:ext cx="202811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nsert(13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nsert(8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nsert(31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)</a:t>
            </a:r>
          </a:p>
        </p:txBody>
      </p:sp>
      <p:sp>
        <p:nvSpPr>
          <p:cNvPr id="39" name="Oval 6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1763712" y="2835041"/>
            <a:ext cx="381000" cy="381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9</a:t>
            </a:r>
          </a:p>
        </p:txBody>
      </p:sp>
      <p:sp>
        <p:nvSpPr>
          <p:cNvPr id="40" name="Oval 7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2835041"/>
            <a:ext cx="381000" cy="381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1" name="Oval 8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3048000" y="2001837"/>
            <a:ext cx="381000" cy="381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15</a:t>
            </a:r>
          </a:p>
        </p:txBody>
      </p:sp>
      <p:sp>
        <p:nvSpPr>
          <p:cNvPr id="42" name="Oval 9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1127124" y="2001837"/>
            <a:ext cx="381000" cy="381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43" name="Oval 10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2133600" y="1112837"/>
            <a:ext cx="381000" cy="381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12</a:t>
            </a:r>
          </a:p>
        </p:txBody>
      </p:sp>
      <p:cxnSp>
        <p:nvCxnSpPr>
          <p:cNvPr id="44" name="AutoShape 11"/>
          <p:cNvCxnSpPr>
            <a:cxnSpLocks noChangeShapeType="1"/>
            <a:stCxn id="43" idx="3"/>
            <a:endCxn id="42" idx="0"/>
          </p:cNvCxnSpPr>
          <p:nvPr>
            <p:custDataLst>
              <p:tags r:id="rId8"/>
            </p:custDataLst>
          </p:nvPr>
        </p:nvCxnSpPr>
        <p:spPr bwMode="auto">
          <a:xfrm flipH="1">
            <a:off x="1317624" y="1438041"/>
            <a:ext cx="871772" cy="563796"/>
          </a:xfrm>
          <a:prstGeom prst="straightConnector1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cxnSp>
        <p:nvCxnSpPr>
          <p:cNvPr id="45" name="AutoShape 12"/>
          <p:cNvCxnSpPr>
            <a:cxnSpLocks noChangeShapeType="1"/>
            <a:stCxn id="43" idx="5"/>
            <a:endCxn id="41" idx="0"/>
          </p:cNvCxnSpPr>
          <p:nvPr>
            <p:custDataLst>
              <p:tags r:id="rId9"/>
            </p:custDataLst>
          </p:nvPr>
        </p:nvCxnSpPr>
        <p:spPr bwMode="auto">
          <a:xfrm>
            <a:off x="2458804" y="1438041"/>
            <a:ext cx="779696" cy="563796"/>
          </a:xfrm>
          <a:prstGeom prst="straightConnector1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cxnSp>
        <p:nvCxnSpPr>
          <p:cNvPr id="46" name="AutoShape 13"/>
          <p:cNvCxnSpPr>
            <a:cxnSpLocks noChangeShapeType="1"/>
            <a:stCxn id="41" idx="5"/>
            <a:endCxn id="35" idx="0"/>
          </p:cNvCxnSpPr>
          <p:nvPr>
            <p:custDataLst>
              <p:tags r:id="rId10"/>
            </p:custDataLst>
          </p:nvPr>
        </p:nvCxnSpPr>
        <p:spPr bwMode="auto">
          <a:xfrm>
            <a:off x="3373204" y="2327041"/>
            <a:ext cx="474896" cy="508000"/>
          </a:xfrm>
          <a:prstGeom prst="straightConnector1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cxnSp>
        <p:nvCxnSpPr>
          <p:cNvPr id="47" name="AutoShape 14"/>
          <p:cNvCxnSpPr>
            <a:cxnSpLocks noChangeShapeType="1"/>
            <a:stCxn id="42" idx="3"/>
            <a:endCxn id="40" idx="0"/>
          </p:cNvCxnSpPr>
          <p:nvPr>
            <p:custDataLst>
              <p:tags r:id="rId11"/>
            </p:custDataLst>
          </p:nvPr>
        </p:nvCxnSpPr>
        <p:spPr bwMode="auto">
          <a:xfrm flipH="1">
            <a:off x="723900" y="2327041"/>
            <a:ext cx="459020" cy="508000"/>
          </a:xfrm>
          <a:prstGeom prst="straightConnector1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cxnSp>
        <p:nvCxnSpPr>
          <p:cNvPr id="48" name="AutoShape 15"/>
          <p:cNvCxnSpPr>
            <a:cxnSpLocks noChangeShapeType="1"/>
            <a:stCxn id="42" idx="5"/>
            <a:endCxn id="39" idx="0"/>
          </p:cNvCxnSpPr>
          <p:nvPr>
            <p:custDataLst>
              <p:tags r:id="rId12"/>
            </p:custDataLst>
          </p:nvPr>
        </p:nvCxnSpPr>
        <p:spPr bwMode="auto">
          <a:xfrm>
            <a:off x="1452328" y="2327041"/>
            <a:ext cx="501884" cy="508000"/>
          </a:xfrm>
          <a:prstGeom prst="straightConnector1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sp>
        <p:nvSpPr>
          <p:cNvPr id="51" name="Oval 18"/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1393824" y="3779837"/>
            <a:ext cx="381000" cy="381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7</a:t>
            </a:r>
          </a:p>
        </p:txBody>
      </p:sp>
      <p:cxnSp>
        <p:nvCxnSpPr>
          <p:cNvPr id="52" name="AutoShape 19"/>
          <p:cNvCxnSpPr>
            <a:cxnSpLocks noChangeShapeType="1"/>
            <a:stCxn id="39" idx="3"/>
            <a:endCxn id="51" idx="0"/>
          </p:cNvCxnSpPr>
          <p:nvPr>
            <p:custDataLst>
              <p:tags r:id="rId14"/>
            </p:custDataLst>
          </p:nvPr>
        </p:nvCxnSpPr>
        <p:spPr bwMode="auto">
          <a:xfrm flipH="1">
            <a:off x="1584324" y="3160245"/>
            <a:ext cx="235184" cy="619592"/>
          </a:xfrm>
          <a:prstGeom prst="straightConnector1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grpSp>
        <p:nvGrpSpPr>
          <p:cNvPr id="4" name="Group 3"/>
          <p:cNvGrpSpPr/>
          <p:nvPr/>
        </p:nvGrpSpPr>
        <p:grpSpPr>
          <a:xfrm>
            <a:off x="3276600" y="2835041"/>
            <a:ext cx="1143000" cy="1325796"/>
            <a:chOff x="3048000" y="2835041"/>
            <a:chExt cx="1143000" cy="1325796"/>
          </a:xfrm>
        </p:grpSpPr>
        <p:sp>
          <p:nvSpPr>
            <p:cNvPr id="35" name="Oval 5"/>
            <p:cNvSpPr>
              <a:spLocks noChangeAspect="1"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429000" y="2835041"/>
              <a:ext cx="381000" cy="381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20</a:t>
              </a:r>
            </a:p>
          </p:txBody>
        </p:sp>
        <p:sp>
          <p:nvSpPr>
            <p:cNvPr id="49" name="Oval 16"/>
            <p:cNvSpPr>
              <a:spLocks noChangeAspect="1"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810000" y="3779837"/>
              <a:ext cx="381000" cy="381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30</a:t>
              </a:r>
            </a:p>
          </p:txBody>
        </p:sp>
        <p:cxnSp>
          <p:nvCxnSpPr>
            <p:cNvPr id="50" name="AutoShape 17"/>
            <p:cNvCxnSpPr>
              <a:cxnSpLocks noChangeShapeType="1"/>
              <a:stCxn id="35" idx="5"/>
              <a:endCxn id="49" idx="0"/>
            </p:cNvCxnSpPr>
            <p:nvPr>
              <p:custDataLst>
                <p:tags r:id="rId25"/>
              </p:custDataLst>
            </p:nvPr>
          </p:nvCxnSpPr>
          <p:spPr bwMode="auto">
            <a:xfrm>
              <a:off x="3754204" y="3160245"/>
              <a:ext cx="246296" cy="619592"/>
            </a:xfrm>
            <a:prstGeom prst="straightConnector1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</p:cxnSp>
        <p:sp>
          <p:nvSpPr>
            <p:cNvPr id="53" name="Oval 20"/>
            <p:cNvSpPr>
              <a:spLocks noChangeAspect="1"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3048000" y="3771900"/>
              <a:ext cx="381000" cy="381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17</a:t>
              </a:r>
            </a:p>
          </p:txBody>
        </p:sp>
        <p:cxnSp>
          <p:nvCxnSpPr>
            <p:cNvPr id="54" name="AutoShape 21"/>
            <p:cNvCxnSpPr>
              <a:cxnSpLocks noChangeShapeType="1"/>
              <a:stCxn id="35" idx="3"/>
              <a:endCxn id="53" idx="0"/>
            </p:cNvCxnSpPr>
            <p:nvPr>
              <p:custDataLst>
                <p:tags r:id="rId27"/>
              </p:custDataLst>
            </p:nvPr>
          </p:nvCxnSpPr>
          <p:spPr bwMode="auto">
            <a:xfrm flipH="1">
              <a:off x="3238500" y="3160245"/>
              <a:ext cx="246296" cy="611655"/>
            </a:xfrm>
            <a:prstGeom prst="straightConnector1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</p:cxnSp>
      </p:grpSp>
      <p:sp>
        <p:nvSpPr>
          <p:cNvPr id="55" name="Oval 24"/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2133600" y="3790950"/>
            <a:ext cx="381000" cy="381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10</a:t>
            </a:r>
          </a:p>
        </p:txBody>
      </p:sp>
      <p:cxnSp>
        <p:nvCxnSpPr>
          <p:cNvPr id="56" name="AutoShape 25"/>
          <p:cNvCxnSpPr>
            <a:cxnSpLocks noChangeShapeType="1"/>
            <a:stCxn id="39" idx="5"/>
            <a:endCxn id="55" idx="0"/>
          </p:cNvCxnSpPr>
          <p:nvPr>
            <p:custDataLst>
              <p:tags r:id="rId16"/>
            </p:custDataLst>
          </p:nvPr>
        </p:nvCxnSpPr>
        <p:spPr bwMode="auto">
          <a:xfrm>
            <a:off x="2088916" y="3160245"/>
            <a:ext cx="235184" cy="630705"/>
          </a:xfrm>
          <a:prstGeom prst="straightConnector1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sp>
        <p:nvSpPr>
          <p:cNvPr id="26" name="Oval 5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2514600" y="2835041"/>
            <a:ext cx="381000" cy="381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13</a:t>
            </a:r>
            <a:endParaRPr lang="en-US" dirty="0"/>
          </a:p>
        </p:txBody>
      </p:sp>
      <p:cxnSp>
        <p:nvCxnSpPr>
          <p:cNvPr id="27" name="AutoShape 12"/>
          <p:cNvCxnSpPr>
            <a:cxnSpLocks noChangeShapeType="1"/>
            <a:stCxn id="41" idx="3"/>
            <a:endCxn id="26" idx="0"/>
          </p:cNvCxnSpPr>
          <p:nvPr>
            <p:custDataLst>
              <p:tags r:id="rId18"/>
            </p:custDataLst>
          </p:nvPr>
        </p:nvCxnSpPr>
        <p:spPr bwMode="auto">
          <a:xfrm flipH="1">
            <a:off x="2705100" y="2327041"/>
            <a:ext cx="398696" cy="508000"/>
          </a:xfrm>
          <a:prstGeom prst="straightConnector1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sp>
        <p:nvSpPr>
          <p:cNvPr id="29" name="Oval 5"/>
          <p:cNvSpPr>
            <a:spLocks noChangeAspect="1" noChangeArrowheads="1"/>
          </p:cNvSpPr>
          <p:nvPr>
            <p:custDataLst>
              <p:tags r:id="rId19"/>
            </p:custDataLst>
          </p:nvPr>
        </p:nvSpPr>
        <p:spPr bwMode="auto">
          <a:xfrm>
            <a:off x="1752600" y="4572000"/>
            <a:ext cx="381000" cy="381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cxnSp>
        <p:nvCxnSpPr>
          <p:cNvPr id="30" name="AutoShape 25"/>
          <p:cNvCxnSpPr>
            <a:cxnSpLocks noChangeShapeType="1"/>
            <a:stCxn id="51" idx="5"/>
            <a:endCxn id="29" idx="0"/>
          </p:cNvCxnSpPr>
          <p:nvPr>
            <p:custDataLst>
              <p:tags r:id="rId20"/>
            </p:custDataLst>
          </p:nvPr>
        </p:nvCxnSpPr>
        <p:spPr bwMode="auto">
          <a:xfrm>
            <a:off x="1719028" y="4105041"/>
            <a:ext cx="224072" cy="466959"/>
          </a:xfrm>
          <a:prstGeom prst="straightConnector1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sp>
        <p:nvSpPr>
          <p:cNvPr id="31" name="Oval 5"/>
          <p:cNvSpPr>
            <a:spLocks noChangeAspect="1" noChangeArrowheads="1"/>
          </p:cNvSpPr>
          <p:nvPr>
            <p:custDataLst>
              <p:tags r:id="rId21"/>
            </p:custDataLst>
          </p:nvPr>
        </p:nvSpPr>
        <p:spPr bwMode="auto">
          <a:xfrm>
            <a:off x="4419600" y="4572000"/>
            <a:ext cx="381000" cy="381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31</a:t>
            </a:r>
            <a:endParaRPr lang="en-US" dirty="0"/>
          </a:p>
        </p:txBody>
      </p:sp>
      <p:cxnSp>
        <p:nvCxnSpPr>
          <p:cNvPr id="32" name="AutoShape 25"/>
          <p:cNvCxnSpPr>
            <a:cxnSpLocks noChangeShapeType="1"/>
            <a:stCxn id="49" idx="5"/>
            <a:endCxn id="31" idx="0"/>
          </p:cNvCxnSpPr>
          <p:nvPr>
            <p:custDataLst>
              <p:tags r:id="rId22"/>
            </p:custDataLst>
          </p:nvPr>
        </p:nvCxnSpPr>
        <p:spPr bwMode="auto">
          <a:xfrm>
            <a:off x="4363804" y="4105041"/>
            <a:ext cx="246296" cy="466959"/>
          </a:xfrm>
          <a:prstGeom prst="straightConnector1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3154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Insert in BST</a:t>
            </a:r>
            <a:endParaRPr lang="en-US" smtClean="0"/>
          </a:p>
        </p:txBody>
      </p:sp>
      <p:sp>
        <p:nvSpPr>
          <p:cNvPr id="3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27, 2012</a:t>
            </a:r>
            <a:endParaRPr lang="en-US"/>
          </a:p>
        </p:txBody>
      </p:sp>
      <p:sp>
        <p:nvSpPr>
          <p:cNvPr id="3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21525" name="Text Box 2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363804" y="795801"/>
            <a:ext cx="4551596" cy="2793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</a:pPr>
            <a:r>
              <a:rPr lang="en-US" sz="2400" b="0" dirty="0" smtClean="0">
                <a:latin typeface="+mn-lt"/>
              </a:rPr>
              <a:t>The code for insert is the same as with find except you add a node when you fail to find it.</a:t>
            </a:r>
          </a:p>
          <a:p>
            <a:pPr>
              <a:spcBef>
                <a:spcPts val="900"/>
              </a:spcBef>
            </a:pPr>
            <a:r>
              <a:rPr lang="en-US" sz="2400" dirty="0" smtClean="0"/>
              <a:t>What makes it easy is that inserts only happen at the leaves. </a:t>
            </a:r>
            <a:r>
              <a:rPr lang="en-US" sz="2400" b="0" dirty="0" smtClean="0">
                <a:latin typeface="+mn-lt"/>
              </a:rPr>
              <a:t> </a:t>
            </a:r>
            <a:endParaRPr lang="en-US" sz="2400" b="0" dirty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588873"/>
            <a:ext cx="230505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Oval 6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1763712" y="2835041"/>
            <a:ext cx="381000" cy="381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9</a:t>
            </a:r>
          </a:p>
        </p:txBody>
      </p:sp>
      <p:sp>
        <p:nvSpPr>
          <p:cNvPr id="31" name="Oval 7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2835041"/>
            <a:ext cx="381000" cy="381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32" name="Oval 8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3048000" y="2001837"/>
            <a:ext cx="381000" cy="381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15</a:t>
            </a:r>
          </a:p>
        </p:txBody>
      </p:sp>
      <p:sp>
        <p:nvSpPr>
          <p:cNvPr id="33" name="Oval 9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1127124" y="2001837"/>
            <a:ext cx="381000" cy="381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57" name="Oval 10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2133600" y="1112837"/>
            <a:ext cx="381000" cy="381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12</a:t>
            </a:r>
          </a:p>
        </p:txBody>
      </p:sp>
      <p:cxnSp>
        <p:nvCxnSpPr>
          <p:cNvPr id="58" name="AutoShape 11"/>
          <p:cNvCxnSpPr>
            <a:cxnSpLocks noChangeShapeType="1"/>
            <a:stCxn id="57" idx="3"/>
            <a:endCxn id="33" idx="0"/>
          </p:cNvCxnSpPr>
          <p:nvPr>
            <p:custDataLst>
              <p:tags r:id="rId8"/>
            </p:custDataLst>
          </p:nvPr>
        </p:nvCxnSpPr>
        <p:spPr bwMode="auto">
          <a:xfrm flipH="1">
            <a:off x="1317624" y="1438041"/>
            <a:ext cx="871772" cy="563796"/>
          </a:xfrm>
          <a:prstGeom prst="straightConnector1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cxnSp>
        <p:nvCxnSpPr>
          <p:cNvPr id="59" name="AutoShape 12"/>
          <p:cNvCxnSpPr>
            <a:cxnSpLocks noChangeShapeType="1"/>
            <a:stCxn id="57" idx="5"/>
            <a:endCxn id="32" idx="0"/>
          </p:cNvCxnSpPr>
          <p:nvPr>
            <p:custDataLst>
              <p:tags r:id="rId9"/>
            </p:custDataLst>
          </p:nvPr>
        </p:nvCxnSpPr>
        <p:spPr bwMode="auto">
          <a:xfrm>
            <a:off x="2458804" y="1438041"/>
            <a:ext cx="779696" cy="563796"/>
          </a:xfrm>
          <a:prstGeom prst="straightConnector1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cxnSp>
        <p:nvCxnSpPr>
          <p:cNvPr id="60" name="AutoShape 13"/>
          <p:cNvCxnSpPr>
            <a:cxnSpLocks noChangeShapeType="1"/>
            <a:stCxn id="32" idx="5"/>
            <a:endCxn id="66" idx="0"/>
          </p:cNvCxnSpPr>
          <p:nvPr>
            <p:custDataLst>
              <p:tags r:id="rId10"/>
            </p:custDataLst>
          </p:nvPr>
        </p:nvCxnSpPr>
        <p:spPr bwMode="auto">
          <a:xfrm>
            <a:off x="3373204" y="2327041"/>
            <a:ext cx="474896" cy="508000"/>
          </a:xfrm>
          <a:prstGeom prst="straightConnector1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cxnSp>
        <p:nvCxnSpPr>
          <p:cNvPr id="61" name="AutoShape 14"/>
          <p:cNvCxnSpPr>
            <a:cxnSpLocks noChangeShapeType="1"/>
            <a:stCxn id="33" idx="3"/>
            <a:endCxn id="31" idx="0"/>
          </p:cNvCxnSpPr>
          <p:nvPr>
            <p:custDataLst>
              <p:tags r:id="rId11"/>
            </p:custDataLst>
          </p:nvPr>
        </p:nvCxnSpPr>
        <p:spPr bwMode="auto">
          <a:xfrm flipH="1">
            <a:off x="723900" y="2327041"/>
            <a:ext cx="459020" cy="508000"/>
          </a:xfrm>
          <a:prstGeom prst="straightConnector1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cxnSp>
        <p:nvCxnSpPr>
          <p:cNvPr id="62" name="AutoShape 15"/>
          <p:cNvCxnSpPr>
            <a:cxnSpLocks noChangeShapeType="1"/>
            <a:stCxn id="33" idx="5"/>
            <a:endCxn id="30" idx="0"/>
          </p:cNvCxnSpPr>
          <p:nvPr>
            <p:custDataLst>
              <p:tags r:id="rId12"/>
            </p:custDataLst>
          </p:nvPr>
        </p:nvCxnSpPr>
        <p:spPr bwMode="auto">
          <a:xfrm>
            <a:off x="1452328" y="2327041"/>
            <a:ext cx="501884" cy="508000"/>
          </a:xfrm>
          <a:prstGeom prst="straightConnector1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sp>
        <p:nvSpPr>
          <p:cNvPr id="63" name="Oval 18"/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1393824" y="3779837"/>
            <a:ext cx="381000" cy="381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7</a:t>
            </a:r>
          </a:p>
        </p:txBody>
      </p:sp>
      <p:cxnSp>
        <p:nvCxnSpPr>
          <p:cNvPr id="64" name="AutoShape 19"/>
          <p:cNvCxnSpPr>
            <a:cxnSpLocks noChangeShapeType="1"/>
            <a:stCxn id="30" idx="3"/>
            <a:endCxn id="63" idx="0"/>
          </p:cNvCxnSpPr>
          <p:nvPr>
            <p:custDataLst>
              <p:tags r:id="rId14"/>
            </p:custDataLst>
          </p:nvPr>
        </p:nvCxnSpPr>
        <p:spPr bwMode="auto">
          <a:xfrm flipH="1">
            <a:off x="1584324" y="3160245"/>
            <a:ext cx="235184" cy="619592"/>
          </a:xfrm>
          <a:prstGeom prst="straightConnector1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grpSp>
        <p:nvGrpSpPr>
          <p:cNvPr id="65" name="Group 64"/>
          <p:cNvGrpSpPr/>
          <p:nvPr/>
        </p:nvGrpSpPr>
        <p:grpSpPr>
          <a:xfrm>
            <a:off x="3276600" y="2835041"/>
            <a:ext cx="1143000" cy="1325796"/>
            <a:chOff x="3048000" y="2835041"/>
            <a:chExt cx="1143000" cy="1325796"/>
          </a:xfrm>
        </p:grpSpPr>
        <p:sp>
          <p:nvSpPr>
            <p:cNvPr id="66" name="Oval 5"/>
            <p:cNvSpPr>
              <a:spLocks noChangeAspect="1"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429000" y="2835041"/>
              <a:ext cx="381000" cy="381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20</a:t>
              </a:r>
            </a:p>
          </p:txBody>
        </p:sp>
        <p:sp>
          <p:nvSpPr>
            <p:cNvPr id="67" name="Oval 16"/>
            <p:cNvSpPr>
              <a:spLocks noChangeAspect="1"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810000" y="3779837"/>
              <a:ext cx="381000" cy="381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30</a:t>
              </a:r>
            </a:p>
          </p:txBody>
        </p:sp>
        <p:cxnSp>
          <p:nvCxnSpPr>
            <p:cNvPr id="68" name="AutoShape 17"/>
            <p:cNvCxnSpPr>
              <a:cxnSpLocks noChangeShapeType="1"/>
              <a:stCxn id="66" idx="5"/>
              <a:endCxn id="67" idx="0"/>
            </p:cNvCxnSpPr>
            <p:nvPr>
              <p:custDataLst>
                <p:tags r:id="rId25"/>
              </p:custDataLst>
            </p:nvPr>
          </p:nvCxnSpPr>
          <p:spPr bwMode="auto">
            <a:xfrm>
              <a:off x="3754204" y="3160245"/>
              <a:ext cx="246296" cy="619592"/>
            </a:xfrm>
            <a:prstGeom prst="straightConnector1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</p:cxnSp>
        <p:sp>
          <p:nvSpPr>
            <p:cNvPr id="69" name="Oval 20"/>
            <p:cNvSpPr>
              <a:spLocks noChangeAspect="1"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3048000" y="3771900"/>
              <a:ext cx="381000" cy="381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17</a:t>
              </a:r>
            </a:p>
          </p:txBody>
        </p:sp>
        <p:cxnSp>
          <p:nvCxnSpPr>
            <p:cNvPr id="70" name="AutoShape 21"/>
            <p:cNvCxnSpPr>
              <a:cxnSpLocks noChangeShapeType="1"/>
              <a:stCxn id="66" idx="3"/>
              <a:endCxn id="69" idx="0"/>
            </p:cNvCxnSpPr>
            <p:nvPr>
              <p:custDataLst>
                <p:tags r:id="rId27"/>
              </p:custDataLst>
            </p:nvPr>
          </p:nvCxnSpPr>
          <p:spPr bwMode="auto">
            <a:xfrm flipH="1">
              <a:off x="3238500" y="3160245"/>
              <a:ext cx="246296" cy="611655"/>
            </a:xfrm>
            <a:prstGeom prst="straightConnector1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</p:cxnSp>
      </p:grpSp>
      <p:sp>
        <p:nvSpPr>
          <p:cNvPr id="71" name="Oval 24"/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2133600" y="3790950"/>
            <a:ext cx="381000" cy="381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10</a:t>
            </a:r>
          </a:p>
        </p:txBody>
      </p:sp>
      <p:cxnSp>
        <p:nvCxnSpPr>
          <p:cNvPr id="72" name="AutoShape 25"/>
          <p:cNvCxnSpPr>
            <a:cxnSpLocks noChangeShapeType="1"/>
            <a:stCxn id="30" idx="5"/>
            <a:endCxn id="71" idx="0"/>
          </p:cNvCxnSpPr>
          <p:nvPr>
            <p:custDataLst>
              <p:tags r:id="rId16"/>
            </p:custDataLst>
          </p:nvPr>
        </p:nvCxnSpPr>
        <p:spPr bwMode="auto">
          <a:xfrm>
            <a:off x="2088916" y="3160245"/>
            <a:ext cx="235184" cy="630705"/>
          </a:xfrm>
          <a:prstGeom prst="straightConnector1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sp>
        <p:nvSpPr>
          <p:cNvPr id="73" name="Oval 5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2514600" y="2835041"/>
            <a:ext cx="381000" cy="381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13</a:t>
            </a:r>
            <a:endParaRPr lang="en-US" dirty="0"/>
          </a:p>
        </p:txBody>
      </p:sp>
      <p:cxnSp>
        <p:nvCxnSpPr>
          <p:cNvPr id="74" name="AutoShape 12"/>
          <p:cNvCxnSpPr>
            <a:cxnSpLocks noChangeShapeType="1"/>
            <a:stCxn id="32" idx="3"/>
            <a:endCxn id="73" idx="0"/>
          </p:cNvCxnSpPr>
          <p:nvPr>
            <p:custDataLst>
              <p:tags r:id="rId18"/>
            </p:custDataLst>
          </p:nvPr>
        </p:nvCxnSpPr>
        <p:spPr bwMode="auto">
          <a:xfrm flipH="1">
            <a:off x="2705100" y="2327041"/>
            <a:ext cx="398696" cy="508000"/>
          </a:xfrm>
          <a:prstGeom prst="straightConnector1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sp>
        <p:nvSpPr>
          <p:cNvPr id="75" name="Oval 5"/>
          <p:cNvSpPr>
            <a:spLocks noChangeAspect="1" noChangeArrowheads="1"/>
          </p:cNvSpPr>
          <p:nvPr>
            <p:custDataLst>
              <p:tags r:id="rId19"/>
            </p:custDataLst>
          </p:nvPr>
        </p:nvSpPr>
        <p:spPr bwMode="auto">
          <a:xfrm>
            <a:off x="1752600" y="4572000"/>
            <a:ext cx="381000" cy="381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cxnSp>
        <p:nvCxnSpPr>
          <p:cNvPr id="76" name="AutoShape 25"/>
          <p:cNvCxnSpPr>
            <a:cxnSpLocks noChangeShapeType="1"/>
            <a:stCxn id="63" idx="5"/>
            <a:endCxn id="75" idx="0"/>
          </p:cNvCxnSpPr>
          <p:nvPr>
            <p:custDataLst>
              <p:tags r:id="rId20"/>
            </p:custDataLst>
          </p:nvPr>
        </p:nvCxnSpPr>
        <p:spPr bwMode="auto">
          <a:xfrm>
            <a:off x="1719028" y="4105041"/>
            <a:ext cx="224072" cy="466959"/>
          </a:xfrm>
          <a:prstGeom prst="straightConnector1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sp>
        <p:nvSpPr>
          <p:cNvPr id="77" name="Oval 5"/>
          <p:cNvSpPr>
            <a:spLocks noChangeAspect="1" noChangeArrowheads="1"/>
          </p:cNvSpPr>
          <p:nvPr>
            <p:custDataLst>
              <p:tags r:id="rId21"/>
            </p:custDataLst>
          </p:nvPr>
        </p:nvSpPr>
        <p:spPr bwMode="auto">
          <a:xfrm>
            <a:off x="4419600" y="4572000"/>
            <a:ext cx="381000" cy="381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31</a:t>
            </a:r>
            <a:endParaRPr lang="en-US" dirty="0"/>
          </a:p>
        </p:txBody>
      </p:sp>
      <p:cxnSp>
        <p:nvCxnSpPr>
          <p:cNvPr id="78" name="AutoShape 25"/>
          <p:cNvCxnSpPr>
            <a:cxnSpLocks noChangeShapeType="1"/>
            <a:stCxn id="67" idx="5"/>
            <a:endCxn id="77" idx="0"/>
          </p:cNvCxnSpPr>
          <p:nvPr>
            <p:custDataLst>
              <p:tags r:id="rId22"/>
            </p:custDataLst>
          </p:nvPr>
        </p:nvCxnSpPr>
        <p:spPr bwMode="auto">
          <a:xfrm>
            <a:off x="4363804" y="4105041"/>
            <a:ext cx="246296" cy="466959"/>
          </a:xfrm>
          <a:prstGeom prst="straightConnector1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43981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Deletion in BST</a:t>
            </a:r>
          </a:p>
        </p:txBody>
      </p:sp>
      <p:sp>
        <p:nvSpPr>
          <p:cNvPr id="22531" name="Oval 3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5867400" y="33782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20</a:t>
            </a:r>
          </a:p>
        </p:txBody>
      </p:sp>
      <p:sp>
        <p:nvSpPr>
          <p:cNvPr id="22532" name="Oval 4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3733800" y="33782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9</a:t>
            </a:r>
          </a:p>
        </p:txBody>
      </p:sp>
      <p:sp>
        <p:nvSpPr>
          <p:cNvPr id="22533" name="Oval 5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2667000" y="33782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22534" name="Oval 6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5334000" y="24892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15</a:t>
            </a:r>
          </a:p>
        </p:txBody>
      </p:sp>
      <p:sp>
        <p:nvSpPr>
          <p:cNvPr id="22535" name="Oval 7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3200400" y="24892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22536" name="Oval 8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4267200" y="16002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12</a:t>
            </a:r>
          </a:p>
        </p:txBody>
      </p:sp>
      <p:cxnSp>
        <p:nvCxnSpPr>
          <p:cNvPr id="22537" name="AutoShape 9"/>
          <p:cNvCxnSpPr>
            <a:cxnSpLocks noChangeShapeType="1"/>
            <a:stCxn id="22536" idx="3"/>
            <a:endCxn id="22535" idx="0"/>
          </p:cNvCxnSpPr>
          <p:nvPr>
            <p:custDataLst>
              <p:tags r:id="rId8"/>
            </p:custDataLst>
          </p:nvPr>
        </p:nvCxnSpPr>
        <p:spPr bwMode="auto">
          <a:xfrm flipH="1">
            <a:off x="3390900" y="1944688"/>
            <a:ext cx="9318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cxnSp>
        <p:nvCxnSpPr>
          <p:cNvPr id="22538" name="AutoShape 10"/>
          <p:cNvCxnSpPr>
            <a:cxnSpLocks noChangeShapeType="1"/>
            <a:stCxn id="22536" idx="5"/>
            <a:endCxn id="22534" idx="0"/>
          </p:cNvCxnSpPr>
          <p:nvPr>
            <p:custDataLst>
              <p:tags r:id="rId9"/>
            </p:custDataLst>
          </p:nvPr>
        </p:nvCxnSpPr>
        <p:spPr bwMode="auto">
          <a:xfrm>
            <a:off x="4592638" y="1944688"/>
            <a:ext cx="9318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cxnSp>
        <p:nvCxnSpPr>
          <p:cNvPr id="22539" name="AutoShape 11"/>
          <p:cNvCxnSpPr>
            <a:cxnSpLocks noChangeShapeType="1"/>
            <a:stCxn id="22534" idx="5"/>
            <a:endCxn id="22531" idx="0"/>
          </p:cNvCxnSpPr>
          <p:nvPr>
            <p:custDataLst>
              <p:tags r:id="rId10"/>
            </p:custDataLst>
          </p:nvPr>
        </p:nvCxnSpPr>
        <p:spPr bwMode="auto">
          <a:xfrm>
            <a:off x="5659438" y="2833688"/>
            <a:ext cx="3984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cxnSp>
        <p:nvCxnSpPr>
          <p:cNvPr id="22540" name="AutoShape 12"/>
          <p:cNvCxnSpPr>
            <a:cxnSpLocks noChangeShapeType="1"/>
            <a:stCxn id="22535" idx="3"/>
            <a:endCxn id="22533" idx="0"/>
          </p:cNvCxnSpPr>
          <p:nvPr>
            <p:custDataLst>
              <p:tags r:id="rId11"/>
            </p:custDataLst>
          </p:nvPr>
        </p:nvCxnSpPr>
        <p:spPr bwMode="auto">
          <a:xfrm flipH="1">
            <a:off x="2857500" y="2833688"/>
            <a:ext cx="3984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cxnSp>
        <p:nvCxnSpPr>
          <p:cNvPr id="22541" name="AutoShape 13"/>
          <p:cNvCxnSpPr>
            <a:cxnSpLocks noChangeShapeType="1"/>
            <a:stCxn id="22535" idx="5"/>
            <a:endCxn id="22532" idx="0"/>
          </p:cNvCxnSpPr>
          <p:nvPr>
            <p:custDataLst>
              <p:tags r:id="rId12"/>
            </p:custDataLst>
          </p:nvPr>
        </p:nvCxnSpPr>
        <p:spPr bwMode="auto">
          <a:xfrm>
            <a:off x="3525838" y="2833688"/>
            <a:ext cx="3984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sp>
        <p:nvSpPr>
          <p:cNvPr id="22542" name="Oval 14"/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6134100" y="42672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30</a:t>
            </a:r>
          </a:p>
        </p:txBody>
      </p:sp>
      <p:cxnSp>
        <p:nvCxnSpPr>
          <p:cNvPr id="22543" name="AutoShape 15"/>
          <p:cNvCxnSpPr>
            <a:cxnSpLocks noChangeShapeType="1"/>
            <a:stCxn id="22531" idx="5"/>
            <a:endCxn id="22542" idx="0"/>
          </p:cNvCxnSpPr>
          <p:nvPr>
            <p:custDataLst>
              <p:tags r:id="rId14"/>
            </p:custDataLst>
          </p:nvPr>
        </p:nvCxnSpPr>
        <p:spPr bwMode="auto">
          <a:xfrm>
            <a:off x="6192838" y="3722688"/>
            <a:ext cx="1317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sp>
        <p:nvSpPr>
          <p:cNvPr id="22544" name="Oval 16"/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3467100" y="42672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7</a:t>
            </a:r>
          </a:p>
        </p:txBody>
      </p:sp>
      <p:cxnSp>
        <p:nvCxnSpPr>
          <p:cNvPr id="22545" name="AutoShape 17"/>
          <p:cNvCxnSpPr>
            <a:cxnSpLocks noChangeShapeType="1"/>
            <a:stCxn id="22532" idx="3"/>
            <a:endCxn id="22544" idx="0"/>
          </p:cNvCxnSpPr>
          <p:nvPr>
            <p:custDataLst>
              <p:tags r:id="rId16"/>
            </p:custDataLst>
          </p:nvPr>
        </p:nvCxnSpPr>
        <p:spPr bwMode="auto">
          <a:xfrm flipH="1">
            <a:off x="3657600" y="3722688"/>
            <a:ext cx="1317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sp>
        <p:nvSpPr>
          <p:cNvPr id="22546" name="Oval 18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5600700" y="425926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17</a:t>
            </a:r>
          </a:p>
        </p:txBody>
      </p:sp>
      <p:cxnSp>
        <p:nvCxnSpPr>
          <p:cNvPr id="22547" name="AutoShape 19"/>
          <p:cNvCxnSpPr>
            <a:cxnSpLocks noChangeShapeType="1"/>
            <a:stCxn id="22531" idx="3"/>
            <a:endCxn id="22546" idx="0"/>
          </p:cNvCxnSpPr>
          <p:nvPr>
            <p:custDataLst>
              <p:tags r:id="rId18"/>
            </p:custDataLst>
          </p:nvPr>
        </p:nvCxnSpPr>
        <p:spPr bwMode="auto">
          <a:xfrm flipH="1">
            <a:off x="5791200" y="3722688"/>
            <a:ext cx="131763" cy="517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sp>
        <p:nvSpPr>
          <p:cNvPr id="22548" name="Text Box 2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676401" y="5105400"/>
            <a:ext cx="6248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0" dirty="0">
                <a:solidFill>
                  <a:schemeClr val="accent2"/>
                </a:solidFill>
                <a:latin typeface="+mn-lt"/>
              </a:rPr>
              <a:t>Why might deletion be harder than insertion?</a:t>
            </a:r>
          </a:p>
        </p:txBody>
      </p:sp>
      <p:sp>
        <p:nvSpPr>
          <p:cNvPr id="22549" name="Oval 22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>
            <a:off x="3979863" y="427831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10</a:t>
            </a:r>
          </a:p>
        </p:txBody>
      </p:sp>
      <p:cxnSp>
        <p:nvCxnSpPr>
          <p:cNvPr id="22550" name="AutoShape 23"/>
          <p:cNvCxnSpPr>
            <a:cxnSpLocks noChangeShapeType="1"/>
            <a:stCxn id="22532" idx="5"/>
            <a:endCxn id="22549" idx="0"/>
          </p:cNvCxnSpPr>
          <p:nvPr>
            <p:custDataLst>
              <p:tags r:id="rId21"/>
            </p:custDataLst>
          </p:nvPr>
        </p:nvCxnSpPr>
        <p:spPr bwMode="auto">
          <a:xfrm>
            <a:off x="4059004" y="3703404"/>
            <a:ext cx="111359" cy="57490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600200" cy="365125"/>
          </a:xfrm>
        </p:spPr>
        <p:txBody>
          <a:bodyPr/>
          <a:lstStyle/>
          <a:p>
            <a:r>
              <a:rPr lang="en-US" smtClean="0"/>
              <a:t>June 27, 2012</a:t>
            </a:r>
            <a:endParaRPr lang="en-US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4075" y="6356350"/>
            <a:ext cx="489585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0654" y="6356350"/>
            <a:ext cx="784746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58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Deletion</a:t>
            </a:r>
            <a:endParaRPr lang="en-US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Removing an item disrupts the tree structure</a:t>
            </a:r>
          </a:p>
          <a:p>
            <a:endParaRPr lang="en-US" sz="1000" dirty="0" smtClean="0"/>
          </a:p>
          <a:p>
            <a:pPr marL="0" indent="0">
              <a:buNone/>
            </a:pPr>
            <a:r>
              <a:rPr lang="en-US" sz="2800" dirty="0" smtClean="0"/>
              <a:t>Basic idea: </a:t>
            </a:r>
          </a:p>
          <a:p>
            <a:r>
              <a:rPr lang="en-US" sz="2800" dirty="0" smtClean="0"/>
              <a:t>find the node to be removed, </a:t>
            </a:r>
          </a:p>
          <a:p>
            <a:r>
              <a:rPr lang="en-US" sz="2800" dirty="0" smtClean="0"/>
              <a:t>Remove it</a:t>
            </a:r>
          </a:p>
          <a:p>
            <a:r>
              <a:rPr lang="en-US" sz="2800" dirty="0" smtClean="0"/>
              <a:t>Fix the tree so that it is still a </a:t>
            </a:r>
            <a:r>
              <a:rPr lang="en-US" sz="2800" dirty="0" smtClean="0"/>
              <a:t>BST</a:t>
            </a:r>
            <a:endParaRPr lang="en-US" sz="2800" dirty="0" smtClean="0"/>
          </a:p>
          <a:p>
            <a:endParaRPr lang="en-US" sz="1000" dirty="0" smtClean="0"/>
          </a:p>
          <a:p>
            <a:pPr marL="0" indent="0">
              <a:buNone/>
            </a:pPr>
            <a:r>
              <a:rPr lang="en-US" sz="2800" dirty="0" smtClean="0"/>
              <a:t>Three cases:</a:t>
            </a:r>
          </a:p>
          <a:p>
            <a:r>
              <a:rPr lang="en-US" sz="2800" dirty="0" smtClean="0"/>
              <a:t>node has no children (leaf)</a:t>
            </a:r>
          </a:p>
          <a:p>
            <a:r>
              <a:rPr lang="en-US" sz="2800" dirty="0" smtClean="0"/>
              <a:t>node has one child</a:t>
            </a:r>
          </a:p>
          <a:p>
            <a:r>
              <a:rPr lang="en-US" sz="2800" dirty="0" smtClean="0"/>
              <a:t>node has two children</a:t>
            </a:r>
            <a:endParaRPr lang="en-US" sz="2800" dirty="0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27, 2012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43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Deletion – The Leaf Case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This is by far the easiest case… you just cut off the node and correct its parent</a:t>
            </a:r>
            <a:endParaRPr lang="en-US" dirty="0"/>
          </a:p>
        </p:txBody>
      </p:sp>
      <p:sp>
        <p:nvSpPr>
          <p:cNvPr id="24579" name="Oval 3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6019800" y="3683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20</a:t>
            </a:r>
          </a:p>
        </p:txBody>
      </p:sp>
      <p:sp>
        <p:nvSpPr>
          <p:cNvPr id="24580" name="Oval 4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3886200" y="3683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9</a:t>
            </a:r>
          </a:p>
        </p:txBody>
      </p:sp>
      <p:sp>
        <p:nvSpPr>
          <p:cNvPr id="24581" name="Oval 5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2819400" y="3683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24582" name="Oval 6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5486400" y="2794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15</a:t>
            </a:r>
          </a:p>
        </p:txBody>
      </p:sp>
      <p:sp>
        <p:nvSpPr>
          <p:cNvPr id="24583" name="Oval 7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3352800" y="2794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24584" name="Oval 8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4419600" y="1905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12</a:t>
            </a:r>
          </a:p>
        </p:txBody>
      </p:sp>
      <p:cxnSp>
        <p:nvCxnSpPr>
          <p:cNvPr id="24585" name="AutoShape 9"/>
          <p:cNvCxnSpPr>
            <a:cxnSpLocks noChangeShapeType="1"/>
            <a:stCxn id="24584" idx="3"/>
            <a:endCxn id="24583" idx="0"/>
          </p:cNvCxnSpPr>
          <p:nvPr>
            <p:custDataLst>
              <p:tags r:id="rId8"/>
            </p:custDataLst>
          </p:nvPr>
        </p:nvCxnSpPr>
        <p:spPr bwMode="auto">
          <a:xfrm flipH="1">
            <a:off x="3543300" y="2249488"/>
            <a:ext cx="9318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cxnSp>
        <p:nvCxnSpPr>
          <p:cNvPr id="24586" name="AutoShape 10"/>
          <p:cNvCxnSpPr>
            <a:cxnSpLocks noChangeShapeType="1"/>
            <a:stCxn id="24584" idx="5"/>
            <a:endCxn id="24582" idx="0"/>
          </p:cNvCxnSpPr>
          <p:nvPr>
            <p:custDataLst>
              <p:tags r:id="rId9"/>
            </p:custDataLst>
          </p:nvPr>
        </p:nvCxnSpPr>
        <p:spPr bwMode="auto">
          <a:xfrm>
            <a:off x="4745038" y="2249488"/>
            <a:ext cx="9318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cxnSp>
        <p:nvCxnSpPr>
          <p:cNvPr id="24587" name="AutoShape 11"/>
          <p:cNvCxnSpPr>
            <a:cxnSpLocks noChangeShapeType="1"/>
            <a:stCxn id="24582" idx="5"/>
            <a:endCxn id="24579" idx="0"/>
          </p:cNvCxnSpPr>
          <p:nvPr>
            <p:custDataLst>
              <p:tags r:id="rId10"/>
            </p:custDataLst>
          </p:nvPr>
        </p:nvCxnSpPr>
        <p:spPr bwMode="auto">
          <a:xfrm>
            <a:off x="5811838" y="3138488"/>
            <a:ext cx="3984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cxnSp>
        <p:nvCxnSpPr>
          <p:cNvPr id="24588" name="AutoShape 12"/>
          <p:cNvCxnSpPr>
            <a:cxnSpLocks noChangeShapeType="1"/>
            <a:stCxn id="24583" idx="3"/>
            <a:endCxn id="24581" idx="0"/>
          </p:cNvCxnSpPr>
          <p:nvPr>
            <p:custDataLst>
              <p:tags r:id="rId11"/>
            </p:custDataLst>
          </p:nvPr>
        </p:nvCxnSpPr>
        <p:spPr bwMode="auto">
          <a:xfrm flipH="1">
            <a:off x="3009900" y="3138488"/>
            <a:ext cx="3984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cxnSp>
        <p:nvCxnSpPr>
          <p:cNvPr id="24589" name="AutoShape 13"/>
          <p:cNvCxnSpPr>
            <a:cxnSpLocks noChangeShapeType="1"/>
            <a:stCxn id="24583" idx="5"/>
            <a:endCxn id="24580" idx="0"/>
          </p:cNvCxnSpPr>
          <p:nvPr>
            <p:custDataLst>
              <p:tags r:id="rId12"/>
            </p:custDataLst>
          </p:nvPr>
        </p:nvCxnSpPr>
        <p:spPr bwMode="auto">
          <a:xfrm>
            <a:off x="3678238" y="3138488"/>
            <a:ext cx="3984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sp>
        <p:nvSpPr>
          <p:cNvPr id="24590" name="Oval 14"/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6286500" y="4572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30</a:t>
            </a:r>
          </a:p>
        </p:txBody>
      </p:sp>
      <p:cxnSp>
        <p:nvCxnSpPr>
          <p:cNvPr id="24591" name="AutoShape 15"/>
          <p:cNvCxnSpPr>
            <a:cxnSpLocks noChangeShapeType="1"/>
            <a:stCxn id="24579" idx="5"/>
            <a:endCxn id="24590" idx="0"/>
          </p:cNvCxnSpPr>
          <p:nvPr>
            <p:custDataLst>
              <p:tags r:id="rId14"/>
            </p:custDataLst>
          </p:nvPr>
        </p:nvCxnSpPr>
        <p:spPr bwMode="auto">
          <a:xfrm>
            <a:off x="6345238" y="4027488"/>
            <a:ext cx="1317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sp>
        <p:nvSpPr>
          <p:cNvPr id="24592" name="Oval 16"/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3619500" y="4572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7</a:t>
            </a:r>
          </a:p>
        </p:txBody>
      </p:sp>
      <p:cxnSp>
        <p:nvCxnSpPr>
          <p:cNvPr id="24593" name="AutoShape 17"/>
          <p:cNvCxnSpPr>
            <a:cxnSpLocks noChangeShapeType="1"/>
            <a:stCxn id="24580" idx="3"/>
            <a:endCxn id="24592" idx="0"/>
          </p:cNvCxnSpPr>
          <p:nvPr>
            <p:custDataLst>
              <p:tags r:id="rId16"/>
            </p:custDataLst>
          </p:nvPr>
        </p:nvCxnSpPr>
        <p:spPr bwMode="auto">
          <a:xfrm flipH="1">
            <a:off x="3810000" y="4027488"/>
            <a:ext cx="1317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sp>
        <p:nvSpPr>
          <p:cNvPr id="24594" name="Oval 18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5753100" y="4564063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17</a:t>
            </a:r>
          </a:p>
        </p:txBody>
      </p:sp>
      <p:cxnSp>
        <p:nvCxnSpPr>
          <p:cNvPr id="24595" name="AutoShape 19"/>
          <p:cNvCxnSpPr>
            <a:cxnSpLocks noChangeShapeType="1"/>
            <a:stCxn id="24579" idx="3"/>
            <a:endCxn id="24594" idx="0"/>
          </p:cNvCxnSpPr>
          <p:nvPr>
            <p:custDataLst>
              <p:tags r:id="rId18"/>
            </p:custDataLst>
          </p:nvPr>
        </p:nvCxnSpPr>
        <p:spPr bwMode="auto">
          <a:xfrm flipH="1">
            <a:off x="5943600" y="4027488"/>
            <a:ext cx="131763" cy="517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sp>
        <p:nvSpPr>
          <p:cNvPr id="24596" name="Text Box 2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701055" y="5334000"/>
            <a:ext cx="20281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delete(17)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4597" name="Oval 22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>
            <a:off x="4132263" y="458311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10</a:t>
            </a:r>
          </a:p>
        </p:txBody>
      </p:sp>
      <p:cxnSp>
        <p:nvCxnSpPr>
          <p:cNvPr id="24598" name="AutoShape 23"/>
          <p:cNvCxnSpPr>
            <a:cxnSpLocks noChangeShapeType="1"/>
            <a:endCxn id="24597" idx="0"/>
          </p:cNvCxnSpPr>
          <p:nvPr>
            <p:custDataLst>
              <p:tags r:id="rId21"/>
            </p:custDataLst>
          </p:nvPr>
        </p:nvCxnSpPr>
        <p:spPr bwMode="auto">
          <a:xfrm>
            <a:off x="4191000" y="4038600"/>
            <a:ext cx="131763" cy="5254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sp>
        <p:nvSpPr>
          <p:cNvPr id="31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600200" cy="365125"/>
          </a:xfrm>
        </p:spPr>
        <p:txBody>
          <a:bodyPr/>
          <a:lstStyle/>
          <a:p>
            <a:r>
              <a:rPr lang="en-US" smtClean="0"/>
              <a:t>June 27, 2012</a:t>
            </a:r>
            <a:endParaRPr lang="en-US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4075" y="6356350"/>
            <a:ext cx="489585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0654" y="6356350"/>
            <a:ext cx="784746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40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Dictionary and Set ADTs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The ADTs we have already discussed are mainly defined around actions:</a:t>
            </a:r>
          </a:p>
          <a:p>
            <a:r>
              <a:rPr lang="en-US" sz="2800" dirty="0" smtClean="0"/>
              <a:t>Stack: LIFO ordering</a:t>
            </a:r>
          </a:p>
          <a:p>
            <a:r>
              <a:rPr lang="en-US" sz="2800" dirty="0" smtClean="0"/>
              <a:t>Queue: FIFO ordering</a:t>
            </a:r>
          </a:p>
          <a:p>
            <a:r>
              <a:rPr lang="en-US" sz="2800" dirty="0" smtClean="0"/>
              <a:t>Priority Queue: ordering by priority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The Dictionary and Set ADTs are the same except they focus on data storage/retrieval:</a:t>
            </a:r>
          </a:p>
          <a:p>
            <a:r>
              <a:rPr lang="en-US" sz="2800" dirty="0" smtClean="0"/>
              <a:t>insert information into structure</a:t>
            </a:r>
          </a:p>
          <a:p>
            <a:r>
              <a:rPr lang="en-US" sz="2800" dirty="0" smtClean="0"/>
              <a:t>find information in structure</a:t>
            </a:r>
          </a:p>
          <a:p>
            <a:r>
              <a:rPr lang="en-US" sz="2800" dirty="0" smtClean="0"/>
              <a:t>remove information from structure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27,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69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Deletion – The One Child Case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If there is only one child, we just pull up the child to take its parents place</a:t>
            </a:r>
            <a:endParaRPr lang="en-US" dirty="0"/>
          </a:p>
        </p:txBody>
      </p:sp>
      <p:sp>
        <p:nvSpPr>
          <p:cNvPr id="24" name="Text Box 2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35138" y="5410200"/>
            <a:ext cx="20281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delete(15)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600200" cy="365125"/>
          </a:xfrm>
        </p:spPr>
        <p:txBody>
          <a:bodyPr/>
          <a:lstStyle/>
          <a:p>
            <a:r>
              <a:rPr lang="en-US" smtClean="0"/>
              <a:t>June 27, 2012</a:t>
            </a:r>
            <a:endParaRPr lang="en-US"/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4075" y="6356350"/>
            <a:ext cx="489585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0654" y="6356350"/>
            <a:ext cx="784746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pPr/>
              <a:t>40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33400" y="2122487"/>
            <a:ext cx="3848100" cy="3059113"/>
            <a:chOff x="876300" y="1905000"/>
            <a:chExt cx="3848100" cy="3059113"/>
          </a:xfrm>
        </p:grpSpPr>
        <p:sp>
          <p:nvSpPr>
            <p:cNvPr id="32" name="Oval 3"/>
            <p:cNvSpPr>
              <a:spLocks noChangeAspect="1"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076700" y="3683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20</a:t>
              </a:r>
            </a:p>
          </p:txBody>
        </p:sp>
        <p:sp>
          <p:nvSpPr>
            <p:cNvPr id="33" name="Oval 4"/>
            <p:cNvSpPr>
              <a:spLocks noChangeAspect="1"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1943100" y="3683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9</a:t>
              </a:r>
            </a:p>
          </p:txBody>
        </p:sp>
        <p:sp>
          <p:nvSpPr>
            <p:cNvPr id="34" name="Oval 5"/>
            <p:cNvSpPr>
              <a:spLocks noChangeAspect="1"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876300" y="3683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35" name="Oval 6"/>
            <p:cNvSpPr>
              <a:spLocks noChangeAspect="1"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3543300" y="2794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15</a:t>
              </a:r>
            </a:p>
          </p:txBody>
        </p:sp>
        <p:sp>
          <p:nvSpPr>
            <p:cNvPr id="36" name="Oval 7"/>
            <p:cNvSpPr>
              <a:spLocks noChangeAspect="1"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1409700" y="2794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37" name="Oval 8"/>
            <p:cNvSpPr>
              <a:spLocks noChangeAspect="1"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2476500" y="1905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12</a:t>
              </a:r>
            </a:p>
          </p:txBody>
        </p:sp>
        <p:cxnSp>
          <p:nvCxnSpPr>
            <p:cNvPr id="38" name="AutoShape 9"/>
            <p:cNvCxnSpPr>
              <a:cxnSpLocks noChangeShapeType="1"/>
              <a:stCxn id="37" idx="3"/>
              <a:endCxn id="36" idx="0"/>
            </p:cNvCxnSpPr>
            <p:nvPr>
              <p:custDataLst>
                <p:tags r:id="rId24"/>
              </p:custDataLst>
            </p:nvPr>
          </p:nvCxnSpPr>
          <p:spPr bwMode="auto">
            <a:xfrm flipH="1">
              <a:off x="1600200" y="2249488"/>
              <a:ext cx="931863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</p:cxnSp>
        <p:cxnSp>
          <p:nvCxnSpPr>
            <p:cNvPr id="39" name="AutoShape 10"/>
            <p:cNvCxnSpPr>
              <a:cxnSpLocks noChangeShapeType="1"/>
              <a:stCxn id="37" idx="5"/>
              <a:endCxn id="35" idx="0"/>
            </p:cNvCxnSpPr>
            <p:nvPr>
              <p:custDataLst>
                <p:tags r:id="rId25"/>
              </p:custDataLst>
            </p:nvPr>
          </p:nvCxnSpPr>
          <p:spPr bwMode="auto">
            <a:xfrm>
              <a:off x="2801938" y="2249488"/>
              <a:ext cx="931862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</p:cxnSp>
        <p:cxnSp>
          <p:nvCxnSpPr>
            <p:cNvPr id="40" name="AutoShape 11"/>
            <p:cNvCxnSpPr>
              <a:cxnSpLocks noChangeShapeType="1"/>
              <a:stCxn id="35" idx="5"/>
              <a:endCxn id="32" idx="0"/>
            </p:cNvCxnSpPr>
            <p:nvPr>
              <p:custDataLst>
                <p:tags r:id="rId26"/>
              </p:custDataLst>
            </p:nvPr>
          </p:nvCxnSpPr>
          <p:spPr bwMode="auto">
            <a:xfrm>
              <a:off x="3868738" y="3138488"/>
              <a:ext cx="398462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</p:cxnSp>
        <p:cxnSp>
          <p:nvCxnSpPr>
            <p:cNvPr id="41" name="AutoShape 12"/>
            <p:cNvCxnSpPr>
              <a:cxnSpLocks noChangeShapeType="1"/>
              <a:stCxn id="36" idx="3"/>
              <a:endCxn id="34" idx="0"/>
            </p:cNvCxnSpPr>
            <p:nvPr>
              <p:custDataLst>
                <p:tags r:id="rId27"/>
              </p:custDataLst>
            </p:nvPr>
          </p:nvCxnSpPr>
          <p:spPr bwMode="auto">
            <a:xfrm flipH="1">
              <a:off x="1066800" y="3138488"/>
              <a:ext cx="398463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</p:cxnSp>
        <p:cxnSp>
          <p:nvCxnSpPr>
            <p:cNvPr id="42" name="AutoShape 13"/>
            <p:cNvCxnSpPr>
              <a:cxnSpLocks noChangeShapeType="1"/>
              <a:stCxn id="36" idx="5"/>
              <a:endCxn id="33" idx="0"/>
            </p:cNvCxnSpPr>
            <p:nvPr>
              <p:custDataLst>
                <p:tags r:id="rId28"/>
              </p:custDataLst>
            </p:nvPr>
          </p:nvCxnSpPr>
          <p:spPr bwMode="auto">
            <a:xfrm>
              <a:off x="1735138" y="3138488"/>
              <a:ext cx="398462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</p:cxnSp>
        <p:sp>
          <p:nvSpPr>
            <p:cNvPr id="43" name="Oval 14"/>
            <p:cNvSpPr>
              <a:spLocks noChangeAspect="1"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4343400" y="4572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30</a:t>
              </a:r>
            </a:p>
          </p:txBody>
        </p:sp>
        <p:cxnSp>
          <p:nvCxnSpPr>
            <p:cNvPr id="44" name="AutoShape 15"/>
            <p:cNvCxnSpPr>
              <a:cxnSpLocks noChangeShapeType="1"/>
              <a:stCxn id="32" idx="5"/>
              <a:endCxn id="43" idx="0"/>
            </p:cNvCxnSpPr>
            <p:nvPr>
              <p:custDataLst>
                <p:tags r:id="rId30"/>
              </p:custDataLst>
            </p:nvPr>
          </p:nvCxnSpPr>
          <p:spPr bwMode="auto">
            <a:xfrm>
              <a:off x="4402138" y="4027488"/>
              <a:ext cx="131762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</p:cxnSp>
        <p:sp>
          <p:nvSpPr>
            <p:cNvPr id="45" name="Oval 16"/>
            <p:cNvSpPr>
              <a:spLocks noChangeAspect="1"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1676400" y="4572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7</a:t>
              </a:r>
            </a:p>
          </p:txBody>
        </p:sp>
        <p:cxnSp>
          <p:nvCxnSpPr>
            <p:cNvPr id="46" name="AutoShape 17"/>
            <p:cNvCxnSpPr>
              <a:cxnSpLocks noChangeShapeType="1"/>
              <a:stCxn id="33" idx="3"/>
              <a:endCxn id="45" idx="0"/>
            </p:cNvCxnSpPr>
            <p:nvPr>
              <p:custDataLst>
                <p:tags r:id="rId32"/>
              </p:custDataLst>
            </p:nvPr>
          </p:nvCxnSpPr>
          <p:spPr bwMode="auto">
            <a:xfrm flipH="1">
              <a:off x="1866900" y="4027488"/>
              <a:ext cx="131763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</p:cxnSp>
        <p:sp>
          <p:nvSpPr>
            <p:cNvPr id="49" name="Oval 22"/>
            <p:cNvSpPr>
              <a:spLocks noChangeAspect="1"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189163" y="4583113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10</a:t>
              </a:r>
            </a:p>
          </p:txBody>
        </p:sp>
        <p:cxnSp>
          <p:nvCxnSpPr>
            <p:cNvPr id="50" name="AutoShape 23"/>
            <p:cNvCxnSpPr>
              <a:cxnSpLocks noChangeShapeType="1"/>
              <a:endCxn id="49" idx="0"/>
            </p:cNvCxnSpPr>
            <p:nvPr>
              <p:custDataLst>
                <p:tags r:id="rId34"/>
              </p:custDataLst>
            </p:nvPr>
          </p:nvCxnSpPr>
          <p:spPr bwMode="auto">
            <a:xfrm>
              <a:off x="2247900" y="4038600"/>
              <a:ext cx="131763" cy="52546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</p:cxnSp>
      </p:grpSp>
      <p:grpSp>
        <p:nvGrpSpPr>
          <p:cNvPr id="14" name="Group 13"/>
          <p:cNvGrpSpPr/>
          <p:nvPr/>
        </p:nvGrpSpPr>
        <p:grpSpPr>
          <a:xfrm>
            <a:off x="4914900" y="2122487"/>
            <a:ext cx="3619500" cy="3059113"/>
            <a:chOff x="4914900" y="1905000"/>
            <a:chExt cx="3619500" cy="3059113"/>
          </a:xfrm>
        </p:grpSpPr>
        <p:sp>
          <p:nvSpPr>
            <p:cNvPr id="53" name="Oval 3"/>
            <p:cNvSpPr>
              <a:spLocks noChangeAspect="1"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7683500" y="2749021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20</a:t>
              </a:r>
            </a:p>
          </p:txBody>
        </p:sp>
        <p:sp>
          <p:nvSpPr>
            <p:cNvPr id="54" name="Oval 4"/>
            <p:cNvSpPr>
              <a:spLocks noChangeAspect="1"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5981700" y="3683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9</a:t>
              </a:r>
            </a:p>
          </p:txBody>
        </p:sp>
        <p:sp>
          <p:nvSpPr>
            <p:cNvPr id="55" name="Oval 5"/>
            <p:cNvSpPr>
              <a:spLocks noChangeAspect="1"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914900" y="3683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7" name="Oval 7"/>
            <p:cNvSpPr>
              <a:spLocks noChangeAspect="1"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448300" y="2794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58" name="Oval 8"/>
            <p:cNvSpPr>
              <a:spLocks noChangeAspect="1"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515100" y="1905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12</a:t>
              </a:r>
            </a:p>
          </p:txBody>
        </p:sp>
        <p:cxnSp>
          <p:nvCxnSpPr>
            <p:cNvPr id="59" name="AutoShape 9"/>
            <p:cNvCxnSpPr>
              <a:cxnSpLocks noChangeShapeType="1"/>
              <a:stCxn id="58" idx="3"/>
              <a:endCxn id="57" idx="0"/>
            </p:cNvCxnSpPr>
            <p:nvPr>
              <p:custDataLst>
                <p:tags r:id="rId8"/>
              </p:custDataLst>
            </p:nvPr>
          </p:nvCxnSpPr>
          <p:spPr bwMode="auto">
            <a:xfrm flipH="1">
              <a:off x="5638800" y="2249488"/>
              <a:ext cx="931863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</p:cxnSp>
        <p:cxnSp>
          <p:nvCxnSpPr>
            <p:cNvPr id="60" name="AutoShape 10"/>
            <p:cNvCxnSpPr>
              <a:cxnSpLocks noChangeShapeType="1"/>
              <a:stCxn id="58" idx="5"/>
              <a:endCxn id="53" idx="1"/>
            </p:cNvCxnSpPr>
            <p:nvPr>
              <p:custDataLst>
                <p:tags r:id="rId9"/>
              </p:custDataLst>
            </p:nvPr>
          </p:nvCxnSpPr>
          <p:spPr bwMode="auto">
            <a:xfrm>
              <a:off x="6840304" y="2230204"/>
              <a:ext cx="898992" cy="5746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</p:cxnSp>
        <p:cxnSp>
          <p:nvCxnSpPr>
            <p:cNvPr id="62" name="AutoShape 12"/>
            <p:cNvCxnSpPr>
              <a:cxnSpLocks noChangeShapeType="1"/>
              <a:stCxn id="57" idx="3"/>
              <a:endCxn id="55" idx="0"/>
            </p:cNvCxnSpPr>
            <p:nvPr>
              <p:custDataLst>
                <p:tags r:id="rId10"/>
              </p:custDataLst>
            </p:nvPr>
          </p:nvCxnSpPr>
          <p:spPr bwMode="auto">
            <a:xfrm flipH="1">
              <a:off x="5105400" y="3138488"/>
              <a:ext cx="398463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</p:cxnSp>
        <p:cxnSp>
          <p:nvCxnSpPr>
            <p:cNvPr id="63" name="AutoShape 13"/>
            <p:cNvCxnSpPr>
              <a:cxnSpLocks noChangeShapeType="1"/>
              <a:stCxn id="57" idx="5"/>
              <a:endCxn id="54" idx="0"/>
            </p:cNvCxnSpPr>
            <p:nvPr>
              <p:custDataLst>
                <p:tags r:id="rId11"/>
              </p:custDataLst>
            </p:nvPr>
          </p:nvCxnSpPr>
          <p:spPr bwMode="auto">
            <a:xfrm>
              <a:off x="5773738" y="3138488"/>
              <a:ext cx="398462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</p:cxnSp>
        <p:sp>
          <p:nvSpPr>
            <p:cNvPr id="64" name="Oval 14"/>
            <p:cNvSpPr>
              <a:spLocks noChangeAspect="1"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8153400" y="3638021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30</a:t>
              </a:r>
            </a:p>
          </p:txBody>
        </p:sp>
        <p:cxnSp>
          <p:nvCxnSpPr>
            <p:cNvPr id="65" name="AutoShape 15"/>
            <p:cNvCxnSpPr>
              <a:cxnSpLocks noChangeShapeType="1"/>
              <a:stCxn id="53" idx="5"/>
              <a:endCxn id="64" idx="0"/>
            </p:cNvCxnSpPr>
            <p:nvPr>
              <p:custDataLst>
                <p:tags r:id="rId13"/>
              </p:custDataLst>
            </p:nvPr>
          </p:nvCxnSpPr>
          <p:spPr bwMode="auto">
            <a:xfrm>
              <a:off x="8008704" y="3074225"/>
              <a:ext cx="335196" cy="5637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</p:cxnSp>
        <p:sp>
          <p:nvSpPr>
            <p:cNvPr id="66" name="Oval 16"/>
            <p:cNvSpPr>
              <a:spLocks noChangeAspect="1"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715000" y="4572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7</a:t>
              </a:r>
            </a:p>
          </p:txBody>
        </p:sp>
        <p:cxnSp>
          <p:nvCxnSpPr>
            <p:cNvPr id="67" name="AutoShape 17"/>
            <p:cNvCxnSpPr>
              <a:cxnSpLocks noChangeShapeType="1"/>
              <a:stCxn id="54" idx="3"/>
              <a:endCxn id="66" idx="0"/>
            </p:cNvCxnSpPr>
            <p:nvPr>
              <p:custDataLst>
                <p:tags r:id="rId15"/>
              </p:custDataLst>
            </p:nvPr>
          </p:nvCxnSpPr>
          <p:spPr bwMode="auto">
            <a:xfrm flipH="1">
              <a:off x="5905500" y="4027488"/>
              <a:ext cx="131763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</p:cxnSp>
        <p:sp>
          <p:nvSpPr>
            <p:cNvPr id="68" name="Oval 22"/>
            <p:cNvSpPr>
              <a:spLocks noChangeAspect="1"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227763" y="4583113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10</a:t>
              </a:r>
            </a:p>
          </p:txBody>
        </p:sp>
        <p:cxnSp>
          <p:nvCxnSpPr>
            <p:cNvPr id="69" name="AutoShape 23"/>
            <p:cNvCxnSpPr>
              <a:cxnSpLocks noChangeShapeType="1"/>
              <a:endCxn id="68" idx="0"/>
            </p:cNvCxnSpPr>
            <p:nvPr>
              <p:custDataLst>
                <p:tags r:id="rId17"/>
              </p:custDataLst>
            </p:nvPr>
          </p:nvCxnSpPr>
          <p:spPr bwMode="auto">
            <a:xfrm>
              <a:off x="6286500" y="4038600"/>
              <a:ext cx="131763" cy="52546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</p:cxnSp>
      </p:grpSp>
      <p:cxnSp>
        <p:nvCxnSpPr>
          <p:cNvPr id="10" name="Straight Arrow Connector 9"/>
          <p:cNvCxnSpPr/>
          <p:nvPr/>
        </p:nvCxnSpPr>
        <p:spPr>
          <a:xfrm>
            <a:off x="4267200" y="3573610"/>
            <a:ext cx="53340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306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Deletion – The Two Child Case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Deleting a node with two children is the most difficult case. We need to replace the deleted node with another node.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What node is the best</a:t>
            </a:r>
            <a:br>
              <a:rPr lang="en-US" dirty="0" smtClean="0"/>
            </a:br>
            <a:r>
              <a:rPr lang="en-US" dirty="0" smtClean="0"/>
              <a:t>to replace 5 with?</a:t>
            </a:r>
          </a:p>
        </p:txBody>
      </p:sp>
      <p:sp>
        <p:nvSpPr>
          <p:cNvPr id="26627" name="Oval 1027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7848600" y="4433887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30</a:t>
            </a:r>
          </a:p>
        </p:txBody>
      </p:sp>
      <p:sp>
        <p:nvSpPr>
          <p:cNvPr id="26628" name="Oval 1028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5715000" y="4433887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9</a:t>
            </a:r>
          </a:p>
        </p:txBody>
      </p:sp>
      <p:sp>
        <p:nvSpPr>
          <p:cNvPr id="26629" name="Oval 1029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4648200" y="4433887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26630" name="Oval 1030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7315200" y="3544887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20</a:t>
            </a:r>
          </a:p>
        </p:txBody>
      </p:sp>
      <p:sp>
        <p:nvSpPr>
          <p:cNvPr id="26631" name="Oval 1031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5181600" y="3544887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6632" name="Oval 1032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6248400" y="2655887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12</a:t>
            </a:r>
          </a:p>
        </p:txBody>
      </p:sp>
      <p:cxnSp>
        <p:nvCxnSpPr>
          <p:cNvPr id="26633" name="AutoShape 1033"/>
          <p:cNvCxnSpPr>
            <a:cxnSpLocks noChangeShapeType="1"/>
            <a:stCxn id="26632" idx="3"/>
            <a:endCxn id="26631" idx="0"/>
          </p:cNvCxnSpPr>
          <p:nvPr>
            <p:custDataLst>
              <p:tags r:id="rId8"/>
            </p:custDataLst>
          </p:nvPr>
        </p:nvCxnSpPr>
        <p:spPr bwMode="auto">
          <a:xfrm flipH="1">
            <a:off x="5372100" y="3000375"/>
            <a:ext cx="9318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cxnSp>
        <p:nvCxnSpPr>
          <p:cNvPr id="26634" name="AutoShape 1034"/>
          <p:cNvCxnSpPr>
            <a:cxnSpLocks noChangeShapeType="1"/>
            <a:stCxn id="26632" idx="5"/>
            <a:endCxn id="26630" idx="0"/>
          </p:cNvCxnSpPr>
          <p:nvPr>
            <p:custDataLst>
              <p:tags r:id="rId9"/>
            </p:custDataLst>
          </p:nvPr>
        </p:nvCxnSpPr>
        <p:spPr bwMode="auto">
          <a:xfrm>
            <a:off x="6573838" y="3000375"/>
            <a:ext cx="9318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cxnSp>
        <p:nvCxnSpPr>
          <p:cNvPr id="26635" name="AutoShape 1035"/>
          <p:cNvCxnSpPr>
            <a:cxnSpLocks noChangeShapeType="1"/>
            <a:stCxn id="26630" idx="5"/>
            <a:endCxn id="26627" idx="0"/>
          </p:cNvCxnSpPr>
          <p:nvPr>
            <p:custDataLst>
              <p:tags r:id="rId10"/>
            </p:custDataLst>
          </p:nvPr>
        </p:nvCxnSpPr>
        <p:spPr bwMode="auto">
          <a:xfrm>
            <a:off x="7640638" y="3889375"/>
            <a:ext cx="3984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cxnSp>
        <p:nvCxnSpPr>
          <p:cNvPr id="26636" name="AutoShape 1036"/>
          <p:cNvCxnSpPr>
            <a:cxnSpLocks noChangeShapeType="1"/>
            <a:stCxn id="26631" idx="3"/>
            <a:endCxn id="26629" idx="0"/>
          </p:cNvCxnSpPr>
          <p:nvPr>
            <p:custDataLst>
              <p:tags r:id="rId11"/>
            </p:custDataLst>
          </p:nvPr>
        </p:nvCxnSpPr>
        <p:spPr bwMode="auto">
          <a:xfrm flipH="1">
            <a:off x="4838700" y="3889375"/>
            <a:ext cx="3984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cxnSp>
        <p:nvCxnSpPr>
          <p:cNvPr id="26637" name="AutoShape 1037"/>
          <p:cNvCxnSpPr>
            <a:cxnSpLocks noChangeShapeType="1"/>
            <a:stCxn id="26631" idx="5"/>
            <a:endCxn id="26628" idx="0"/>
          </p:cNvCxnSpPr>
          <p:nvPr>
            <p:custDataLst>
              <p:tags r:id="rId12"/>
            </p:custDataLst>
          </p:nvPr>
        </p:nvCxnSpPr>
        <p:spPr bwMode="auto">
          <a:xfrm>
            <a:off x="5507038" y="3889375"/>
            <a:ext cx="3984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sp>
        <p:nvSpPr>
          <p:cNvPr id="26638" name="Oval 1038"/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5448300" y="5322887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7</a:t>
            </a:r>
          </a:p>
        </p:txBody>
      </p:sp>
      <p:cxnSp>
        <p:nvCxnSpPr>
          <p:cNvPr id="26639" name="AutoShape 1039"/>
          <p:cNvCxnSpPr>
            <a:cxnSpLocks noChangeShapeType="1"/>
            <a:stCxn id="26628" idx="3"/>
            <a:endCxn id="26638" idx="0"/>
          </p:cNvCxnSpPr>
          <p:nvPr>
            <p:custDataLst>
              <p:tags r:id="rId14"/>
            </p:custDataLst>
          </p:nvPr>
        </p:nvCxnSpPr>
        <p:spPr bwMode="auto">
          <a:xfrm flipH="1">
            <a:off x="5638800" y="4778375"/>
            <a:ext cx="1317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sp>
        <p:nvSpPr>
          <p:cNvPr id="281619" name="AutoShape 1043" hidden="1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638800" y="4191000"/>
            <a:ext cx="3276600" cy="1371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2000"/>
              <a:t>A value guaranteed to be</a:t>
            </a:r>
          </a:p>
          <a:p>
            <a:pPr eaLnBrk="1" hangingPunct="1"/>
            <a:r>
              <a:rPr lang="en-US" sz="2000"/>
              <a:t>between the two subtrees!</a:t>
            </a:r>
          </a:p>
          <a:p>
            <a:pPr eaLnBrk="1" hangingPunct="1">
              <a:buFontTx/>
              <a:buChar char="-"/>
            </a:pPr>
            <a:r>
              <a:rPr lang="en-US" sz="2000" i="1"/>
              <a:t>  succ</a:t>
            </a:r>
            <a:r>
              <a:rPr lang="en-US" sz="2000"/>
              <a:t> from right subtree</a:t>
            </a:r>
          </a:p>
          <a:p>
            <a:pPr eaLnBrk="1" hangingPunct="1"/>
            <a:r>
              <a:rPr lang="en-US" sz="2000" i="1"/>
              <a:t>-  pred</a:t>
            </a:r>
            <a:r>
              <a:rPr lang="en-US" sz="2000"/>
              <a:t> from left subtree</a:t>
            </a:r>
          </a:p>
        </p:txBody>
      </p:sp>
      <p:sp>
        <p:nvSpPr>
          <p:cNvPr id="26643" name="Oval 1045"/>
          <p:cNvSpPr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5961063" y="5334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10</a:t>
            </a:r>
          </a:p>
        </p:txBody>
      </p:sp>
      <p:cxnSp>
        <p:nvCxnSpPr>
          <p:cNvPr id="26644" name="AutoShape 1046"/>
          <p:cNvCxnSpPr>
            <a:cxnSpLocks noChangeShapeType="1"/>
            <a:endCxn id="26643" idx="0"/>
          </p:cNvCxnSpPr>
          <p:nvPr>
            <p:custDataLst>
              <p:tags r:id="rId17"/>
            </p:custDataLst>
          </p:nvPr>
        </p:nvCxnSpPr>
        <p:spPr bwMode="auto">
          <a:xfrm>
            <a:off x="6019800" y="4789487"/>
            <a:ext cx="131763" cy="5254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sp>
        <p:nvSpPr>
          <p:cNvPr id="24" name="Text Box 20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774313" y="5242222"/>
            <a:ext cx="18437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delete(5)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600200" cy="365125"/>
          </a:xfrm>
        </p:spPr>
        <p:txBody>
          <a:bodyPr/>
          <a:lstStyle/>
          <a:p>
            <a:r>
              <a:rPr lang="en-US" smtClean="0"/>
              <a:t>June 27, 2012</a:t>
            </a:r>
            <a:endParaRPr lang="en-US"/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4075" y="6356350"/>
            <a:ext cx="489585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0654" y="6356350"/>
            <a:ext cx="784746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34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1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Deletion – The Two Child Case</a:t>
            </a:r>
            <a:endParaRPr lang="en-US" dirty="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marL="0" indent="0">
              <a:buNone/>
              <a:tabLst>
                <a:tab pos="1033463" algn="l"/>
              </a:tabLst>
            </a:pPr>
            <a:r>
              <a:rPr lang="en-US" sz="2800" dirty="0" smtClean="0"/>
              <a:t>Idea:	Replace the deleted node with a value 	guaranteed to be between the node's 	two child </a:t>
            </a:r>
            <a:r>
              <a:rPr lang="en-US" sz="2800" dirty="0" err="1" smtClean="0"/>
              <a:t>subtrees</a:t>
            </a:r>
            <a:endParaRPr lang="en-US" sz="2800" dirty="0" smtClean="0"/>
          </a:p>
          <a:p>
            <a:pPr>
              <a:tabLst>
                <a:tab pos="1033463" algn="l"/>
              </a:tabLst>
            </a:pPr>
            <a:endParaRPr lang="en-US" sz="800" dirty="0" smtClean="0"/>
          </a:p>
          <a:p>
            <a:pPr marL="0" indent="0">
              <a:buNone/>
              <a:tabLst>
                <a:tab pos="1033463" algn="l"/>
              </a:tabLst>
            </a:pPr>
            <a:r>
              <a:rPr lang="en-US" sz="2800" dirty="0" smtClean="0"/>
              <a:t>Options are </a:t>
            </a:r>
          </a:p>
          <a:p>
            <a:pPr>
              <a:tabLst>
                <a:tab pos="1033463" algn="l"/>
              </a:tabLst>
            </a:pPr>
            <a:r>
              <a:rPr lang="en-US" sz="2400" dirty="0" smtClean="0"/>
              <a:t>successor from right </a:t>
            </a:r>
            <a:r>
              <a:rPr lang="en-US" sz="2400" dirty="0" err="1" smtClean="0"/>
              <a:t>subtree</a:t>
            </a:r>
            <a:r>
              <a:rPr lang="en-US" sz="2400" dirty="0" smtClean="0"/>
              <a:t>: </a:t>
            </a:r>
            <a:r>
              <a:rPr lang="en-US" sz="2400" dirty="0" err="1" smtClean="0"/>
              <a:t>findMin</a:t>
            </a:r>
            <a:r>
              <a:rPr lang="en-US" sz="2400" dirty="0" smtClean="0"/>
              <a:t>(</a:t>
            </a:r>
            <a:r>
              <a:rPr lang="en-US" sz="2400" dirty="0" err="1" smtClean="0"/>
              <a:t>node.right</a:t>
            </a:r>
            <a:r>
              <a:rPr lang="en-US" sz="2400" dirty="0" smtClean="0"/>
              <a:t>)</a:t>
            </a:r>
          </a:p>
          <a:p>
            <a:pPr>
              <a:tabLst>
                <a:tab pos="1033463" algn="l"/>
              </a:tabLst>
            </a:pPr>
            <a:r>
              <a:rPr lang="en-US" sz="2400" dirty="0" smtClean="0"/>
              <a:t>predecessor from left </a:t>
            </a:r>
            <a:r>
              <a:rPr lang="en-US" sz="2400" dirty="0" err="1" smtClean="0"/>
              <a:t>subtree</a:t>
            </a:r>
            <a:r>
              <a:rPr lang="en-US" sz="2400" dirty="0" smtClean="0"/>
              <a:t>: </a:t>
            </a:r>
            <a:r>
              <a:rPr lang="en-US" sz="2400" dirty="0" err="1" smtClean="0"/>
              <a:t>findMax</a:t>
            </a:r>
            <a:r>
              <a:rPr lang="en-US" sz="2400" dirty="0" smtClean="0"/>
              <a:t>(</a:t>
            </a:r>
            <a:r>
              <a:rPr lang="en-US" sz="2400" dirty="0" err="1" smtClean="0"/>
              <a:t>node.left</a:t>
            </a:r>
            <a:r>
              <a:rPr lang="en-US" sz="2400" dirty="0" smtClean="0"/>
              <a:t>)</a:t>
            </a:r>
          </a:p>
          <a:p>
            <a:pPr>
              <a:tabLst>
                <a:tab pos="1033463" algn="l"/>
              </a:tabLst>
            </a:pPr>
            <a:r>
              <a:rPr lang="en-US" sz="2400" dirty="0" smtClean="0"/>
              <a:t>These are the easy cases of predecessor/successor</a:t>
            </a:r>
          </a:p>
          <a:p>
            <a:pPr marL="0" indent="0">
              <a:buNone/>
              <a:tabLst>
                <a:tab pos="1033463" algn="l"/>
              </a:tabLst>
            </a:pPr>
            <a:endParaRPr lang="en-US" sz="800" dirty="0"/>
          </a:p>
          <a:p>
            <a:pPr marL="0" indent="0">
              <a:buNone/>
              <a:tabLst>
                <a:tab pos="1033463" algn="l"/>
              </a:tabLst>
            </a:pPr>
            <a:r>
              <a:rPr lang="en-US" sz="2800" dirty="0" smtClean="0"/>
              <a:t>Either option is fine as both are guaranteed to exist in this case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27, 2012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46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Delete </a:t>
            </a:r>
            <a:r>
              <a:rPr lang="en-US" dirty="0"/>
              <a:t>U</a:t>
            </a:r>
            <a:r>
              <a:rPr lang="en-US" dirty="0" smtClean="0"/>
              <a:t>sing Successor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27,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43</a:t>
            </a:fld>
            <a:endParaRPr lang="en-US"/>
          </a:p>
        </p:txBody>
      </p:sp>
      <p:sp>
        <p:nvSpPr>
          <p:cNvPr id="7" name="Oval 1027"/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3619500" y="2950632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30</a:t>
            </a:r>
          </a:p>
        </p:txBody>
      </p:sp>
      <p:sp>
        <p:nvSpPr>
          <p:cNvPr id="8" name="Oval 1028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1485900" y="2950632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9</a:t>
            </a:r>
          </a:p>
        </p:txBody>
      </p:sp>
      <p:sp>
        <p:nvSpPr>
          <p:cNvPr id="9" name="Oval 1029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419100" y="2950632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10" name="Oval 1030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3086100" y="2061632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20</a:t>
            </a:r>
          </a:p>
        </p:txBody>
      </p:sp>
      <p:sp>
        <p:nvSpPr>
          <p:cNvPr id="11" name="Oval 1031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952500" y="2061632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2" name="Oval 1032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2019300" y="1172632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12</a:t>
            </a:r>
          </a:p>
        </p:txBody>
      </p:sp>
      <p:cxnSp>
        <p:nvCxnSpPr>
          <p:cNvPr id="13" name="AutoShape 1033"/>
          <p:cNvCxnSpPr>
            <a:cxnSpLocks noChangeShapeType="1"/>
            <a:stCxn id="12" idx="3"/>
            <a:endCxn id="11" idx="0"/>
          </p:cNvCxnSpPr>
          <p:nvPr>
            <p:custDataLst>
              <p:tags r:id="rId7"/>
            </p:custDataLst>
          </p:nvPr>
        </p:nvCxnSpPr>
        <p:spPr bwMode="auto">
          <a:xfrm flipH="1">
            <a:off x="1143000" y="1517120"/>
            <a:ext cx="9318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cxnSp>
        <p:nvCxnSpPr>
          <p:cNvPr id="14" name="AutoShape 1034"/>
          <p:cNvCxnSpPr>
            <a:cxnSpLocks noChangeShapeType="1"/>
            <a:stCxn id="12" idx="5"/>
            <a:endCxn id="10" idx="0"/>
          </p:cNvCxnSpPr>
          <p:nvPr>
            <p:custDataLst>
              <p:tags r:id="rId8"/>
            </p:custDataLst>
          </p:nvPr>
        </p:nvCxnSpPr>
        <p:spPr bwMode="auto">
          <a:xfrm>
            <a:off x="2344738" y="1517120"/>
            <a:ext cx="9318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cxnSp>
        <p:nvCxnSpPr>
          <p:cNvPr id="15" name="AutoShape 1035"/>
          <p:cNvCxnSpPr>
            <a:cxnSpLocks noChangeShapeType="1"/>
            <a:stCxn id="10" idx="5"/>
            <a:endCxn id="7" idx="0"/>
          </p:cNvCxnSpPr>
          <p:nvPr>
            <p:custDataLst>
              <p:tags r:id="rId9"/>
            </p:custDataLst>
          </p:nvPr>
        </p:nvCxnSpPr>
        <p:spPr bwMode="auto">
          <a:xfrm>
            <a:off x="3411538" y="2406120"/>
            <a:ext cx="3984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cxnSp>
        <p:nvCxnSpPr>
          <p:cNvPr id="16" name="AutoShape 1036"/>
          <p:cNvCxnSpPr>
            <a:cxnSpLocks noChangeShapeType="1"/>
            <a:stCxn id="11" idx="3"/>
            <a:endCxn id="9" idx="0"/>
          </p:cNvCxnSpPr>
          <p:nvPr>
            <p:custDataLst>
              <p:tags r:id="rId10"/>
            </p:custDataLst>
          </p:nvPr>
        </p:nvCxnSpPr>
        <p:spPr bwMode="auto">
          <a:xfrm flipH="1">
            <a:off x="609600" y="2406120"/>
            <a:ext cx="3984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cxnSp>
        <p:nvCxnSpPr>
          <p:cNvPr id="17" name="AutoShape 1037"/>
          <p:cNvCxnSpPr>
            <a:cxnSpLocks noChangeShapeType="1"/>
            <a:stCxn id="11" idx="5"/>
            <a:endCxn id="8" idx="0"/>
          </p:cNvCxnSpPr>
          <p:nvPr>
            <p:custDataLst>
              <p:tags r:id="rId11"/>
            </p:custDataLst>
          </p:nvPr>
        </p:nvCxnSpPr>
        <p:spPr bwMode="auto">
          <a:xfrm>
            <a:off x="1277938" y="2406120"/>
            <a:ext cx="3984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sp>
        <p:nvSpPr>
          <p:cNvPr id="18" name="Oval 1038"/>
          <p:cNvSpPr>
            <a:spLocks noChangeAspect="1" noChangeArrowheads="1"/>
          </p:cNvSpPr>
          <p:nvPr>
            <p:custDataLst>
              <p:tags r:id="rId12"/>
            </p:custDataLst>
          </p:nvPr>
        </p:nvSpPr>
        <p:spPr bwMode="auto">
          <a:xfrm>
            <a:off x="1219200" y="3839632"/>
            <a:ext cx="381000" cy="381000"/>
          </a:xfrm>
          <a:prstGeom prst="ellips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7</a:t>
            </a:r>
          </a:p>
        </p:txBody>
      </p:sp>
      <p:cxnSp>
        <p:nvCxnSpPr>
          <p:cNvPr id="19" name="AutoShape 1039"/>
          <p:cNvCxnSpPr>
            <a:cxnSpLocks noChangeShapeType="1"/>
            <a:stCxn id="8" idx="3"/>
            <a:endCxn id="18" idx="0"/>
          </p:cNvCxnSpPr>
          <p:nvPr>
            <p:custDataLst>
              <p:tags r:id="rId13"/>
            </p:custDataLst>
          </p:nvPr>
        </p:nvCxnSpPr>
        <p:spPr bwMode="auto">
          <a:xfrm flipH="1">
            <a:off x="1409700" y="3295120"/>
            <a:ext cx="1317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sp>
        <p:nvSpPr>
          <p:cNvPr id="20" name="Oval 1045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>
            <a:off x="1731963" y="3850745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10</a:t>
            </a:r>
          </a:p>
        </p:txBody>
      </p:sp>
      <p:cxnSp>
        <p:nvCxnSpPr>
          <p:cNvPr id="21" name="AutoShape 1046"/>
          <p:cNvCxnSpPr>
            <a:cxnSpLocks noChangeShapeType="1"/>
            <a:endCxn id="20" idx="0"/>
          </p:cNvCxnSpPr>
          <p:nvPr>
            <p:custDataLst>
              <p:tags r:id="rId15"/>
            </p:custDataLst>
          </p:nvPr>
        </p:nvCxnSpPr>
        <p:spPr bwMode="auto">
          <a:xfrm>
            <a:off x="1790700" y="3306232"/>
            <a:ext cx="131763" cy="5254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sp>
        <p:nvSpPr>
          <p:cNvPr id="22" name="Text Box 20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64013" y="5638800"/>
            <a:ext cx="18437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delete(5)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4776" y="4948535"/>
            <a:ext cx="4411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findMin</a:t>
            </a:r>
            <a:r>
              <a:rPr lang="en-US" sz="2400" dirty="0" smtClean="0"/>
              <a:t>(right sub tree) </a:t>
            </a:r>
            <a:r>
              <a:rPr lang="en-US" sz="2400" dirty="0" smtClean="0">
                <a:sym typeface="Wingdings" pitchFamily="2" charset="2"/>
              </a:rPr>
              <a:t> 7</a:t>
            </a:r>
            <a:endParaRPr lang="en-US" sz="2400" dirty="0"/>
          </a:p>
        </p:txBody>
      </p:sp>
      <p:cxnSp>
        <p:nvCxnSpPr>
          <p:cNvPr id="25" name="Elbow Connector 24"/>
          <p:cNvCxnSpPr/>
          <p:nvPr/>
        </p:nvCxnSpPr>
        <p:spPr>
          <a:xfrm rot="16200000" flipV="1">
            <a:off x="1790568" y="3932898"/>
            <a:ext cx="639235" cy="1400969"/>
          </a:xfrm>
          <a:prstGeom prst="bentConnector3">
            <a:avLst/>
          </a:prstGeom>
          <a:ln w="38100"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1027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8267497" y="2950632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30</a:t>
            </a:r>
          </a:p>
        </p:txBody>
      </p:sp>
      <p:sp>
        <p:nvSpPr>
          <p:cNvPr id="27" name="Oval 1028"/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>
            <a:off x="6133897" y="2950632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9</a:t>
            </a:r>
          </a:p>
        </p:txBody>
      </p:sp>
      <p:sp>
        <p:nvSpPr>
          <p:cNvPr id="28" name="Oval 1029"/>
          <p:cNvSpPr>
            <a:spLocks noChangeAspect="1" noChangeArrowheads="1"/>
          </p:cNvSpPr>
          <p:nvPr>
            <p:custDataLst>
              <p:tags r:id="rId19"/>
            </p:custDataLst>
          </p:nvPr>
        </p:nvSpPr>
        <p:spPr bwMode="auto">
          <a:xfrm>
            <a:off x="5067097" y="2950632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29" name="Oval 1030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>
            <a:off x="7734097" y="2061632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20</a:t>
            </a:r>
          </a:p>
        </p:txBody>
      </p:sp>
      <p:sp>
        <p:nvSpPr>
          <p:cNvPr id="30" name="Oval 1031"/>
          <p:cNvSpPr>
            <a:spLocks noChangeAspect="1" noChangeArrowheads="1"/>
          </p:cNvSpPr>
          <p:nvPr>
            <p:custDataLst>
              <p:tags r:id="rId21"/>
            </p:custDataLst>
          </p:nvPr>
        </p:nvSpPr>
        <p:spPr bwMode="auto">
          <a:xfrm>
            <a:off x="5600497" y="2061632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7</a:t>
            </a:r>
            <a:endParaRPr lang="en-US" dirty="0"/>
          </a:p>
        </p:txBody>
      </p:sp>
      <p:sp>
        <p:nvSpPr>
          <p:cNvPr id="31" name="Oval 1032"/>
          <p:cNvSpPr>
            <a:spLocks noChangeAspect="1" noChangeArrowheads="1"/>
          </p:cNvSpPr>
          <p:nvPr>
            <p:custDataLst>
              <p:tags r:id="rId22"/>
            </p:custDataLst>
          </p:nvPr>
        </p:nvSpPr>
        <p:spPr bwMode="auto">
          <a:xfrm>
            <a:off x="6667297" y="1172632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12</a:t>
            </a:r>
          </a:p>
        </p:txBody>
      </p:sp>
      <p:cxnSp>
        <p:nvCxnSpPr>
          <p:cNvPr id="32" name="AutoShape 1033"/>
          <p:cNvCxnSpPr>
            <a:cxnSpLocks noChangeShapeType="1"/>
            <a:stCxn id="31" idx="3"/>
            <a:endCxn id="30" idx="0"/>
          </p:cNvCxnSpPr>
          <p:nvPr>
            <p:custDataLst>
              <p:tags r:id="rId23"/>
            </p:custDataLst>
          </p:nvPr>
        </p:nvCxnSpPr>
        <p:spPr bwMode="auto">
          <a:xfrm flipH="1">
            <a:off x="5790997" y="1517120"/>
            <a:ext cx="9318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cxnSp>
        <p:nvCxnSpPr>
          <p:cNvPr id="33" name="AutoShape 1034"/>
          <p:cNvCxnSpPr>
            <a:cxnSpLocks noChangeShapeType="1"/>
            <a:stCxn id="31" idx="5"/>
            <a:endCxn id="29" idx="0"/>
          </p:cNvCxnSpPr>
          <p:nvPr>
            <p:custDataLst>
              <p:tags r:id="rId24"/>
            </p:custDataLst>
          </p:nvPr>
        </p:nvCxnSpPr>
        <p:spPr bwMode="auto">
          <a:xfrm>
            <a:off x="6992735" y="1517120"/>
            <a:ext cx="9318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cxnSp>
        <p:nvCxnSpPr>
          <p:cNvPr id="34" name="AutoShape 1035"/>
          <p:cNvCxnSpPr>
            <a:cxnSpLocks noChangeShapeType="1"/>
            <a:stCxn id="29" idx="5"/>
            <a:endCxn id="26" idx="0"/>
          </p:cNvCxnSpPr>
          <p:nvPr>
            <p:custDataLst>
              <p:tags r:id="rId25"/>
            </p:custDataLst>
          </p:nvPr>
        </p:nvCxnSpPr>
        <p:spPr bwMode="auto">
          <a:xfrm>
            <a:off x="8059535" y="2406120"/>
            <a:ext cx="3984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cxnSp>
        <p:nvCxnSpPr>
          <p:cNvPr id="35" name="AutoShape 1036"/>
          <p:cNvCxnSpPr>
            <a:cxnSpLocks noChangeShapeType="1"/>
            <a:stCxn id="30" idx="3"/>
            <a:endCxn id="28" idx="0"/>
          </p:cNvCxnSpPr>
          <p:nvPr>
            <p:custDataLst>
              <p:tags r:id="rId26"/>
            </p:custDataLst>
          </p:nvPr>
        </p:nvCxnSpPr>
        <p:spPr bwMode="auto">
          <a:xfrm flipH="1">
            <a:off x="5257597" y="2406120"/>
            <a:ext cx="3984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cxnSp>
        <p:nvCxnSpPr>
          <p:cNvPr id="36" name="AutoShape 1037"/>
          <p:cNvCxnSpPr>
            <a:cxnSpLocks noChangeShapeType="1"/>
            <a:stCxn id="30" idx="5"/>
            <a:endCxn id="27" idx="0"/>
          </p:cNvCxnSpPr>
          <p:nvPr>
            <p:custDataLst>
              <p:tags r:id="rId27"/>
            </p:custDataLst>
          </p:nvPr>
        </p:nvCxnSpPr>
        <p:spPr bwMode="auto">
          <a:xfrm>
            <a:off x="5925935" y="2406120"/>
            <a:ext cx="3984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sp>
        <p:nvSpPr>
          <p:cNvPr id="39" name="Oval 1045"/>
          <p:cNvSpPr>
            <a:spLocks noChangeAspect="1" noChangeArrowheads="1"/>
          </p:cNvSpPr>
          <p:nvPr>
            <p:custDataLst>
              <p:tags r:id="rId28"/>
            </p:custDataLst>
          </p:nvPr>
        </p:nvSpPr>
        <p:spPr bwMode="auto">
          <a:xfrm>
            <a:off x="6379960" y="3850745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10</a:t>
            </a:r>
          </a:p>
        </p:txBody>
      </p:sp>
      <p:cxnSp>
        <p:nvCxnSpPr>
          <p:cNvPr id="40" name="AutoShape 1046"/>
          <p:cNvCxnSpPr>
            <a:cxnSpLocks noChangeShapeType="1"/>
            <a:endCxn id="39" idx="0"/>
          </p:cNvCxnSpPr>
          <p:nvPr>
            <p:custDataLst>
              <p:tags r:id="rId29"/>
            </p:custDataLst>
          </p:nvPr>
        </p:nvCxnSpPr>
        <p:spPr bwMode="auto">
          <a:xfrm>
            <a:off x="6438697" y="3306232"/>
            <a:ext cx="131763" cy="5254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cxnSp>
        <p:nvCxnSpPr>
          <p:cNvPr id="41" name="Straight Arrow Connector 40"/>
          <p:cNvCxnSpPr/>
          <p:nvPr/>
        </p:nvCxnSpPr>
        <p:spPr>
          <a:xfrm>
            <a:off x="4267200" y="2362200"/>
            <a:ext cx="53340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22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Delete </a:t>
            </a:r>
            <a:r>
              <a:rPr lang="en-US" dirty="0"/>
              <a:t>U</a:t>
            </a:r>
            <a:r>
              <a:rPr lang="en-US" dirty="0" smtClean="0"/>
              <a:t>sing Predecessor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27,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44</a:t>
            </a:fld>
            <a:endParaRPr lang="en-US"/>
          </a:p>
        </p:txBody>
      </p:sp>
      <p:sp>
        <p:nvSpPr>
          <p:cNvPr id="7" name="Oval 1027"/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3619500" y="2950632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30</a:t>
            </a:r>
          </a:p>
        </p:txBody>
      </p:sp>
      <p:sp>
        <p:nvSpPr>
          <p:cNvPr id="8" name="Oval 1028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1485900" y="2950632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9</a:t>
            </a:r>
          </a:p>
        </p:txBody>
      </p:sp>
      <p:sp>
        <p:nvSpPr>
          <p:cNvPr id="9" name="Oval 1029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419100" y="2950632"/>
            <a:ext cx="381000" cy="381000"/>
          </a:xfrm>
          <a:prstGeom prst="ellipse">
            <a:avLst/>
          </a:prstGeom>
          <a:noFill/>
          <a:ln w="38100">
            <a:solidFill>
              <a:schemeClr val="tx2">
                <a:lumMod val="25000"/>
                <a:lumOff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10" name="Oval 1030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3086100" y="2061632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20</a:t>
            </a:r>
          </a:p>
        </p:txBody>
      </p:sp>
      <p:sp>
        <p:nvSpPr>
          <p:cNvPr id="11" name="Oval 1031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952500" y="2061632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2" name="Oval 1032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2019300" y="1172632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12</a:t>
            </a:r>
          </a:p>
        </p:txBody>
      </p:sp>
      <p:cxnSp>
        <p:nvCxnSpPr>
          <p:cNvPr id="13" name="AutoShape 1033"/>
          <p:cNvCxnSpPr>
            <a:cxnSpLocks noChangeShapeType="1"/>
            <a:stCxn id="12" idx="3"/>
            <a:endCxn id="11" idx="0"/>
          </p:cNvCxnSpPr>
          <p:nvPr>
            <p:custDataLst>
              <p:tags r:id="rId7"/>
            </p:custDataLst>
          </p:nvPr>
        </p:nvCxnSpPr>
        <p:spPr bwMode="auto">
          <a:xfrm flipH="1">
            <a:off x="1143000" y="1517120"/>
            <a:ext cx="9318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cxnSp>
        <p:nvCxnSpPr>
          <p:cNvPr id="14" name="AutoShape 1034"/>
          <p:cNvCxnSpPr>
            <a:cxnSpLocks noChangeShapeType="1"/>
            <a:stCxn id="12" idx="5"/>
            <a:endCxn id="10" idx="0"/>
          </p:cNvCxnSpPr>
          <p:nvPr>
            <p:custDataLst>
              <p:tags r:id="rId8"/>
            </p:custDataLst>
          </p:nvPr>
        </p:nvCxnSpPr>
        <p:spPr bwMode="auto">
          <a:xfrm>
            <a:off x="2344738" y="1517120"/>
            <a:ext cx="9318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cxnSp>
        <p:nvCxnSpPr>
          <p:cNvPr id="15" name="AutoShape 1035"/>
          <p:cNvCxnSpPr>
            <a:cxnSpLocks noChangeShapeType="1"/>
            <a:stCxn id="10" idx="5"/>
            <a:endCxn id="7" idx="0"/>
          </p:cNvCxnSpPr>
          <p:nvPr>
            <p:custDataLst>
              <p:tags r:id="rId9"/>
            </p:custDataLst>
          </p:nvPr>
        </p:nvCxnSpPr>
        <p:spPr bwMode="auto">
          <a:xfrm>
            <a:off x="3411538" y="2406120"/>
            <a:ext cx="3984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cxnSp>
        <p:nvCxnSpPr>
          <p:cNvPr id="16" name="AutoShape 1036"/>
          <p:cNvCxnSpPr>
            <a:cxnSpLocks noChangeShapeType="1"/>
            <a:stCxn id="11" idx="3"/>
            <a:endCxn id="9" idx="0"/>
          </p:cNvCxnSpPr>
          <p:nvPr>
            <p:custDataLst>
              <p:tags r:id="rId10"/>
            </p:custDataLst>
          </p:nvPr>
        </p:nvCxnSpPr>
        <p:spPr bwMode="auto">
          <a:xfrm flipH="1">
            <a:off x="609600" y="2406120"/>
            <a:ext cx="3984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cxnSp>
        <p:nvCxnSpPr>
          <p:cNvPr id="17" name="AutoShape 1037"/>
          <p:cNvCxnSpPr>
            <a:cxnSpLocks noChangeShapeType="1"/>
            <a:stCxn id="11" idx="5"/>
            <a:endCxn id="8" idx="0"/>
          </p:cNvCxnSpPr>
          <p:nvPr>
            <p:custDataLst>
              <p:tags r:id="rId11"/>
            </p:custDataLst>
          </p:nvPr>
        </p:nvCxnSpPr>
        <p:spPr bwMode="auto">
          <a:xfrm>
            <a:off x="1277938" y="2406120"/>
            <a:ext cx="3984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sp>
        <p:nvSpPr>
          <p:cNvPr id="18" name="Oval 1038"/>
          <p:cNvSpPr>
            <a:spLocks noChangeAspect="1" noChangeArrowheads="1"/>
          </p:cNvSpPr>
          <p:nvPr>
            <p:custDataLst>
              <p:tags r:id="rId12"/>
            </p:custDataLst>
          </p:nvPr>
        </p:nvSpPr>
        <p:spPr bwMode="auto">
          <a:xfrm>
            <a:off x="1219200" y="3839632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7</a:t>
            </a:r>
          </a:p>
        </p:txBody>
      </p:sp>
      <p:cxnSp>
        <p:nvCxnSpPr>
          <p:cNvPr id="19" name="AutoShape 1039"/>
          <p:cNvCxnSpPr>
            <a:cxnSpLocks noChangeShapeType="1"/>
            <a:stCxn id="8" idx="3"/>
            <a:endCxn id="18" idx="0"/>
          </p:cNvCxnSpPr>
          <p:nvPr>
            <p:custDataLst>
              <p:tags r:id="rId13"/>
            </p:custDataLst>
          </p:nvPr>
        </p:nvCxnSpPr>
        <p:spPr bwMode="auto">
          <a:xfrm flipH="1">
            <a:off x="1409700" y="3295120"/>
            <a:ext cx="1317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sp>
        <p:nvSpPr>
          <p:cNvPr id="20" name="Oval 1045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>
            <a:off x="1731963" y="3850745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10</a:t>
            </a:r>
          </a:p>
        </p:txBody>
      </p:sp>
      <p:cxnSp>
        <p:nvCxnSpPr>
          <p:cNvPr id="21" name="AutoShape 1046"/>
          <p:cNvCxnSpPr>
            <a:cxnSpLocks noChangeShapeType="1"/>
            <a:endCxn id="20" idx="0"/>
          </p:cNvCxnSpPr>
          <p:nvPr>
            <p:custDataLst>
              <p:tags r:id="rId15"/>
            </p:custDataLst>
          </p:nvPr>
        </p:nvCxnSpPr>
        <p:spPr bwMode="auto">
          <a:xfrm>
            <a:off x="1790700" y="3306232"/>
            <a:ext cx="131763" cy="5254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sp>
        <p:nvSpPr>
          <p:cNvPr id="22" name="Text Box 20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64013" y="5638800"/>
            <a:ext cx="18437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delete(5)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4200" y="4800600"/>
            <a:ext cx="4392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findMax</a:t>
            </a:r>
            <a:r>
              <a:rPr lang="en-US" sz="2400" dirty="0" smtClean="0"/>
              <a:t>(left sub tree) </a:t>
            </a:r>
            <a:r>
              <a:rPr lang="en-US" sz="2400" dirty="0" smtClean="0">
                <a:sym typeface="Wingdings" pitchFamily="2" charset="2"/>
              </a:rPr>
              <a:t> 2</a:t>
            </a:r>
            <a:endParaRPr lang="en-US" sz="2400" dirty="0"/>
          </a:p>
        </p:txBody>
      </p:sp>
      <p:cxnSp>
        <p:nvCxnSpPr>
          <p:cNvPr id="25" name="Elbow Connector 24"/>
          <p:cNvCxnSpPr/>
          <p:nvPr/>
        </p:nvCxnSpPr>
        <p:spPr>
          <a:xfrm rot="16200000" flipV="1">
            <a:off x="1037871" y="2996499"/>
            <a:ext cx="1314335" cy="2170875"/>
          </a:xfrm>
          <a:prstGeom prst="bentConnector3">
            <a:avLst>
              <a:gd name="adj1" fmla="val 24232"/>
            </a:avLst>
          </a:prstGeom>
          <a:ln w="38100"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1027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8271934" y="2950632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30</a:t>
            </a:r>
          </a:p>
        </p:txBody>
      </p:sp>
      <p:sp>
        <p:nvSpPr>
          <p:cNvPr id="46" name="Oval 1028"/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>
            <a:off x="6138334" y="2950632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9</a:t>
            </a:r>
          </a:p>
        </p:txBody>
      </p:sp>
      <p:sp>
        <p:nvSpPr>
          <p:cNvPr id="48" name="Oval 1030"/>
          <p:cNvSpPr>
            <a:spLocks noChangeAspect="1" noChangeArrowheads="1"/>
          </p:cNvSpPr>
          <p:nvPr>
            <p:custDataLst>
              <p:tags r:id="rId19"/>
            </p:custDataLst>
          </p:nvPr>
        </p:nvSpPr>
        <p:spPr bwMode="auto">
          <a:xfrm>
            <a:off x="7738534" y="2061632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20</a:t>
            </a:r>
          </a:p>
        </p:txBody>
      </p:sp>
      <p:sp>
        <p:nvSpPr>
          <p:cNvPr id="49" name="Oval 1031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>
            <a:off x="5604934" y="2061632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2</a:t>
            </a:r>
            <a:endParaRPr lang="en-US" dirty="0"/>
          </a:p>
        </p:txBody>
      </p:sp>
      <p:sp>
        <p:nvSpPr>
          <p:cNvPr id="50" name="Oval 1032"/>
          <p:cNvSpPr>
            <a:spLocks noChangeAspect="1" noChangeArrowheads="1"/>
          </p:cNvSpPr>
          <p:nvPr>
            <p:custDataLst>
              <p:tags r:id="rId21"/>
            </p:custDataLst>
          </p:nvPr>
        </p:nvSpPr>
        <p:spPr bwMode="auto">
          <a:xfrm>
            <a:off x="6671734" y="1172632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12</a:t>
            </a:r>
          </a:p>
        </p:txBody>
      </p:sp>
      <p:cxnSp>
        <p:nvCxnSpPr>
          <p:cNvPr id="51" name="AutoShape 1033"/>
          <p:cNvCxnSpPr>
            <a:cxnSpLocks noChangeShapeType="1"/>
            <a:stCxn id="50" idx="3"/>
            <a:endCxn id="49" idx="0"/>
          </p:cNvCxnSpPr>
          <p:nvPr>
            <p:custDataLst>
              <p:tags r:id="rId22"/>
            </p:custDataLst>
          </p:nvPr>
        </p:nvCxnSpPr>
        <p:spPr bwMode="auto">
          <a:xfrm flipH="1">
            <a:off x="5795434" y="1517120"/>
            <a:ext cx="9318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cxnSp>
        <p:nvCxnSpPr>
          <p:cNvPr id="52" name="AutoShape 1034"/>
          <p:cNvCxnSpPr>
            <a:cxnSpLocks noChangeShapeType="1"/>
            <a:stCxn id="50" idx="5"/>
            <a:endCxn id="48" idx="0"/>
          </p:cNvCxnSpPr>
          <p:nvPr>
            <p:custDataLst>
              <p:tags r:id="rId23"/>
            </p:custDataLst>
          </p:nvPr>
        </p:nvCxnSpPr>
        <p:spPr bwMode="auto">
          <a:xfrm>
            <a:off x="6997172" y="1517120"/>
            <a:ext cx="9318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cxnSp>
        <p:nvCxnSpPr>
          <p:cNvPr id="53" name="AutoShape 1035"/>
          <p:cNvCxnSpPr>
            <a:cxnSpLocks noChangeShapeType="1"/>
            <a:stCxn id="48" idx="5"/>
            <a:endCxn id="45" idx="0"/>
          </p:cNvCxnSpPr>
          <p:nvPr>
            <p:custDataLst>
              <p:tags r:id="rId24"/>
            </p:custDataLst>
          </p:nvPr>
        </p:nvCxnSpPr>
        <p:spPr bwMode="auto">
          <a:xfrm>
            <a:off x="8063972" y="2406120"/>
            <a:ext cx="3984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cxnSp>
        <p:nvCxnSpPr>
          <p:cNvPr id="55" name="AutoShape 1037"/>
          <p:cNvCxnSpPr>
            <a:cxnSpLocks noChangeShapeType="1"/>
            <a:stCxn id="49" idx="5"/>
            <a:endCxn id="46" idx="0"/>
          </p:cNvCxnSpPr>
          <p:nvPr>
            <p:custDataLst>
              <p:tags r:id="rId25"/>
            </p:custDataLst>
          </p:nvPr>
        </p:nvCxnSpPr>
        <p:spPr bwMode="auto">
          <a:xfrm>
            <a:off x="5930372" y="2406120"/>
            <a:ext cx="3984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sp>
        <p:nvSpPr>
          <p:cNvPr id="56" name="Oval 1038"/>
          <p:cNvSpPr>
            <a:spLocks noChangeAspect="1" noChangeArrowheads="1"/>
          </p:cNvSpPr>
          <p:nvPr>
            <p:custDataLst>
              <p:tags r:id="rId26"/>
            </p:custDataLst>
          </p:nvPr>
        </p:nvSpPr>
        <p:spPr bwMode="auto">
          <a:xfrm>
            <a:off x="5871634" y="3839632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7</a:t>
            </a:r>
          </a:p>
        </p:txBody>
      </p:sp>
      <p:cxnSp>
        <p:nvCxnSpPr>
          <p:cNvPr id="57" name="AutoShape 1039"/>
          <p:cNvCxnSpPr>
            <a:cxnSpLocks noChangeShapeType="1"/>
            <a:stCxn id="46" idx="3"/>
            <a:endCxn id="56" idx="0"/>
          </p:cNvCxnSpPr>
          <p:nvPr>
            <p:custDataLst>
              <p:tags r:id="rId27"/>
            </p:custDataLst>
          </p:nvPr>
        </p:nvCxnSpPr>
        <p:spPr bwMode="auto">
          <a:xfrm flipH="1">
            <a:off x="6062134" y="3295120"/>
            <a:ext cx="1317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sp>
        <p:nvSpPr>
          <p:cNvPr id="58" name="Oval 1045"/>
          <p:cNvSpPr>
            <a:spLocks noChangeAspect="1" noChangeArrowheads="1"/>
          </p:cNvSpPr>
          <p:nvPr>
            <p:custDataLst>
              <p:tags r:id="rId28"/>
            </p:custDataLst>
          </p:nvPr>
        </p:nvSpPr>
        <p:spPr bwMode="auto">
          <a:xfrm>
            <a:off x="6384397" y="3850745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10</a:t>
            </a:r>
          </a:p>
        </p:txBody>
      </p:sp>
      <p:cxnSp>
        <p:nvCxnSpPr>
          <p:cNvPr id="59" name="AutoShape 1046"/>
          <p:cNvCxnSpPr>
            <a:cxnSpLocks noChangeShapeType="1"/>
            <a:endCxn id="58" idx="0"/>
          </p:cNvCxnSpPr>
          <p:nvPr>
            <p:custDataLst>
              <p:tags r:id="rId29"/>
            </p:custDataLst>
          </p:nvPr>
        </p:nvCxnSpPr>
        <p:spPr bwMode="auto">
          <a:xfrm>
            <a:off x="6443134" y="3306232"/>
            <a:ext cx="131763" cy="5254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cxnSp>
        <p:nvCxnSpPr>
          <p:cNvPr id="60" name="Straight Arrow Connector 59"/>
          <p:cNvCxnSpPr/>
          <p:nvPr/>
        </p:nvCxnSpPr>
        <p:spPr>
          <a:xfrm>
            <a:off x="4267200" y="2362200"/>
            <a:ext cx="53340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5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BuildTree for BST</a:t>
            </a:r>
            <a:endParaRPr lang="en-US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We had </a:t>
            </a:r>
            <a:r>
              <a:rPr lang="en-US" sz="2800" dirty="0" err="1" smtClean="0"/>
              <a:t>buildHeap</a:t>
            </a:r>
            <a:r>
              <a:rPr lang="en-US" sz="2800" dirty="0" smtClean="0"/>
              <a:t>, so let’s consider </a:t>
            </a:r>
            <a:r>
              <a:rPr lang="en-US" sz="2800" dirty="0" err="1" smtClean="0"/>
              <a:t>buildTree</a:t>
            </a:r>
            <a:endParaRPr lang="en-US" sz="2800" dirty="0" smtClean="0"/>
          </a:p>
          <a:p>
            <a:endParaRPr lang="en-US" sz="1400" dirty="0" smtClean="0"/>
          </a:p>
          <a:p>
            <a:pPr marL="0" indent="0">
              <a:buNone/>
            </a:pPr>
            <a:r>
              <a:rPr lang="en-US" sz="2800" dirty="0" smtClean="0"/>
              <a:t>Insert keys 1, 2, 3, 4, 5, 6, 7, 8, 9 into an empty tree</a:t>
            </a:r>
          </a:p>
          <a:p>
            <a:r>
              <a:rPr lang="en-US" sz="2800" dirty="0" smtClean="0"/>
              <a:t>If inserted in given order, </a:t>
            </a:r>
            <a:br>
              <a:rPr lang="en-US" sz="2800" dirty="0" smtClean="0"/>
            </a:br>
            <a:r>
              <a:rPr lang="en-US" sz="2800" dirty="0" smtClean="0"/>
              <a:t>what is the tree? </a:t>
            </a:r>
          </a:p>
          <a:p>
            <a:pPr marL="0" indent="0">
              <a:buNone/>
            </a:pPr>
            <a:r>
              <a:rPr lang="en-US" sz="1400" dirty="0" smtClean="0"/>
              <a:t> </a:t>
            </a:r>
          </a:p>
          <a:p>
            <a:r>
              <a:rPr lang="en-US" sz="2800" dirty="0" smtClean="0"/>
              <a:t>What big-O runtime for </a:t>
            </a:r>
            <a:br>
              <a:rPr lang="en-US" sz="2800" dirty="0" smtClean="0"/>
            </a:br>
            <a:r>
              <a:rPr lang="en-US" sz="2800" dirty="0" smtClean="0"/>
              <a:t>this kind of sorted input?</a:t>
            </a:r>
          </a:p>
          <a:p>
            <a:pPr marL="0" indent="0">
              <a:buNone/>
            </a:pPr>
            <a:endParaRPr lang="en-US" sz="1400" dirty="0" smtClean="0"/>
          </a:p>
          <a:p>
            <a:r>
              <a:rPr lang="en-US" sz="2800" dirty="0" smtClean="0"/>
              <a:t>Is inserting in the reverse </a:t>
            </a:r>
            <a:br>
              <a:rPr lang="en-US" sz="2800" dirty="0" smtClean="0"/>
            </a:br>
            <a:r>
              <a:rPr lang="en-US" sz="2800" dirty="0" smtClean="0"/>
              <a:t>order any better?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endParaRPr lang="en-US" sz="2800" dirty="0" smtClean="0"/>
          </a:p>
        </p:txBody>
      </p:sp>
      <p:sp>
        <p:nvSpPr>
          <p:cNvPr id="210948" name="AutoShape 4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9600" y="3962400"/>
            <a:ext cx="1600200" cy="3810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l-GR">
                <a:cs typeface="Times New Roman" pitchFamily="18" charset="0"/>
              </a:rPr>
              <a:t>Θ</a:t>
            </a:r>
            <a:r>
              <a:rPr lang="en-US"/>
              <a:t>(</a:t>
            </a:r>
            <a:r>
              <a:rPr lang="en-US" i="1"/>
              <a:t>n</a:t>
            </a:r>
            <a:r>
              <a:rPr lang="en-US" baseline="30000"/>
              <a:t>2</a:t>
            </a:r>
            <a:r>
              <a:rPr lang="en-US"/>
              <a:t>)</a:t>
            </a:r>
          </a:p>
        </p:txBody>
      </p:sp>
      <p:sp>
        <p:nvSpPr>
          <p:cNvPr id="210949" name="AutoShape 5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9600" y="6477000"/>
            <a:ext cx="1600200" cy="3810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l-GR">
                <a:cs typeface="Times New Roman" pitchFamily="18" charset="0"/>
              </a:rPr>
              <a:t>Θ</a:t>
            </a:r>
            <a:r>
              <a:rPr lang="en-US"/>
              <a:t>(</a:t>
            </a:r>
            <a:r>
              <a:rPr lang="en-US" i="1"/>
              <a:t>n</a:t>
            </a:r>
            <a:r>
              <a:rPr lang="en-US" baseline="30000"/>
              <a:t>2</a:t>
            </a:r>
            <a:r>
              <a:rPr lang="en-US"/>
              <a:t>)</a:t>
            </a:r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600200" cy="365125"/>
          </a:xfrm>
        </p:spPr>
        <p:txBody>
          <a:bodyPr/>
          <a:lstStyle/>
          <a:p>
            <a:r>
              <a:rPr lang="en-US" smtClean="0"/>
              <a:t>June 27, 2012</a:t>
            </a:r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4075" y="6356350"/>
            <a:ext cx="489585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0654" y="6356350"/>
            <a:ext cx="784746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pPr/>
              <a:t>45</a:t>
            </a:fld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6376766" y="2286000"/>
            <a:ext cx="1852834" cy="1994785"/>
            <a:chOff x="6376766" y="2719614"/>
            <a:chExt cx="2237420" cy="2578494"/>
          </a:xfrm>
        </p:grpSpPr>
        <p:sp>
          <p:nvSpPr>
            <p:cNvPr id="29704" name="Oval 64"/>
            <p:cNvSpPr>
              <a:spLocks noChangeAspect="1"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376766" y="2719614"/>
              <a:ext cx="425981" cy="42561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29706" name="Oval 66"/>
            <p:cNvSpPr>
              <a:spLocks noChangeAspect="1"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7117819" y="3570834"/>
              <a:ext cx="425981" cy="42561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29707" name="Oval 67"/>
            <p:cNvSpPr>
              <a:spLocks noChangeAspect="1"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7803619" y="4351118"/>
              <a:ext cx="425981" cy="42561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3</a:t>
              </a:r>
            </a:p>
          </p:txBody>
        </p:sp>
        <p:cxnSp>
          <p:nvCxnSpPr>
            <p:cNvPr id="10" name="Straight Connector 9"/>
            <p:cNvCxnSpPr>
              <a:stCxn id="29704" idx="5"/>
              <a:endCxn id="29706" idx="1"/>
            </p:cNvCxnSpPr>
            <p:nvPr/>
          </p:nvCxnSpPr>
          <p:spPr>
            <a:xfrm>
              <a:off x="6740364" y="3082895"/>
              <a:ext cx="439838" cy="5502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29707" idx="1"/>
              <a:endCxn id="29706" idx="5"/>
            </p:cNvCxnSpPr>
            <p:nvPr/>
          </p:nvCxnSpPr>
          <p:spPr>
            <a:xfrm flipH="1" flipV="1">
              <a:off x="7481417" y="3934115"/>
              <a:ext cx="384585" cy="4793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endCxn id="29707" idx="5"/>
            </p:cNvCxnSpPr>
            <p:nvPr/>
          </p:nvCxnSpPr>
          <p:spPr>
            <a:xfrm flipH="1" flipV="1">
              <a:off x="8167217" y="4714399"/>
              <a:ext cx="446969" cy="58370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5551232" y="3886200"/>
            <a:ext cx="1306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O(n</a:t>
            </a:r>
            <a:r>
              <a:rPr lang="en-US" sz="2800" b="1" baseline="30000" dirty="0" smtClean="0">
                <a:solidFill>
                  <a:schemeClr val="accent2"/>
                </a:solidFill>
              </a:rPr>
              <a:t>2</a:t>
            </a:r>
            <a:r>
              <a:rPr lang="en-US" sz="2800" b="1" dirty="0" smtClean="0">
                <a:solidFill>
                  <a:schemeClr val="accent2"/>
                </a:solidFill>
              </a:rPr>
              <a:t>)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 flipH="1">
            <a:off x="5943600" y="4114800"/>
            <a:ext cx="1852834" cy="1994785"/>
            <a:chOff x="6376766" y="2719614"/>
            <a:chExt cx="2237420" cy="2578494"/>
          </a:xfrm>
        </p:grpSpPr>
        <p:sp>
          <p:nvSpPr>
            <p:cNvPr id="46" name="Oval 64"/>
            <p:cNvSpPr>
              <a:spLocks noChangeAspect="1"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6376766" y="2719614"/>
              <a:ext cx="425981" cy="42561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9</a:t>
              </a:r>
              <a:endParaRPr lang="en-US" dirty="0"/>
            </a:p>
          </p:txBody>
        </p:sp>
        <p:sp>
          <p:nvSpPr>
            <p:cNvPr id="47" name="Oval 66"/>
            <p:cNvSpPr>
              <a:spLocks noChangeAspect="1"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7117819" y="3570834"/>
              <a:ext cx="425981" cy="42561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8</a:t>
              </a:r>
              <a:endParaRPr lang="en-US" dirty="0"/>
            </a:p>
          </p:txBody>
        </p:sp>
        <p:sp>
          <p:nvSpPr>
            <p:cNvPr id="48" name="Oval 67"/>
            <p:cNvSpPr>
              <a:spLocks noChangeAspect="1"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7803619" y="4351118"/>
              <a:ext cx="425981" cy="42561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7</a:t>
              </a:r>
              <a:endParaRPr lang="en-US" dirty="0"/>
            </a:p>
          </p:txBody>
        </p:sp>
        <p:cxnSp>
          <p:nvCxnSpPr>
            <p:cNvPr id="49" name="Straight Connector 48"/>
            <p:cNvCxnSpPr>
              <a:stCxn id="46" idx="5"/>
              <a:endCxn id="47" idx="1"/>
            </p:cNvCxnSpPr>
            <p:nvPr/>
          </p:nvCxnSpPr>
          <p:spPr>
            <a:xfrm>
              <a:off x="6740364" y="3082895"/>
              <a:ext cx="439838" cy="5502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48" idx="1"/>
              <a:endCxn id="47" idx="5"/>
            </p:cNvCxnSpPr>
            <p:nvPr/>
          </p:nvCxnSpPr>
          <p:spPr>
            <a:xfrm flipH="1" flipV="1">
              <a:off x="7481417" y="3934115"/>
              <a:ext cx="384585" cy="4793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endCxn id="48" idx="5"/>
            </p:cNvCxnSpPr>
            <p:nvPr/>
          </p:nvCxnSpPr>
          <p:spPr>
            <a:xfrm flipH="1" flipV="1">
              <a:off x="8167217" y="4714399"/>
              <a:ext cx="446969" cy="58370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9726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8" grpId="0" animBg="1"/>
      <p:bldP spid="210949" grpId="0" animBg="1"/>
      <p:bldP spid="3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 smtClean="0"/>
              <a:t>BuildTree</a:t>
            </a:r>
            <a:r>
              <a:rPr lang="en-US" dirty="0" smtClean="0"/>
              <a:t> for BST (take 2)</a:t>
            </a:r>
            <a:endParaRPr lang="en-US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762000"/>
            <a:ext cx="86868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What if we rearrange the keys?</a:t>
            </a:r>
          </a:p>
          <a:p>
            <a:r>
              <a:rPr lang="en-US" sz="2800" dirty="0" smtClean="0"/>
              <a:t>median first, then left median, right median, etc. </a:t>
            </a:r>
            <a:r>
              <a:rPr lang="en-US" sz="2800" dirty="0" smtClean="0">
                <a:sym typeface="Wingdings" pitchFamily="2" charset="2"/>
              </a:rPr>
              <a:t> </a:t>
            </a:r>
            <a:r>
              <a:rPr lang="en-US" sz="2800" dirty="0" smtClean="0"/>
              <a:t>5, 3, 7, 2, 1, 4, 8, 6, 9	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What tree does that give us? </a:t>
            </a:r>
            <a:br>
              <a:rPr lang="en-US" sz="2800" dirty="0" smtClean="0"/>
            </a:b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What big-O runtime?</a:t>
            </a:r>
          </a:p>
          <a:p>
            <a:pPr lvl="1"/>
            <a:endParaRPr lang="en-US" sz="2800" dirty="0" smtClean="0"/>
          </a:p>
          <a:p>
            <a:pPr lvl="1"/>
            <a:endParaRPr lang="en-US" sz="2800" dirty="0" smtClean="0"/>
          </a:p>
        </p:txBody>
      </p:sp>
      <p:sp>
        <p:nvSpPr>
          <p:cNvPr id="335878" name="AutoShape 6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6019800"/>
            <a:ext cx="4267200" cy="4572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/>
              <a:t>5, 3, 7, 2, 1, 6, 8, 9 better: </a:t>
            </a:r>
            <a:r>
              <a:rPr lang="en-US" i="1"/>
              <a:t>n</a:t>
            </a:r>
            <a:r>
              <a:rPr lang="en-US"/>
              <a:t> log </a:t>
            </a:r>
            <a:r>
              <a:rPr lang="en-US" i="1"/>
              <a:t>n</a:t>
            </a:r>
          </a:p>
        </p:txBody>
      </p:sp>
      <p:sp>
        <p:nvSpPr>
          <p:cNvPr id="31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600200" cy="365125"/>
          </a:xfrm>
        </p:spPr>
        <p:txBody>
          <a:bodyPr/>
          <a:lstStyle/>
          <a:p>
            <a:r>
              <a:rPr lang="en-US" smtClean="0"/>
              <a:t>June 27, 2012</a:t>
            </a:r>
            <a:endParaRPr lang="en-US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4075" y="6356350"/>
            <a:ext cx="489585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0654" y="6356350"/>
            <a:ext cx="784746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pPr/>
              <a:t>46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5263897" y="2362200"/>
            <a:ext cx="3725862" cy="2667000"/>
            <a:chOff x="5263897" y="2545556"/>
            <a:chExt cx="3725862" cy="2667000"/>
          </a:xfrm>
        </p:grpSpPr>
        <p:sp>
          <p:nvSpPr>
            <p:cNvPr id="29" name="Oval 3"/>
            <p:cNvSpPr>
              <a:spLocks noChangeAspect="1"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8402147" y="4101306"/>
              <a:ext cx="345654" cy="33337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8</a:t>
              </a:r>
            </a:p>
          </p:txBody>
        </p:sp>
        <p:sp>
          <p:nvSpPr>
            <p:cNvPr id="34" name="Oval 4"/>
            <p:cNvSpPr>
              <a:spLocks noChangeAspect="1"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6466485" y="4101306"/>
              <a:ext cx="345654" cy="33337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35" name="Oval 5"/>
            <p:cNvSpPr>
              <a:spLocks noChangeAspect="1"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498653" y="4101306"/>
              <a:ext cx="345654" cy="33337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36" name="Oval 6"/>
            <p:cNvSpPr>
              <a:spLocks noChangeAspect="1"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7918231" y="3323431"/>
              <a:ext cx="345654" cy="33337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7</a:t>
              </a:r>
            </a:p>
          </p:txBody>
        </p:sp>
        <p:sp>
          <p:nvSpPr>
            <p:cNvPr id="37" name="Oval 7"/>
            <p:cNvSpPr>
              <a:spLocks noChangeAspect="1"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982569" y="3323431"/>
              <a:ext cx="345654" cy="33337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38" name="Oval 8"/>
            <p:cNvSpPr>
              <a:spLocks noChangeAspect="1"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6950400" y="2545556"/>
              <a:ext cx="345654" cy="33337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5</a:t>
              </a:r>
            </a:p>
          </p:txBody>
        </p:sp>
        <p:cxnSp>
          <p:nvCxnSpPr>
            <p:cNvPr id="39" name="AutoShape 9"/>
            <p:cNvCxnSpPr>
              <a:cxnSpLocks noChangeShapeType="1"/>
              <a:stCxn id="38" idx="3"/>
              <a:endCxn id="37" idx="0"/>
            </p:cNvCxnSpPr>
            <p:nvPr>
              <p:custDataLst>
                <p:tags r:id="rId10"/>
              </p:custDataLst>
            </p:nvPr>
          </p:nvCxnSpPr>
          <p:spPr bwMode="auto">
            <a:xfrm flipH="1">
              <a:off x="6155396" y="2846983"/>
              <a:ext cx="845413" cy="45977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</p:cxnSp>
        <p:cxnSp>
          <p:nvCxnSpPr>
            <p:cNvPr id="40" name="AutoShape 10"/>
            <p:cNvCxnSpPr>
              <a:cxnSpLocks noChangeShapeType="1"/>
              <a:stCxn id="38" idx="5"/>
              <a:endCxn id="36" idx="0"/>
            </p:cNvCxnSpPr>
            <p:nvPr>
              <p:custDataLst>
                <p:tags r:id="rId11"/>
              </p:custDataLst>
            </p:nvPr>
          </p:nvCxnSpPr>
          <p:spPr bwMode="auto">
            <a:xfrm>
              <a:off x="7245647" y="2846983"/>
              <a:ext cx="845412" cy="45977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</p:cxnSp>
        <p:cxnSp>
          <p:nvCxnSpPr>
            <p:cNvPr id="41" name="AutoShape 11"/>
            <p:cNvCxnSpPr>
              <a:cxnSpLocks noChangeShapeType="1"/>
              <a:stCxn id="36" idx="5"/>
              <a:endCxn id="29" idx="0"/>
            </p:cNvCxnSpPr>
            <p:nvPr>
              <p:custDataLst>
                <p:tags r:id="rId12"/>
              </p:custDataLst>
            </p:nvPr>
          </p:nvCxnSpPr>
          <p:spPr bwMode="auto">
            <a:xfrm>
              <a:off x="8213478" y="3624858"/>
              <a:ext cx="361496" cy="45977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</p:cxnSp>
        <p:cxnSp>
          <p:nvCxnSpPr>
            <p:cNvPr id="42" name="AutoShape 12"/>
            <p:cNvCxnSpPr>
              <a:cxnSpLocks noChangeShapeType="1"/>
              <a:stCxn id="37" idx="3"/>
              <a:endCxn id="35" idx="0"/>
            </p:cNvCxnSpPr>
            <p:nvPr>
              <p:custDataLst>
                <p:tags r:id="rId13"/>
              </p:custDataLst>
            </p:nvPr>
          </p:nvCxnSpPr>
          <p:spPr bwMode="auto">
            <a:xfrm flipH="1">
              <a:off x="5671480" y="3624858"/>
              <a:ext cx="361497" cy="45977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</p:cxnSp>
        <p:cxnSp>
          <p:nvCxnSpPr>
            <p:cNvPr id="43" name="AutoShape 13"/>
            <p:cNvCxnSpPr>
              <a:cxnSpLocks noChangeShapeType="1"/>
              <a:stCxn id="37" idx="5"/>
              <a:endCxn id="34" idx="0"/>
            </p:cNvCxnSpPr>
            <p:nvPr>
              <p:custDataLst>
                <p:tags r:id="rId14"/>
              </p:custDataLst>
            </p:nvPr>
          </p:nvCxnSpPr>
          <p:spPr bwMode="auto">
            <a:xfrm>
              <a:off x="6277816" y="3624858"/>
              <a:ext cx="361496" cy="45977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</p:cxnSp>
        <p:sp>
          <p:nvSpPr>
            <p:cNvPr id="44" name="Oval 14"/>
            <p:cNvSpPr>
              <a:spLocks noChangeAspect="1"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8644105" y="4879181"/>
              <a:ext cx="345654" cy="33337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9</a:t>
              </a:r>
            </a:p>
          </p:txBody>
        </p:sp>
        <p:cxnSp>
          <p:nvCxnSpPr>
            <p:cNvPr id="45" name="AutoShape 15"/>
            <p:cNvCxnSpPr>
              <a:cxnSpLocks noChangeShapeType="1"/>
              <a:stCxn id="29" idx="5"/>
              <a:endCxn id="44" idx="0"/>
            </p:cNvCxnSpPr>
            <p:nvPr>
              <p:custDataLst>
                <p:tags r:id="rId16"/>
              </p:custDataLst>
            </p:nvPr>
          </p:nvCxnSpPr>
          <p:spPr bwMode="auto">
            <a:xfrm>
              <a:off x="8697394" y="4402733"/>
              <a:ext cx="119538" cy="45977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</p:cxnSp>
        <p:sp>
          <p:nvSpPr>
            <p:cNvPr id="46" name="Oval 18"/>
            <p:cNvSpPr>
              <a:spLocks noChangeAspect="1"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434316" y="4079081"/>
              <a:ext cx="345654" cy="33337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6</a:t>
              </a:r>
            </a:p>
          </p:txBody>
        </p:sp>
        <p:cxnSp>
          <p:nvCxnSpPr>
            <p:cNvPr id="47" name="AutoShape 19"/>
            <p:cNvCxnSpPr>
              <a:cxnSpLocks noChangeShapeType="1"/>
              <a:stCxn id="36" idx="3"/>
              <a:endCxn id="46" idx="0"/>
            </p:cNvCxnSpPr>
            <p:nvPr>
              <p:custDataLst>
                <p:tags r:id="rId18"/>
              </p:custDataLst>
            </p:nvPr>
          </p:nvCxnSpPr>
          <p:spPr bwMode="auto">
            <a:xfrm rot="5400000">
              <a:off x="7552446" y="3662886"/>
              <a:ext cx="470892" cy="36149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</p:cxnSp>
        <p:sp>
          <p:nvSpPr>
            <p:cNvPr id="48" name="Oval 16"/>
            <p:cNvSpPr>
              <a:spLocks noChangeAspect="1"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263897" y="4879181"/>
              <a:ext cx="345654" cy="33337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1</a:t>
              </a:r>
            </a:p>
          </p:txBody>
        </p:sp>
        <p:cxnSp>
          <p:nvCxnSpPr>
            <p:cNvPr id="49" name="AutoShape 17"/>
            <p:cNvCxnSpPr>
              <a:cxnSpLocks noChangeShapeType="1"/>
              <a:stCxn id="35" idx="3"/>
              <a:endCxn id="48" idx="0"/>
            </p:cNvCxnSpPr>
            <p:nvPr>
              <p:custDataLst>
                <p:tags r:id="rId20"/>
              </p:custDataLst>
            </p:nvPr>
          </p:nvCxnSpPr>
          <p:spPr bwMode="auto">
            <a:xfrm flipH="1">
              <a:off x="5436724" y="4385859"/>
              <a:ext cx="112549" cy="49332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</p:cxnSp>
      </p:grpSp>
      <p:sp>
        <p:nvSpPr>
          <p:cNvPr id="50" name="TextBox 49"/>
          <p:cNvSpPr txBox="1"/>
          <p:nvPr/>
        </p:nvSpPr>
        <p:spPr>
          <a:xfrm>
            <a:off x="609600" y="4269166"/>
            <a:ext cx="2262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O(n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smtClean="0">
                <a:solidFill>
                  <a:schemeClr val="accent2"/>
                </a:solidFill>
              </a:rPr>
              <a:t>log n)</a:t>
            </a:r>
            <a:endParaRPr lang="en-US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44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Give up on </a:t>
            </a:r>
            <a:r>
              <a:rPr lang="en-US" dirty="0" err="1" smtClean="0"/>
              <a:t>BuildTree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The median trick will guarantee a O(n log n) build time, but it is not worth the effort.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Why?</a:t>
            </a:r>
          </a:p>
          <a:p>
            <a:r>
              <a:rPr lang="en-US" sz="2800" dirty="0" smtClean="0"/>
              <a:t>Subsequent inserts and deletes will eventually transform the carefully</a:t>
            </a:r>
            <a:br>
              <a:rPr lang="en-US" sz="2800" dirty="0" smtClean="0"/>
            </a:br>
            <a:r>
              <a:rPr lang="en-US" sz="2800" dirty="0" smtClean="0"/>
              <a:t>balanced </a:t>
            </a:r>
            <a:r>
              <a:rPr lang="en-US" sz="2800" dirty="0"/>
              <a:t>tree into the dreaded </a:t>
            </a:r>
            <a:r>
              <a:rPr lang="en-US" sz="2800" dirty="0" smtClean="0"/>
              <a:t>list</a:t>
            </a:r>
          </a:p>
          <a:p>
            <a:r>
              <a:rPr lang="en-US" sz="2800" dirty="0" smtClean="0"/>
              <a:t>Then everything will have the O(n) performance of a linked list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27,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1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Achieving a Balanced BST (part 1)</a:t>
            </a:r>
            <a:endParaRPr lang="en-US" dirty="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For a BST with n nodes inserted in arbitrary order</a:t>
            </a:r>
          </a:p>
          <a:p>
            <a:r>
              <a:rPr lang="en-US" dirty="0" smtClean="0"/>
              <a:t>Average height is </a:t>
            </a:r>
            <a:r>
              <a:rPr lang="en-US" dirty="0" smtClean="0">
                <a:sym typeface="Symbol" pitchFamily="18" charset="2"/>
              </a:rPr>
              <a:t>O(log n) – see text </a:t>
            </a:r>
          </a:p>
          <a:p>
            <a:r>
              <a:rPr lang="en-US" dirty="0" smtClean="0">
                <a:sym typeface="Symbol" pitchFamily="18" charset="2"/>
              </a:rPr>
              <a:t>Worst case height is O(n)</a:t>
            </a:r>
          </a:p>
          <a:p>
            <a:r>
              <a:rPr lang="en-US" dirty="0" smtClean="0">
                <a:sym typeface="Symbol" pitchFamily="18" charset="2"/>
              </a:rPr>
              <a:t>Simple cases, such as pre-sorted, lead to worst-case scenario</a:t>
            </a:r>
          </a:p>
          <a:p>
            <a:r>
              <a:rPr lang="en-US" dirty="0" smtClean="0">
                <a:sym typeface="Symbol" pitchFamily="18" charset="2"/>
              </a:rPr>
              <a:t>Inserts and removes can and will destroy the balance</a:t>
            </a:r>
            <a:endParaRPr lang="en-US" dirty="0" smtClean="0">
              <a:sym typeface="Symbol" pitchFamily="18" charset="2"/>
            </a:endParaRPr>
          </a:p>
          <a:p>
            <a:endParaRPr lang="en-US" dirty="0" smtClean="0">
              <a:sym typeface="Symbol" pitchFamily="18" charset="2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600200" cy="365125"/>
          </a:xfrm>
        </p:spPr>
        <p:txBody>
          <a:bodyPr/>
          <a:lstStyle/>
          <a:p>
            <a:r>
              <a:rPr lang="en-US" smtClean="0"/>
              <a:t>June 27, 2012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4075" y="6356350"/>
            <a:ext cx="489585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0654" y="6356350"/>
            <a:ext cx="784746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7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Achieving </a:t>
            </a:r>
            <a:r>
              <a:rPr lang="en-US" dirty="0" smtClean="0"/>
              <a:t>a </a:t>
            </a:r>
            <a:r>
              <a:rPr lang="en-US" dirty="0"/>
              <a:t>Balanced BST (part </a:t>
            </a:r>
            <a:r>
              <a:rPr lang="en-US" dirty="0" smtClean="0"/>
              <a:t>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+mj-lt"/>
              </a:rPr>
              <a:t>Shallower trees give better performance</a:t>
            </a:r>
          </a:p>
          <a:p>
            <a:r>
              <a:rPr lang="en-US" sz="2800" dirty="0" smtClean="0">
                <a:latin typeface="+mj-lt"/>
              </a:rPr>
              <a:t>This happens when the tree's height is  O(log n) </a:t>
            </a:r>
            <a:r>
              <a:rPr lang="en-US" sz="2800" dirty="0" smtClean="0">
                <a:latin typeface="+mj-lt"/>
                <a:sym typeface="Wingdings" pitchFamily="2" charset="2"/>
              </a:rPr>
              <a:t> like a perfect or complete tree</a:t>
            </a:r>
          </a:p>
          <a:p>
            <a:pPr marL="0" indent="0">
              <a:buNone/>
            </a:pPr>
            <a:endParaRPr lang="en-US" sz="2800" dirty="0">
              <a:latin typeface="+mj-lt"/>
              <a:sym typeface="Wingdings" pitchFamily="2" charset="2"/>
            </a:endParaRPr>
          </a:p>
          <a:p>
            <a:pPr marL="0" indent="0">
              <a:buNone/>
            </a:pPr>
            <a:r>
              <a:rPr lang="en-US" sz="2800" dirty="0" smtClean="0">
                <a:latin typeface="+mj-lt"/>
              </a:rPr>
              <a:t>Solution: </a:t>
            </a:r>
            <a:r>
              <a:rPr lang="en-US" sz="2800" dirty="0" smtClean="0">
                <a:latin typeface="+mj-lt"/>
                <a:sym typeface="Symbol" pitchFamily="18" charset="2"/>
              </a:rPr>
              <a:t>Require </a:t>
            </a:r>
            <a:r>
              <a:rPr lang="en-US" sz="2800" dirty="0">
                <a:latin typeface="+mj-lt"/>
                <a:sym typeface="Symbol" pitchFamily="18" charset="2"/>
              </a:rPr>
              <a:t>a </a:t>
            </a:r>
            <a:r>
              <a:rPr lang="en-US" sz="2800" b="1" dirty="0">
                <a:solidFill>
                  <a:schemeClr val="accent2"/>
                </a:solidFill>
                <a:latin typeface="+mj-lt"/>
                <a:sym typeface="Symbol" pitchFamily="18" charset="2"/>
              </a:rPr>
              <a:t>Balance Condition</a:t>
            </a:r>
            <a:r>
              <a:rPr lang="en-US" sz="2800" dirty="0">
                <a:latin typeface="+mj-lt"/>
                <a:sym typeface="Symbol" pitchFamily="18" charset="2"/>
              </a:rPr>
              <a:t> that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sz="2800" dirty="0">
                <a:latin typeface="+mj-lt"/>
                <a:sym typeface="Symbol" pitchFamily="18" charset="2"/>
              </a:rPr>
              <a:t>ensures depth is always</a:t>
            </a:r>
            <a:r>
              <a:rPr lang="en-US" sz="3200" dirty="0">
                <a:latin typeface="+mj-lt"/>
                <a:sym typeface="Symbol" pitchFamily="18" charset="2"/>
              </a:rPr>
              <a:t> </a:t>
            </a:r>
            <a:r>
              <a:rPr lang="en-US" sz="2800" i="1" dirty="0" smtClean="0">
                <a:latin typeface="+mj-lt"/>
                <a:sym typeface="Symbol" pitchFamily="18" charset="2"/>
              </a:rPr>
              <a:t>O</a:t>
            </a:r>
            <a:r>
              <a:rPr lang="en-US" sz="2800" dirty="0" smtClean="0">
                <a:latin typeface="+mj-lt"/>
                <a:sym typeface="Symbol" pitchFamily="18" charset="2"/>
              </a:rPr>
              <a:t>(</a:t>
            </a:r>
            <a:r>
              <a:rPr lang="en-US" sz="2800" dirty="0" smtClean="0">
                <a:latin typeface="+mj-lt"/>
                <a:cs typeface="Courier New" pitchFamily="49" charset="0"/>
                <a:sym typeface="Symbol" pitchFamily="18" charset="2"/>
              </a:rPr>
              <a:t>log</a:t>
            </a:r>
            <a:r>
              <a:rPr lang="en-US" sz="2800" dirty="0" smtClean="0">
                <a:latin typeface="+mj-lt"/>
                <a:sym typeface="Symbol" pitchFamily="18" charset="2"/>
              </a:rPr>
              <a:t> </a:t>
            </a:r>
            <a:r>
              <a:rPr lang="en-US" sz="2800" i="1" dirty="0">
                <a:latin typeface="+mj-lt"/>
                <a:sym typeface="Symbol" pitchFamily="18" charset="2"/>
              </a:rPr>
              <a:t>n</a:t>
            </a:r>
            <a:r>
              <a:rPr lang="en-US" sz="2800" dirty="0" smtClean="0">
                <a:latin typeface="+mj-lt"/>
                <a:sym typeface="Symbol" pitchFamily="18" charset="2"/>
              </a:rPr>
              <a:t>)</a:t>
            </a:r>
            <a:endParaRPr lang="en-US" sz="2800" dirty="0">
              <a:latin typeface="+mj-lt"/>
              <a:sym typeface="Symbol" pitchFamily="18" charset="2"/>
            </a:endParaRP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sz="2800" dirty="0">
                <a:latin typeface="+mj-lt"/>
                <a:sym typeface="Symbol" pitchFamily="18" charset="2"/>
              </a:rPr>
              <a:t>is easy to maintain </a:t>
            </a:r>
            <a:endParaRPr lang="en-US" sz="2800" dirty="0" smtClean="0">
              <a:latin typeface="+mj-lt"/>
              <a:sym typeface="Symbol" pitchFamily="18" charset="2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800" dirty="0" smtClean="0">
              <a:latin typeface="+mj-lt"/>
              <a:sym typeface="Symbol" pitchFamily="18" charset="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>
                <a:latin typeface="+mj-lt"/>
                <a:sym typeface="Symbol" pitchFamily="18" charset="2"/>
              </a:rPr>
              <a:t>Doing so will take some careful data structure implementation… Monday's topic</a:t>
            </a:r>
            <a:endParaRPr lang="en-US" sz="2800" dirty="0" smtClean="0">
              <a:latin typeface="+mj-lt"/>
            </a:endParaRPr>
          </a:p>
          <a:p>
            <a:endParaRPr lang="en-US" sz="2800" dirty="0">
              <a:latin typeface="+mj-lt"/>
            </a:endParaRPr>
          </a:p>
          <a:p>
            <a:endParaRPr lang="en-US" sz="2800" dirty="0"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27,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7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/>
          <p:cNvGrpSpPr/>
          <p:nvPr/>
        </p:nvGrpSpPr>
        <p:grpSpPr>
          <a:xfrm>
            <a:off x="6166254" y="1551227"/>
            <a:ext cx="2672946" cy="2106373"/>
            <a:chOff x="6087737" y="4191000"/>
            <a:chExt cx="2672946" cy="2106373"/>
          </a:xfrm>
        </p:grpSpPr>
        <p:sp>
          <p:nvSpPr>
            <p:cNvPr id="36" name="Freeform 35"/>
            <p:cNvSpPr/>
            <p:nvPr/>
          </p:nvSpPr>
          <p:spPr>
            <a:xfrm>
              <a:off x="6087737" y="4191000"/>
              <a:ext cx="2672946" cy="2106373"/>
            </a:xfrm>
            <a:custGeom>
              <a:avLst/>
              <a:gdLst>
                <a:gd name="connsiteX0" fmla="*/ 741871 w 2570671"/>
                <a:gd name="connsiteY0" fmla="*/ 759125 h 2193424"/>
                <a:gd name="connsiteX1" fmla="*/ 690113 w 2570671"/>
                <a:gd name="connsiteY1" fmla="*/ 431321 h 2193424"/>
                <a:gd name="connsiteX2" fmla="*/ 914400 w 2570671"/>
                <a:gd name="connsiteY2" fmla="*/ 258793 h 2193424"/>
                <a:gd name="connsiteX3" fmla="*/ 1155939 w 2570671"/>
                <a:gd name="connsiteY3" fmla="*/ 103517 h 2193424"/>
                <a:gd name="connsiteX4" fmla="*/ 1328468 w 2570671"/>
                <a:gd name="connsiteY4" fmla="*/ 0 h 2193424"/>
                <a:gd name="connsiteX5" fmla="*/ 1500996 w 2570671"/>
                <a:gd name="connsiteY5" fmla="*/ 224287 h 2193424"/>
                <a:gd name="connsiteX6" fmla="*/ 1725283 w 2570671"/>
                <a:gd name="connsiteY6" fmla="*/ 276046 h 2193424"/>
                <a:gd name="connsiteX7" fmla="*/ 1846052 w 2570671"/>
                <a:gd name="connsiteY7" fmla="*/ 224287 h 2193424"/>
                <a:gd name="connsiteX8" fmla="*/ 2018581 w 2570671"/>
                <a:gd name="connsiteY8" fmla="*/ 17253 h 2193424"/>
                <a:gd name="connsiteX9" fmla="*/ 2191109 w 2570671"/>
                <a:gd name="connsiteY9" fmla="*/ 172529 h 2193424"/>
                <a:gd name="connsiteX10" fmla="*/ 2380890 w 2570671"/>
                <a:gd name="connsiteY10" fmla="*/ 258793 h 2193424"/>
                <a:gd name="connsiteX11" fmla="*/ 2518913 w 2570671"/>
                <a:gd name="connsiteY11" fmla="*/ 396815 h 2193424"/>
                <a:gd name="connsiteX12" fmla="*/ 2467154 w 2570671"/>
                <a:gd name="connsiteY12" fmla="*/ 552091 h 2193424"/>
                <a:gd name="connsiteX13" fmla="*/ 2380890 w 2570671"/>
                <a:gd name="connsiteY13" fmla="*/ 655608 h 2193424"/>
                <a:gd name="connsiteX14" fmla="*/ 2311879 w 2570671"/>
                <a:gd name="connsiteY14" fmla="*/ 741872 h 2193424"/>
                <a:gd name="connsiteX15" fmla="*/ 2294626 w 2570671"/>
                <a:gd name="connsiteY15" fmla="*/ 897147 h 2193424"/>
                <a:gd name="connsiteX16" fmla="*/ 2311879 w 2570671"/>
                <a:gd name="connsiteY16" fmla="*/ 948906 h 2193424"/>
                <a:gd name="connsiteX17" fmla="*/ 2501660 w 2570671"/>
                <a:gd name="connsiteY17" fmla="*/ 1104181 h 2193424"/>
                <a:gd name="connsiteX18" fmla="*/ 2570671 w 2570671"/>
                <a:gd name="connsiteY18" fmla="*/ 1242204 h 2193424"/>
                <a:gd name="connsiteX19" fmla="*/ 2570671 w 2570671"/>
                <a:gd name="connsiteY19" fmla="*/ 1518249 h 2193424"/>
                <a:gd name="connsiteX20" fmla="*/ 2570671 w 2570671"/>
                <a:gd name="connsiteY20" fmla="*/ 1708030 h 2193424"/>
                <a:gd name="connsiteX21" fmla="*/ 2432649 w 2570671"/>
                <a:gd name="connsiteY21" fmla="*/ 1725283 h 2193424"/>
                <a:gd name="connsiteX22" fmla="*/ 2242868 w 2570671"/>
                <a:gd name="connsiteY22" fmla="*/ 1742536 h 2193424"/>
                <a:gd name="connsiteX23" fmla="*/ 1966822 w 2570671"/>
                <a:gd name="connsiteY23" fmla="*/ 1725283 h 2193424"/>
                <a:gd name="connsiteX24" fmla="*/ 1915064 w 2570671"/>
                <a:gd name="connsiteY24" fmla="*/ 1708030 h 2193424"/>
                <a:gd name="connsiteX25" fmla="*/ 1846052 w 2570671"/>
                <a:gd name="connsiteY25" fmla="*/ 1639019 h 2193424"/>
                <a:gd name="connsiteX26" fmla="*/ 1777041 w 2570671"/>
                <a:gd name="connsiteY26" fmla="*/ 1483744 h 2193424"/>
                <a:gd name="connsiteX27" fmla="*/ 1552754 w 2570671"/>
                <a:gd name="connsiteY27" fmla="*/ 1587261 h 2193424"/>
                <a:gd name="connsiteX28" fmla="*/ 1500996 w 2570671"/>
                <a:gd name="connsiteY28" fmla="*/ 1725283 h 2193424"/>
                <a:gd name="connsiteX29" fmla="*/ 1466490 w 2570671"/>
                <a:gd name="connsiteY29" fmla="*/ 1811547 h 2193424"/>
                <a:gd name="connsiteX30" fmla="*/ 1431985 w 2570671"/>
                <a:gd name="connsiteY30" fmla="*/ 1949570 h 2193424"/>
                <a:gd name="connsiteX31" fmla="*/ 1362973 w 2570671"/>
                <a:gd name="connsiteY31" fmla="*/ 2139351 h 2193424"/>
                <a:gd name="connsiteX32" fmla="*/ 1259456 w 2570671"/>
                <a:gd name="connsiteY32" fmla="*/ 2191110 h 2193424"/>
                <a:gd name="connsiteX33" fmla="*/ 931652 w 2570671"/>
                <a:gd name="connsiteY33" fmla="*/ 2122098 h 2193424"/>
                <a:gd name="connsiteX34" fmla="*/ 914400 w 2570671"/>
                <a:gd name="connsiteY34" fmla="*/ 2104846 h 2193424"/>
                <a:gd name="connsiteX35" fmla="*/ 828135 w 2570671"/>
                <a:gd name="connsiteY35" fmla="*/ 1949570 h 2193424"/>
                <a:gd name="connsiteX36" fmla="*/ 810883 w 2570671"/>
                <a:gd name="connsiteY36" fmla="*/ 1639019 h 2193424"/>
                <a:gd name="connsiteX37" fmla="*/ 776377 w 2570671"/>
                <a:gd name="connsiteY37" fmla="*/ 1483744 h 2193424"/>
                <a:gd name="connsiteX38" fmla="*/ 621102 w 2570671"/>
                <a:gd name="connsiteY38" fmla="*/ 1466491 h 2193424"/>
                <a:gd name="connsiteX39" fmla="*/ 500332 w 2570671"/>
                <a:gd name="connsiteY39" fmla="*/ 1449238 h 2193424"/>
                <a:gd name="connsiteX40" fmla="*/ 362309 w 2570671"/>
                <a:gd name="connsiteY40" fmla="*/ 1449238 h 2193424"/>
                <a:gd name="connsiteX41" fmla="*/ 103517 w 2570671"/>
                <a:gd name="connsiteY41" fmla="*/ 1431985 h 2193424"/>
                <a:gd name="connsiteX42" fmla="*/ 0 w 2570671"/>
                <a:gd name="connsiteY42" fmla="*/ 1311215 h 2193424"/>
                <a:gd name="connsiteX43" fmla="*/ 0 w 2570671"/>
                <a:gd name="connsiteY43" fmla="*/ 1052423 h 2193424"/>
                <a:gd name="connsiteX44" fmla="*/ 34505 w 2570671"/>
                <a:gd name="connsiteY44" fmla="*/ 897147 h 2193424"/>
                <a:gd name="connsiteX45" fmla="*/ 86264 w 2570671"/>
                <a:gd name="connsiteY45" fmla="*/ 759125 h 2193424"/>
                <a:gd name="connsiteX46" fmla="*/ 207034 w 2570671"/>
                <a:gd name="connsiteY46" fmla="*/ 690113 h 2193424"/>
                <a:gd name="connsiteX47" fmla="*/ 414068 w 2570671"/>
                <a:gd name="connsiteY47" fmla="*/ 655608 h 2193424"/>
                <a:gd name="connsiteX48" fmla="*/ 621102 w 2570671"/>
                <a:gd name="connsiteY48" fmla="*/ 828136 h 2193424"/>
                <a:gd name="connsiteX49" fmla="*/ 741871 w 2570671"/>
                <a:gd name="connsiteY49" fmla="*/ 759125 h 2193424"/>
                <a:gd name="connsiteX0" fmla="*/ 741871 w 2570671"/>
                <a:gd name="connsiteY0" fmla="*/ 759125 h 2193424"/>
                <a:gd name="connsiteX1" fmla="*/ 690113 w 2570671"/>
                <a:gd name="connsiteY1" fmla="*/ 431321 h 2193424"/>
                <a:gd name="connsiteX2" fmla="*/ 914400 w 2570671"/>
                <a:gd name="connsiteY2" fmla="*/ 258793 h 2193424"/>
                <a:gd name="connsiteX3" fmla="*/ 1155939 w 2570671"/>
                <a:gd name="connsiteY3" fmla="*/ 103517 h 2193424"/>
                <a:gd name="connsiteX4" fmla="*/ 1328468 w 2570671"/>
                <a:gd name="connsiteY4" fmla="*/ 0 h 2193424"/>
                <a:gd name="connsiteX5" fmla="*/ 1500996 w 2570671"/>
                <a:gd name="connsiteY5" fmla="*/ 224287 h 2193424"/>
                <a:gd name="connsiteX6" fmla="*/ 1725283 w 2570671"/>
                <a:gd name="connsiteY6" fmla="*/ 276046 h 2193424"/>
                <a:gd name="connsiteX7" fmla="*/ 1846052 w 2570671"/>
                <a:gd name="connsiteY7" fmla="*/ 224287 h 2193424"/>
                <a:gd name="connsiteX8" fmla="*/ 2018581 w 2570671"/>
                <a:gd name="connsiteY8" fmla="*/ 17253 h 2193424"/>
                <a:gd name="connsiteX9" fmla="*/ 2191109 w 2570671"/>
                <a:gd name="connsiteY9" fmla="*/ 172529 h 2193424"/>
                <a:gd name="connsiteX10" fmla="*/ 2380890 w 2570671"/>
                <a:gd name="connsiteY10" fmla="*/ 258793 h 2193424"/>
                <a:gd name="connsiteX11" fmla="*/ 2518913 w 2570671"/>
                <a:gd name="connsiteY11" fmla="*/ 396815 h 2193424"/>
                <a:gd name="connsiteX12" fmla="*/ 2467154 w 2570671"/>
                <a:gd name="connsiteY12" fmla="*/ 552091 h 2193424"/>
                <a:gd name="connsiteX13" fmla="*/ 2380890 w 2570671"/>
                <a:gd name="connsiteY13" fmla="*/ 655608 h 2193424"/>
                <a:gd name="connsiteX14" fmla="*/ 2311879 w 2570671"/>
                <a:gd name="connsiteY14" fmla="*/ 741872 h 2193424"/>
                <a:gd name="connsiteX15" fmla="*/ 2294626 w 2570671"/>
                <a:gd name="connsiteY15" fmla="*/ 897147 h 2193424"/>
                <a:gd name="connsiteX16" fmla="*/ 2311879 w 2570671"/>
                <a:gd name="connsiteY16" fmla="*/ 948906 h 2193424"/>
                <a:gd name="connsiteX17" fmla="*/ 2501660 w 2570671"/>
                <a:gd name="connsiteY17" fmla="*/ 1104181 h 2193424"/>
                <a:gd name="connsiteX18" fmla="*/ 2570671 w 2570671"/>
                <a:gd name="connsiteY18" fmla="*/ 1242204 h 2193424"/>
                <a:gd name="connsiteX19" fmla="*/ 2570671 w 2570671"/>
                <a:gd name="connsiteY19" fmla="*/ 1518249 h 2193424"/>
                <a:gd name="connsiteX20" fmla="*/ 2570671 w 2570671"/>
                <a:gd name="connsiteY20" fmla="*/ 1708030 h 2193424"/>
                <a:gd name="connsiteX21" fmla="*/ 2432649 w 2570671"/>
                <a:gd name="connsiteY21" fmla="*/ 1725283 h 2193424"/>
                <a:gd name="connsiteX22" fmla="*/ 2242868 w 2570671"/>
                <a:gd name="connsiteY22" fmla="*/ 1742536 h 2193424"/>
                <a:gd name="connsiteX23" fmla="*/ 1966822 w 2570671"/>
                <a:gd name="connsiteY23" fmla="*/ 1725283 h 2193424"/>
                <a:gd name="connsiteX24" fmla="*/ 1915064 w 2570671"/>
                <a:gd name="connsiteY24" fmla="*/ 1708030 h 2193424"/>
                <a:gd name="connsiteX25" fmla="*/ 1846052 w 2570671"/>
                <a:gd name="connsiteY25" fmla="*/ 1639019 h 2193424"/>
                <a:gd name="connsiteX26" fmla="*/ 1777041 w 2570671"/>
                <a:gd name="connsiteY26" fmla="*/ 1483744 h 2193424"/>
                <a:gd name="connsiteX27" fmla="*/ 1552754 w 2570671"/>
                <a:gd name="connsiteY27" fmla="*/ 1587261 h 2193424"/>
                <a:gd name="connsiteX28" fmla="*/ 1500996 w 2570671"/>
                <a:gd name="connsiteY28" fmla="*/ 1725283 h 2193424"/>
                <a:gd name="connsiteX29" fmla="*/ 1466490 w 2570671"/>
                <a:gd name="connsiteY29" fmla="*/ 1811547 h 2193424"/>
                <a:gd name="connsiteX30" fmla="*/ 1431985 w 2570671"/>
                <a:gd name="connsiteY30" fmla="*/ 1949570 h 2193424"/>
                <a:gd name="connsiteX31" fmla="*/ 1362973 w 2570671"/>
                <a:gd name="connsiteY31" fmla="*/ 2139351 h 2193424"/>
                <a:gd name="connsiteX32" fmla="*/ 1259456 w 2570671"/>
                <a:gd name="connsiteY32" fmla="*/ 2191110 h 2193424"/>
                <a:gd name="connsiteX33" fmla="*/ 931652 w 2570671"/>
                <a:gd name="connsiteY33" fmla="*/ 2122098 h 2193424"/>
                <a:gd name="connsiteX34" fmla="*/ 914400 w 2570671"/>
                <a:gd name="connsiteY34" fmla="*/ 2104846 h 2193424"/>
                <a:gd name="connsiteX35" fmla="*/ 828135 w 2570671"/>
                <a:gd name="connsiteY35" fmla="*/ 1949570 h 2193424"/>
                <a:gd name="connsiteX36" fmla="*/ 810883 w 2570671"/>
                <a:gd name="connsiteY36" fmla="*/ 1639019 h 2193424"/>
                <a:gd name="connsiteX37" fmla="*/ 776377 w 2570671"/>
                <a:gd name="connsiteY37" fmla="*/ 1483744 h 2193424"/>
                <a:gd name="connsiteX38" fmla="*/ 621102 w 2570671"/>
                <a:gd name="connsiteY38" fmla="*/ 1466491 h 2193424"/>
                <a:gd name="connsiteX39" fmla="*/ 500332 w 2570671"/>
                <a:gd name="connsiteY39" fmla="*/ 1449238 h 2193424"/>
                <a:gd name="connsiteX40" fmla="*/ 362309 w 2570671"/>
                <a:gd name="connsiteY40" fmla="*/ 1449238 h 2193424"/>
                <a:gd name="connsiteX41" fmla="*/ 103517 w 2570671"/>
                <a:gd name="connsiteY41" fmla="*/ 1431985 h 2193424"/>
                <a:gd name="connsiteX42" fmla="*/ 0 w 2570671"/>
                <a:gd name="connsiteY42" fmla="*/ 1311215 h 2193424"/>
                <a:gd name="connsiteX43" fmla="*/ 0 w 2570671"/>
                <a:gd name="connsiteY43" fmla="*/ 1052423 h 2193424"/>
                <a:gd name="connsiteX44" fmla="*/ 34505 w 2570671"/>
                <a:gd name="connsiteY44" fmla="*/ 897147 h 2193424"/>
                <a:gd name="connsiteX45" fmla="*/ 86264 w 2570671"/>
                <a:gd name="connsiteY45" fmla="*/ 759125 h 2193424"/>
                <a:gd name="connsiteX46" fmla="*/ 207034 w 2570671"/>
                <a:gd name="connsiteY46" fmla="*/ 690113 h 2193424"/>
                <a:gd name="connsiteX47" fmla="*/ 414068 w 2570671"/>
                <a:gd name="connsiteY47" fmla="*/ 655608 h 2193424"/>
                <a:gd name="connsiteX48" fmla="*/ 621102 w 2570671"/>
                <a:gd name="connsiteY48" fmla="*/ 828136 h 2193424"/>
                <a:gd name="connsiteX49" fmla="*/ 741871 w 2570671"/>
                <a:gd name="connsiteY49" fmla="*/ 759125 h 2193424"/>
                <a:gd name="connsiteX0" fmla="*/ 741871 w 2607037"/>
                <a:gd name="connsiteY0" fmla="*/ 759125 h 2193424"/>
                <a:gd name="connsiteX1" fmla="*/ 690113 w 2607037"/>
                <a:gd name="connsiteY1" fmla="*/ 431321 h 2193424"/>
                <a:gd name="connsiteX2" fmla="*/ 914400 w 2607037"/>
                <a:gd name="connsiteY2" fmla="*/ 258793 h 2193424"/>
                <a:gd name="connsiteX3" fmla="*/ 1155939 w 2607037"/>
                <a:gd name="connsiteY3" fmla="*/ 103517 h 2193424"/>
                <a:gd name="connsiteX4" fmla="*/ 1328468 w 2607037"/>
                <a:gd name="connsiteY4" fmla="*/ 0 h 2193424"/>
                <a:gd name="connsiteX5" fmla="*/ 1500996 w 2607037"/>
                <a:gd name="connsiteY5" fmla="*/ 224287 h 2193424"/>
                <a:gd name="connsiteX6" fmla="*/ 1725283 w 2607037"/>
                <a:gd name="connsiteY6" fmla="*/ 276046 h 2193424"/>
                <a:gd name="connsiteX7" fmla="*/ 1846052 w 2607037"/>
                <a:gd name="connsiteY7" fmla="*/ 224287 h 2193424"/>
                <a:gd name="connsiteX8" fmla="*/ 2018581 w 2607037"/>
                <a:gd name="connsiteY8" fmla="*/ 17253 h 2193424"/>
                <a:gd name="connsiteX9" fmla="*/ 2191109 w 2607037"/>
                <a:gd name="connsiteY9" fmla="*/ 172529 h 2193424"/>
                <a:gd name="connsiteX10" fmla="*/ 2380890 w 2607037"/>
                <a:gd name="connsiteY10" fmla="*/ 258793 h 2193424"/>
                <a:gd name="connsiteX11" fmla="*/ 2518913 w 2607037"/>
                <a:gd name="connsiteY11" fmla="*/ 396815 h 2193424"/>
                <a:gd name="connsiteX12" fmla="*/ 2467154 w 2607037"/>
                <a:gd name="connsiteY12" fmla="*/ 552091 h 2193424"/>
                <a:gd name="connsiteX13" fmla="*/ 2380890 w 2607037"/>
                <a:gd name="connsiteY13" fmla="*/ 655608 h 2193424"/>
                <a:gd name="connsiteX14" fmla="*/ 2311879 w 2607037"/>
                <a:gd name="connsiteY14" fmla="*/ 741872 h 2193424"/>
                <a:gd name="connsiteX15" fmla="*/ 2294626 w 2607037"/>
                <a:gd name="connsiteY15" fmla="*/ 897147 h 2193424"/>
                <a:gd name="connsiteX16" fmla="*/ 2311879 w 2607037"/>
                <a:gd name="connsiteY16" fmla="*/ 948906 h 2193424"/>
                <a:gd name="connsiteX17" fmla="*/ 2607037 w 2607037"/>
                <a:gd name="connsiteY17" fmla="*/ 1083785 h 2193424"/>
                <a:gd name="connsiteX18" fmla="*/ 2570671 w 2607037"/>
                <a:gd name="connsiteY18" fmla="*/ 1242204 h 2193424"/>
                <a:gd name="connsiteX19" fmla="*/ 2570671 w 2607037"/>
                <a:gd name="connsiteY19" fmla="*/ 1518249 h 2193424"/>
                <a:gd name="connsiteX20" fmla="*/ 2570671 w 2607037"/>
                <a:gd name="connsiteY20" fmla="*/ 1708030 h 2193424"/>
                <a:gd name="connsiteX21" fmla="*/ 2432649 w 2607037"/>
                <a:gd name="connsiteY21" fmla="*/ 1725283 h 2193424"/>
                <a:gd name="connsiteX22" fmla="*/ 2242868 w 2607037"/>
                <a:gd name="connsiteY22" fmla="*/ 1742536 h 2193424"/>
                <a:gd name="connsiteX23" fmla="*/ 1966822 w 2607037"/>
                <a:gd name="connsiteY23" fmla="*/ 1725283 h 2193424"/>
                <a:gd name="connsiteX24" fmla="*/ 1915064 w 2607037"/>
                <a:gd name="connsiteY24" fmla="*/ 1708030 h 2193424"/>
                <a:gd name="connsiteX25" fmla="*/ 1846052 w 2607037"/>
                <a:gd name="connsiteY25" fmla="*/ 1639019 h 2193424"/>
                <a:gd name="connsiteX26" fmla="*/ 1777041 w 2607037"/>
                <a:gd name="connsiteY26" fmla="*/ 1483744 h 2193424"/>
                <a:gd name="connsiteX27" fmla="*/ 1552754 w 2607037"/>
                <a:gd name="connsiteY27" fmla="*/ 1587261 h 2193424"/>
                <a:gd name="connsiteX28" fmla="*/ 1500996 w 2607037"/>
                <a:gd name="connsiteY28" fmla="*/ 1725283 h 2193424"/>
                <a:gd name="connsiteX29" fmla="*/ 1466490 w 2607037"/>
                <a:gd name="connsiteY29" fmla="*/ 1811547 h 2193424"/>
                <a:gd name="connsiteX30" fmla="*/ 1431985 w 2607037"/>
                <a:gd name="connsiteY30" fmla="*/ 1949570 h 2193424"/>
                <a:gd name="connsiteX31" fmla="*/ 1362973 w 2607037"/>
                <a:gd name="connsiteY31" fmla="*/ 2139351 h 2193424"/>
                <a:gd name="connsiteX32" fmla="*/ 1259456 w 2607037"/>
                <a:gd name="connsiteY32" fmla="*/ 2191110 h 2193424"/>
                <a:gd name="connsiteX33" fmla="*/ 931652 w 2607037"/>
                <a:gd name="connsiteY33" fmla="*/ 2122098 h 2193424"/>
                <a:gd name="connsiteX34" fmla="*/ 914400 w 2607037"/>
                <a:gd name="connsiteY34" fmla="*/ 2104846 h 2193424"/>
                <a:gd name="connsiteX35" fmla="*/ 828135 w 2607037"/>
                <a:gd name="connsiteY35" fmla="*/ 1949570 h 2193424"/>
                <a:gd name="connsiteX36" fmla="*/ 810883 w 2607037"/>
                <a:gd name="connsiteY36" fmla="*/ 1639019 h 2193424"/>
                <a:gd name="connsiteX37" fmla="*/ 776377 w 2607037"/>
                <a:gd name="connsiteY37" fmla="*/ 1483744 h 2193424"/>
                <a:gd name="connsiteX38" fmla="*/ 621102 w 2607037"/>
                <a:gd name="connsiteY38" fmla="*/ 1466491 h 2193424"/>
                <a:gd name="connsiteX39" fmla="*/ 500332 w 2607037"/>
                <a:gd name="connsiteY39" fmla="*/ 1449238 h 2193424"/>
                <a:gd name="connsiteX40" fmla="*/ 362309 w 2607037"/>
                <a:gd name="connsiteY40" fmla="*/ 1449238 h 2193424"/>
                <a:gd name="connsiteX41" fmla="*/ 103517 w 2607037"/>
                <a:gd name="connsiteY41" fmla="*/ 1431985 h 2193424"/>
                <a:gd name="connsiteX42" fmla="*/ 0 w 2607037"/>
                <a:gd name="connsiteY42" fmla="*/ 1311215 h 2193424"/>
                <a:gd name="connsiteX43" fmla="*/ 0 w 2607037"/>
                <a:gd name="connsiteY43" fmla="*/ 1052423 h 2193424"/>
                <a:gd name="connsiteX44" fmla="*/ 34505 w 2607037"/>
                <a:gd name="connsiteY44" fmla="*/ 897147 h 2193424"/>
                <a:gd name="connsiteX45" fmla="*/ 86264 w 2607037"/>
                <a:gd name="connsiteY45" fmla="*/ 759125 h 2193424"/>
                <a:gd name="connsiteX46" fmla="*/ 207034 w 2607037"/>
                <a:gd name="connsiteY46" fmla="*/ 690113 h 2193424"/>
                <a:gd name="connsiteX47" fmla="*/ 414068 w 2607037"/>
                <a:gd name="connsiteY47" fmla="*/ 655608 h 2193424"/>
                <a:gd name="connsiteX48" fmla="*/ 621102 w 2607037"/>
                <a:gd name="connsiteY48" fmla="*/ 828136 h 2193424"/>
                <a:gd name="connsiteX49" fmla="*/ 741871 w 2607037"/>
                <a:gd name="connsiteY49" fmla="*/ 759125 h 2193424"/>
                <a:gd name="connsiteX0" fmla="*/ 741871 w 2672649"/>
                <a:gd name="connsiteY0" fmla="*/ 759125 h 2193424"/>
                <a:gd name="connsiteX1" fmla="*/ 690113 w 2672649"/>
                <a:gd name="connsiteY1" fmla="*/ 431321 h 2193424"/>
                <a:gd name="connsiteX2" fmla="*/ 914400 w 2672649"/>
                <a:gd name="connsiteY2" fmla="*/ 258793 h 2193424"/>
                <a:gd name="connsiteX3" fmla="*/ 1155939 w 2672649"/>
                <a:gd name="connsiteY3" fmla="*/ 103517 h 2193424"/>
                <a:gd name="connsiteX4" fmla="*/ 1328468 w 2672649"/>
                <a:gd name="connsiteY4" fmla="*/ 0 h 2193424"/>
                <a:gd name="connsiteX5" fmla="*/ 1500996 w 2672649"/>
                <a:gd name="connsiteY5" fmla="*/ 224287 h 2193424"/>
                <a:gd name="connsiteX6" fmla="*/ 1725283 w 2672649"/>
                <a:gd name="connsiteY6" fmla="*/ 276046 h 2193424"/>
                <a:gd name="connsiteX7" fmla="*/ 1846052 w 2672649"/>
                <a:gd name="connsiteY7" fmla="*/ 224287 h 2193424"/>
                <a:gd name="connsiteX8" fmla="*/ 2018581 w 2672649"/>
                <a:gd name="connsiteY8" fmla="*/ 17253 h 2193424"/>
                <a:gd name="connsiteX9" fmla="*/ 2191109 w 2672649"/>
                <a:gd name="connsiteY9" fmla="*/ 172529 h 2193424"/>
                <a:gd name="connsiteX10" fmla="*/ 2380890 w 2672649"/>
                <a:gd name="connsiteY10" fmla="*/ 258793 h 2193424"/>
                <a:gd name="connsiteX11" fmla="*/ 2518913 w 2672649"/>
                <a:gd name="connsiteY11" fmla="*/ 396815 h 2193424"/>
                <a:gd name="connsiteX12" fmla="*/ 2467154 w 2672649"/>
                <a:gd name="connsiteY12" fmla="*/ 552091 h 2193424"/>
                <a:gd name="connsiteX13" fmla="*/ 2380890 w 2672649"/>
                <a:gd name="connsiteY13" fmla="*/ 655608 h 2193424"/>
                <a:gd name="connsiteX14" fmla="*/ 2311879 w 2672649"/>
                <a:gd name="connsiteY14" fmla="*/ 741872 h 2193424"/>
                <a:gd name="connsiteX15" fmla="*/ 2294626 w 2672649"/>
                <a:gd name="connsiteY15" fmla="*/ 897147 h 2193424"/>
                <a:gd name="connsiteX16" fmla="*/ 2311879 w 2672649"/>
                <a:gd name="connsiteY16" fmla="*/ 948906 h 2193424"/>
                <a:gd name="connsiteX17" fmla="*/ 2607037 w 2672649"/>
                <a:gd name="connsiteY17" fmla="*/ 1083785 h 2193424"/>
                <a:gd name="connsiteX18" fmla="*/ 2672649 w 2672649"/>
                <a:gd name="connsiteY18" fmla="*/ 1255801 h 2193424"/>
                <a:gd name="connsiteX19" fmla="*/ 2570671 w 2672649"/>
                <a:gd name="connsiteY19" fmla="*/ 1518249 h 2193424"/>
                <a:gd name="connsiteX20" fmla="*/ 2570671 w 2672649"/>
                <a:gd name="connsiteY20" fmla="*/ 1708030 h 2193424"/>
                <a:gd name="connsiteX21" fmla="*/ 2432649 w 2672649"/>
                <a:gd name="connsiteY21" fmla="*/ 1725283 h 2193424"/>
                <a:gd name="connsiteX22" fmla="*/ 2242868 w 2672649"/>
                <a:gd name="connsiteY22" fmla="*/ 1742536 h 2193424"/>
                <a:gd name="connsiteX23" fmla="*/ 1966822 w 2672649"/>
                <a:gd name="connsiteY23" fmla="*/ 1725283 h 2193424"/>
                <a:gd name="connsiteX24" fmla="*/ 1915064 w 2672649"/>
                <a:gd name="connsiteY24" fmla="*/ 1708030 h 2193424"/>
                <a:gd name="connsiteX25" fmla="*/ 1846052 w 2672649"/>
                <a:gd name="connsiteY25" fmla="*/ 1639019 h 2193424"/>
                <a:gd name="connsiteX26" fmla="*/ 1777041 w 2672649"/>
                <a:gd name="connsiteY26" fmla="*/ 1483744 h 2193424"/>
                <a:gd name="connsiteX27" fmla="*/ 1552754 w 2672649"/>
                <a:gd name="connsiteY27" fmla="*/ 1587261 h 2193424"/>
                <a:gd name="connsiteX28" fmla="*/ 1500996 w 2672649"/>
                <a:gd name="connsiteY28" fmla="*/ 1725283 h 2193424"/>
                <a:gd name="connsiteX29" fmla="*/ 1466490 w 2672649"/>
                <a:gd name="connsiteY29" fmla="*/ 1811547 h 2193424"/>
                <a:gd name="connsiteX30" fmla="*/ 1431985 w 2672649"/>
                <a:gd name="connsiteY30" fmla="*/ 1949570 h 2193424"/>
                <a:gd name="connsiteX31" fmla="*/ 1362973 w 2672649"/>
                <a:gd name="connsiteY31" fmla="*/ 2139351 h 2193424"/>
                <a:gd name="connsiteX32" fmla="*/ 1259456 w 2672649"/>
                <a:gd name="connsiteY32" fmla="*/ 2191110 h 2193424"/>
                <a:gd name="connsiteX33" fmla="*/ 931652 w 2672649"/>
                <a:gd name="connsiteY33" fmla="*/ 2122098 h 2193424"/>
                <a:gd name="connsiteX34" fmla="*/ 914400 w 2672649"/>
                <a:gd name="connsiteY34" fmla="*/ 2104846 h 2193424"/>
                <a:gd name="connsiteX35" fmla="*/ 828135 w 2672649"/>
                <a:gd name="connsiteY35" fmla="*/ 1949570 h 2193424"/>
                <a:gd name="connsiteX36" fmla="*/ 810883 w 2672649"/>
                <a:gd name="connsiteY36" fmla="*/ 1639019 h 2193424"/>
                <a:gd name="connsiteX37" fmla="*/ 776377 w 2672649"/>
                <a:gd name="connsiteY37" fmla="*/ 1483744 h 2193424"/>
                <a:gd name="connsiteX38" fmla="*/ 621102 w 2672649"/>
                <a:gd name="connsiteY38" fmla="*/ 1466491 h 2193424"/>
                <a:gd name="connsiteX39" fmla="*/ 500332 w 2672649"/>
                <a:gd name="connsiteY39" fmla="*/ 1449238 h 2193424"/>
                <a:gd name="connsiteX40" fmla="*/ 362309 w 2672649"/>
                <a:gd name="connsiteY40" fmla="*/ 1449238 h 2193424"/>
                <a:gd name="connsiteX41" fmla="*/ 103517 w 2672649"/>
                <a:gd name="connsiteY41" fmla="*/ 1431985 h 2193424"/>
                <a:gd name="connsiteX42" fmla="*/ 0 w 2672649"/>
                <a:gd name="connsiteY42" fmla="*/ 1311215 h 2193424"/>
                <a:gd name="connsiteX43" fmla="*/ 0 w 2672649"/>
                <a:gd name="connsiteY43" fmla="*/ 1052423 h 2193424"/>
                <a:gd name="connsiteX44" fmla="*/ 34505 w 2672649"/>
                <a:gd name="connsiteY44" fmla="*/ 897147 h 2193424"/>
                <a:gd name="connsiteX45" fmla="*/ 86264 w 2672649"/>
                <a:gd name="connsiteY45" fmla="*/ 759125 h 2193424"/>
                <a:gd name="connsiteX46" fmla="*/ 207034 w 2672649"/>
                <a:gd name="connsiteY46" fmla="*/ 690113 h 2193424"/>
                <a:gd name="connsiteX47" fmla="*/ 414068 w 2672649"/>
                <a:gd name="connsiteY47" fmla="*/ 655608 h 2193424"/>
                <a:gd name="connsiteX48" fmla="*/ 621102 w 2672649"/>
                <a:gd name="connsiteY48" fmla="*/ 828136 h 2193424"/>
                <a:gd name="connsiteX49" fmla="*/ 741871 w 2672649"/>
                <a:gd name="connsiteY49" fmla="*/ 759125 h 2193424"/>
                <a:gd name="connsiteX0" fmla="*/ 741871 w 2672649"/>
                <a:gd name="connsiteY0" fmla="*/ 759125 h 2193424"/>
                <a:gd name="connsiteX1" fmla="*/ 690113 w 2672649"/>
                <a:gd name="connsiteY1" fmla="*/ 431321 h 2193424"/>
                <a:gd name="connsiteX2" fmla="*/ 914400 w 2672649"/>
                <a:gd name="connsiteY2" fmla="*/ 258793 h 2193424"/>
                <a:gd name="connsiteX3" fmla="*/ 1155939 w 2672649"/>
                <a:gd name="connsiteY3" fmla="*/ 103517 h 2193424"/>
                <a:gd name="connsiteX4" fmla="*/ 1328468 w 2672649"/>
                <a:gd name="connsiteY4" fmla="*/ 0 h 2193424"/>
                <a:gd name="connsiteX5" fmla="*/ 1500996 w 2672649"/>
                <a:gd name="connsiteY5" fmla="*/ 224287 h 2193424"/>
                <a:gd name="connsiteX6" fmla="*/ 1725283 w 2672649"/>
                <a:gd name="connsiteY6" fmla="*/ 276046 h 2193424"/>
                <a:gd name="connsiteX7" fmla="*/ 1846052 w 2672649"/>
                <a:gd name="connsiteY7" fmla="*/ 224287 h 2193424"/>
                <a:gd name="connsiteX8" fmla="*/ 2018581 w 2672649"/>
                <a:gd name="connsiteY8" fmla="*/ 17253 h 2193424"/>
                <a:gd name="connsiteX9" fmla="*/ 2191109 w 2672649"/>
                <a:gd name="connsiteY9" fmla="*/ 172529 h 2193424"/>
                <a:gd name="connsiteX10" fmla="*/ 2380890 w 2672649"/>
                <a:gd name="connsiteY10" fmla="*/ 258793 h 2193424"/>
                <a:gd name="connsiteX11" fmla="*/ 2518913 w 2672649"/>
                <a:gd name="connsiteY11" fmla="*/ 396815 h 2193424"/>
                <a:gd name="connsiteX12" fmla="*/ 2467154 w 2672649"/>
                <a:gd name="connsiteY12" fmla="*/ 552091 h 2193424"/>
                <a:gd name="connsiteX13" fmla="*/ 2380890 w 2672649"/>
                <a:gd name="connsiteY13" fmla="*/ 655608 h 2193424"/>
                <a:gd name="connsiteX14" fmla="*/ 2311879 w 2672649"/>
                <a:gd name="connsiteY14" fmla="*/ 741872 h 2193424"/>
                <a:gd name="connsiteX15" fmla="*/ 2294626 w 2672649"/>
                <a:gd name="connsiteY15" fmla="*/ 897147 h 2193424"/>
                <a:gd name="connsiteX16" fmla="*/ 2311879 w 2672649"/>
                <a:gd name="connsiteY16" fmla="*/ 948906 h 2193424"/>
                <a:gd name="connsiteX17" fmla="*/ 2607037 w 2672649"/>
                <a:gd name="connsiteY17" fmla="*/ 1083785 h 2193424"/>
                <a:gd name="connsiteX18" fmla="*/ 2672649 w 2672649"/>
                <a:gd name="connsiteY18" fmla="*/ 1255801 h 2193424"/>
                <a:gd name="connsiteX19" fmla="*/ 2570671 w 2672649"/>
                <a:gd name="connsiteY19" fmla="*/ 1518249 h 2193424"/>
                <a:gd name="connsiteX20" fmla="*/ 2482291 w 2672649"/>
                <a:gd name="connsiteY20" fmla="*/ 1667239 h 2193424"/>
                <a:gd name="connsiteX21" fmla="*/ 2432649 w 2672649"/>
                <a:gd name="connsiteY21" fmla="*/ 1725283 h 2193424"/>
                <a:gd name="connsiteX22" fmla="*/ 2242868 w 2672649"/>
                <a:gd name="connsiteY22" fmla="*/ 1742536 h 2193424"/>
                <a:gd name="connsiteX23" fmla="*/ 1966822 w 2672649"/>
                <a:gd name="connsiteY23" fmla="*/ 1725283 h 2193424"/>
                <a:gd name="connsiteX24" fmla="*/ 1915064 w 2672649"/>
                <a:gd name="connsiteY24" fmla="*/ 1708030 h 2193424"/>
                <a:gd name="connsiteX25" fmla="*/ 1846052 w 2672649"/>
                <a:gd name="connsiteY25" fmla="*/ 1639019 h 2193424"/>
                <a:gd name="connsiteX26" fmla="*/ 1777041 w 2672649"/>
                <a:gd name="connsiteY26" fmla="*/ 1483744 h 2193424"/>
                <a:gd name="connsiteX27" fmla="*/ 1552754 w 2672649"/>
                <a:gd name="connsiteY27" fmla="*/ 1587261 h 2193424"/>
                <a:gd name="connsiteX28" fmla="*/ 1500996 w 2672649"/>
                <a:gd name="connsiteY28" fmla="*/ 1725283 h 2193424"/>
                <a:gd name="connsiteX29" fmla="*/ 1466490 w 2672649"/>
                <a:gd name="connsiteY29" fmla="*/ 1811547 h 2193424"/>
                <a:gd name="connsiteX30" fmla="*/ 1431985 w 2672649"/>
                <a:gd name="connsiteY30" fmla="*/ 1949570 h 2193424"/>
                <a:gd name="connsiteX31" fmla="*/ 1362973 w 2672649"/>
                <a:gd name="connsiteY31" fmla="*/ 2139351 h 2193424"/>
                <a:gd name="connsiteX32" fmla="*/ 1259456 w 2672649"/>
                <a:gd name="connsiteY32" fmla="*/ 2191110 h 2193424"/>
                <a:gd name="connsiteX33" fmla="*/ 931652 w 2672649"/>
                <a:gd name="connsiteY33" fmla="*/ 2122098 h 2193424"/>
                <a:gd name="connsiteX34" fmla="*/ 914400 w 2672649"/>
                <a:gd name="connsiteY34" fmla="*/ 2104846 h 2193424"/>
                <a:gd name="connsiteX35" fmla="*/ 828135 w 2672649"/>
                <a:gd name="connsiteY35" fmla="*/ 1949570 h 2193424"/>
                <a:gd name="connsiteX36" fmla="*/ 810883 w 2672649"/>
                <a:gd name="connsiteY36" fmla="*/ 1639019 h 2193424"/>
                <a:gd name="connsiteX37" fmla="*/ 776377 w 2672649"/>
                <a:gd name="connsiteY37" fmla="*/ 1483744 h 2193424"/>
                <a:gd name="connsiteX38" fmla="*/ 621102 w 2672649"/>
                <a:gd name="connsiteY38" fmla="*/ 1466491 h 2193424"/>
                <a:gd name="connsiteX39" fmla="*/ 500332 w 2672649"/>
                <a:gd name="connsiteY39" fmla="*/ 1449238 h 2193424"/>
                <a:gd name="connsiteX40" fmla="*/ 362309 w 2672649"/>
                <a:gd name="connsiteY40" fmla="*/ 1449238 h 2193424"/>
                <a:gd name="connsiteX41" fmla="*/ 103517 w 2672649"/>
                <a:gd name="connsiteY41" fmla="*/ 1431985 h 2193424"/>
                <a:gd name="connsiteX42" fmla="*/ 0 w 2672649"/>
                <a:gd name="connsiteY42" fmla="*/ 1311215 h 2193424"/>
                <a:gd name="connsiteX43" fmla="*/ 0 w 2672649"/>
                <a:gd name="connsiteY43" fmla="*/ 1052423 h 2193424"/>
                <a:gd name="connsiteX44" fmla="*/ 34505 w 2672649"/>
                <a:gd name="connsiteY44" fmla="*/ 897147 h 2193424"/>
                <a:gd name="connsiteX45" fmla="*/ 86264 w 2672649"/>
                <a:gd name="connsiteY45" fmla="*/ 759125 h 2193424"/>
                <a:gd name="connsiteX46" fmla="*/ 207034 w 2672649"/>
                <a:gd name="connsiteY46" fmla="*/ 690113 h 2193424"/>
                <a:gd name="connsiteX47" fmla="*/ 414068 w 2672649"/>
                <a:gd name="connsiteY47" fmla="*/ 655608 h 2193424"/>
                <a:gd name="connsiteX48" fmla="*/ 621102 w 2672649"/>
                <a:gd name="connsiteY48" fmla="*/ 828136 h 2193424"/>
                <a:gd name="connsiteX49" fmla="*/ 741871 w 2672649"/>
                <a:gd name="connsiteY49" fmla="*/ 759125 h 2193424"/>
                <a:gd name="connsiteX0" fmla="*/ 741871 w 2672649"/>
                <a:gd name="connsiteY0" fmla="*/ 759125 h 2193424"/>
                <a:gd name="connsiteX1" fmla="*/ 690113 w 2672649"/>
                <a:gd name="connsiteY1" fmla="*/ 431321 h 2193424"/>
                <a:gd name="connsiteX2" fmla="*/ 914400 w 2672649"/>
                <a:gd name="connsiteY2" fmla="*/ 258793 h 2193424"/>
                <a:gd name="connsiteX3" fmla="*/ 1155939 w 2672649"/>
                <a:gd name="connsiteY3" fmla="*/ 103517 h 2193424"/>
                <a:gd name="connsiteX4" fmla="*/ 1328468 w 2672649"/>
                <a:gd name="connsiteY4" fmla="*/ 0 h 2193424"/>
                <a:gd name="connsiteX5" fmla="*/ 1500996 w 2672649"/>
                <a:gd name="connsiteY5" fmla="*/ 224287 h 2193424"/>
                <a:gd name="connsiteX6" fmla="*/ 1725283 w 2672649"/>
                <a:gd name="connsiteY6" fmla="*/ 276046 h 2193424"/>
                <a:gd name="connsiteX7" fmla="*/ 1846052 w 2672649"/>
                <a:gd name="connsiteY7" fmla="*/ 224287 h 2193424"/>
                <a:gd name="connsiteX8" fmla="*/ 2018581 w 2672649"/>
                <a:gd name="connsiteY8" fmla="*/ 17253 h 2193424"/>
                <a:gd name="connsiteX9" fmla="*/ 2191109 w 2672649"/>
                <a:gd name="connsiteY9" fmla="*/ 172529 h 2193424"/>
                <a:gd name="connsiteX10" fmla="*/ 2380890 w 2672649"/>
                <a:gd name="connsiteY10" fmla="*/ 258793 h 2193424"/>
                <a:gd name="connsiteX11" fmla="*/ 2518913 w 2672649"/>
                <a:gd name="connsiteY11" fmla="*/ 396815 h 2193424"/>
                <a:gd name="connsiteX12" fmla="*/ 2467154 w 2672649"/>
                <a:gd name="connsiteY12" fmla="*/ 552091 h 2193424"/>
                <a:gd name="connsiteX13" fmla="*/ 2380890 w 2672649"/>
                <a:gd name="connsiteY13" fmla="*/ 655608 h 2193424"/>
                <a:gd name="connsiteX14" fmla="*/ 2311879 w 2672649"/>
                <a:gd name="connsiteY14" fmla="*/ 741872 h 2193424"/>
                <a:gd name="connsiteX15" fmla="*/ 2294626 w 2672649"/>
                <a:gd name="connsiteY15" fmla="*/ 897147 h 2193424"/>
                <a:gd name="connsiteX16" fmla="*/ 2311879 w 2672649"/>
                <a:gd name="connsiteY16" fmla="*/ 948906 h 2193424"/>
                <a:gd name="connsiteX17" fmla="*/ 2607037 w 2672649"/>
                <a:gd name="connsiteY17" fmla="*/ 1083785 h 2193424"/>
                <a:gd name="connsiteX18" fmla="*/ 2672649 w 2672649"/>
                <a:gd name="connsiteY18" fmla="*/ 1255801 h 2193424"/>
                <a:gd name="connsiteX19" fmla="*/ 2570671 w 2672649"/>
                <a:gd name="connsiteY19" fmla="*/ 1518249 h 2193424"/>
                <a:gd name="connsiteX20" fmla="*/ 2553675 w 2672649"/>
                <a:gd name="connsiteY20" fmla="*/ 1667239 h 2193424"/>
                <a:gd name="connsiteX21" fmla="*/ 2432649 w 2672649"/>
                <a:gd name="connsiteY21" fmla="*/ 1725283 h 2193424"/>
                <a:gd name="connsiteX22" fmla="*/ 2242868 w 2672649"/>
                <a:gd name="connsiteY22" fmla="*/ 1742536 h 2193424"/>
                <a:gd name="connsiteX23" fmla="*/ 1966822 w 2672649"/>
                <a:gd name="connsiteY23" fmla="*/ 1725283 h 2193424"/>
                <a:gd name="connsiteX24" fmla="*/ 1915064 w 2672649"/>
                <a:gd name="connsiteY24" fmla="*/ 1708030 h 2193424"/>
                <a:gd name="connsiteX25" fmla="*/ 1846052 w 2672649"/>
                <a:gd name="connsiteY25" fmla="*/ 1639019 h 2193424"/>
                <a:gd name="connsiteX26" fmla="*/ 1777041 w 2672649"/>
                <a:gd name="connsiteY26" fmla="*/ 1483744 h 2193424"/>
                <a:gd name="connsiteX27" fmla="*/ 1552754 w 2672649"/>
                <a:gd name="connsiteY27" fmla="*/ 1587261 h 2193424"/>
                <a:gd name="connsiteX28" fmla="*/ 1500996 w 2672649"/>
                <a:gd name="connsiteY28" fmla="*/ 1725283 h 2193424"/>
                <a:gd name="connsiteX29" fmla="*/ 1466490 w 2672649"/>
                <a:gd name="connsiteY29" fmla="*/ 1811547 h 2193424"/>
                <a:gd name="connsiteX30" fmla="*/ 1431985 w 2672649"/>
                <a:gd name="connsiteY30" fmla="*/ 1949570 h 2193424"/>
                <a:gd name="connsiteX31" fmla="*/ 1362973 w 2672649"/>
                <a:gd name="connsiteY31" fmla="*/ 2139351 h 2193424"/>
                <a:gd name="connsiteX32" fmla="*/ 1259456 w 2672649"/>
                <a:gd name="connsiteY32" fmla="*/ 2191110 h 2193424"/>
                <a:gd name="connsiteX33" fmla="*/ 931652 w 2672649"/>
                <a:gd name="connsiteY33" fmla="*/ 2122098 h 2193424"/>
                <a:gd name="connsiteX34" fmla="*/ 914400 w 2672649"/>
                <a:gd name="connsiteY34" fmla="*/ 2104846 h 2193424"/>
                <a:gd name="connsiteX35" fmla="*/ 828135 w 2672649"/>
                <a:gd name="connsiteY35" fmla="*/ 1949570 h 2193424"/>
                <a:gd name="connsiteX36" fmla="*/ 810883 w 2672649"/>
                <a:gd name="connsiteY36" fmla="*/ 1639019 h 2193424"/>
                <a:gd name="connsiteX37" fmla="*/ 776377 w 2672649"/>
                <a:gd name="connsiteY37" fmla="*/ 1483744 h 2193424"/>
                <a:gd name="connsiteX38" fmla="*/ 621102 w 2672649"/>
                <a:gd name="connsiteY38" fmla="*/ 1466491 h 2193424"/>
                <a:gd name="connsiteX39" fmla="*/ 500332 w 2672649"/>
                <a:gd name="connsiteY39" fmla="*/ 1449238 h 2193424"/>
                <a:gd name="connsiteX40" fmla="*/ 362309 w 2672649"/>
                <a:gd name="connsiteY40" fmla="*/ 1449238 h 2193424"/>
                <a:gd name="connsiteX41" fmla="*/ 103517 w 2672649"/>
                <a:gd name="connsiteY41" fmla="*/ 1431985 h 2193424"/>
                <a:gd name="connsiteX42" fmla="*/ 0 w 2672649"/>
                <a:gd name="connsiteY42" fmla="*/ 1311215 h 2193424"/>
                <a:gd name="connsiteX43" fmla="*/ 0 w 2672649"/>
                <a:gd name="connsiteY43" fmla="*/ 1052423 h 2193424"/>
                <a:gd name="connsiteX44" fmla="*/ 34505 w 2672649"/>
                <a:gd name="connsiteY44" fmla="*/ 897147 h 2193424"/>
                <a:gd name="connsiteX45" fmla="*/ 86264 w 2672649"/>
                <a:gd name="connsiteY45" fmla="*/ 759125 h 2193424"/>
                <a:gd name="connsiteX46" fmla="*/ 207034 w 2672649"/>
                <a:gd name="connsiteY46" fmla="*/ 690113 h 2193424"/>
                <a:gd name="connsiteX47" fmla="*/ 414068 w 2672649"/>
                <a:gd name="connsiteY47" fmla="*/ 655608 h 2193424"/>
                <a:gd name="connsiteX48" fmla="*/ 621102 w 2672649"/>
                <a:gd name="connsiteY48" fmla="*/ 828136 h 2193424"/>
                <a:gd name="connsiteX49" fmla="*/ 741871 w 2672649"/>
                <a:gd name="connsiteY49" fmla="*/ 759125 h 2193424"/>
                <a:gd name="connsiteX0" fmla="*/ 741871 w 2672649"/>
                <a:gd name="connsiteY0" fmla="*/ 759125 h 2193424"/>
                <a:gd name="connsiteX1" fmla="*/ 690113 w 2672649"/>
                <a:gd name="connsiteY1" fmla="*/ 431321 h 2193424"/>
                <a:gd name="connsiteX2" fmla="*/ 914400 w 2672649"/>
                <a:gd name="connsiteY2" fmla="*/ 258793 h 2193424"/>
                <a:gd name="connsiteX3" fmla="*/ 1155939 w 2672649"/>
                <a:gd name="connsiteY3" fmla="*/ 103517 h 2193424"/>
                <a:gd name="connsiteX4" fmla="*/ 1328468 w 2672649"/>
                <a:gd name="connsiteY4" fmla="*/ 0 h 2193424"/>
                <a:gd name="connsiteX5" fmla="*/ 1500996 w 2672649"/>
                <a:gd name="connsiteY5" fmla="*/ 224287 h 2193424"/>
                <a:gd name="connsiteX6" fmla="*/ 1725283 w 2672649"/>
                <a:gd name="connsiteY6" fmla="*/ 276046 h 2193424"/>
                <a:gd name="connsiteX7" fmla="*/ 1846052 w 2672649"/>
                <a:gd name="connsiteY7" fmla="*/ 224287 h 2193424"/>
                <a:gd name="connsiteX8" fmla="*/ 2018581 w 2672649"/>
                <a:gd name="connsiteY8" fmla="*/ 17253 h 2193424"/>
                <a:gd name="connsiteX9" fmla="*/ 2191109 w 2672649"/>
                <a:gd name="connsiteY9" fmla="*/ 172529 h 2193424"/>
                <a:gd name="connsiteX10" fmla="*/ 2380890 w 2672649"/>
                <a:gd name="connsiteY10" fmla="*/ 258793 h 2193424"/>
                <a:gd name="connsiteX11" fmla="*/ 2518913 w 2672649"/>
                <a:gd name="connsiteY11" fmla="*/ 396815 h 2193424"/>
                <a:gd name="connsiteX12" fmla="*/ 2467154 w 2672649"/>
                <a:gd name="connsiteY12" fmla="*/ 552091 h 2193424"/>
                <a:gd name="connsiteX13" fmla="*/ 2380890 w 2672649"/>
                <a:gd name="connsiteY13" fmla="*/ 655608 h 2193424"/>
                <a:gd name="connsiteX14" fmla="*/ 2311879 w 2672649"/>
                <a:gd name="connsiteY14" fmla="*/ 741872 h 2193424"/>
                <a:gd name="connsiteX15" fmla="*/ 2294626 w 2672649"/>
                <a:gd name="connsiteY15" fmla="*/ 897147 h 2193424"/>
                <a:gd name="connsiteX16" fmla="*/ 2311879 w 2672649"/>
                <a:gd name="connsiteY16" fmla="*/ 948906 h 2193424"/>
                <a:gd name="connsiteX17" fmla="*/ 2607037 w 2672649"/>
                <a:gd name="connsiteY17" fmla="*/ 1083785 h 2193424"/>
                <a:gd name="connsiteX18" fmla="*/ 2672649 w 2672649"/>
                <a:gd name="connsiteY18" fmla="*/ 1255801 h 2193424"/>
                <a:gd name="connsiteX19" fmla="*/ 2570671 w 2672649"/>
                <a:gd name="connsiteY19" fmla="*/ 1518249 h 2193424"/>
                <a:gd name="connsiteX20" fmla="*/ 2553675 w 2672649"/>
                <a:gd name="connsiteY20" fmla="*/ 1667239 h 2193424"/>
                <a:gd name="connsiteX21" fmla="*/ 2432649 w 2672649"/>
                <a:gd name="connsiteY21" fmla="*/ 1725283 h 2193424"/>
                <a:gd name="connsiteX22" fmla="*/ 2242868 w 2672649"/>
                <a:gd name="connsiteY22" fmla="*/ 1742536 h 2193424"/>
                <a:gd name="connsiteX23" fmla="*/ 1966822 w 2672649"/>
                <a:gd name="connsiteY23" fmla="*/ 1725283 h 2193424"/>
                <a:gd name="connsiteX24" fmla="*/ 1915064 w 2672649"/>
                <a:gd name="connsiteY24" fmla="*/ 1708030 h 2193424"/>
                <a:gd name="connsiteX25" fmla="*/ 1846052 w 2672649"/>
                <a:gd name="connsiteY25" fmla="*/ 1639019 h 2193424"/>
                <a:gd name="connsiteX26" fmla="*/ 1777041 w 2672649"/>
                <a:gd name="connsiteY26" fmla="*/ 1483744 h 2193424"/>
                <a:gd name="connsiteX27" fmla="*/ 1552754 w 2672649"/>
                <a:gd name="connsiteY27" fmla="*/ 1587261 h 2193424"/>
                <a:gd name="connsiteX28" fmla="*/ 1500996 w 2672649"/>
                <a:gd name="connsiteY28" fmla="*/ 1725283 h 2193424"/>
                <a:gd name="connsiteX29" fmla="*/ 1466490 w 2672649"/>
                <a:gd name="connsiteY29" fmla="*/ 1811547 h 2193424"/>
                <a:gd name="connsiteX30" fmla="*/ 1431985 w 2672649"/>
                <a:gd name="connsiteY30" fmla="*/ 1949570 h 2193424"/>
                <a:gd name="connsiteX31" fmla="*/ 1362973 w 2672649"/>
                <a:gd name="connsiteY31" fmla="*/ 2139351 h 2193424"/>
                <a:gd name="connsiteX32" fmla="*/ 1259456 w 2672649"/>
                <a:gd name="connsiteY32" fmla="*/ 2191110 h 2193424"/>
                <a:gd name="connsiteX33" fmla="*/ 931652 w 2672649"/>
                <a:gd name="connsiteY33" fmla="*/ 2122098 h 2193424"/>
                <a:gd name="connsiteX34" fmla="*/ 914400 w 2672649"/>
                <a:gd name="connsiteY34" fmla="*/ 2104846 h 2193424"/>
                <a:gd name="connsiteX35" fmla="*/ 828135 w 2672649"/>
                <a:gd name="connsiteY35" fmla="*/ 1949570 h 2193424"/>
                <a:gd name="connsiteX36" fmla="*/ 810883 w 2672649"/>
                <a:gd name="connsiteY36" fmla="*/ 1639019 h 2193424"/>
                <a:gd name="connsiteX37" fmla="*/ 776377 w 2672649"/>
                <a:gd name="connsiteY37" fmla="*/ 1483744 h 2193424"/>
                <a:gd name="connsiteX38" fmla="*/ 621102 w 2672649"/>
                <a:gd name="connsiteY38" fmla="*/ 1466491 h 2193424"/>
                <a:gd name="connsiteX39" fmla="*/ 500332 w 2672649"/>
                <a:gd name="connsiteY39" fmla="*/ 1449238 h 2193424"/>
                <a:gd name="connsiteX40" fmla="*/ 362309 w 2672649"/>
                <a:gd name="connsiteY40" fmla="*/ 1449238 h 2193424"/>
                <a:gd name="connsiteX41" fmla="*/ 103517 w 2672649"/>
                <a:gd name="connsiteY41" fmla="*/ 1431985 h 2193424"/>
                <a:gd name="connsiteX42" fmla="*/ 0 w 2672649"/>
                <a:gd name="connsiteY42" fmla="*/ 1311215 h 2193424"/>
                <a:gd name="connsiteX43" fmla="*/ 0 w 2672649"/>
                <a:gd name="connsiteY43" fmla="*/ 1052423 h 2193424"/>
                <a:gd name="connsiteX44" fmla="*/ 34505 w 2672649"/>
                <a:gd name="connsiteY44" fmla="*/ 897147 h 2193424"/>
                <a:gd name="connsiteX45" fmla="*/ 86264 w 2672649"/>
                <a:gd name="connsiteY45" fmla="*/ 759125 h 2193424"/>
                <a:gd name="connsiteX46" fmla="*/ 207034 w 2672649"/>
                <a:gd name="connsiteY46" fmla="*/ 690113 h 2193424"/>
                <a:gd name="connsiteX47" fmla="*/ 414068 w 2672649"/>
                <a:gd name="connsiteY47" fmla="*/ 655608 h 2193424"/>
                <a:gd name="connsiteX48" fmla="*/ 621102 w 2672649"/>
                <a:gd name="connsiteY48" fmla="*/ 828136 h 2193424"/>
                <a:gd name="connsiteX49" fmla="*/ 741871 w 2672649"/>
                <a:gd name="connsiteY49" fmla="*/ 759125 h 2193424"/>
                <a:gd name="connsiteX0" fmla="*/ 741871 w 2672649"/>
                <a:gd name="connsiteY0" fmla="*/ 759125 h 2193424"/>
                <a:gd name="connsiteX1" fmla="*/ 690113 w 2672649"/>
                <a:gd name="connsiteY1" fmla="*/ 431321 h 2193424"/>
                <a:gd name="connsiteX2" fmla="*/ 914400 w 2672649"/>
                <a:gd name="connsiteY2" fmla="*/ 258793 h 2193424"/>
                <a:gd name="connsiteX3" fmla="*/ 1155939 w 2672649"/>
                <a:gd name="connsiteY3" fmla="*/ 103517 h 2193424"/>
                <a:gd name="connsiteX4" fmla="*/ 1328468 w 2672649"/>
                <a:gd name="connsiteY4" fmla="*/ 0 h 2193424"/>
                <a:gd name="connsiteX5" fmla="*/ 1500996 w 2672649"/>
                <a:gd name="connsiteY5" fmla="*/ 224287 h 2193424"/>
                <a:gd name="connsiteX6" fmla="*/ 1725283 w 2672649"/>
                <a:gd name="connsiteY6" fmla="*/ 276046 h 2193424"/>
                <a:gd name="connsiteX7" fmla="*/ 1846052 w 2672649"/>
                <a:gd name="connsiteY7" fmla="*/ 224287 h 2193424"/>
                <a:gd name="connsiteX8" fmla="*/ 2018581 w 2672649"/>
                <a:gd name="connsiteY8" fmla="*/ 17253 h 2193424"/>
                <a:gd name="connsiteX9" fmla="*/ 2191109 w 2672649"/>
                <a:gd name="connsiteY9" fmla="*/ 172529 h 2193424"/>
                <a:gd name="connsiteX10" fmla="*/ 2380890 w 2672649"/>
                <a:gd name="connsiteY10" fmla="*/ 258793 h 2193424"/>
                <a:gd name="connsiteX11" fmla="*/ 2518913 w 2672649"/>
                <a:gd name="connsiteY11" fmla="*/ 396815 h 2193424"/>
                <a:gd name="connsiteX12" fmla="*/ 2467154 w 2672649"/>
                <a:gd name="connsiteY12" fmla="*/ 552091 h 2193424"/>
                <a:gd name="connsiteX13" fmla="*/ 2380890 w 2672649"/>
                <a:gd name="connsiteY13" fmla="*/ 655608 h 2193424"/>
                <a:gd name="connsiteX14" fmla="*/ 2311879 w 2672649"/>
                <a:gd name="connsiteY14" fmla="*/ 741872 h 2193424"/>
                <a:gd name="connsiteX15" fmla="*/ 2328619 w 2672649"/>
                <a:gd name="connsiteY15" fmla="*/ 842759 h 2193424"/>
                <a:gd name="connsiteX16" fmla="*/ 2311879 w 2672649"/>
                <a:gd name="connsiteY16" fmla="*/ 948906 h 2193424"/>
                <a:gd name="connsiteX17" fmla="*/ 2607037 w 2672649"/>
                <a:gd name="connsiteY17" fmla="*/ 1083785 h 2193424"/>
                <a:gd name="connsiteX18" fmla="*/ 2672649 w 2672649"/>
                <a:gd name="connsiteY18" fmla="*/ 1255801 h 2193424"/>
                <a:gd name="connsiteX19" fmla="*/ 2570671 w 2672649"/>
                <a:gd name="connsiteY19" fmla="*/ 1518249 h 2193424"/>
                <a:gd name="connsiteX20" fmla="*/ 2553675 w 2672649"/>
                <a:gd name="connsiteY20" fmla="*/ 1667239 h 2193424"/>
                <a:gd name="connsiteX21" fmla="*/ 2432649 w 2672649"/>
                <a:gd name="connsiteY21" fmla="*/ 1725283 h 2193424"/>
                <a:gd name="connsiteX22" fmla="*/ 2242868 w 2672649"/>
                <a:gd name="connsiteY22" fmla="*/ 1742536 h 2193424"/>
                <a:gd name="connsiteX23" fmla="*/ 1966822 w 2672649"/>
                <a:gd name="connsiteY23" fmla="*/ 1725283 h 2193424"/>
                <a:gd name="connsiteX24" fmla="*/ 1915064 w 2672649"/>
                <a:gd name="connsiteY24" fmla="*/ 1708030 h 2193424"/>
                <a:gd name="connsiteX25" fmla="*/ 1846052 w 2672649"/>
                <a:gd name="connsiteY25" fmla="*/ 1639019 h 2193424"/>
                <a:gd name="connsiteX26" fmla="*/ 1777041 w 2672649"/>
                <a:gd name="connsiteY26" fmla="*/ 1483744 h 2193424"/>
                <a:gd name="connsiteX27" fmla="*/ 1552754 w 2672649"/>
                <a:gd name="connsiteY27" fmla="*/ 1587261 h 2193424"/>
                <a:gd name="connsiteX28" fmla="*/ 1500996 w 2672649"/>
                <a:gd name="connsiteY28" fmla="*/ 1725283 h 2193424"/>
                <a:gd name="connsiteX29" fmla="*/ 1466490 w 2672649"/>
                <a:gd name="connsiteY29" fmla="*/ 1811547 h 2193424"/>
                <a:gd name="connsiteX30" fmla="*/ 1431985 w 2672649"/>
                <a:gd name="connsiteY30" fmla="*/ 1949570 h 2193424"/>
                <a:gd name="connsiteX31" fmla="*/ 1362973 w 2672649"/>
                <a:gd name="connsiteY31" fmla="*/ 2139351 h 2193424"/>
                <a:gd name="connsiteX32" fmla="*/ 1259456 w 2672649"/>
                <a:gd name="connsiteY32" fmla="*/ 2191110 h 2193424"/>
                <a:gd name="connsiteX33" fmla="*/ 931652 w 2672649"/>
                <a:gd name="connsiteY33" fmla="*/ 2122098 h 2193424"/>
                <a:gd name="connsiteX34" fmla="*/ 914400 w 2672649"/>
                <a:gd name="connsiteY34" fmla="*/ 2104846 h 2193424"/>
                <a:gd name="connsiteX35" fmla="*/ 828135 w 2672649"/>
                <a:gd name="connsiteY35" fmla="*/ 1949570 h 2193424"/>
                <a:gd name="connsiteX36" fmla="*/ 810883 w 2672649"/>
                <a:gd name="connsiteY36" fmla="*/ 1639019 h 2193424"/>
                <a:gd name="connsiteX37" fmla="*/ 776377 w 2672649"/>
                <a:gd name="connsiteY37" fmla="*/ 1483744 h 2193424"/>
                <a:gd name="connsiteX38" fmla="*/ 621102 w 2672649"/>
                <a:gd name="connsiteY38" fmla="*/ 1466491 h 2193424"/>
                <a:gd name="connsiteX39" fmla="*/ 500332 w 2672649"/>
                <a:gd name="connsiteY39" fmla="*/ 1449238 h 2193424"/>
                <a:gd name="connsiteX40" fmla="*/ 362309 w 2672649"/>
                <a:gd name="connsiteY40" fmla="*/ 1449238 h 2193424"/>
                <a:gd name="connsiteX41" fmla="*/ 103517 w 2672649"/>
                <a:gd name="connsiteY41" fmla="*/ 1431985 h 2193424"/>
                <a:gd name="connsiteX42" fmla="*/ 0 w 2672649"/>
                <a:gd name="connsiteY42" fmla="*/ 1311215 h 2193424"/>
                <a:gd name="connsiteX43" fmla="*/ 0 w 2672649"/>
                <a:gd name="connsiteY43" fmla="*/ 1052423 h 2193424"/>
                <a:gd name="connsiteX44" fmla="*/ 34505 w 2672649"/>
                <a:gd name="connsiteY44" fmla="*/ 897147 h 2193424"/>
                <a:gd name="connsiteX45" fmla="*/ 86264 w 2672649"/>
                <a:gd name="connsiteY45" fmla="*/ 759125 h 2193424"/>
                <a:gd name="connsiteX46" fmla="*/ 207034 w 2672649"/>
                <a:gd name="connsiteY46" fmla="*/ 690113 h 2193424"/>
                <a:gd name="connsiteX47" fmla="*/ 414068 w 2672649"/>
                <a:gd name="connsiteY47" fmla="*/ 655608 h 2193424"/>
                <a:gd name="connsiteX48" fmla="*/ 621102 w 2672649"/>
                <a:gd name="connsiteY48" fmla="*/ 828136 h 2193424"/>
                <a:gd name="connsiteX49" fmla="*/ 741871 w 2672649"/>
                <a:gd name="connsiteY49" fmla="*/ 759125 h 2193424"/>
                <a:gd name="connsiteX0" fmla="*/ 741871 w 2672649"/>
                <a:gd name="connsiteY0" fmla="*/ 759125 h 2193424"/>
                <a:gd name="connsiteX1" fmla="*/ 690113 w 2672649"/>
                <a:gd name="connsiteY1" fmla="*/ 431321 h 2193424"/>
                <a:gd name="connsiteX2" fmla="*/ 914400 w 2672649"/>
                <a:gd name="connsiteY2" fmla="*/ 258793 h 2193424"/>
                <a:gd name="connsiteX3" fmla="*/ 1155939 w 2672649"/>
                <a:gd name="connsiteY3" fmla="*/ 103517 h 2193424"/>
                <a:gd name="connsiteX4" fmla="*/ 1328468 w 2672649"/>
                <a:gd name="connsiteY4" fmla="*/ 0 h 2193424"/>
                <a:gd name="connsiteX5" fmla="*/ 1500996 w 2672649"/>
                <a:gd name="connsiteY5" fmla="*/ 224287 h 2193424"/>
                <a:gd name="connsiteX6" fmla="*/ 1725283 w 2672649"/>
                <a:gd name="connsiteY6" fmla="*/ 276046 h 2193424"/>
                <a:gd name="connsiteX7" fmla="*/ 1846052 w 2672649"/>
                <a:gd name="connsiteY7" fmla="*/ 224287 h 2193424"/>
                <a:gd name="connsiteX8" fmla="*/ 2018581 w 2672649"/>
                <a:gd name="connsiteY8" fmla="*/ 17253 h 2193424"/>
                <a:gd name="connsiteX9" fmla="*/ 2013706 w 2672649"/>
                <a:gd name="connsiteY9" fmla="*/ 98194 h 2193424"/>
                <a:gd name="connsiteX10" fmla="*/ 2191109 w 2672649"/>
                <a:gd name="connsiteY10" fmla="*/ 172529 h 2193424"/>
                <a:gd name="connsiteX11" fmla="*/ 2380890 w 2672649"/>
                <a:gd name="connsiteY11" fmla="*/ 258793 h 2193424"/>
                <a:gd name="connsiteX12" fmla="*/ 2518913 w 2672649"/>
                <a:gd name="connsiteY12" fmla="*/ 396815 h 2193424"/>
                <a:gd name="connsiteX13" fmla="*/ 2467154 w 2672649"/>
                <a:gd name="connsiteY13" fmla="*/ 552091 h 2193424"/>
                <a:gd name="connsiteX14" fmla="*/ 2380890 w 2672649"/>
                <a:gd name="connsiteY14" fmla="*/ 655608 h 2193424"/>
                <a:gd name="connsiteX15" fmla="*/ 2311879 w 2672649"/>
                <a:gd name="connsiteY15" fmla="*/ 741872 h 2193424"/>
                <a:gd name="connsiteX16" fmla="*/ 2328619 w 2672649"/>
                <a:gd name="connsiteY16" fmla="*/ 842759 h 2193424"/>
                <a:gd name="connsiteX17" fmla="*/ 2311879 w 2672649"/>
                <a:gd name="connsiteY17" fmla="*/ 948906 h 2193424"/>
                <a:gd name="connsiteX18" fmla="*/ 2607037 w 2672649"/>
                <a:gd name="connsiteY18" fmla="*/ 1083785 h 2193424"/>
                <a:gd name="connsiteX19" fmla="*/ 2672649 w 2672649"/>
                <a:gd name="connsiteY19" fmla="*/ 1255801 h 2193424"/>
                <a:gd name="connsiteX20" fmla="*/ 2570671 w 2672649"/>
                <a:gd name="connsiteY20" fmla="*/ 1518249 h 2193424"/>
                <a:gd name="connsiteX21" fmla="*/ 2553675 w 2672649"/>
                <a:gd name="connsiteY21" fmla="*/ 1667239 h 2193424"/>
                <a:gd name="connsiteX22" fmla="*/ 2432649 w 2672649"/>
                <a:gd name="connsiteY22" fmla="*/ 1725283 h 2193424"/>
                <a:gd name="connsiteX23" fmla="*/ 2242868 w 2672649"/>
                <a:gd name="connsiteY23" fmla="*/ 1742536 h 2193424"/>
                <a:gd name="connsiteX24" fmla="*/ 1966822 w 2672649"/>
                <a:gd name="connsiteY24" fmla="*/ 1725283 h 2193424"/>
                <a:gd name="connsiteX25" fmla="*/ 1915064 w 2672649"/>
                <a:gd name="connsiteY25" fmla="*/ 1708030 h 2193424"/>
                <a:gd name="connsiteX26" fmla="*/ 1846052 w 2672649"/>
                <a:gd name="connsiteY26" fmla="*/ 1639019 h 2193424"/>
                <a:gd name="connsiteX27" fmla="*/ 1777041 w 2672649"/>
                <a:gd name="connsiteY27" fmla="*/ 1483744 h 2193424"/>
                <a:gd name="connsiteX28" fmla="*/ 1552754 w 2672649"/>
                <a:gd name="connsiteY28" fmla="*/ 1587261 h 2193424"/>
                <a:gd name="connsiteX29" fmla="*/ 1500996 w 2672649"/>
                <a:gd name="connsiteY29" fmla="*/ 1725283 h 2193424"/>
                <a:gd name="connsiteX30" fmla="*/ 1466490 w 2672649"/>
                <a:gd name="connsiteY30" fmla="*/ 1811547 h 2193424"/>
                <a:gd name="connsiteX31" fmla="*/ 1431985 w 2672649"/>
                <a:gd name="connsiteY31" fmla="*/ 1949570 h 2193424"/>
                <a:gd name="connsiteX32" fmla="*/ 1362973 w 2672649"/>
                <a:gd name="connsiteY32" fmla="*/ 2139351 h 2193424"/>
                <a:gd name="connsiteX33" fmla="*/ 1259456 w 2672649"/>
                <a:gd name="connsiteY33" fmla="*/ 2191110 h 2193424"/>
                <a:gd name="connsiteX34" fmla="*/ 931652 w 2672649"/>
                <a:gd name="connsiteY34" fmla="*/ 2122098 h 2193424"/>
                <a:gd name="connsiteX35" fmla="*/ 914400 w 2672649"/>
                <a:gd name="connsiteY35" fmla="*/ 2104846 h 2193424"/>
                <a:gd name="connsiteX36" fmla="*/ 828135 w 2672649"/>
                <a:gd name="connsiteY36" fmla="*/ 1949570 h 2193424"/>
                <a:gd name="connsiteX37" fmla="*/ 810883 w 2672649"/>
                <a:gd name="connsiteY37" fmla="*/ 1639019 h 2193424"/>
                <a:gd name="connsiteX38" fmla="*/ 776377 w 2672649"/>
                <a:gd name="connsiteY38" fmla="*/ 1483744 h 2193424"/>
                <a:gd name="connsiteX39" fmla="*/ 621102 w 2672649"/>
                <a:gd name="connsiteY39" fmla="*/ 1466491 h 2193424"/>
                <a:gd name="connsiteX40" fmla="*/ 500332 w 2672649"/>
                <a:gd name="connsiteY40" fmla="*/ 1449238 h 2193424"/>
                <a:gd name="connsiteX41" fmla="*/ 362309 w 2672649"/>
                <a:gd name="connsiteY41" fmla="*/ 1449238 h 2193424"/>
                <a:gd name="connsiteX42" fmla="*/ 103517 w 2672649"/>
                <a:gd name="connsiteY42" fmla="*/ 1431985 h 2193424"/>
                <a:gd name="connsiteX43" fmla="*/ 0 w 2672649"/>
                <a:gd name="connsiteY43" fmla="*/ 1311215 h 2193424"/>
                <a:gd name="connsiteX44" fmla="*/ 0 w 2672649"/>
                <a:gd name="connsiteY44" fmla="*/ 1052423 h 2193424"/>
                <a:gd name="connsiteX45" fmla="*/ 34505 w 2672649"/>
                <a:gd name="connsiteY45" fmla="*/ 897147 h 2193424"/>
                <a:gd name="connsiteX46" fmla="*/ 86264 w 2672649"/>
                <a:gd name="connsiteY46" fmla="*/ 759125 h 2193424"/>
                <a:gd name="connsiteX47" fmla="*/ 207034 w 2672649"/>
                <a:gd name="connsiteY47" fmla="*/ 690113 h 2193424"/>
                <a:gd name="connsiteX48" fmla="*/ 414068 w 2672649"/>
                <a:gd name="connsiteY48" fmla="*/ 655608 h 2193424"/>
                <a:gd name="connsiteX49" fmla="*/ 621102 w 2672649"/>
                <a:gd name="connsiteY49" fmla="*/ 828136 h 2193424"/>
                <a:gd name="connsiteX50" fmla="*/ 741871 w 2672649"/>
                <a:gd name="connsiteY50" fmla="*/ 759125 h 2193424"/>
                <a:gd name="connsiteX0" fmla="*/ 741871 w 2672649"/>
                <a:gd name="connsiteY0" fmla="*/ 759125 h 2193424"/>
                <a:gd name="connsiteX1" fmla="*/ 690113 w 2672649"/>
                <a:gd name="connsiteY1" fmla="*/ 431321 h 2193424"/>
                <a:gd name="connsiteX2" fmla="*/ 914400 w 2672649"/>
                <a:gd name="connsiteY2" fmla="*/ 258793 h 2193424"/>
                <a:gd name="connsiteX3" fmla="*/ 1155939 w 2672649"/>
                <a:gd name="connsiteY3" fmla="*/ 103517 h 2193424"/>
                <a:gd name="connsiteX4" fmla="*/ 1328468 w 2672649"/>
                <a:gd name="connsiteY4" fmla="*/ 0 h 2193424"/>
                <a:gd name="connsiteX5" fmla="*/ 1500996 w 2672649"/>
                <a:gd name="connsiteY5" fmla="*/ 224287 h 2193424"/>
                <a:gd name="connsiteX6" fmla="*/ 1725283 w 2672649"/>
                <a:gd name="connsiteY6" fmla="*/ 276046 h 2193424"/>
                <a:gd name="connsiteX7" fmla="*/ 1846052 w 2672649"/>
                <a:gd name="connsiteY7" fmla="*/ 224287 h 2193424"/>
                <a:gd name="connsiteX8" fmla="*/ 1930200 w 2672649"/>
                <a:gd name="connsiteY8" fmla="*/ 92037 h 2193424"/>
                <a:gd name="connsiteX9" fmla="*/ 2013706 w 2672649"/>
                <a:gd name="connsiteY9" fmla="*/ 98194 h 2193424"/>
                <a:gd name="connsiteX10" fmla="*/ 2191109 w 2672649"/>
                <a:gd name="connsiteY10" fmla="*/ 172529 h 2193424"/>
                <a:gd name="connsiteX11" fmla="*/ 2380890 w 2672649"/>
                <a:gd name="connsiteY11" fmla="*/ 258793 h 2193424"/>
                <a:gd name="connsiteX12" fmla="*/ 2518913 w 2672649"/>
                <a:gd name="connsiteY12" fmla="*/ 396815 h 2193424"/>
                <a:gd name="connsiteX13" fmla="*/ 2467154 w 2672649"/>
                <a:gd name="connsiteY13" fmla="*/ 552091 h 2193424"/>
                <a:gd name="connsiteX14" fmla="*/ 2380890 w 2672649"/>
                <a:gd name="connsiteY14" fmla="*/ 655608 h 2193424"/>
                <a:gd name="connsiteX15" fmla="*/ 2311879 w 2672649"/>
                <a:gd name="connsiteY15" fmla="*/ 741872 h 2193424"/>
                <a:gd name="connsiteX16" fmla="*/ 2328619 w 2672649"/>
                <a:gd name="connsiteY16" fmla="*/ 842759 h 2193424"/>
                <a:gd name="connsiteX17" fmla="*/ 2311879 w 2672649"/>
                <a:gd name="connsiteY17" fmla="*/ 948906 h 2193424"/>
                <a:gd name="connsiteX18" fmla="*/ 2607037 w 2672649"/>
                <a:gd name="connsiteY18" fmla="*/ 1083785 h 2193424"/>
                <a:gd name="connsiteX19" fmla="*/ 2672649 w 2672649"/>
                <a:gd name="connsiteY19" fmla="*/ 1255801 h 2193424"/>
                <a:gd name="connsiteX20" fmla="*/ 2570671 w 2672649"/>
                <a:gd name="connsiteY20" fmla="*/ 1518249 h 2193424"/>
                <a:gd name="connsiteX21" fmla="*/ 2553675 w 2672649"/>
                <a:gd name="connsiteY21" fmla="*/ 1667239 h 2193424"/>
                <a:gd name="connsiteX22" fmla="*/ 2432649 w 2672649"/>
                <a:gd name="connsiteY22" fmla="*/ 1725283 h 2193424"/>
                <a:gd name="connsiteX23" fmla="*/ 2242868 w 2672649"/>
                <a:gd name="connsiteY23" fmla="*/ 1742536 h 2193424"/>
                <a:gd name="connsiteX24" fmla="*/ 1966822 w 2672649"/>
                <a:gd name="connsiteY24" fmla="*/ 1725283 h 2193424"/>
                <a:gd name="connsiteX25" fmla="*/ 1915064 w 2672649"/>
                <a:gd name="connsiteY25" fmla="*/ 1708030 h 2193424"/>
                <a:gd name="connsiteX26" fmla="*/ 1846052 w 2672649"/>
                <a:gd name="connsiteY26" fmla="*/ 1639019 h 2193424"/>
                <a:gd name="connsiteX27" fmla="*/ 1777041 w 2672649"/>
                <a:gd name="connsiteY27" fmla="*/ 1483744 h 2193424"/>
                <a:gd name="connsiteX28" fmla="*/ 1552754 w 2672649"/>
                <a:gd name="connsiteY28" fmla="*/ 1587261 h 2193424"/>
                <a:gd name="connsiteX29" fmla="*/ 1500996 w 2672649"/>
                <a:gd name="connsiteY29" fmla="*/ 1725283 h 2193424"/>
                <a:gd name="connsiteX30" fmla="*/ 1466490 w 2672649"/>
                <a:gd name="connsiteY30" fmla="*/ 1811547 h 2193424"/>
                <a:gd name="connsiteX31" fmla="*/ 1431985 w 2672649"/>
                <a:gd name="connsiteY31" fmla="*/ 1949570 h 2193424"/>
                <a:gd name="connsiteX32" fmla="*/ 1362973 w 2672649"/>
                <a:gd name="connsiteY32" fmla="*/ 2139351 h 2193424"/>
                <a:gd name="connsiteX33" fmla="*/ 1259456 w 2672649"/>
                <a:gd name="connsiteY33" fmla="*/ 2191110 h 2193424"/>
                <a:gd name="connsiteX34" fmla="*/ 931652 w 2672649"/>
                <a:gd name="connsiteY34" fmla="*/ 2122098 h 2193424"/>
                <a:gd name="connsiteX35" fmla="*/ 914400 w 2672649"/>
                <a:gd name="connsiteY35" fmla="*/ 2104846 h 2193424"/>
                <a:gd name="connsiteX36" fmla="*/ 828135 w 2672649"/>
                <a:gd name="connsiteY36" fmla="*/ 1949570 h 2193424"/>
                <a:gd name="connsiteX37" fmla="*/ 810883 w 2672649"/>
                <a:gd name="connsiteY37" fmla="*/ 1639019 h 2193424"/>
                <a:gd name="connsiteX38" fmla="*/ 776377 w 2672649"/>
                <a:gd name="connsiteY38" fmla="*/ 1483744 h 2193424"/>
                <a:gd name="connsiteX39" fmla="*/ 621102 w 2672649"/>
                <a:gd name="connsiteY39" fmla="*/ 1466491 h 2193424"/>
                <a:gd name="connsiteX40" fmla="*/ 500332 w 2672649"/>
                <a:gd name="connsiteY40" fmla="*/ 1449238 h 2193424"/>
                <a:gd name="connsiteX41" fmla="*/ 362309 w 2672649"/>
                <a:gd name="connsiteY41" fmla="*/ 1449238 h 2193424"/>
                <a:gd name="connsiteX42" fmla="*/ 103517 w 2672649"/>
                <a:gd name="connsiteY42" fmla="*/ 1431985 h 2193424"/>
                <a:gd name="connsiteX43" fmla="*/ 0 w 2672649"/>
                <a:gd name="connsiteY43" fmla="*/ 1311215 h 2193424"/>
                <a:gd name="connsiteX44" fmla="*/ 0 w 2672649"/>
                <a:gd name="connsiteY44" fmla="*/ 1052423 h 2193424"/>
                <a:gd name="connsiteX45" fmla="*/ 34505 w 2672649"/>
                <a:gd name="connsiteY45" fmla="*/ 897147 h 2193424"/>
                <a:gd name="connsiteX46" fmla="*/ 86264 w 2672649"/>
                <a:gd name="connsiteY46" fmla="*/ 759125 h 2193424"/>
                <a:gd name="connsiteX47" fmla="*/ 207034 w 2672649"/>
                <a:gd name="connsiteY47" fmla="*/ 690113 h 2193424"/>
                <a:gd name="connsiteX48" fmla="*/ 414068 w 2672649"/>
                <a:gd name="connsiteY48" fmla="*/ 655608 h 2193424"/>
                <a:gd name="connsiteX49" fmla="*/ 621102 w 2672649"/>
                <a:gd name="connsiteY49" fmla="*/ 828136 h 2193424"/>
                <a:gd name="connsiteX50" fmla="*/ 741871 w 2672649"/>
                <a:gd name="connsiteY50" fmla="*/ 759125 h 2193424"/>
                <a:gd name="connsiteX0" fmla="*/ 741871 w 2672649"/>
                <a:gd name="connsiteY0" fmla="*/ 708136 h 2142435"/>
                <a:gd name="connsiteX1" fmla="*/ 690113 w 2672649"/>
                <a:gd name="connsiteY1" fmla="*/ 380332 h 2142435"/>
                <a:gd name="connsiteX2" fmla="*/ 914400 w 2672649"/>
                <a:gd name="connsiteY2" fmla="*/ 207804 h 2142435"/>
                <a:gd name="connsiteX3" fmla="*/ 1155939 w 2672649"/>
                <a:gd name="connsiteY3" fmla="*/ 52528 h 2142435"/>
                <a:gd name="connsiteX4" fmla="*/ 1318270 w 2672649"/>
                <a:gd name="connsiteY4" fmla="*/ 0 h 2142435"/>
                <a:gd name="connsiteX5" fmla="*/ 1500996 w 2672649"/>
                <a:gd name="connsiteY5" fmla="*/ 173298 h 2142435"/>
                <a:gd name="connsiteX6" fmla="*/ 1725283 w 2672649"/>
                <a:gd name="connsiteY6" fmla="*/ 225057 h 2142435"/>
                <a:gd name="connsiteX7" fmla="*/ 1846052 w 2672649"/>
                <a:gd name="connsiteY7" fmla="*/ 173298 h 2142435"/>
                <a:gd name="connsiteX8" fmla="*/ 1930200 w 2672649"/>
                <a:gd name="connsiteY8" fmla="*/ 41048 h 2142435"/>
                <a:gd name="connsiteX9" fmla="*/ 2013706 w 2672649"/>
                <a:gd name="connsiteY9" fmla="*/ 47205 h 2142435"/>
                <a:gd name="connsiteX10" fmla="*/ 2191109 w 2672649"/>
                <a:gd name="connsiteY10" fmla="*/ 121540 h 2142435"/>
                <a:gd name="connsiteX11" fmla="*/ 2380890 w 2672649"/>
                <a:gd name="connsiteY11" fmla="*/ 207804 h 2142435"/>
                <a:gd name="connsiteX12" fmla="*/ 2518913 w 2672649"/>
                <a:gd name="connsiteY12" fmla="*/ 345826 h 2142435"/>
                <a:gd name="connsiteX13" fmla="*/ 2467154 w 2672649"/>
                <a:gd name="connsiteY13" fmla="*/ 501102 h 2142435"/>
                <a:gd name="connsiteX14" fmla="*/ 2380890 w 2672649"/>
                <a:gd name="connsiteY14" fmla="*/ 604619 h 2142435"/>
                <a:gd name="connsiteX15" fmla="*/ 2311879 w 2672649"/>
                <a:gd name="connsiteY15" fmla="*/ 690883 h 2142435"/>
                <a:gd name="connsiteX16" fmla="*/ 2328619 w 2672649"/>
                <a:gd name="connsiteY16" fmla="*/ 791770 h 2142435"/>
                <a:gd name="connsiteX17" fmla="*/ 2311879 w 2672649"/>
                <a:gd name="connsiteY17" fmla="*/ 897917 h 2142435"/>
                <a:gd name="connsiteX18" fmla="*/ 2607037 w 2672649"/>
                <a:gd name="connsiteY18" fmla="*/ 1032796 h 2142435"/>
                <a:gd name="connsiteX19" fmla="*/ 2672649 w 2672649"/>
                <a:gd name="connsiteY19" fmla="*/ 1204812 h 2142435"/>
                <a:gd name="connsiteX20" fmla="*/ 2570671 w 2672649"/>
                <a:gd name="connsiteY20" fmla="*/ 1467260 h 2142435"/>
                <a:gd name="connsiteX21" fmla="*/ 2553675 w 2672649"/>
                <a:gd name="connsiteY21" fmla="*/ 1616250 h 2142435"/>
                <a:gd name="connsiteX22" fmla="*/ 2432649 w 2672649"/>
                <a:gd name="connsiteY22" fmla="*/ 1674294 h 2142435"/>
                <a:gd name="connsiteX23" fmla="*/ 2242868 w 2672649"/>
                <a:gd name="connsiteY23" fmla="*/ 1691547 h 2142435"/>
                <a:gd name="connsiteX24" fmla="*/ 1966822 w 2672649"/>
                <a:gd name="connsiteY24" fmla="*/ 1674294 h 2142435"/>
                <a:gd name="connsiteX25" fmla="*/ 1915064 w 2672649"/>
                <a:gd name="connsiteY25" fmla="*/ 1657041 h 2142435"/>
                <a:gd name="connsiteX26" fmla="*/ 1846052 w 2672649"/>
                <a:gd name="connsiteY26" fmla="*/ 1588030 h 2142435"/>
                <a:gd name="connsiteX27" fmla="*/ 1777041 w 2672649"/>
                <a:gd name="connsiteY27" fmla="*/ 1432755 h 2142435"/>
                <a:gd name="connsiteX28" fmla="*/ 1552754 w 2672649"/>
                <a:gd name="connsiteY28" fmla="*/ 1536272 h 2142435"/>
                <a:gd name="connsiteX29" fmla="*/ 1500996 w 2672649"/>
                <a:gd name="connsiteY29" fmla="*/ 1674294 h 2142435"/>
                <a:gd name="connsiteX30" fmla="*/ 1466490 w 2672649"/>
                <a:gd name="connsiteY30" fmla="*/ 1760558 h 2142435"/>
                <a:gd name="connsiteX31" fmla="*/ 1431985 w 2672649"/>
                <a:gd name="connsiteY31" fmla="*/ 1898581 h 2142435"/>
                <a:gd name="connsiteX32" fmla="*/ 1362973 w 2672649"/>
                <a:gd name="connsiteY32" fmla="*/ 2088362 h 2142435"/>
                <a:gd name="connsiteX33" fmla="*/ 1259456 w 2672649"/>
                <a:gd name="connsiteY33" fmla="*/ 2140121 h 2142435"/>
                <a:gd name="connsiteX34" fmla="*/ 931652 w 2672649"/>
                <a:gd name="connsiteY34" fmla="*/ 2071109 h 2142435"/>
                <a:gd name="connsiteX35" fmla="*/ 914400 w 2672649"/>
                <a:gd name="connsiteY35" fmla="*/ 2053857 h 2142435"/>
                <a:gd name="connsiteX36" fmla="*/ 828135 w 2672649"/>
                <a:gd name="connsiteY36" fmla="*/ 1898581 h 2142435"/>
                <a:gd name="connsiteX37" fmla="*/ 810883 w 2672649"/>
                <a:gd name="connsiteY37" fmla="*/ 1588030 h 2142435"/>
                <a:gd name="connsiteX38" fmla="*/ 776377 w 2672649"/>
                <a:gd name="connsiteY38" fmla="*/ 1432755 h 2142435"/>
                <a:gd name="connsiteX39" fmla="*/ 621102 w 2672649"/>
                <a:gd name="connsiteY39" fmla="*/ 1415502 h 2142435"/>
                <a:gd name="connsiteX40" fmla="*/ 500332 w 2672649"/>
                <a:gd name="connsiteY40" fmla="*/ 1398249 h 2142435"/>
                <a:gd name="connsiteX41" fmla="*/ 362309 w 2672649"/>
                <a:gd name="connsiteY41" fmla="*/ 1398249 h 2142435"/>
                <a:gd name="connsiteX42" fmla="*/ 103517 w 2672649"/>
                <a:gd name="connsiteY42" fmla="*/ 1380996 h 2142435"/>
                <a:gd name="connsiteX43" fmla="*/ 0 w 2672649"/>
                <a:gd name="connsiteY43" fmla="*/ 1260226 h 2142435"/>
                <a:gd name="connsiteX44" fmla="*/ 0 w 2672649"/>
                <a:gd name="connsiteY44" fmla="*/ 1001434 h 2142435"/>
                <a:gd name="connsiteX45" fmla="*/ 34505 w 2672649"/>
                <a:gd name="connsiteY45" fmla="*/ 846158 h 2142435"/>
                <a:gd name="connsiteX46" fmla="*/ 86264 w 2672649"/>
                <a:gd name="connsiteY46" fmla="*/ 708136 h 2142435"/>
                <a:gd name="connsiteX47" fmla="*/ 207034 w 2672649"/>
                <a:gd name="connsiteY47" fmla="*/ 639124 h 2142435"/>
                <a:gd name="connsiteX48" fmla="*/ 414068 w 2672649"/>
                <a:gd name="connsiteY48" fmla="*/ 604619 h 2142435"/>
                <a:gd name="connsiteX49" fmla="*/ 621102 w 2672649"/>
                <a:gd name="connsiteY49" fmla="*/ 777147 h 2142435"/>
                <a:gd name="connsiteX50" fmla="*/ 741871 w 2672649"/>
                <a:gd name="connsiteY50" fmla="*/ 708136 h 2142435"/>
                <a:gd name="connsiteX0" fmla="*/ 741871 w 2672649"/>
                <a:gd name="connsiteY0" fmla="*/ 708136 h 2142435"/>
                <a:gd name="connsiteX1" fmla="*/ 690113 w 2672649"/>
                <a:gd name="connsiteY1" fmla="*/ 380332 h 2142435"/>
                <a:gd name="connsiteX2" fmla="*/ 914400 w 2672649"/>
                <a:gd name="connsiteY2" fmla="*/ 207804 h 2142435"/>
                <a:gd name="connsiteX3" fmla="*/ 1047163 w 2672649"/>
                <a:gd name="connsiteY3" fmla="*/ 32133 h 2142435"/>
                <a:gd name="connsiteX4" fmla="*/ 1318270 w 2672649"/>
                <a:gd name="connsiteY4" fmla="*/ 0 h 2142435"/>
                <a:gd name="connsiteX5" fmla="*/ 1500996 w 2672649"/>
                <a:gd name="connsiteY5" fmla="*/ 173298 h 2142435"/>
                <a:gd name="connsiteX6" fmla="*/ 1725283 w 2672649"/>
                <a:gd name="connsiteY6" fmla="*/ 225057 h 2142435"/>
                <a:gd name="connsiteX7" fmla="*/ 1846052 w 2672649"/>
                <a:gd name="connsiteY7" fmla="*/ 173298 h 2142435"/>
                <a:gd name="connsiteX8" fmla="*/ 1930200 w 2672649"/>
                <a:gd name="connsiteY8" fmla="*/ 41048 h 2142435"/>
                <a:gd name="connsiteX9" fmla="*/ 2013706 w 2672649"/>
                <a:gd name="connsiteY9" fmla="*/ 47205 h 2142435"/>
                <a:gd name="connsiteX10" fmla="*/ 2191109 w 2672649"/>
                <a:gd name="connsiteY10" fmla="*/ 121540 h 2142435"/>
                <a:gd name="connsiteX11" fmla="*/ 2380890 w 2672649"/>
                <a:gd name="connsiteY11" fmla="*/ 207804 h 2142435"/>
                <a:gd name="connsiteX12" fmla="*/ 2518913 w 2672649"/>
                <a:gd name="connsiteY12" fmla="*/ 345826 h 2142435"/>
                <a:gd name="connsiteX13" fmla="*/ 2467154 w 2672649"/>
                <a:gd name="connsiteY13" fmla="*/ 501102 h 2142435"/>
                <a:gd name="connsiteX14" fmla="*/ 2380890 w 2672649"/>
                <a:gd name="connsiteY14" fmla="*/ 604619 h 2142435"/>
                <a:gd name="connsiteX15" fmla="*/ 2311879 w 2672649"/>
                <a:gd name="connsiteY15" fmla="*/ 690883 h 2142435"/>
                <a:gd name="connsiteX16" fmla="*/ 2328619 w 2672649"/>
                <a:gd name="connsiteY16" fmla="*/ 791770 h 2142435"/>
                <a:gd name="connsiteX17" fmla="*/ 2311879 w 2672649"/>
                <a:gd name="connsiteY17" fmla="*/ 897917 h 2142435"/>
                <a:gd name="connsiteX18" fmla="*/ 2607037 w 2672649"/>
                <a:gd name="connsiteY18" fmla="*/ 1032796 h 2142435"/>
                <a:gd name="connsiteX19" fmla="*/ 2672649 w 2672649"/>
                <a:gd name="connsiteY19" fmla="*/ 1204812 h 2142435"/>
                <a:gd name="connsiteX20" fmla="*/ 2570671 w 2672649"/>
                <a:gd name="connsiteY20" fmla="*/ 1467260 h 2142435"/>
                <a:gd name="connsiteX21" fmla="*/ 2553675 w 2672649"/>
                <a:gd name="connsiteY21" fmla="*/ 1616250 h 2142435"/>
                <a:gd name="connsiteX22" fmla="*/ 2432649 w 2672649"/>
                <a:gd name="connsiteY22" fmla="*/ 1674294 h 2142435"/>
                <a:gd name="connsiteX23" fmla="*/ 2242868 w 2672649"/>
                <a:gd name="connsiteY23" fmla="*/ 1691547 h 2142435"/>
                <a:gd name="connsiteX24" fmla="*/ 1966822 w 2672649"/>
                <a:gd name="connsiteY24" fmla="*/ 1674294 h 2142435"/>
                <a:gd name="connsiteX25" fmla="*/ 1915064 w 2672649"/>
                <a:gd name="connsiteY25" fmla="*/ 1657041 h 2142435"/>
                <a:gd name="connsiteX26" fmla="*/ 1846052 w 2672649"/>
                <a:gd name="connsiteY26" fmla="*/ 1588030 h 2142435"/>
                <a:gd name="connsiteX27" fmla="*/ 1777041 w 2672649"/>
                <a:gd name="connsiteY27" fmla="*/ 1432755 h 2142435"/>
                <a:gd name="connsiteX28" fmla="*/ 1552754 w 2672649"/>
                <a:gd name="connsiteY28" fmla="*/ 1536272 h 2142435"/>
                <a:gd name="connsiteX29" fmla="*/ 1500996 w 2672649"/>
                <a:gd name="connsiteY29" fmla="*/ 1674294 h 2142435"/>
                <a:gd name="connsiteX30" fmla="*/ 1466490 w 2672649"/>
                <a:gd name="connsiteY30" fmla="*/ 1760558 h 2142435"/>
                <a:gd name="connsiteX31" fmla="*/ 1431985 w 2672649"/>
                <a:gd name="connsiteY31" fmla="*/ 1898581 h 2142435"/>
                <a:gd name="connsiteX32" fmla="*/ 1362973 w 2672649"/>
                <a:gd name="connsiteY32" fmla="*/ 2088362 h 2142435"/>
                <a:gd name="connsiteX33" fmla="*/ 1259456 w 2672649"/>
                <a:gd name="connsiteY33" fmla="*/ 2140121 h 2142435"/>
                <a:gd name="connsiteX34" fmla="*/ 931652 w 2672649"/>
                <a:gd name="connsiteY34" fmla="*/ 2071109 h 2142435"/>
                <a:gd name="connsiteX35" fmla="*/ 914400 w 2672649"/>
                <a:gd name="connsiteY35" fmla="*/ 2053857 h 2142435"/>
                <a:gd name="connsiteX36" fmla="*/ 828135 w 2672649"/>
                <a:gd name="connsiteY36" fmla="*/ 1898581 h 2142435"/>
                <a:gd name="connsiteX37" fmla="*/ 810883 w 2672649"/>
                <a:gd name="connsiteY37" fmla="*/ 1588030 h 2142435"/>
                <a:gd name="connsiteX38" fmla="*/ 776377 w 2672649"/>
                <a:gd name="connsiteY38" fmla="*/ 1432755 h 2142435"/>
                <a:gd name="connsiteX39" fmla="*/ 621102 w 2672649"/>
                <a:gd name="connsiteY39" fmla="*/ 1415502 h 2142435"/>
                <a:gd name="connsiteX40" fmla="*/ 500332 w 2672649"/>
                <a:gd name="connsiteY40" fmla="*/ 1398249 h 2142435"/>
                <a:gd name="connsiteX41" fmla="*/ 362309 w 2672649"/>
                <a:gd name="connsiteY41" fmla="*/ 1398249 h 2142435"/>
                <a:gd name="connsiteX42" fmla="*/ 103517 w 2672649"/>
                <a:gd name="connsiteY42" fmla="*/ 1380996 h 2142435"/>
                <a:gd name="connsiteX43" fmla="*/ 0 w 2672649"/>
                <a:gd name="connsiteY43" fmla="*/ 1260226 h 2142435"/>
                <a:gd name="connsiteX44" fmla="*/ 0 w 2672649"/>
                <a:gd name="connsiteY44" fmla="*/ 1001434 h 2142435"/>
                <a:gd name="connsiteX45" fmla="*/ 34505 w 2672649"/>
                <a:gd name="connsiteY45" fmla="*/ 846158 h 2142435"/>
                <a:gd name="connsiteX46" fmla="*/ 86264 w 2672649"/>
                <a:gd name="connsiteY46" fmla="*/ 708136 h 2142435"/>
                <a:gd name="connsiteX47" fmla="*/ 207034 w 2672649"/>
                <a:gd name="connsiteY47" fmla="*/ 639124 h 2142435"/>
                <a:gd name="connsiteX48" fmla="*/ 414068 w 2672649"/>
                <a:gd name="connsiteY48" fmla="*/ 604619 h 2142435"/>
                <a:gd name="connsiteX49" fmla="*/ 621102 w 2672649"/>
                <a:gd name="connsiteY49" fmla="*/ 777147 h 2142435"/>
                <a:gd name="connsiteX50" fmla="*/ 741871 w 2672649"/>
                <a:gd name="connsiteY50" fmla="*/ 708136 h 2142435"/>
                <a:gd name="connsiteX0" fmla="*/ 741871 w 2672649"/>
                <a:gd name="connsiteY0" fmla="*/ 718120 h 2152419"/>
                <a:gd name="connsiteX1" fmla="*/ 690113 w 2672649"/>
                <a:gd name="connsiteY1" fmla="*/ 390316 h 2152419"/>
                <a:gd name="connsiteX2" fmla="*/ 914400 w 2672649"/>
                <a:gd name="connsiteY2" fmla="*/ 217788 h 2152419"/>
                <a:gd name="connsiteX3" fmla="*/ 1047163 w 2672649"/>
                <a:gd name="connsiteY3" fmla="*/ 42117 h 2152419"/>
                <a:gd name="connsiteX4" fmla="*/ 1318270 w 2672649"/>
                <a:gd name="connsiteY4" fmla="*/ 9984 h 2152419"/>
                <a:gd name="connsiteX5" fmla="*/ 1500996 w 2672649"/>
                <a:gd name="connsiteY5" fmla="*/ 183282 h 2152419"/>
                <a:gd name="connsiteX6" fmla="*/ 1725283 w 2672649"/>
                <a:gd name="connsiteY6" fmla="*/ 235041 h 2152419"/>
                <a:gd name="connsiteX7" fmla="*/ 1846052 w 2672649"/>
                <a:gd name="connsiteY7" fmla="*/ 183282 h 2152419"/>
                <a:gd name="connsiteX8" fmla="*/ 1930200 w 2672649"/>
                <a:gd name="connsiteY8" fmla="*/ 51032 h 2152419"/>
                <a:gd name="connsiteX9" fmla="*/ 2013706 w 2672649"/>
                <a:gd name="connsiteY9" fmla="*/ 57189 h 2152419"/>
                <a:gd name="connsiteX10" fmla="*/ 2191109 w 2672649"/>
                <a:gd name="connsiteY10" fmla="*/ 131524 h 2152419"/>
                <a:gd name="connsiteX11" fmla="*/ 2380890 w 2672649"/>
                <a:gd name="connsiteY11" fmla="*/ 217788 h 2152419"/>
                <a:gd name="connsiteX12" fmla="*/ 2518913 w 2672649"/>
                <a:gd name="connsiteY12" fmla="*/ 355810 h 2152419"/>
                <a:gd name="connsiteX13" fmla="*/ 2467154 w 2672649"/>
                <a:gd name="connsiteY13" fmla="*/ 511086 h 2152419"/>
                <a:gd name="connsiteX14" fmla="*/ 2380890 w 2672649"/>
                <a:gd name="connsiteY14" fmla="*/ 614603 h 2152419"/>
                <a:gd name="connsiteX15" fmla="*/ 2311879 w 2672649"/>
                <a:gd name="connsiteY15" fmla="*/ 700867 h 2152419"/>
                <a:gd name="connsiteX16" fmla="*/ 2328619 w 2672649"/>
                <a:gd name="connsiteY16" fmla="*/ 801754 h 2152419"/>
                <a:gd name="connsiteX17" fmla="*/ 2311879 w 2672649"/>
                <a:gd name="connsiteY17" fmla="*/ 907901 h 2152419"/>
                <a:gd name="connsiteX18" fmla="*/ 2607037 w 2672649"/>
                <a:gd name="connsiteY18" fmla="*/ 1042780 h 2152419"/>
                <a:gd name="connsiteX19" fmla="*/ 2672649 w 2672649"/>
                <a:gd name="connsiteY19" fmla="*/ 1214796 h 2152419"/>
                <a:gd name="connsiteX20" fmla="*/ 2570671 w 2672649"/>
                <a:gd name="connsiteY20" fmla="*/ 1477244 h 2152419"/>
                <a:gd name="connsiteX21" fmla="*/ 2553675 w 2672649"/>
                <a:gd name="connsiteY21" fmla="*/ 1626234 h 2152419"/>
                <a:gd name="connsiteX22" fmla="*/ 2432649 w 2672649"/>
                <a:gd name="connsiteY22" fmla="*/ 1684278 h 2152419"/>
                <a:gd name="connsiteX23" fmla="*/ 2242868 w 2672649"/>
                <a:gd name="connsiteY23" fmla="*/ 1701531 h 2152419"/>
                <a:gd name="connsiteX24" fmla="*/ 1966822 w 2672649"/>
                <a:gd name="connsiteY24" fmla="*/ 1684278 h 2152419"/>
                <a:gd name="connsiteX25" fmla="*/ 1915064 w 2672649"/>
                <a:gd name="connsiteY25" fmla="*/ 1667025 h 2152419"/>
                <a:gd name="connsiteX26" fmla="*/ 1846052 w 2672649"/>
                <a:gd name="connsiteY26" fmla="*/ 1598014 h 2152419"/>
                <a:gd name="connsiteX27" fmla="*/ 1777041 w 2672649"/>
                <a:gd name="connsiteY27" fmla="*/ 1442739 h 2152419"/>
                <a:gd name="connsiteX28" fmla="*/ 1552754 w 2672649"/>
                <a:gd name="connsiteY28" fmla="*/ 1546256 h 2152419"/>
                <a:gd name="connsiteX29" fmla="*/ 1500996 w 2672649"/>
                <a:gd name="connsiteY29" fmla="*/ 1684278 h 2152419"/>
                <a:gd name="connsiteX30" fmla="*/ 1466490 w 2672649"/>
                <a:gd name="connsiteY30" fmla="*/ 1770542 h 2152419"/>
                <a:gd name="connsiteX31" fmla="*/ 1431985 w 2672649"/>
                <a:gd name="connsiteY31" fmla="*/ 1908565 h 2152419"/>
                <a:gd name="connsiteX32" fmla="*/ 1362973 w 2672649"/>
                <a:gd name="connsiteY32" fmla="*/ 2098346 h 2152419"/>
                <a:gd name="connsiteX33" fmla="*/ 1259456 w 2672649"/>
                <a:gd name="connsiteY33" fmla="*/ 2150105 h 2152419"/>
                <a:gd name="connsiteX34" fmla="*/ 931652 w 2672649"/>
                <a:gd name="connsiteY34" fmla="*/ 2081093 h 2152419"/>
                <a:gd name="connsiteX35" fmla="*/ 914400 w 2672649"/>
                <a:gd name="connsiteY35" fmla="*/ 2063841 h 2152419"/>
                <a:gd name="connsiteX36" fmla="*/ 828135 w 2672649"/>
                <a:gd name="connsiteY36" fmla="*/ 1908565 h 2152419"/>
                <a:gd name="connsiteX37" fmla="*/ 810883 w 2672649"/>
                <a:gd name="connsiteY37" fmla="*/ 1598014 h 2152419"/>
                <a:gd name="connsiteX38" fmla="*/ 776377 w 2672649"/>
                <a:gd name="connsiteY38" fmla="*/ 1442739 h 2152419"/>
                <a:gd name="connsiteX39" fmla="*/ 621102 w 2672649"/>
                <a:gd name="connsiteY39" fmla="*/ 1425486 h 2152419"/>
                <a:gd name="connsiteX40" fmla="*/ 500332 w 2672649"/>
                <a:gd name="connsiteY40" fmla="*/ 1408233 h 2152419"/>
                <a:gd name="connsiteX41" fmla="*/ 362309 w 2672649"/>
                <a:gd name="connsiteY41" fmla="*/ 1408233 h 2152419"/>
                <a:gd name="connsiteX42" fmla="*/ 103517 w 2672649"/>
                <a:gd name="connsiteY42" fmla="*/ 1390980 h 2152419"/>
                <a:gd name="connsiteX43" fmla="*/ 0 w 2672649"/>
                <a:gd name="connsiteY43" fmla="*/ 1270210 h 2152419"/>
                <a:gd name="connsiteX44" fmla="*/ 0 w 2672649"/>
                <a:gd name="connsiteY44" fmla="*/ 1011418 h 2152419"/>
                <a:gd name="connsiteX45" fmla="*/ 34505 w 2672649"/>
                <a:gd name="connsiteY45" fmla="*/ 856142 h 2152419"/>
                <a:gd name="connsiteX46" fmla="*/ 86264 w 2672649"/>
                <a:gd name="connsiteY46" fmla="*/ 718120 h 2152419"/>
                <a:gd name="connsiteX47" fmla="*/ 207034 w 2672649"/>
                <a:gd name="connsiteY47" fmla="*/ 649108 h 2152419"/>
                <a:gd name="connsiteX48" fmla="*/ 414068 w 2672649"/>
                <a:gd name="connsiteY48" fmla="*/ 614603 h 2152419"/>
                <a:gd name="connsiteX49" fmla="*/ 621102 w 2672649"/>
                <a:gd name="connsiteY49" fmla="*/ 787131 h 2152419"/>
                <a:gd name="connsiteX50" fmla="*/ 741871 w 2672649"/>
                <a:gd name="connsiteY50" fmla="*/ 718120 h 2152419"/>
                <a:gd name="connsiteX0" fmla="*/ 741871 w 2672649"/>
                <a:gd name="connsiteY0" fmla="*/ 718120 h 2152419"/>
                <a:gd name="connsiteX1" fmla="*/ 690113 w 2672649"/>
                <a:gd name="connsiteY1" fmla="*/ 390316 h 2152419"/>
                <a:gd name="connsiteX2" fmla="*/ 914400 w 2672649"/>
                <a:gd name="connsiteY2" fmla="*/ 217788 h 2152419"/>
                <a:gd name="connsiteX3" fmla="*/ 1047163 w 2672649"/>
                <a:gd name="connsiteY3" fmla="*/ 42117 h 2152419"/>
                <a:gd name="connsiteX4" fmla="*/ 1318270 w 2672649"/>
                <a:gd name="connsiteY4" fmla="*/ 9984 h 2152419"/>
                <a:gd name="connsiteX5" fmla="*/ 1500996 w 2672649"/>
                <a:gd name="connsiteY5" fmla="*/ 183282 h 2152419"/>
                <a:gd name="connsiteX6" fmla="*/ 1725283 w 2672649"/>
                <a:gd name="connsiteY6" fmla="*/ 235041 h 2152419"/>
                <a:gd name="connsiteX7" fmla="*/ 1846052 w 2672649"/>
                <a:gd name="connsiteY7" fmla="*/ 183282 h 2152419"/>
                <a:gd name="connsiteX8" fmla="*/ 1930200 w 2672649"/>
                <a:gd name="connsiteY8" fmla="*/ 51032 h 2152419"/>
                <a:gd name="connsiteX9" fmla="*/ 2013706 w 2672649"/>
                <a:gd name="connsiteY9" fmla="*/ 57189 h 2152419"/>
                <a:gd name="connsiteX10" fmla="*/ 2191109 w 2672649"/>
                <a:gd name="connsiteY10" fmla="*/ 131524 h 2152419"/>
                <a:gd name="connsiteX11" fmla="*/ 2380890 w 2672649"/>
                <a:gd name="connsiteY11" fmla="*/ 217788 h 2152419"/>
                <a:gd name="connsiteX12" fmla="*/ 2518913 w 2672649"/>
                <a:gd name="connsiteY12" fmla="*/ 355810 h 2152419"/>
                <a:gd name="connsiteX13" fmla="*/ 2467154 w 2672649"/>
                <a:gd name="connsiteY13" fmla="*/ 511086 h 2152419"/>
                <a:gd name="connsiteX14" fmla="*/ 2380890 w 2672649"/>
                <a:gd name="connsiteY14" fmla="*/ 614603 h 2152419"/>
                <a:gd name="connsiteX15" fmla="*/ 2311879 w 2672649"/>
                <a:gd name="connsiteY15" fmla="*/ 700867 h 2152419"/>
                <a:gd name="connsiteX16" fmla="*/ 2328619 w 2672649"/>
                <a:gd name="connsiteY16" fmla="*/ 801754 h 2152419"/>
                <a:gd name="connsiteX17" fmla="*/ 2311879 w 2672649"/>
                <a:gd name="connsiteY17" fmla="*/ 907901 h 2152419"/>
                <a:gd name="connsiteX18" fmla="*/ 2607037 w 2672649"/>
                <a:gd name="connsiteY18" fmla="*/ 1042780 h 2152419"/>
                <a:gd name="connsiteX19" fmla="*/ 2672649 w 2672649"/>
                <a:gd name="connsiteY19" fmla="*/ 1214796 h 2152419"/>
                <a:gd name="connsiteX20" fmla="*/ 2570671 w 2672649"/>
                <a:gd name="connsiteY20" fmla="*/ 1477244 h 2152419"/>
                <a:gd name="connsiteX21" fmla="*/ 2553675 w 2672649"/>
                <a:gd name="connsiteY21" fmla="*/ 1626234 h 2152419"/>
                <a:gd name="connsiteX22" fmla="*/ 2432649 w 2672649"/>
                <a:gd name="connsiteY22" fmla="*/ 1684278 h 2152419"/>
                <a:gd name="connsiteX23" fmla="*/ 2242868 w 2672649"/>
                <a:gd name="connsiteY23" fmla="*/ 1701531 h 2152419"/>
                <a:gd name="connsiteX24" fmla="*/ 1966822 w 2672649"/>
                <a:gd name="connsiteY24" fmla="*/ 1684278 h 2152419"/>
                <a:gd name="connsiteX25" fmla="*/ 1915064 w 2672649"/>
                <a:gd name="connsiteY25" fmla="*/ 1667025 h 2152419"/>
                <a:gd name="connsiteX26" fmla="*/ 1846052 w 2672649"/>
                <a:gd name="connsiteY26" fmla="*/ 1598014 h 2152419"/>
                <a:gd name="connsiteX27" fmla="*/ 1777041 w 2672649"/>
                <a:gd name="connsiteY27" fmla="*/ 1442739 h 2152419"/>
                <a:gd name="connsiteX28" fmla="*/ 1552754 w 2672649"/>
                <a:gd name="connsiteY28" fmla="*/ 1546256 h 2152419"/>
                <a:gd name="connsiteX29" fmla="*/ 1500996 w 2672649"/>
                <a:gd name="connsiteY29" fmla="*/ 1684278 h 2152419"/>
                <a:gd name="connsiteX30" fmla="*/ 1466490 w 2672649"/>
                <a:gd name="connsiteY30" fmla="*/ 1770542 h 2152419"/>
                <a:gd name="connsiteX31" fmla="*/ 1431985 w 2672649"/>
                <a:gd name="connsiteY31" fmla="*/ 1908565 h 2152419"/>
                <a:gd name="connsiteX32" fmla="*/ 1362973 w 2672649"/>
                <a:gd name="connsiteY32" fmla="*/ 2098346 h 2152419"/>
                <a:gd name="connsiteX33" fmla="*/ 1259456 w 2672649"/>
                <a:gd name="connsiteY33" fmla="*/ 2150105 h 2152419"/>
                <a:gd name="connsiteX34" fmla="*/ 931652 w 2672649"/>
                <a:gd name="connsiteY34" fmla="*/ 2081093 h 2152419"/>
                <a:gd name="connsiteX35" fmla="*/ 914400 w 2672649"/>
                <a:gd name="connsiteY35" fmla="*/ 2063841 h 2152419"/>
                <a:gd name="connsiteX36" fmla="*/ 828135 w 2672649"/>
                <a:gd name="connsiteY36" fmla="*/ 1908565 h 2152419"/>
                <a:gd name="connsiteX37" fmla="*/ 810883 w 2672649"/>
                <a:gd name="connsiteY37" fmla="*/ 1598014 h 2152419"/>
                <a:gd name="connsiteX38" fmla="*/ 776377 w 2672649"/>
                <a:gd name="connsiteY38" fmla="*/ 1442739 h 2152419"/>
                <a:gd name="connsiteX39" fmla="*/ 621102 w 2672649"/>
                <a:gd name="connsiteY39" fmla="*/ 1425486 h 2152419"/>
                <a:gd name="connsiteX40" fmla="*/ 500332 w 2672649"/>
                <a:gd name="connsiteY40" fmla="*/ 1408233 h 2152419"/>
                <a:gd name="connsiteX41" fmla="*/ 362309 w 2672649"/>
                <a:gd name="connsiteY41" fmla="*/ 1408233 h 2152419"/>
                <a:gd name="connsiteX42" fmla="*/ 103517 w 2672649"/>
                <a:gd name="connsiteY42" fmla="*/ 1390980 h 2152419"/>
                <a:gd name="connsiteX43" fmla="*/ 0 w 2672649"/>
                <a:gd name="connsiteY43" fmla="*/ 1270210 h 2152419"/>
                <a:gd name="connsiteX44" fmla="*/ 0 w 2672649"/>
                <a:gd name="connsiteY44" fmla="*/ 1011418 h 2152419"/>
                <a:gd name="connsiteX45" fmla="*/ 34505 w 2672649"/>
                <a:gd name="connsiteY45" fmla="*/ 856142 h 2152419"/>
                <a:gd name="connsiteX46" fmla="*/ 86264 w 2672649"/>
                <a:gd name="connsiteY46" fmla="*/ 718120 h 2152419"/>
                <a:gd name="connsiteX47" fmla="*/ 207034 w 2672649"/>
                <a:gd name="connsiteY47" fmla="*/ 649108 h 2152419"/>
                <a:gd name="connsiteX48" fmla="*/ 414068 w 2672649"/>
                <a:gd name="connsiteY48" fmla="*/ 614603 h 2152419"/>
                <a:gd name="connsiteX49" fmla="*/ 621102 w 2672649"/>
                <a:gd name="connsiteY49" fmla="*/ 787131 h 2152419"/>
                <a:gd name="connsiteX50" fmla="*/ 741871 w 2672649"/>
                <a:gd name="connsiteY50" fmla="*/ 718120 h 2152419"/>
                <a:gd name="connsiteX0" fmla="*/ 741871 w 2672649"/>
                <a:gd name="connsiteY0" fmla="*/ 718120 h 2152419"/>
                <a:gd name="connsiteX1" fmla="*/ 690113 w 2672649"/>
                <a:gd name="connsiteY1" fmla="*/ 390316 h 2152419"/>
                <a:gd name="connsiteX2" fmla="*/ 914400 w 2672649"/>
                <a:gd name="connsiteY2" fmla="*/ 217788 h 2152419"/>
                <a:gd name="connsiteX3" fmla="*/ 1047163 w 2672649"/>
                <a:gd name="connsiteY3" fmla="*/ 42117 h 2152419"/>
                <a:gd name="connsiteX4" fmla="*/ 1318270 w 2672649"/>
                <a:gd name="connsiteY4" fmla="*/ 9984 h 2152419"/>
                <a:gd name="connsiteX5" fmla="*/ 1500996 w 2672649"/>
                <a:gd name="connsiteY5" fmla="*/ 183282 h 2152419"/>
                <a:gd name="connsiteX6" fmla="*/ 1725283 w 2672649"/>
                <a:gd name="connsiteY6" fmla="*/ 235041 h 2152419"/>
                <a:gd name="connsiteX7" fmla="*/ 1846052 w 2672649"/>
                <a:gd name="connsiteY7" fmla="*/ 183282 h 2152419"/>
                <a:gd name="connsiteX8" fmla="*/ 1930200 w 2672649"/>
                <a:gd name="connsiteY8" fmla="*/ 51032 h 2152419"/>
                <a:gd name="connsiteX9" fmla="*/ 2013706 w 2672649"/>
                <a:gd name="connsiteY9" fmla="*/ 57189 h 2152419"/>
                <a:gd name="connsiteX10" fmla="*/ 2191109 w 2672649"/>
                <a:gd name="connsiteY10" fmla="*/ 131524 h 2152419"/>
                <a:gd name="connsiteX11" fmla="*/ 2380890 w 2672649"/>
                <a:gd name="connsiteY11" fmla="*/ 217788 h 2152419"/>
                <a:gd name="connsiteX12" fmla="*/ 2518913 w 2672649"/>
                <a:gd name="connsiteY12" fmla="*/ 355810 h 2152419"/>
                <a:gd name="connsiteX13" fmla="*/ 2467154 w 2672649"/>
                <a:gd name="connsiteY13" fmla="*/ 511086 h 2152419"/>
                <a:gd name="connsiteX14" fmla="*/ 2380890 w 2672649"/>
                <a:gd name="connsiteY14" fmla="*/ 614603 h 2152419"/>
                <a:gd name="connsiteX15" fmla="*/ 2311879 w 2672649"/>
                <a:gd name="connsiteY15" fmla="*/ 700867 h 2152419"/>
                <a:gd name="connsiteX16" fmla="*/ 2328619 w 2672649"/>
                <a:gd name="connsiteY16" fmla="*/ 801754 h 2152419"/>
                <a:gd name="connsiteX17" fmla="*/ 2311879 w 2672649"/>
                <a:gd name="connsiteY17" fmla="*/ 907901 h 2152419"/>
                <a:gd name="connsiteX18" fmla="*/ 2607037 w 2672649"/>
                <a:gd name="connsiteY18" fmla="*/ 1042780 h 2152419"/>
                <a:gd name="connsiteX19" fmla="*/ 2672649 w 2672649"/>
                <a:gd name="connsiteY19" fmla="*/ 1214796 h 2152419"/>
                <a:gd name="connsiteX20" fmla="*/ 2570671 w 2672649"/>
                <a:gd name="connsiteY20" fmla="*/ 1477244 h 2152419"/>
                <a:gd name="connsiteX21" fmla="*/ 2553675 w 2672649"/>
                <a:gd name="connsiteY21" fmla="*/ 1626234 h 2152419"/>
                <a:gd name="connsiteX22" fmla="*/ 2432649 w 2672649"/>
                <a:gd name="connsiteY22" fmla="*/ 1684278 h 2152419"/>
                <a:gd name="connsiteX23" fmla="*/ 2242868 w 2672649"/>
                <a:gd name="connsiteY23" fmla="*/ 1701531 h 2152419"/>
                <a:gd name="connsiteX24" fmla="*/ 1966822 w 2672649"/>
                <a:gd name="connsiteY24" fmla="*/ 1684278 h 2152419"/>
                <a:gd name="connsiteX25" fmla="*/ 1915064 w 2672649"/>
                <a:gd name="connsiteY25" fmla="*/ 1667025 h 2152419"/>
                <a:gd name="connsiteX26" fmla="*/ 1846052 w 2672649"/>
                <a:gd name="connsiteY26" fmla="*/ 1598014 h 2152419"/>
                <a:gd name="connsiteX27" fmla="*/ 1777041 w 2672649"/>
                <a:gd name="connsiteY27" fmla="*/ 1442739 h 2152419"/>
                <a:gd name="connsiteX28" fmla="*/ 1552754 w 2672649"/>
                <a:gd name="connsiteY28" fmla="*/ 1546256 h 2152419"/>
                <a:gd name="connsiteX29" fmla="*/ 1500996 w 2672649"/>
                <a:gd name="connsiteY29" fmla="*/ 1684278 h 2152419"/>
                <a:gd name="connsiteX30" fmla="*/ 1466490 w 2672649"/>
                <a:gd name="connsiteY30" fmla="*/ 1770542 h 2152419"/>
                <a:gd name="connsiteX31" fmla="*/ 1431985 w 2672649"/>
                <a:gd name="connsiteY31" fmla="*/ 1908565 h 2152419"/>
                <a:gd name="connsiteX32" fmla="*/ 1362973 w 2672649"/>
                <a:gd name="connsiteY32" fmla="*/ 2098346 h 2152419"/>
                <a:gd name="connsiteX33" fmla="*/ 1259456 w 2672649"/>
                <a:gd name="connsiteY33" fmla="*/ 2150105 h 2152419"/>
                <a:gd name="connsiteX34" fmla="*/ 931652 w 2672649"/>
                <a:gd name="connsiteY34" fmla="*/ 2081093 h 2152419"/>
                <a:gd name="connsiteX35" fmla="*/ 914400 w 2672649"/>
                <a:gd name="connsiteY35" fmla="*/ 2063841 h 2152419"/>
                <a:gd name="connsiteX36" fmla="*/ 828135 w 2672649"/>
                <a:gd name="connsiteY36" fmla="*/ 1908565 h 2152419"/>
                <a:gd name="connsiteX37" fmla="*/ 810883 w 2672649"/>
                <a:gd name="connsiteY37" fmla="*/ 1598014 h 2152419"/>
                <a:gd name="connsiteX38" fmla="*/ 776377 w 2672649"/>
                <a:gd name="connsiteY38" fmla="*/ 1442739 h 2152419"/>
                <a:gd name="connsiteX39" fmla="*/ 621102 w 2672649"/>
                <a:gd name="connsiteY39" fmla="*/ 1425486 h 2152419"/>
                <a:gd name="connsiteX40" fmla="*/ 500332 w 2672649"/>
                <a:gd name="connsiteY40" fmla="*/ 1408233 h 2152419"/>
                <a:gd name="connsiteX41" fmla="*/ 362309 w 2672649"/>
                <a:gd name="connsiteY41" fmla="*/ 1408233 h 2152419"/>
                <a:gd name="connsiteX42" fmla="*/ 103517 w 2672649"/>
                <a:gd name="connsiteY42" fmla="*/ 1390980 h 2152419"/>
                <a:gd name="connsiteX43" fmla="*/ 0 w 2672649"/>
                <a:gd name="connsiteY43" fmla="*/ 1270210 h 2152419"/>
                <a:gd name="connsiteX44" fmla="*/ 0 w 2672649"/>
                <a:gd name="connsiteY44" fmla="*/ 1011418 h 2152419"/>
                <a:gd name="connsiteX45" fmla="*/ 34505 w 2672649"/>
                <a:gd name="connsiteY45" fmla="*/ 856142 h 2152419"/>
                <a:gd name="connsiteX46" fmla="*/ 86264 w 2672649"/>
                <a:gd name="connsiteY46" fmla="*/ 718120 h 2152419"/>
                <a:gd name="connsiteX47" fmla="*/ 207034 w 2672649"/>
                <a:gd name="connsiteY47" fmla="*/ 649108 h 2152419"/>
                <a:gd name="connsiteX48" fmla="*/ 414068 w 2672649"/>
                <a:gd name="connsiteY48" fmla="*/ 614603 h 2152419"/>
                <a:gd name="connsiteX49" fmla="*/ 621102 w 2672649"/>
                <a:gd name="connsiteY49" fmla="*/ 787131 h 2152419"/>
                <a:gd name="connsiteX50" fmla="*/ 741871 w 2672649"/>
                <a:gd name="connsiteY50" fmla="*/ 718120 h 2152419"/>
                <a:gd name="connsiteX0" fmla="*/ 741871 w 2672649"/>
                <a:gd name="connsiteY0" fmla="*/ 718120 h 2152419"/>
                <a:gd name="connsiteX1" fmla="*/ 690113 w 2672649"/>
                <a:gd name="connsiteY1" fmla="*/ 390316 h 2152419"/>
                <a:gd name="connsiteX2" fmla="*/ 914400 w 2672649"/>
                <a:gd name="connsiteY2" fmla="*/ 217788 h 2152419"/>
                <a:gd name="connsiteX3" fmla="*/ 1047163 w 2672649"/>
                <a:gd name="connsiteY3" fmla="*/ 42117 h 2152419"/>
                <a:gd name="connsiteX4" fmla="*/ 1318270 w 2672649"/>
                <a:gd name="connsiteY4" fmla="*/ 9984 h 2152419"/>
                <a:gd name="connsiteX5" fmla="*/ 1500996 w 2672649"/>
                <a:gd name="connsiteY5" fmla="*/ 183282 h 2152419"/>
                <a:gd name="connsiteX6" fmla="*/ 1725283 w 2672649"/>
                <a:gd name="connsiteY6" fmla="*/ 235041 h 2152419"/>
                <a:gd name="connsiteX7" fmla="*/ 1846052 w 2672649"/>
                <a:gd name="connsiteY7" fmla="*/ 183282 h 2152419"/>
                <a:gd name="connsiteX8" fmla="*/ 1930200 w 2672649"/>
                <a:gd name="connsiteY8" fmla="*/ 51032 h 2152419"/>
                <a:gd name="connsiteX9" fmla="*/ 2013706 w 2672649"/>
                <a:gd name="connsiteY9" fmla="*/ 57189 h 2152419"/>
                <a:gd name="connsiteX10" fmla="*/ 2191109 w 2672649"/>
                <a:gd name="connsiteY10" fmla="*/ 131524 h 2152419"/>
                <a:gd name="connsiteX11" fmla="*/ 2380890 w 2672649"/>
                <a:gd name="connsiteY11" fmla="*/ 217788 h 2152419"/>
                <a:gd name="connsiteX12" fmla="*/ 2518913 w 2672649"/>
                <a:gd name="connsiteY12" fmla="*/ 355810 h 2152419"/>
                <a:gd name="connsiteX13" fmla="*/ 2467154 w 2672649"/>
                <a:gd name="connsiteY13" fmla="*/ 511086 h 2152419"/>
                <a:gd name="connsiteX14" fmla="*/ 2380890 w 2672649"/>
                <a:gd name="connsiteY14" fmla="*/ 614603 h 2152419"/>
                <a:gd name="connsiteX15" fmla="*/ 2311879 w 2672649"/>
                <a:gd name="connsiteY15" fmla="*/ 700867 h 2152419"/>
                <a:gd name="connsiteX16" fmla="*/ 2328619 w 2672649"/>
                <a:gd name="connsiteY16" fmla="*/ 801754 h 2152419"/>
                <a:gd name="connsiteX17" fmla="*/ 2311879 w 2672649"/>
                <a:gd name="connsiteY17" fmla="*/ 907901 h 2152419"/>
                <a:gd name="connsiteX18" fmla="*/ 2607037 w 2672649"/>
                <a:gd name="connsiteY18" fmla="*/ 1042780 h 2152419"/>
                <a:gd name="connsiteX19" fmla="*/ 2672649 w 2672649"/>
                <a:gd name="connsiteY19" fmla="*/ 1214796 h 2152419"/>
                <a:gd name="connsiteX20" fmla="*/ 2570671 w 2672649"/>
                <a:gd name="connsiteY20" fmla="*/ 1477244 h 2152419"/>
                <a:gd name="connsiteX21" fmla="*/ 2553675 w 2672649"/>
                <a:gd name="connsiteY21" fmla="*/ 1626234 h 2152419"/>
                <a:gd name="connsiteX22" fmla="*/ 2432649 w 2672649"/>
                <a:gd name="connsiteY22" fmla="*/ 1684278 h 2152419"/>
                <a:gd name="connsiteX23" fmla="*/ 2242868 w 2672649"/>
                <a:gd name="connsiteY23" fmla="*/ 1701531 h 2152419"/>
                <a:gd name="connsiteX24" fmla="*/ 1966822 w 2672649"/>
                <a:gd name="connsiteY24" fmla="*/ 1684278 h 2152419"/>
                <a:gd name="connsiteX25" fmla="*/ 1915064 w 2672649"/>
                <a:gd name="connsiteY25" fmla="*/ 1667025 h 2152419"/>
                <a:gd name="connsiteX26" fmla="*/ 1846052 w 2672649"/>
                <a:gd name="connsiteY26" fmla="*/ 1598014 h 2152419"/>
                <a:gd name="connsiteX27" fmla="*/ 1777041 w 2672649"/>
                <a:gd name="connsiteY27" fmla="*/ 1442739 h 2152419"/>
                <a:gd name="connsiteX28" fmla="*/ 1552754 w 2672649"/>
                <a:gd name="connsiteY28" fmla="*/ 1546256 h 2152419"/>
                <a:gd name="connsiteX29" fmla="*/ 1500996 w 2672649"/>
                <a:gd name="connsiteY29" fmla="*/ 1684278 h 2152419"/>
                <a:gd name="connsiteX30" fmla="*/ 1466490 w 2672649"/>
                <a:gd name="connsiteY30" fmla="*/ 1770542 h 2152419"/>
                <a:gd name="connsiteX31" fmla="*/ 1431985 w 2672649"/>
                <a:gd name="connsiteY31" fmla="*/ 1908565 h 2152419"/>
                <a:gd name="connsiteX32" fmla="*/ 1362973 w 2672649"/>
                <a:gd name="connsiteY32" fmla="*/ 2098346 h 2152419"/>
                <a:gd name="connsiteX33" fmla="*/ 1259456 w 2672649"/>
                <a:gd name="connsiteY33" fmla="*/ 2150105 h 2152419"/>
                <a:gd name="connsiteX34" fmla="*/ 931652 w 2672649"/>
                <a:gd name="connsiteY34" fmla="*/ 2081093 h 2152419"/>
                <a:gd name="connsiteX35" fmla="*/ 914400 w 2672649"/>
                <a:gd name="connsiteY35" fmla="*/ 2063841 h 2152419"/>
                <a:gd name="connsiteX36" fmla="*/ 828135 w 2672649"/>
                <a:gd name="connsiteY36" fmla="*/ 1908565 h 2152419"/>
                <a:gd name="connsiteX37" fmla="*/ 810883 w 2672649"/>
                <a:gd name="connsiteY37" fmla="*/ 1598014 h 2152419"/>
                <a:gd name="connsiteX38" fmla="*/ 776377 w 2672649"/>
                <a:gd name="connsiteY38" fmla="*/ 1442739 h 2152419"/>
                <a:gd name="connsiteX39" fmla="*/ 621102 w 2672649"/>
                <a:gd name="connsiteY39" fmla="*/ 1425486 h 2152419"/>
                <a:gd name="connsiteX40" fmla="*/ 500332 w 2672649"/>
                <a:gd name="connsiteY40" fmla="*/ 1408233 h 2152419"/>
                <a:gd name="connsiteX41" fmla="*/ 362309 w 2672649"/>
                <a:gd name="connsiteY41" fmla="*/ 1408233 h 2152419"/>
                <a:gd name="connsiteX42" fmla="*/ 103517 w 2672649"/>
                <a:gd name="connsiteY42" fmla="*/ 1390980 h 2152419"/>
                <a:gd name="connsiteX43" fmla="*/ 0 w 2672649"/>
                <a:gd name="connsiteY43" fmla="*/ 1270210 h 2152419"/>
                <a:gd name="connsiteX44" fmla="*/ 0 w 2672649"/>
                <a:gd name="connsiteY44" fmla="*/ 1011418 h 2152419"/>
                <a:gd name="connsiteX45" fmla="*/ 34505 w 2672649"/>
                <a:gd name="connsiteY45" fmla="*/ 856142 h 2152419"/>
                <a:gd name="connsiteX46" fmla="*/ 86264 w 2672649"/>
                <a:gd name="connsiteY46" fmla="*/ 718120 h 2152419"/>
                <a:gd name="connsiteX47" fmla="*/ 207034 w 2672649"/>
                <a:gd name="connsiteY47" fmla="*/ 649108 h 2152419"/>
                <a:gd name="connsiteX48" fmla="*/ 414068 w 2672649"/>
                <a:gd name="connsiteY48" fmla="*/ 614603 h 2152419"/>
                <a:gd name="connsiteX49" fmla="*/ 621102 w 2672649"/>
                <a:gd name="connsiteY49" fmla="*/ 787131 h 2152419"/>
                <a:gd name="connsiteX50" fmla="*/ 741871 w 2672649"/>
                <a:gd name="connsiteY50" fmla="*/ 718120 h 2152419"/>
                <a:gd name="connsiteX0" fmla="*/ 741871 w 2672649"/>
                <a:gd name="connsiteY0" fmla="*/ 718120 h 2152419"/>
                <a:gd name="connsiteX1" fmla="*/ 690113 w 2672649"/>
                <a:gd name="connsiteY1" fmla="*/ 390316 h 2152419"/>
                <a:gd name="connsiteX2" fmla="*/ 914400 w 2672649"/>
                <a:gd name="connsiteY2" fmla="*/ 217788 h 2152419"/>
                <a:gd name="connsiteX3" fmla="*/ 1047163 w 2672649"/>
                <a:gd name="connsiteY3" fmla="*/ 42117 h 2152419"/>
                <a:gd name="connsiteX4" fmla="*/ 1318270 w 2672649"/>
                <a:gd name="connsiteY4" fmla="*/ 9984 h 2152419"/>
                <a:gd name="connsiteX5" fmla="*/ 1500996 w 2672649"/>
                <a:gd name="connsiteY5" fmla="*/ 183282 h 2152419"/>
                <a:gd name="connsiteX6" fmla="*/ 1725283 w 2672649"/>
                <a:gd name="connsiteY6" fmla="*/ 235041 h 2152419"/>
                <a:gd name="connsiteX7" fmla="*/ 1846052 w 2672649"/>
                <a:gd name="connsiteY7" fmla="*/ 183282 h 2152419"/>
                <a:gd name="connsiteX8" fmla="*/ 1930200 w 2672649"/>
                <a:gd name="connsiteY8" fmla="*/ 51032 h 2152419"/>
                <a:gd name="connsiteX9" fmla="*/ 2013706 w 2672649"/>
                <a:gd name="connsiteY9" fmla="*/ 57189 h 2152419"/>
                <a:gd name="connsiteX10" fmla="*/ 2191109 w 2672649"/>
                <a:gd name="connsiteY10" fmla="*/ 131524 h 2152419"/>
                <a:gd name="connsiteX11" fmla="*/ 2380890 w 2672649"/>
                <a:gd name="connsiteY11" fmla="*/ 217788 h 2152419"/>
                <a:gd name="connsiteX12" fmla="*/ 2518913 w 2672649"/>
                <a:gd name="connsiteY12" fmla="*/ 355810 h 2152419"/>
                <a:gd name="connsiteX13" fmla="*/ 2467154 w 2672649"/>
                <a:gd name="connsiteY13" fmla="*/ 511086 h 2152419"/>
                <a:gd name="connsiteX14" fmla="*/ 2380890 w 2672649"/>
                <a:gd name="connsiteY14" fmla="*/ 614603 h 2152419"/>
                <a:gd name="connsiteX15" fmla="*/ 2311879 w 2672649"/>
                <a:gd name="connsiteY15" fmla="*/ 700867 h 2152419"/>
                <a:gd name="connsiteX16" fmla="*/ 2328619 w 2672649"/>
                <a:gd name="connsiteY16" fmla="*/ 801754 h 2152419"/>
                <a:gd name="connsiteX17" fmla="*/ 2311879 w 2672649"/>
                <a:gd name="connsiteY17" fmla="*/ 907901 h 2152419"/>
                <a:gd name="connsiteX18" fmla="*/ 2607037 w 2672649"/>
                <a:gd name="connsiteY18" fmla="*/ 1042780 h 2152419"/>
                <a:gd name="connsiteX19" fmla="*/ 2672649 w 2672649"/>
                <a:gd name="connsiteY19" fmla="*/ 1214796 h 2152419"/>
                <a:gd name="connsiteX20" fmla="*/ 2570671 w 2672649"/>
                <a:gd name="connsiteY20" fmla="*/ 1477244 h 2152419"/>
                <a:gd name="connsiteX21" fmla="*/ 2553675 w 2672649"/>
                <a:gd name="connsiteY21" fmla="*/ 1626234 h 2152419"/>
                <a:gd name="connsiteX22" fmla="*/ 2432649 w 2672649"/>
                <a:gd name="connsiteY22" fmla="*/ 1684278 h 2152419"/>
                <a:gd name="connsiteX23" fmla="*/ 2242868 w 2672649"/>
                <a:gd name="connsiteY23" fmla="*/ 1701531 h 2152419"/>
                <a:gd name="connsiteX24" fmla="*/ 1966822 w 2672649"/>
                <a:gd name="connsiteY24" fmla="*/ 1684278 h 2152419"/>
                <a:gd name="connsiteX25" fmla="*/ 1915064 w 2672649"/>
                <a:gd name="connsiteY25" fmla="*/ 1667025 h 2152419"/>
                <a:gd name="connsiteX26" fmla="*/ 1846052 w 2672649"/>
                <a:gd name="connsiteY26" fmla="*/ 1598014 h 2152419"/>
                <a:gd name="connsiteX27" fmla="*/ 1777041 w 2672649"/>
                <a:gd name="connsiteY27" fmla="*/ 1442739 h 2152419"/>
                <a:gd name="connsiteX28" fmla="*/ 1552754 w 2672649"/>
                <a:gd name="connsiteY28" fmla="*/ 1546256 h 2152419"/>
                <a:gd name="connsiteX29" fmla="*/ 1500996 w 2672649"/>
                <a:gd name="connsiteY29" fmla="*/ 1684278 h 2152419"/>
                <a:gd name="connsiteX30" fmla="*/ 1466490 w 2672649"/>
                <a:gd name="connsiteY30" fmla="*/ 1770542 h 2152419"/>
                <a:gd name="connsiteX31" fmla="*/ 1431985 w 2672649"/>
                <a:gd name="connsiteY31" fmla="*/ 1908565 h 2152419"/>
                <a:gd name="connsiteX32" fmla="*/ 1362973 w 2672649"/>
                <a:gd name="connsiteY32" fmla="*/ 2098346 h 2152419"/>
                <a:gd name="connsiteX33" fmla="*/ 1259456 w 2672649"/>
                <a:gd name="connsiteY33" fmla="*/ 2150105 h 2152419"/>
                <a:gd name="connsiteX34" fmla="*/ 931652 w 2672649"/>
                <a:gd name="connsiteY34" fmla="*/ 2081093 h 2152419"/>
                <a:gd name="connsiteX35" fmla="*/ 914400 w 2672649"/>
                <a:gd name="connsiteY35" fmla="*/ 2063841 h 2152419"/>
                <a:gd name="connsiteX36" fmla="*/ 828135 w 2672649"/>
                <a:gd name="connsiteY36" fmla="*/ 1908565 h 2152419"/>
                <a:gd name="connsiteX37" fmla="*/ 810883 w 2672649"/>
                <a:gd name="connsiteY37" fmla="*/ 1598014 h 2152419"/>
                <a:gd name="connsiteX38" fmla="*/ 776377 w 2672649"/>
                <a:gd name="connsiteY38" fmla="*/ 1442739 h 2152419"/>
                <a:gd name="connsiteX39" fmla="*/ 621102 w 2672649"/>
                <a:gd name="connsiteY39" fmla="*/ 1425486 h 2152419"/>
                <a:gd name="connsiteX40" fmla="*/ 500332 w 2672649"/>
                <a:gd name="connsiteY40" fmla="*/ 1408233 h 2152419"/>
                <a:gd name="connsiteX41" fmla="*/ 362309 w 2672649"/>
                <a:gd name="connsiteY41" fmla="*/ 1408233 h 2152419"/>
                <a:gd name="connsiteX42" fmla="*/ 103517 w 2672649"/>
                <a:gd name="connsiteY42" fmla="*/ 1390980 h 2152419"/>
                <a:gd name="connsiteX43" fmla="*/ 0 w 2672649"/>
                <a:gd name="connsiteY43" fmla="*/ 1270210 h 2152419"/>
                <a:gd name="connsiteX44" fmla="*/ 0 w 2672649"/>
                <a:gd name="connsiteY44" fmla="*/ 1011418 h 2152419"/>
                <a:gd name="connsiteX45" fmla="*/ 34505 w 2672649"/>
                <a:gd name="connsiteY45" fmla="*/ 856142 h 2152419"/>
                <a:gd name="connsiteX46" fmla="*/ 86264 w 2672649"/>
                <a:gd name="connsiteY46" fmla="*/ 718120 h 2152419"/>
                <a:gd name="connsiteX47" fmla="*/ 207034 w 2672649"/>
                <a:gd name="connsiteY47" fmla="*/ 649108 h 2152419"/>
                <a:gd name="connsiteX48" fmla="*/ 414068 w 2672649"/>
                <a:gd name="connsiteY48" fmla="*/ 614603 h 2152419"/>
                <a:gd name="connsiteX49" fmla="*/ 621102 w 2672649"/>
                <a:gd name="connsiteY49" fmla="*/ 787131 h 2152419"/>
                <a:gd name="connsiteX50" fmla="*/ 741871 w 2672649"/>
                <a:gd name="connsiteY50" fmla="*/ 718120 h 2152419"/>
                <a:gd name="connsiteX0" fmla="*/ 741871 w 2672649"/>
                <a:gd name="connsiteY0" fmla="*/ 718120 h 2152419"/>
                <a:gd name="connsiteX1" fmla="*/ 690113 w 2672649"/>
                <a:gd name="connsiteY1" fmla="*/ 390316 h 2152419"/>
                <a:gd name="connsiteX2" fmla="*/ 914400 w 2672649"/>
                <a:gd name="connsiteY2" fmla="*/ 217788 h 2152419"/>
                <a:gd name="connsiteX3" fmla="*/ 1047163 w 2672649"/>
                <a:gd name="connsiteY3" fmla="*/ 42117 h 2152419"/>
                <a:gd name="connsiteX4" fmla="*/ 1318270 w 2672649"/>
                <a:gd name="connsiteY4" fmla="*/ 9984 h 2152419"/>
                <a:gd name="connsiteX5" fmla="*/ 1500996 w 2672649"/>
                <a:gd name="connsiteY5" fmla="*/ 183282 h 2152419"/>
                <a:gd name="connsiteX6" fmla="*/ 1725283 w 2672649"/>
                <a:gd name="connsiteY6" fmla="*/ 235041 h 2152419"/>
                <a:gd name="connsiteX7" fmla="*/ 1846052 w 2672649"/>
                <a:gd name="connsiteY7" fmla="*/ 183282 h 2152419"/>
                <a:gd name="connsiteX8" fmla="*/ 1930200 w 2672649"/>
                <a:gd name="connsiteY8" fmla="*/ 51032 h 2152419"/>
                <a:gd name="connsiteX9" fmla="*/ 2013706 w 2672649"/>
                <a:gd name="connsiteY9" fmla="*/ 57189 h 2152419"/>
                <a:gd name="connsiteX10" fmla="*/ 2191109 w 2672649"/>
                <a:gd name="connsiteY10" fmla="*/ 131524 h 2152419"/>
                <a:gd name="connsiteX11" fmla="*/ 2380890 w 2672649"/>
                <a:gd name="connsiteY11" fmla="*/ 217788 h 2152419"/>
                <a:gd name="connsiteX12" fmla="*/ 2518913 w 2672649"/>
                <a:gd name="connsiteY12" fmla="*/ 355810 h 2152419"/>
                <a:gd name="connsiteX13" fmla="*/ 2467154 w 2672649"/>
                <a:gd name="connsiteY13" fmla="*/ 511086 h 2152419"/>
                <a:gd name="connsiteX14" fmla="*/ 2380890 w 2672649"/>
                <a:gd name="connsiteY14" fmla="*/ 614603 h 2152419"/>
                <a:gd name="connsiteX15" fmla="*/ 2311879 w 2672649"/>
                <a:gd name="connsiteY15" fmla="*/ 700867 h 2152419"/>
                <a:gd name="connsiteX16" fmla="*/ 2328619 w 2672649"/>
                <a:gd name="connsiteY16" fmla="*/ 801754 h 2152419"/>
                <a:gd name="connsiteX17" fmla="*/ 2311879 w 2672649"/>
                <a:gd name="connsiteY17" fmla="*/ 907901 h 2152419"/>
                <a:gd name="connsiteX18" fmla="*/ 2607037 w 2672649"/>
                <a:gd name="connsiteY18" fmla="*/ 1042780 h 2152419"/>
                <a:gd name="connsiteX19" fmla="*/ 2672649 w 2672649"/>
                <a:gd name="connsiteY19" fmla="*/ 1214796 h 2152419"/>
                <a:gd name="connsiteX20" fmla="*/ 2570671 w 2672649"/>
                <a:gd name="connsiteY20" fmla="*/ 1477244 h 2152419"/>
                <a:gd name="connsiteX21" fmla="*/ 2553675 w 2672649"/>
                <a:gd name="connsiteY21" fmla="*/ 1626234 h 2152419"/>
                <a:gd name="connsiteX22" fmla="*/ 2432649 w 2672649"/>
                <a:gd name="connsiteY22" fmla="*/ 1684278 h 2152419"/>
                <a:gd name="connsiteX23" fmla="*/ 2242868 w 2672649"/>
                <a:gd name="connsiteY23" fmla="*/ 1701531 h 2152419"/>
                <a:gd name="connsiteX24" fmla="*/ 1966822 w 2672649"/>
                <a:gd name="connsiteY24" fmla="*/ 1684278 h 2152419"/>
                <a:gd name="connsiteX25" fmla="*/ 1915064 w 2672649"/>
                <a:gd name="connsiteY25" fmla="*/ 1667025 h 2152419"/>
                <a:gd name="connsiteX26" fmla="*/ 1846052 w 2672649"/>
                <a:gd name="connsiteY26" fmla="*/ 1598014 h 2152419"/>
                <a:gd name="connsiteX27" fmla="*/ 1777041 w 2672649"/>
                <a:gd name="connsiteY27" fmla="*/ 1442739 h 2152419"/>
                <a:gd name="connsiteX28" fmla="*/ 1552754 w 2672649"/>
                <a:gd name="connsiteY28" fmla="*/ 1546256 h 2152419"/>
                <a:gd name="connsiteX29" fmla="*/ 1500996 w 2672649"/>
                <a:gd name="connsiteY29" fmla="*/ 1684278 h 2152419"/>
                <a:gd name="connsiteX30" fmla="*/ 1466490 w 2672649"/>
                <a:gd name="connsiteY30" fmla="*/ 1770542 h 2152419"/>
                <a:gd name="connsiteX31" fmla="*/ 1431985 w 2672649"/>
                <a:gd name="connsiteY31" fmla="*/ 1908565 h 2152419"/>
                <a:gd name="connsiteX32" fmla="*/ 1362973 w 2672649"/>
                <a:gd name="connsiteY32" fmla="*/ 2098346 h 2152419"/>
                <a:gd name="connsiteX33" fmla="*/ 1259456 w 2672649"/>
                <a:gd name="connsiteY33" fmla="*/ 2150105 h 2152419"/>
                <a:gd name="connsiteX34" fmla="*/ 931652 w 2672649"/>
                <a:gd name="connsiteY34" fmla="*/ 2081093 h 2152419"/>
                <a:gd name="connsiteX35" fmla="*/ 914400 w 2672649"/>
                <a:gd name="connsiteY35" fmla="*/ 2063841 h 2152419"/>
                <a:gd name="connsiteX36" fmla="*/ 828135 w 2672649"/>
                <a:gd name="connsiteY36" fmla="*/ 1908565 h 2152419"/>
                <a:gd name="connsiteX37" fmla="*/ 810883 w 2672649"/>
                <a:gd name="connsiteY37" fmla="*/ 1598014 h 2152419"/>
                <a:gd name="connsiteX38" fmla="*/ 776377 w 2672649"/>
                <a:gd name="connsiteY38" fmla="*/ 1442739 h 2152419"/>
                <a:gd name="connsiteX39" fmla="*/ 621102 w 2672649"/>
                <a:gd name="connsiteY39" fmla="*/ 1425486 h 2152419"/>
                <a:gd name="connsiteX40" fmla="*/ 500332 w 2672649"/>
                <a:gd name="connsiteY40" fmla="*/ 1408233 h 2152419"/>
                <a:gd name="connsiteX41" fmla="*/ 362309 w 2672649"/>
                <a:gd name="connsiteY41" fmla="*/ 1408233 h 2152419"/>
                <a:gd name="connsiteX42" fmla="*/ 103517 w 2672649"/>
                <a:gd name="connsiteY42" fmla="*/ 1390980 h 2152419"/>
                <a:gd name="connsiteX43" fmla="*/ 0 w 2672649"/>
                <a:gd name="connsiteY43" fmla="*/ 1270210 h 2152419"/>
                <a:gd name="connsiteX44" fmla="*/ 0 w 2672649"/>
                <a:gd name="connsiteY44" fmla="*/ 1011418 h 2152419"/>
                <a:gd name="connsiteX45" fmla="*/ 34505 w 2672649"/>
                <a:gd name="connsiteY45" fmla="*/ 856142 h 2152419"/>
                <a:gd name="connsiteX46" fmla="*/ 86264 w 2672649"/>
                <a:gd name="connsiteY46" fmla="*/ 718120 h 2152419"/>
                <a:gd name="connsiteX47" fmla="*/ 207034 w 2672649"/>
                <a:gd name="connsiteY47" fmla="*/ 649108 h 2152419"/>
                <a:gd name="connsiteX48" fmla="*/ 414068 w 2672649"/>
                <a:gd name="connsiteY48" fmla="*/ 614603 h 2152419"/>
                <a:gd name="connsiteX49" fmla="*/ 621102 w 2672649"/>
                <a:gd name="connsiteY49" fmla="*/ 787131 h 2152419"/>
                <a:gd name="connsiteX50" fmla="*/ 741871 w 2672649"/>
                <a:gd name="connsiteY50" fmla="*/ 718120 h 2152419"/>
                <a:gd name="connsiteX0" fmla="*/ 741871 w 2672649"/>
                <a:gd name="connsiteY0" fmla="*/ 718120 h 2152419"/>
                <a:gd name="connsiteX1" fmla="*/ 690113 w 2672649"/>
                <a:gd name="connsiteY1" fmla="*/ 390316 h 2152419"/>
                <a:gd name="connsiteX2" fmla="*/ 914400 w 2672649"/>
                <a:gd name="connsiteY2" fmla="*/ 217788 h 2152419"/>
                <a:gd name="connsiteX3" fmla="*/ 1047163 w 2672649"/>
                <a:gd name="connsiteY3" fmla="*/ 42117 h 2152419"/>
                <a:gd name="connsiteX4" fmla="*/ 1318270 w 2672649"/>
                <a:gd name="connsiteY4" fmla="*/ 9984 h 2152419"/>
                <a:gd name="connsiteX5" fmla="*/ 1500996 w 2672649"/>
                <a:gd name="connsiteY5" fmla="*/ 183282 h 2152419"/>
                <a:gd name="connsiteX6" fmla="*/ 1725283 w 2672649"/>
                <a:gd name="connsiteY6" fmla="*/ 235041 h 2152419"/>
                <a:gd name="connsiteX7" fmla="*/ 1846052 w 2672649"/>
                <a:gd name="connsiteY7" fmla="*/ 183282 h 2152419"/>
                <a:gd name="connsiteX8" fmla="*/ 1930200 w 2672649"/>
                <a:gd name="connsiteY8" fmla="*/ 51032 h 2152419"/>
                <a:gd name="connsiteX9" fmla="*/ 2013706 w 2672649"/>
                <a:gd name="connsiteY9" fmla="*/ 57189 h 2152419"/>
                <a:gd name="connsiteX10" fmla="*/ 2191109 w 2672649"/>
                <a:gd name="connsiteY10" fmla="*/ 131524 h 2152419"/>
                <a:gd name="connsiteX11" fmla="*/ 2380890 w 2672649"/>
                <a:gd name="connsiteY11" fmla="*/ 217788 h 2152419"/>
                <a:gd name="connsiteX12" fmla="*/ 2518913 w 2672649"/>
                <a:gd name="connsiteY12" fmla="*/ 355810 h 2152419"/>
                <a:gd name="connsiteX13" fmla="*/ 2467154 w 2672649"/>
                <a:gd name="connsiteY13" fmla="*/ 511086 h 2152419"/>
                <a:gd name="connsiteX14" fmla="*/ 2380890 w 2672649"/>
                <a:gd name="connsiteY14" fmla="*/ 614603 h 2152419"/>
                <a:gd name="connsiteX15" fmla="*/ 2311879 w 2672649"/>
                <a:gd name="connsiteY15" fmla="*/ 700867 h 2152419"/>
                <a:gd name="connsiteX16" fmla="*/ 2328619 w 2672649"/>
                <a:gd name="connsiteY16" fmla="*/ 801754 h 2152419"/>
                <a:gd name="connsiteX17" fmla="*/ 2311879 w 2672649"/>
                <a:gd name="connsiteY17" fmla="*/ 907901 h 2152419"/>
                <a:gd name="connsiteX18" fmla="*/ 2607037 w 2672649"/>
                <a:gd name="connsiteY18" fmla="*/ 1042780 h 2152419"/>
                <a:gd name="connsiteX19" fmla="*/ 2672649 w 2672649"/>
                <a:gd name="connsiteY19" fmla="*/ 1214796 h 2152419"/>
                <a:gd name="connsiteX20" fmla="*/ 2570671 w 2672649"/>
                <a:gd name="connsiteY20" fmla="*/ 1477244 h 2152419"/>
                <a:gd name="connsiteX21" fmla="*/ 2553675 w 2672649"/>
                <a:gd name="connsiteY21" fmla="*/ 1626234 h 2152419"/>
                <a:gd name="connsiteX22" fmla="*/ 2432649 w 2672649"/>
                <a:gd name="connsiteY22" fmla="*/ 1684278 h 2152419"/>
                <a:gd name="connsiteX23" fmla="*/ 2242868 w 2672649"/>
                <a:gd name="connsiteY23" fmla="*/ 1701531 h 2152419"/>
                <a:gd name="connsiteX24" fmla="*/ 1966822 w 2672649"/>
                <a:gd name="connsiteY24" fmla="*/ 1684278 h 2152419"/>
                <a:gd name="connsiteX25" fmla="*/ 1915064 w 2672649"/>
                <a:gd name="connsiteY25" fmla="*/ 1667025 h 2152419"/>
                <a:gd name="connsiteX26" fmla="*/ 1846052 w 2672649"/>
                <a:gd name="connsiteY26" fmla="*/ 1598014 h 2152419"/>
                <a:gd name="connsiteX27" fmla="*/ 1777041 w 2672649"/>
                <a:gd name="connsiteY27" fmla="*/ 1442739 h 2152419"/>
                <a:gd name="connsiteX28" fmla="*/ 1552754 w 2672649"/>
                <a:gd name="connsiteY28" fmla="*/ 1546256 h 2152419"/>
                <a:gd name="connsiteX29" fmla="*/ 1500996 w 2672649"/>
                <a:gd name="connsiteY29" fmla="*/ 1684278 h 2152419"/>
                <a:gd name="connsiteX30" fmla="*/ 1466490 w 2672649"/>
                <a:gd name="connsiteY30" fmla="*/ 1770542 h 2152419"/>
                <a:gd name="connsiteX31" fmla="*/ 1431985 w 2672649"/>
                <a:gd name="connsiteY31" fmla="*/ 1908565 h 2152419"/>
                <a:gd name="connsiteX32" fmla="*/ 1362973 w 2672649"/>
                <a:gd name="connsiteY32" fmla="*/ 2098346 h 2152419"/>
                <a:gd name="connsiteX33" fmla="*/ 1259456 w 2672649"/>
                <a:gd name="connsiteY33" fmla="*/ 2150105 h 2152419"/>
                <a:gd name="connsiteX34" fmla="*/ 931652 w 2672649"/>
                <a:gd name="connsiteY34" fmla="*/ 2081093 h 2152419"/>
                <a:gd name="connsiteX35" fmla="*/ 914400 w 2672649"/>
                <a:gd name="connsiteY35" fmla="*/ 2063841 h 2152419"/>
                <a:gd name="connsiteX36" fmla="*/ 828135 w 2672649"/>
                <a:gd name="connsiteY36" fmla="*/ 1908565 h 2152419"/>
                <a:gd name="connsiteX37" fmla="*/ 810883 w 2672649"/>
                <a:gd name="connsiteY37" fmla="*/ 1598014 h 2152419"/>
                <a:gd name="connsiteX38" fmla="*/ 776377 w 2672649"/>
                <a:gd name="connsiteY38" fmla="*/ 1442739 h 2152419"/>
                <a:gd name="connsiteX39" fmla="*/ 621102 w 2672649"/>
                <a:gd name="connsiteY39" fmla="*/ 1425486 h 2152419"/>
                <a:gd name="connsiteX40" fmla="*/ 500332 w 2672649"/>
                <a:gd name="connsiteY40" fmla="*/ 1408233 h 2152419"/>
                <a:gd name="connsiteX41" fmla="*/ 362309 w 2672649"/>
                <a:gd name="connsiteY41" fmla="*/ 1408233 h 2152419"/>
                <a:gd name="connsiteX42" fmla="*/ 103517 w 2672649"/>
                <a:gd name="connsiteY42" fmla="*/ 1390980 h 2152419"/>
                <a:gd name="connsiteX43" fmla="*/ 0 w 2672649"/>
                <a:gd name="connsiteY43" fmla="*/ 1270210 h 2152419"/>
                <a:gd name="connsiteX44" fmla="*/ 0 w 2672649"/>
                <a:gd name="connsiteY44" fmla="*/ 1011418 h 2152419"/>
                <a:gd name="connsiteX45" fmla="*/ 34505 w 2672649"/>
                <a:gd name="connsiteY45" fmla="*/ 856142 h 2152419"/>
                <a:gd name="connsiteX46" fmla="*/ 86264 w 2672649"/>
                <a:gd name="connsiteY46" fmla="*/ 718120 h 2152419"/>
                <a:gd name="connsiteX47" fmla="*/ 207034 w 2672649"/>
                <a:gd name="connsiteY47" fmla="*/ 649108 h 2152419"/>
                <a:gd name="connsiteX48" fmla="*/ 414068 w 2672649"/>
                <a:gd name="connsiteY48" fmla="*/ 614603 h 2152419"/>
                <a:gd name="connsiteX49" fmla="*/ 621102 w 2672649"/>
                <a:gd name="connsiteY49" fmla="*/ 787131 h 2152419"/>
                <a:gd name="connsiteX50" fmla="*/ 741871 w 2672649"/>
                <a:gd name="connsiteY50" fmla="*/ 718120 h 2152419"/>
                <a:gd name="connsiteX0" fmla="*/ 741871 w 2672649"/>
                <a:gd name="connsiteY0" fmla="*/ 718120 h 2152419"/>
                <a:gd name="connsiteX1" fmla="*/ 690113 w 2672649"/>
                <a:gd name="connsiteY1" fmla="*/ 390316 h 2152419"/>
                <a:gd name="connsiteX2" fmla="*/ 914400 w 2672649"/>
                <a:gd name="connsiteY2" fmla="*/ 217788 h 2152419"/>
                <a:gd name="connsiteX3" fmla="*/ 1047163 w 2672649"/>
                <a:gd name="connsiteY3" fmla="*/ 42117 h 2152419"/>
                <a:gd name="connsiteX4" fmla="*/ 1318270 w 2672649"/>
                <a:gd name="connsiteY4" fmla="*/ 9984 h 2152419"/>
                <a:gd name="connsiteX5" fmla="*/ 1500996 w 2672649"/>
                <a:gd name="connsiteY5" fmla="*/ 183282 h 2152419"/>
                <a:gd name="connsiteX6" fmla="*/ 1725283 w 2672649"/>
                <a:gd name="connsiteY6" fmla="*/ 235041 h 2152419"/>
                <a:gd name="connsiteX7" fmla="*/ 1846052 w 2672649"/>
                <a:gd name="connsiteY7" fmla="*/ 183282 h 2152419"/>
                <a:gd name="connsiteX8" fmla="*/ 1930200 w 2672649"/>
                <a:gd name="connsiteY8" fmla="*/ 51032 h 2152419"/>
                <a:gd name="connsiteX9" fmla="*/ 2013706 w 2672649"/>
                <a:gd name="connsiteY9" fmla="*/ 57189 h 2152419"/>
                <a:gd name="connsiteX10" fmla="*/ 2191109 w 2672649"/>
                <a:gd name="connsiteY10" fmla="*/ 131524 h 2152419"/>
                <a:gd name="connsiteX11" fmla="*/ 2380890 w 2672649"/>
                <a:gd name="connsiteY11" fmla="*/ 217788 h 2152419"/>
                <a:gd name="connsiteX12" fmla="*/ 2518913 w 2672649"/>
                <a:gd name="connsiteY12" fmla="*/ 355810 h 2152419"/>
                <a:gd name="connsiteX13" fmla="*/ 2467154 w 2672649"/>
                <a:gd name="connsiteY13" fmla="*/ 511086 h 2152419"/>
                <a:gd name="connsiteX14" fmla="*/ 2380890 w 2672649"/>
                <a:gd name="connsiteY14" fmla="*/ 614603 h 2152419"/>
                <a:gd name="connsiteX15" fmla="*/ 2311879 w 2672649"/>
                <a:gd name="connsiteY15" fmla="*/ 700867 h 2152419"/>
                <a:gd name="connsiteX16" fmla="*/ 2328619 w 2672649"/>
                <a:gd name="connsiteY16" fmla="*/ 801754 h 2152419"/>
                <a:gd name="connsiteX17" fmla="*/ 2311879 w 2672649"/>
                <a:gd name="connsiteY17" fmla="*/ 907901 h 2152419"/>
                <a:gd name="connsiteX18" fmla="*/ 2607037 w 2672649"/>
                <a:gd name="connsiteY18" fmla="*/ 1042780 h 2152419"/>
                <a:gd name="connsiteX19" fmla="*/ 2672649 w 2672649"/>
                <a:gd name="connsiteY19" fmla="*/ 1214796 h 2152419"/>
                <a:gd name="connsiteX20" fmla="*/ 2570671 w 2672649"/>
                <a:gd name="connsiteY20" fmla="*/ 1477244 h 2152419"/>
                <a:gd name="connsiteX21" fmla="*/ 2553675 w 2672649"/>
                <a:gd name="connsiteY21" fmla="*/ 1626234 h 2152419"/>
                <a:gd name="connsiteX22" fmla="*/ 2432649 w 2672649"/>
                <a:gd name="connsiteY22" fmla="*/ 1684278 h 2152419"/>
                <a:gd name="connsiteX23" fmla="*/ 2242868 w 2672649"/>
                <a:gd name="connsiteY23" fmla="*/ 1701531 h 2152419"/>
                <a:gd name="connsiteX24" fmla="*/ 1966822 w 2672649"/>
                <a:gd name="connsiteY24" fmla="*/ 1684278 h 2152419"/>
                <a:gd name="connsiteX25" fmla="*/ 1915064 w 2672649"/>
                <a:gd name="connsiteY25" fmla="*/ 1667025 h 2152419"/>
                <a:gd name="connsiteX26" fmla="*/ 1846052 w 2672649"/>
                <a:gd name="connsiteY26" fmla="*/ 1598014 h 2152419"/>
                <a:gd name="connsiteX27" fmla="*/ 1777041 w 2672649"/>
                <a:gd name="connsiteY27" fmla="*/ 1442739 h 2152419"/>
                <a:gd name="connsiteX28" fmla="*/ 1552754 w 2672649"/>
                <a:gd name="connsiteY28" fmla="*/ 1546256 h 2152419"/>
                <a:gd name="connsiteX29" fmla="*/ 1500996 w 2672649"/>
                <a:gd name="connsiteY29" fmla="*/ 1684278 h 2152419"/>
                <a:gd name="connsiteX30" fmla="*/ 1466490 w 2672649"/>
                <a:gd name="connsiteY30" fmla="*/ 1770542 h 2152419"/>
                <a:gd name="connsiteX31" fmla="*/ 1431985 w 2672649"/>
                <a:gd name="connsiteY31" fmla="*/ 1908565 h 2152419"/>
                <a:gd name="connsiteX32" fmla="*/ 1362973 w 2672649"/>
                <a:gd name="connsiteY32" fmla="*/ 2098346 h 2152419"/>
                <a:gd name="connsiteX33" fmla="*/ 1259456 w 2672649"/>
                <a:gd name="connsiteY33" fmla="*/ 2150105 h 2152419"/>
                <a:gd name="connsiteX34" fmla="*/ 931652 w 2672649"/>
                <a:gd name="connsiteY34" fmla="*/ 2081093 h 2152419"/>
                <a:gd name="connsiteX35" fmla="*/ 914400 w 2672649"/>
                <a:gd name="connsiteY35" fmla="*/ 2063841 h 2152419"/>
                <a:gd name="connsiteX36" fmla="*/ 828135 w 2672649"/>
                <a:gd name="connsiteY36" fmla="*/ 1908565 h 2152419"/>
                <a:gd name="connsiteX37" fmla="*/ 810883 w 2672649"/>
                <a:gd name="connsiteY37" fmla="*/ 1598014 h 2152419"/>
                <a:gd name="connsiteX38" fmla="*/ 776377 w 2672649"/>
                <a:gd name="connsiteY38" fmla="*/ 1442739 h 2152419"/>
                <a:gd name="connsiteX39" fmla="*/ 621102 w 2672649"/>
                <a:gd name="connsiteY39" fmla="*/ 1425486 h 2152419"/>
                <a:gd name="connsiteX40" fmla="*/ 500332 w 2672649"/>
                <a:gd name="connsiteY40" fmla="*/ 1408233 h 2152419"/>
                <a:gd name="connsiteX41" fmla="*/ 362309 w 2672649"/>
                <a:gd name="connsiteY41" fmla="*/ 1408233 h 2152419"/>
                <a:gd name="connsiteX42" fmla="*/ 103517 w 2672649"/>
                <a:gd name="connsiteY42" fmla="*/ 1390980 h 2152419"/>
                <a:gd name="connsiteX43" fmla="*/ 0 w 2672649"/>
                <a:gd name="connsiteY43" fmla="*/ 1270210 h 2152419"/>
                <a:gd name="connsiteX44" fmla="*/ 0 w 2672649"/>
                <a:gd name="connsiteY44" fmla="*/ 1011418 h 2152419"/>
                <a:gd name="connsiteX45" fmla="*/ 34505 w 2672649"/>
                <a:gd name="connsiteY45" fmla="*/ 856142 h 2152419"/>
                <a:gd name="connsiteX46" fmla="*/ 86264 w 2672649"/>
                <a:gd name="connsiteY46" fmla="*/ 718120 h 2152419"/>
                <a:gd name="connsiteX47" fmla="*/ 207034 w 2672649"/>
                <a:gd name="connsiteY47" fmla="*/ 649108 h 2152419"/>
                <a:gd name="connsiteX48" fmla="*/ 414068 w 2672649"/>
                <a:gd name="connsiteY48" fmla="*/ 614603 h 2152419"/>
                <a:gd name="connsiteX49" fmla="*/ 621102 w 2672649"/>
                <a:gd name="connsiteY49" fmla="*/ 787131 h 2152419"/>
                <a:gd name="connsiteX50" fmla="*/ 741871 w 2672649"/>
                <a:gd name="connsiteY50" fmla="*/ 718120 h 2152419"/>
                <a:gd name="connsiteX0" fmla="*/ 741871 w 2672649"/>
                <a:gd name="connsiteY0" fmla="*/ 718120 h 2152419"/>
                <a:gd name="connsiteX1" fmla="*/ 690113 w 2672649"/>
                <a:gd name="connsiteY1" fmla="*/ 390316 h 2152419"/>
                <a:gd name="connsiteX2" fmla="*/ 914400 w 2672649"/>
                <a:gd name="connsiteY2" fmla="*/ 217788 h 2152419"/>
                <a:gd name="connsiteX3" fmla="*/ 1047163 w 2672649"/>
                <a:gd name="connsiteY3" fmla="*/ 42117 h 2152419"/>
                <a:gd name="connsiteX4" fmla="*/ 1318270 w 2672649"/>
                <a:gd name="connsiteY4" fmla="*/ 9984 h 2152419"/>
                <a:gd name="connsiteX5" fmla="*/ 1500996 w 2672649"/>
                <a:gd name="connsiteY5" fmla="*/ 183282 h 2152419"/>
                <a:gd name="connsiteX6" fmla="*/ 1725283 w 2672649"/>
                <a:gd name="connsiteY6" fmla="*/ 235041 h 2152419"/>
                <a:gd name="connsiteX7" fmla="*/ 1846052 w 2672649"/>
                <a:gd name="connsiteY7" fmla="*/ 183282 h 2152419"/>
                <a:gd name="connsiteX8" fmla="*/ 1930200 w 2672649"/>
                <a:gd name="connsiteY8" fmla="*/ 51032 h 2152419"/>
                <a:gd name="connsiteX9" fmla="*/ 2013706 w 2672649"/>
                <a:gd name="connsiteY9" fmla="*/ 57189 h 2152419"/>
                <a:gd name="connsiteX10" fmla="*/ 2191109 w 2672649"/>
                <a:gd name="connsiteY10" fmla="*/ 131524 h 2152419"/>
                <a:gd name="connsiteX11" fmla="*/ 2380890 w 2672649"/>
                <a:gd name="connsiteY11" fmla="*/ 217788 h 2152419"/>
                <a:gd name="connsiteX12" fmla="*/ 2518913 w 2672649"/>
                <a:gd name="connsiteY12" fmla="*/ 355810 h 2152419"/>
                <a:gd name="connsiteX13" fmla="*/ 2467154 w 2672649"/>
                <a:gd name="connsiteY13" fmla="*/ 511086 h 2152419"/>
                <a:gd name="connsiteX14" fmla="*/ 2380890 w 2672649"/>
                <a:gd name="connsiteY14" fmla="*/ 614603 h 2152419"/>
                <a:gd name="connsiteX15" fmla="*/ 2311879 w 2672649"/>
                <a:gd name="connsiteY15" fmla="*/ 700867 h 2152419"/>
                <a:gd name="connsiteX16" fmla="*/ 2328619 w 2672649"/>
                <a:gd name="connsiteY16" fmla="*/ 801754 h 2152419"/>
                <a:gd name="connsiteX17" fmla="*/ 2311879 w 2672649"/>
                <a:gd name="connsiteY17" fmla="*/ 907901 h 2152419"/>
                <a:gd name="connsiteX18" fmla="*/ 2607037 w 2672649"/>
                <a:gd name="connsiteY18" fmla="*/ 1042780 h 2152419"/>
                <a:gd name="connsiteX19" fmla="*/ 2672649 w 2672649"/>
                <a:gd name="connsiteY19" fmla="*/ 1214796 h 2152419"/>
                <a:gd name="connsiteX20" fmla="*/ 2570671 w 2672649"/>
                <a:gd name="connsiteY20" fmla="*/ 1477244 h 2152419"/>
                <a:gd name="connsiteX21" fmla="*/ 2553675 w 2672649"/>
                <a:gd name="connsiteY21" fmla="*/ 1626234 h 2152419"/>
                <a:gd name="connsiteX22" fmla="*/ 2432649 w 2672649"/>
                <a:gd name="connsiteY22" fmla="*/ 1684278 h 2152419"/>
                <a:gd name="connsiteX23" fmla="*/ 2242868 w 2672649"/>
                <a:gd name="connsiteY23" fmla="*/ 1701531 h 2152419"/>
                <a:gd name="connsiteX24" fmla="*/ 1966822 w 2672649"/>
                <a:gd name="connsiteY24" fmla="*/ 1684278 h 2152419"/>
                <a:gd name="connsiteX25" fmla="*/ 1915064 w 2672649"/>
                <a:gd name="connsiteY25" fmla="*/ 1667025 h 2152419"/>
                <a:gd name="connsiteX26" fmla="*/ 1846052 w 2672649"/>
                <a:gd name="connsiteY26" fmla="*/ 1598014 h 2152419"/>
                <a:gd name="connsiteX27" fmla="*/ 1777041 w 2672649"/>
                <a:gd name="connsiteY27" fmla="*/ 1442739 h 2152419"/>
                <a:gd name="connsiteX28" fmla="*/ 1552754 w 2672649"/>
                <a:gd name="connsiteY28" fmla="*/ 1546256 h 2152419"/>
                <a:gd name="connsiteX29" fmla="*/ 1500996 w 2672649"/>
                <a:gd name="connsiteY29" fmla="*/ 1684278 h 2152419"/>
                <a:gd name="connsiteX30" fmla="*/ 1466490 w 2672649"/>
                <a:gd name="connsiteY30" fmla="*/ 1770542 h 2152419"/>
                <a:gd name="connsiteX31" fmla="*/ 1431985 w 2672649"/>
                <a:gd name="connsiteY31" fmla="*/ 1908565 h 2152419"/>
                <a:gd name="connsiteX32" fmla="*/ 1362973 w 2672649"/>
                <a:gd name="connsiteY32" fmla="*/ 2098346 h 2152419"/>
                <a:gd name="connsiteX33" fmla="*/ 1259456 w 2672649"/>
                <a:gd name="connsiteY33" fmla="*/ 2150105 h 2152419"/>
                <a:gd name="connsiteX34" fmla="*/ 931652 w 2672649"/>
                <a:gd name="connsiteY34" fmla="*/ 2081093 h 2152419"/>
                <a:gd name="connsiteX35" fmla="*/ 914400 w 2672649"/>
                <a:gd name="connsiteY35" fmla="*/ 2063841 h 2152419"/>
                <a:gd name="connsiteX36" fmla="*/ 828135 w 2672649"/>
                <a:gd name="connsiteY36" fmla="*/ 1908565 h 2152419"/>
                <a:gd name="connsiteX37" fmla="*/ 810883 w 2672649"/>
                <a:gd name="connsiteY37" fmla="*/ 1598014 h 2152419"/>
                <a:gd name="connsiteX38" fmla="*/ 776377 w 2672649"/>
                <a:gd name="connsiteY38" fmla="*/ 1442739 h 2152419"/>
                <a:gd name="connsiteX39" fmla="*/ 621102 w 2672649"/>
                <a:gd name="connsiteY39" fmla="*/ 1425486 h 2152419"/>
                <a:gd name="connsiteX40" fmla="*/ 500332 w 2672649"/>
                <a:gd name="connsiteY40" fmla="*/ 1408233 h 2152419"/>
                <a:gd name="connsiteX41" fmla="*/ 362309 w 2672649"/>
                <a:gd name="connsiteY41" fmla="*/ 1408233 h 2152419"/>
                <a:gd name="connsiteX42" fmla="*/ 103517 w 2672649"/>
                <a:gd name="connsiteY42" fmla="*/ 1390980 h 2152419"/>
                <a:gd name="connsiteX43" fmla="*/ 0 w 2672649"/>
                <a:gd name="connsiteY43" fmla="*/ 1270210 h 2152419"/>
                <a:gd name="connsiteX44" fmla="*/ 0 w 2672649"/>
                <a:gd name="connsiteY44" fmla="*/ 1011418 h 2152419"/>
                <a:gd name="connsiteX45" fmla="*/ 34505 w 2672649"/>
                <a:gd name="connsiteY45" fmla="*/ 856142 h 2152419"/>
                <a:gd name="connsiteX46" fmla="*/ 86264 w 2672649"/>
                <a:gd name="connsiteY46" fmla="*/ 718120 h 2152419"/>
                <a:gd name="connsiteX47" fmla="*/ 207034 w 2672649"/>
                <a:gd name="connsiteY47" fmla="*/ 649108 h 2152419"/>
                <a:gd name="connsiteX48" fmla="*/ 414068 w 2672649"/>
                <a:gd name="connsiteY48" fmla="*/ 614603 h 2152419"/>
                <a:gd name="connsiteX49" fmla="*/ 621102 w 2672649"/>
                <a:gd name="connsiteY49" fmla="*/ 787131 h 2152419"/>
                <a:gd name="connsiteX50" fmla="*/ 741871 w 2672649"/>
                <a:gd name="connsiteY50" fmla="*/ 718120 h 2152419"/>
                <a:gd name="connsiteX0" fmla="*/ 741871 w 2672649"/>
                <a:gd name="connsiteY0" fmla="*/ 718120 h 2152419"/>
                <a:gd name="connsiteX1" fmla="*/ 690113 w 2672649"/>
                <a:gd name="connsiteY1" fmla="*/ 390316 h 2152419"/>
                <a:gd name="connsiteX2" fmla="*/ 914400 w 2672649"/>
                <a:gd name="connsiteY2" fmla="*/ 217788 h 2152419"/>
                <a:gd name="connsiteX3" fmla="*/ 1047163 w 2672649"/>
                <a:gd name="connsiteY3" fmla="*/ 42117 h 2152419"/>
                <a:gd name="connsiteX4" fmla="*/ 1318270 w 2672649"/>
                <a:gd name="connsiteY4" fmla="*/ 9984 h 2152419"/>
                <a:gd name="connsiteX5" fmla="*/ 1500996 w 2672649"/>
                <a:gd name="connsiteY5" fmla="*/ 183282 h 2152419"/>
                <a:gd name="connsiteX6" fmla="*/ 1725283 w 2672649"/>
                <a:gd name="connsiteY6" fmla="*/ 235041 h 2152419"/>
                <a:gd name="connsiteX7" fmla="*/ 1846052 w 2672649"/>
                <a:gd name="connsiteY7" fmla="*/ 183282 h 2152419"/>
                <a:gd name="connsiteX8" fmla="*/ 1930200 w 2672649"/>
                <a:gd name="connsiteY8" fmla="*/ 51032 h 2152419"/>
                <a:gd name="connsiteX9" fmla="*/ 2013706 w 2672649"/>
                <a:gd name="connsiteY9" fmla="*/ 57189 h 2152419"/>
                <a:gd name="connsiteX10" fmla="*/ 2191109 w 2672649"/>
                <a:gd name="connsiteY10" fmla="*/ 131524 h 2152419"/>
                <a:gd name="connsiteX11" fmla="*/ 2380890 w 2672649"/>
                <a:gd name="connsiteY11" fmla="*/ 217788 h 2152419"/>
                <a:gd name="connsiteX12" fmla="*/ 2518913 w 2672649"/>
                <a:gd name="connsiteY12" fmla="*/ 355810 h 2152419"/>
                <a:gd name="connsiteX13" fmla="*/ 2467154 w 2672649"/>
                <a:gd name="connsiteY13" fmla="*/ 511086 h 2152419"/>
                <a:gd name="connsiteX14" fmla="*/ 2380890 w 2672649"/>
                <a:gd name="connsiteY14" fmla="*/ 614603 h 2152419"/>
                <a:gd name="connsiteX15" fmla="*/ 2311879 w 2672649"/>
                <a:gd name="connsiteY15" fmla="*/ 700867 h 2152419"/>
                <a:gd name="connsiteX16" fmla="*/ 2328619 w 2672649"/>
                <a:gd name="connsiteY16" fmla="*/ 801754 h 2152419"/>
                <a:gd name="connsiteX17" fmla="*/ 2311879 w 2672649"/>
                <a:gd name="connsiteY17" fmla="*/ 907901 h 2152419"/>
                <a:gd name="connsiteX18" fmla="*/ 2607037 w 2672649"/>
                <a:gd name="connsiteY18" fmla="*/ 1042780 h 2152419"/>
                <a:gd name="connsiteX19" fmla="*/ 2672649 w 2672649"/>
                <a:gd name="connsiteY19" fmla="*/ 1214796 h 2152419"/>
                <a:gd name="connsiteX20" fmla="*/ 2570671 w 2672649"/>
                <a:gd name="connsiteY20" fmla="*/ 1477244 h 2152419"/>
                <a:gd name="connsiteX21" fmla="*/ 2553675 w 2672649"/>
                <a:gd name="connsiteY21" fmla="*/ 1626234 h 2152419"/>
                <a:gd name="connsiteX22" fmla="*/ 2432649 w 2672649"/>
                <a:gd name="connsiteY22" fmla="*/ 1684278 h 2152419"/>
                <a:gd name="connsiteX23" fmla="*/ 2242868 w 2672649"/>
                <a:gd name="connsiteY23" fmla="*/ 1701531 h 2152419"/>
                <a:gd name="connsiteX24" fmla="*/ 1966822 w 2672649"/>
                <a:gd name="connsiteY24" fmla="*/ 1684278 h 2152419"/>
                <a:gd name="connsiteX25" fmla="*/ 1915064 w 2672649"/>
                <a:gd name="connsiteY25" fmla="*/ 1667025 h 2152419"/>
                <a:gd name="connsiteX26" fmla="*/ 1846052 w 2672649"/>
                <a:gd name="connsiteY26" fmla="*/ 1598014 h 2152419"/>
                <a:gd name="connsiteX27" fmla="*/ 1777041 w 2672649"/>
                <a:gd name="connsiteY27" fmla="*/ 1442739 h 2152419"/>
                <a:gd name="connsiteX28" fmla="*/ 1552754 w 2672649"/>
                <a:gd name="connsiteY28" fmla="*/ 1546256 h 2152419"/>
                <a:gd name="connsiteX29" fmla="*/ 1500996 w 2672649"/>
                <a:gd name="connsiteY29" fmla="*/ 1684278 h 2152419"/>
                <a:gd name="connsiteX30" fmla="*/ 1466490 w 2672649"/>
                <a:gd name="connsiteY30" fmla="*/ 1770542 h 2152419"/>
                <a:gd name="connsiteX31" fmla="*/ 1431985 w 2672649"/>
                <a:gd name="connsiteY31" fmla="*/ 1908565 h 2152419"/>
                <a:gd name="connsiteX32" fmla="*/ 1362973 w 2672649"/>
                <a:gd name="connsiteY32" fmla="*/ 2098346 h 2152419"/>
                <a:gd name="connsiteX33" fmla="*/ 1259456 w 2672649"/>
                <a:gd name="connsiteY33" fmla="*/ 2150105 h 2152419"/>
                <a:gd name="connsiteX34" fmla="*/ 931652 w 2672649"/>
                <a:gd name="connsiteY34" fmla="*/ 2081093 h 2152419"/>
                <a:gd name="connsiteX35" fmla="*/ 914400 w 2672649"/>
                <a:gd name="connsiteY35" fmla="*/ 2063841 h 2152419"/>
                <a:gd name="connsiteX36" fmla="*/ 828135 w 2672649"/>
                <a:gd name="connsiteY36" fmla="*/ 1908565 h 2152419"/>
                <a:gd name="connsiteX37" fmla="*/ 810883 w 2672649"/>
                <a:gd name="connsiteY37" fmla="*/ 1598014 h 2152419"/>
                <a:gd name="connsiteX38" fmla="*/ 776377 w 2672649"/>
                <a:gd name="connsiteY38" fmla="*/ 1442739 h 2152419"/>
                <a:gd name="connsiteX39" fmla="*/ 621102 w 2672649"/>
                <a:gd name="connsiteY39" fmla="*/ 1425486 h 2152419"/>
                <a:gd name="connsiteX40" fmla="*/ 500332 w 2672649"/>
                <a:gd name="connsiteY40" fmla="*/ 1408233 h 2152419"/>
                <a:gd name="connsiteX41" fmla="*/ 362309 w 2672649"/>
                <a:gd name="connsiteY41" fmla="*/ 1408233 h 2152419"/>
                <a:gd name="connsiteX42" fmla="*/ 103517 w 2672649"/>
                <a:gd name="connsiteY42" fmla="*/ 1390980 h 2152419"/>
                <a:gd name="connsiteX43" fmla="*/ 0 w 2672649"/>
                <a:gd name="connsiteY43" fmla="*/ 1270210 h 2152419"/>
                <a:gd name="connsiteX44" fmla="*/ 0 w 2672649"/>
                <a:gd name="connsiteY44" fmla="*/ 1011418 h 2152419"/>
                <a:gd name="connsiteX45" fmla="*/ 34505 w 2672649"/>
                <a:gd name="connsiteY45" fmla="*/ 856142 h 2152419"/>
                <a:gd name="connsiteX46" fmla="*/ 86264 w 2672649"/>
                <a:gd name="connsiteY46" fmla="*/ 718120 h 2152419"/>
                <a:gd name="connsiteX47" fmla="*/ 207034 w 2672649"/>
                <a:gd name="connsiteY47" fmla="*/ 649108 h 2152419"/>
                <a:gd name="connsiteX48" fmla="*/ 414068 w 2672649"/>
                <a:gd name="connsiteY48" fmla="*/ 614603 h 2152419"/>
                <a:gd name="connsiteX49" fmla="*/ 621102 w 2672649"/>
                <a:gd name="connsiteY49" fmla="*/ 787131 h 2152419"/>
                <a:gd name="connsiteX50" fmla="*/ 741871 w 2672649"/>
                <a:gd name="connsiteY50" fmla="*/ 718120 h 2152419"/>
                <a:gd name="connsiteX0" fmla="*/ 741871 w 2672649"/>
                <a:gd name="connsiteY0" fmla="*/ 718120 h 2152419"/>
                <a:gd name="connsiteX1" fmla="*/ 690113 w 2672649"/>
                <a:gd name="connsiteY1" fmla="*/ 390316 h 2152419"/>
                <a:gd name="connsiteX2" fmla="*/ 914400 w 2672649"/>
                <a:gd name="connsiteY2" fmla="*/ 217788 h 2152419"/>
                <a:gd name="connsiteX3" fmla="*/ 1047163 w 2672649"/>
                <a:gd name="connsiteY3" fmla="*/ 42117 h 2152419"/>
                <a:gd name="connsiteX4" fmla="*/ 1318270 w 2672649"/>
                <a:gd name="connsiteY4" fmla="*/ 9984 h 2152419"/>
                <a:gd name="connsiteX5" fmla="*/ 1500996 w 2672649"/>
                <a:gd name="connsiteY5" fmla="*/ 183282 h 2152419"/>
                <a:gd name="connsiteX6" fmla="*/ 1725283 w 2672649"/>
                <a:gd name="connsiteY6" fmla="*/ 235041 h 2152419"/>
                <a:gd name="connsiteX7" fmla="*/ 1846052 w 2672649"/>
                <a:gd name="connsiteY7" fmla="*/ 183282 h 2152419"/>
                <a:gd name="connsiteX8" fmla="*/ 1930200 w 2672649"/>
                <a:gd name="connsiteY8" fmla="*/ 51032 h 2152419"/>
                <a:gd name="connsiteX9" fmla="*/ 2013706 w 2672649"/>
                <a:gd name="connsiteY9" fmla="*/ 57189 h 2152419"/>
                <a:gd name="connsiteX10" fmla="*/ 2191109 w 2672649"/>
                <a:gd name="connsiteY10" fmla="*/ 131524 h 2152419"/>
                <a:gd name="connsiteX11" fmla="*/ 2380890 w 2672649"/>
                <a:gd name="connsiteY11" fmla="*/ 217788 h 2152419"/>
                <a:gd name="connsiteX12" fmla="*/ 2518913 w 2672649"/>
                <a:gd name="connsiteY12" fmla="*/ 355810 h 2152419"/>
                <a:gd name="connsiteX13" fmla="*/ 2467154 w 2672649"/>
                <a:gd name="connsiteY13" fmla="*/ 511086 h 2152419"/>
                <a:gd name="connsiteX14" fmla="*/ 2380890 w 2672649"/>
                <a:gd name="connsiteY14" fmla="*/ 614603 h 2152419"/>
                <a:gd name="connsiteX15" fmla="*/ 2311879 w 2672649"/>
                <a:gd name="connsiteY15" fmla="*/ 700867 h 2152419"/>
                <a:gd name="connsiteX16" fmla="*/ 2328619 w 2672649"/>
                <a:gd name="connsiteY16" fmla="*/ 801754 h 2152419"/>
                <a:gd name="connsiteX17" fmla="*/ 2311879 w 2672649"/>
                <a:gd name="connsiteY17" fmla="*/ 907901 h 2152419"/>
                <a:gd name="connsiteX18" fmla="*/ 2607037 w 2672649"/>
                <a:gd name="connsiteY18" fmla="*/ 1042780 h 2152419"/>
                <a:gd name="connsiteX19" fmla="*/ 2672649 w 2672649"/>
                <a:gd name="connsiteY19" fmla="*/ 1214796 h 2152419"/>
                <a:gd name="connsiteX20" fmla="*/ 2570671 w 2672649"/>
                <a:gd name="connsiteY20" fmla="*/ 1477244 h 2152419"/>
                <a:gd name="connsiteX21" fmla="*/ 2553675 w 2672649"/>
                <a:gd name="connsiteY21" fmla="*/ 1626234 h 2152419"/>
                <a:gd name="connsiteX22" fmla="*/ 2432649 w 2672649"/>
                <a:gd name="connsiteY22" fmla="*/ 1684278 h 2152419"/>
                <a:gd name="connsiteX23" fmla="*/ 2242868 w 2672649"/>
                <a:gd name="connsiteY23" fmla="*/ 1701531 h 2152419"/>
                <a:gd name="connsiteX24" fmla="*/ 1966822 w 2672649"/>
                <a:gd name="connsiteY24" fmla="*/ 1684278 h 2152419"/>
                <a:gd name="connsiteX25" fmla="*/ 1915064 w 2672649"/>
                <a:gd name="connsiteY25" fmla="*/ 1667025 h 2152419"/>
                <a:gd name="connsiteX26" fmla="*/ 1846052 w 2672649"/>
                <a:gd name="connsiteY26" fmla="*/ 1598014 h 2152419"/>
                <a:gd name="connsiteX27" fmla="*/ 1777041 w 2672649"/>
                <a:gd name="connsiteY27" fmla="*/ 1442739 h 2152419"/>
                <a:gd name="connsiteX28" fmla="*/ 1552754 w 2672649"/>
                <a:gd name="connsiteY28" fmla="*/ 1546256 h 2152419"/>
                <a:gd name="connsiteX29" fmla="*/ 1500996 w 2672649"/>
                <a:gd name="connsiteY29" fmla="*/ 1684278 h 2152419"/>
                <a:gd name="connsiteX30" fmla="*/ 1466490 w 2672649"/>
                <a:gd name="connsiteY30" fmla="*/ 1770542 h 2152419"/>
                <a:gd name="connsiteX31" fmla="*/ 1431985 w 2672649"/>
                <a:gd name="connsiteY31" fmla="*/ 1908565 h 2152419"/>
                <a:gd name="connsiteX32" fmla="*/ 1362973 w 2672649"/>
                <a:gd name="connsiteY32" fmla="*/ 2098346 h 2152419"/>
                <a:gd name="connsiteX33" fmla="*/ 1259456 w 2672649"/>
                <a:gd name="connsiteY33" fmla="*/ 2150105 h 2152419"/>
                <a:gd name="connsiteX34" fmla="*/ 931652 w 2672649"/>
                <a:gd name="connsiteY34" fmla="*/ 2081093 h 2152419"/>
                <a:gd name="connsiteX35" fmla="*/ 914400 w 2672649"/>
                <a:gd name="connsiteY35" fmla="*/ 2063841 h 2152419"/>
                <a:gd name="connsiteX36" fmla="*/ 828135 w 2672649"/>
                <a:gd name="connsiteY36" fmla="*/ 1908565 h 2152419"/>
                <a:gd name="connsiteX37" fmla="*/ 810883 w 2672649"/>
                <a:gd name="connsiteY37" fmla="*/ 1598014 h 2152419"/>
                <a:gd name="connsiteX38" fmla="*/ 776377 w 2672649"/>
                <a:gd name="connsiteY38" fmla="*/ 1442739 h 2152419"/>
                <a:gd name="connsiteX39" fmla="*/ 621102 w 2672649"/>
                <a:gd name="connsiteY39" fmla="*/ 1425486 h 2152419"/>
                <a:gd name="connsiteX40" fmla="*/ 500332 w 2672649"/>
                <a:gd name="connsiteY40" fmla="*/ 1408233 h 2152419"/>
                <a:gd name="connsiteX41" fmla="*/ 362309 w 2672649"/>
                <a:gd name="connsiteY41" fmla="*/ 1408233 h 2152419"/>
                <a:gd name="connsiteX42" fmla="*/ 103517 w 2672649"/>
                <a:gd name="connsiteY42" fmla="*/ 1390980 h 2152419"/>
                <a:gd name="connsiteX43" fmla="*/ 0 w 2672649"/>
                <a:gd name="connsiteY43" fmla="*/ 1270210 h 2152419"/>
                <a:gd name="connsiteX44" fmla="*/ 0 w 2672649"/>
                <a:gd name="connsiteY44" fmla="*/ 1011418 h 2152419"/>
                <a:gd name="connsiteX45" fmla="*/ 34505 w 2672649"/>
                <a:gd name="connsiteY45" fmla="*/ 856142 h 2152419"/>
                <a:gd name="connsiteX46" fmla="*/ 86264 w 2672649"/>
                <a:gd name="connsiteY46" fmla="*/ 718120 h 2152419"/>
                <a:gd name="connsiteX47" fmla="*/ 207034 w 2672649"/>
                <a:gd name="connsiteY47" fmla="*/ 649108 h 2152419"/>
                <a:gd name="connsiteX48" fmla="*/ 414068 w 2672649"/>
                <a:gd name="connsiteY48" fmla="*/ 614603 h 2152419"/>
                <a:gd name="connsiteX49" fmla="*/ 621102 w 2672649"/>
                <a:gd name="connsiteY49" fmla="*/ 787131 h 2152419"/>
                <a:gd name="connsiteX50" fmla="*/ 741871 w 2672649"/>
                <a:gd name="connsiteY50" fmla="*/ 718120 h 2152419"/>
                <a:gd name="connsiteX0" fmla="*/ 741871 w 2672649"/>
                <a:gd name="connsiteY0" fmla="*/ 718120 h 2152419"/>
                <a:gd name="connsiteX1" fmla="*/ 690113 w 2672649"/>
                <a:gd name="connsiteY1" fmla="*/ 390316 h 2152419"/>
                <a:gd name="connsiteX2" fmla="*/ 914400 w 2672649"/>
                <a:gd name="connsiteY2" fmla="*/ 217788 h 2152419"/>
                <a:gd name="connsiteX3" fmla="*/ 1047163 w 2672649"/>
                <a:gd name="connsiteY3" fmla="*/ 42117 h 2152419"/>
                <a:gd name="connsiteX4" fmla="*/ 1318270 w 2672649"/>
                <a:gd name="connsiteY4" fmla="*/ 9984 h 2152419"/>
                <a:gd name="connsiteX5" fmla="*/ 1500996 w 2672649"/>
                <a:gd name="connsiteY5" fmla="*/ 183282 h 2152419"/>
                <a:gd name="connsiteX6" fmla="*/ 1725283 w 2672649"/>
                <a:gd name="connsiteY6" fmla="*/ 235041 h 2152419"/>
                <a:gd name="connsiteX7" fmla="*/ 1846052 w 2672649"/>
                <a:gd name="connsiteY7" fmla="*/ 183282 h 2152419"/>
                <a:gd name="connsiteX8" fmla="*/ 1930200 w 2672649"/>
                <a:gd name="connsiteY8" fmla="*/ 51032 h 2152419"/>
                <a:gd name="connsiteX9" fmla="*/ 2013706 w 2672649"/>
                <a:gd name="connsiteY9" fmla="*/ 57189 h 2152419"/>
                <a:gd name="connsiteX10" fmla="*/ 2191109 w 2672649"/>
                <a:gd name="connsiteY10" fmla="*/ 131524 h 2152419"/>
                <a:gd name="connsiteX11" fmla="*/ 2380890 w 2672649"/>
                <a:gd name="connsiteY11" fmla="*/ 217788 h 2152419"/>
                <a:gd name="connsiteX12" fmla="*/ 2518913 w 2672649"/>
                <a:gd name="connsiteY12" fmla="*/ 355810 h 2152419"/>
                <a:gd name="connsiteX13" fmla="*/ 2467154 w 2672649"/>
                <a:gd name="connsiteY13" fmla="*/ 511086 h 2152419"/>
                <a:gd name="connsiteX14" fmla="*/ 2380890 w 2672649"/>
                <a:gd name="connsiteY14" fmla="*/ 614603 h 2152419"/>
                <a:gd name="connsiteX15" fmla="*/ 2311879 w 2672649"/>
                <a:gd name="connsiteY15" fmla="*/ 700867 h 2152419"/>
                <a:gd name="connsiteX16" fmla="*/ 2328619 w 2672649"/>
                <a:gd name="connsiteY16" fmla="*/ 801754 h 2152419"/>
                <a:gd name="connsiteX17" fmla="*/ 2311879 w 2672649"/>
                <a:gd name="connsiteY17" fmla="*/ 907901 h 2152419"/>
                <a:gd name="connsiteX18" fmla="*/ 2607037 w 2672649"/>
                <a:gd name="connsiteY18" fmla="*/ 1042780 h 2152419"/>
                <a:gd name="connsiteX19" fmla="*/ 2672649 w 2672649"/>
                <a:gd name="connsiteY19" fmla="*/ 1214796 h 2152419"/>
                <a:gd name="connsiteX20" fmla="*/ 2570671 w 2672649"/>
                <a:gd name="connsiteY20" fmla="*/ 1477244 h 2152419"/>
                <a:gd name="connsiteX21" fmla="*/ 2553675 w 2672649"/>
                <a:gd name="connsiteY21" fmla="*/ 1626234 h 2152419"/>
                <a:gd name="connsiteX22" fmla="*/ 2432649 w 2672649"/>
                <a:gd name="connsiteY22" fmla="*/ 1684278 h 2152419"/>
                <a:gd name="connsiteX23" fmla="*/ 2242868 w 2672649"/>
                <a:gd name="connsiteY23" fmla="*/ 1701531 h 2152419"/>
                <a:gd name="connsiteX24" fmla="*/ 1966822 w 2672649"/>
                <a:gd name="connsiteY24" fmla="*/ 1684278 h 2152419"/>
                <a:gd name="connsiteX25" fmla="*/ 1915064 w 2672649"/>
                <a:gd name="connsiteY25" fmla="*/ 1667025 h 2152419"/>
                <a:gd name="connsiteX26" fmla="*/ 1846052 w 2672649"/>
                <a:gd name="connsiteY26" fmla="*/ 1598014 h 2152419"/>
                <a:gd name="connsiteX27" fmla="*/ 1777041 w 2672649"/>
                <a:gd name="connsiteY27" fmla="*/ 1442739 h 2152419"/>
                <a:gd name="connsiteX28" fmla="*/ 1552754 w 2672649"/>
                <a:gd name="connsiteY28" fmla="*/ 1546256 h 2152419"/>
                <a:gd name="connsiteX29" fmla="*/ 1500996 w 2672649"/>
                <a:gd name="connsiteY29" fmla="*/ 1684278 h 2152419"/>
                <a:gd name="connsiteX30" fmla="*/ 1466490 w 2672649"/>
                <a:gd name="connsiteY30" fmla="*/ 1770542 h 2152419"/>
                <a:gd name="connsiteX31" fmla="*/ 1431985 w 2672649"/>
                <a:gd name="connsiteY31" fmla="*/ 1908565 h 2152419"/>
                <a:gd name="connsiteX32" fmla="*/ 1362973 w 2672649"/>
                <a:gd name="connsiteY32" fmla="*/ 2098346 h 2152419"/>
                <a:gd name="connsiteX33" fmla="*/ 1259456 w 2672649"/>
                <a:gd name="connsiteY33" fmla="*/ 2150105 h 2152419"/>
                <a:gd name="connsiteX34" fmla="*/ 931652 w 2672649"/>
                <a:gd name="connsiteY34" fmla="*/ 2081093 h 2152419"/>
                <a:gd name="connsiteX35" fmla="*/ 914400 w 2672649"/>
                <a:gd name="connsiteY35" fmla="*/ 2063841 h 2152419"/>
                <a:gd name="connsiteX36" fmla="*/ 828135 w 2672649"/>
                <a:gd name="connsiteY36" fmla="*/ 1908565 h 2152419"/>
                <a:gd name="connsiteX37" fmla="*/ 810883 w 2672649"/>
                <a:gd name="connsiteY37" fmla="*/ 1598014 h 2152419"/>
                <a:gd name="connsiteX38" fmla="*/ 776377 w 2672649"/>
                <a:gd name="connsiteY38" fmla="*/ 1442739 h 2152419"/>
                <a:gd name="connsiteX39" fmla="*/ 621102 w 2672649"/>
                <a:gd name="connsiteY39" fmla="*/ 1425486 h 2152419"/>
                <a:gd name="connsiteX40" fmla="*/ 500332 w 2672649"/>
                <a:gd name="connsiteY40" fmla="*/ 1408233 h 2152419"/>
                <a:gd name="connsiteX41" fmla="*/ 362309 w 2672649"/>
                <a:gd name="connsiteY41" fmla="*/ 1408233 h 2152419"/>
                <a:gd name="connsiteX42" fmla="*/ 103517 w 2672649"/>
                <a:gd name="connsiteY42" fmla="*/ 1390980 h 2152419"/>
                <a:gd name="connsiteX43" fmla="*/ 0 w 2672649"/>
                <a:gd name="connsiteY43" fmla="*/ 1270210 h 2152419"/>
                <a:gd name="connsiteX44" fmla="*/ 0 w 2672649"/>
                <a:gd name="connsiteY44" fmla="*/ 1011418 h 2152419"/>
                <a:gd name="connsiteX45" fmla="*/ 34505 w 2672649"/>
                <a:gd name="connsiteY45" fmla="*/ 856142 h 2152419"/>
                <a:gd name="connsiteX46" fmla="*/ 86264 w 2672649"/>
                <a:gd name="connsiteY46" fmla="*/ 718120 h 2152419"/>
                <a:gd name="connsiteX47" fmla="*/ 207034 w 2672649"/>
                <a:gd name="connsiteY47" fmla="*/ 649108 h 2152419"/>
                <a:gd name="connsiteX48" fmla="*/ 414068 w 2672649"/>
                <a:gd name="connsiteY48" fmla="*/ 614603 h 2152419"/>
                <a:gd name="connsiteX49" fmla="*/ 621102 w 2672649"/>
                <a:gd name="connsiteY49" fmla="*/ 787131 h 2152419"/>
                <a:gd name="connsiteX50" fmla="*/ 741871 w 2672649"/>
                <a:gd name="connsiteY50" fmla="*/ 718120 h 2152419"/>
                <a:gd name="connsiteX0" fmla="*/ 741871 w 2672649"/>
                <a:gd name="connsiteY0" fmla="*/ 718120 h 2152419"/>
                <a:gd name="connsiteX1" fmla="*/ 690113 w 2672649"/>
                <a:gd name="connsiteY1" fmla="*/ 390316 h 2152419"/>
                <a:gd name="connsiteX2" fmla="*/ 914400 w 2672649"/>
                <a:gd name="connsiteY2" fmla="*/ 217788 h 2152419"/>
                <a:gd name="connsiteX3" fmla="*/ 1047163 w 2672649"/>
                <a:gd name="connsiteY3" fmla="*/ 42117 h 2152419"/>
                <a:gd name="connsiteX4" fmla="*/ 1318270 w 2672649"/>
                <a:gd name="connsiteY4" fmla="*/ 9984 h 2152419"/>
                <a:gd name="connsiteX5" fmla="*/ 1500996 w 2672649"/>
                <a:gd name="connsiteY5" fmla="*/ 183282 h 2152419"/>
                <a:gd name="connsiteX6" fmla="*/ 1725283 w 2672649"/>
                <a:gd name="connsiteY6" fmla="*/ 235041 h 2152419"/>
                <a:gd name="connsiteX7" fmla="*/ 1846052 w 2672649"/>
                <a:gd name="connsiteY7" fmla="*/ 183282 h 2152419"/>
                <a:gd name="connsiteX8" fmla="*/ 1930200 w 2672649"/>
                <a:gd name="connsiteY8" fmla="*/ 51032 h 2152419"/>
                <a:gd name="connsiteX9" fmla="*/ 2013706 w 2672649"/>
                <a:gd name="connsiteY9" fmla="*/ 57189 h 2152419"/>
                <a:gd name="connsiteX10" fmla="*/ 2191109 w 2672649"/>
                <a:gd name="connsiteY10" fmla="*/ 131524 h 2152419"/>
                <a:gd name="connsiteX11" fmla="*/ 2380890 w 2672649"/>
                <a:gd name="connsiteY11" fmla="*/ 217788 h 2152419"/>
                <a:gd name="connsiteX12" fmla="*/ 2518913 w 2672649"/>
                <a:gd name="connsiteY12" fmla="*/ 355810 h 2152419"/>
                <a:gd name="connsiteX13" fmla="*/ 2467154 w 2672649"/>
                <a:gd name="connsiteY13" fmla="*/ 511086 h 2152419"/>
                <a:gd name="connsiteX14" fmla="*/ 2380890 w 2672649"/>
                <a:gd name="connsiteY14" fmla="*/ 614603 h 2152419"/>
                <a:gd name="connsiteX15" fmla="*/ 2311879 w 2672649"/>
                <a:gd name="connsiteY15" fmla="*/ 700867 h 2152419"/>
                <a:gd name="connsiteX16" fmla="*/ 2328619 w 2672649"/>
                <a:gd name="connsiteY16" fmla="*/ 801754 h 2152419"/>
                <a:gd name="connsiteX17" fmla="*/ 2311879 w 2672649"/>
                <a:gd name="connsiteY17" fmla="*/ 907901 h 2152419"/>
                <a:gd name="connsiteX18" fmla="*/ 2607037 w 2672649"/>
                <a:gd name="connsiteY18" fmla="*/ 1042780 h 2152419"/>
                <a:gd name="connsiteX19" fmla="*/ 2672649 w 2672649"/>
                <a:gd name="connsiteY19" fmla="*/ 1214796 h 2152419"/>
                <a:gd name="connsiteX20" fmla="*/ 2570671 w 2672649"/>
                <a:gd name="connsiteY20" fmla="*/ 1477244 h 2152419"/>
                <a:gd name="connsiteX21" fmla="*/ 2553675 w 2672649"/>
                <a:gd name="connsiteY21" fmla="*/ 1626234 h 2152419"/>
                <a:gd name="connsiteX22" fmla="*/ 2432649 w 2672649"/>
                <a:gd name="connsiteY22" fmla="*/ 1684278 h 2152419"/>
                <a:gd name="connsiteX23" fmla="*/ 2242868 w 2672649"/>
                <a:gd name="connsiteY23" fmla="*/ 1701531 h 2152419"/>
                <a:gd name="connsiteX24" fmla="*/ 1966822 w 2672649"/>
                <a:gd name="connsiteY24" fmla="*/ 1684278 h 2152419"/>
                <a:gd name="connsiteX25" fmla="*/ 1915064 w 2672649"/>
                <a:gd name="connsiteY25" fmla="*/ 1667025 h 2152419"/>
                <a:gd name="connsiteX26" fmla="*/ 1846052 w 2672649"/>
                <a:gd name="connsiteY26" fmla="*/ 1598014 h 2152419"/>
                <a:gd name="connsiteX27" fmla="*/ 1777041 w 2672649"/>
                <a:gd name="connsiteY27" fmla="*/ 1442739 h 2152419"/>
                <a:gd name="connsiteX28" fmla="*/ 1552754 w 2672649"/>
                <a:gd name="connsiteY28" fmla="*/ 1546256 h 2152419"/>
                <a:gd name="connsiteX29" fmla="*/ 1500996 w 2672649"/>
                <a:gd name="connsiteY29" fmla="*/ 1684278 h 2152419"/>
                <a:gd name="connsiteX30" fmla="*/ 1466490 w 2672649"/>
                <a:gd name="connsiteY30" fmla="*/ 1770542 h 2152419"/>
                <a:gd name="connsiteX31" fmla="*/ 1431985 w 2672649"/>
                <a:gd name="connsiteY31" fmla="*/ 1908565 h 2152419"/>
                <a:gd name="connsiteX32" fmla="*/ 1362973 w 2672649"/>
                <a:gd name="connsiteY32" fmla="*/ 2098346 h 2152419"/>
                <a:gd name="connsiteX33" fmla="*/ 1259456 w 2672649"/>
                <a:gd name="connsiteY33" fmla="*/ 2150105 h 2152419"/>
                <a:gd name="connsiteX34" fmla="*/ 931652 w 2672649"/>
                <a:gd name="connsiteY34" fmla="*/ 2081093 h 2152419"/>
                <a:gd name="connsiteX35" fmla="*/ 914400 w 2672649"/>
                <a:gd name="connsiteY35" fmla="*/ 2063841 h 2152419"/>
                <a:gd name="connsiteX36" fmla="*/ 828135 w 2672649"/>
                <a:gd name="connsiteY36" fmla="*/ 1908565 h 2152419"/>
                <a:gd name="connsiteX37" fmla="*/ 810883 w 2672649"/>
                <a:gd name="connsiteY37" fmla="*/ 1598014 h 2152419"/>
                <a:gd name="connsiteX38" fmla="*/ 776377 w 2672649"/>
                <a:gd name="connsiteY38" fmla="*/ 1442739 h 2152419"/>
                <a:gd name="connsiteX39" fmla="*/ 621102 w 2672649"/>
                <a:gd name="connsiteY39" fmla="*/ 1425486 h 2152419"/>
                <a:gd name="connsiteX40" fmla="*/ 500332 w 2672649"/>
                <a:gd name="connsiteY40" fmla="*/ 1408233 h 2152419"/>
                <a:gd name="connsiteX41" fmla="*/ 362309 w 2672649"/>
                <a:gd name="connsiteY41" fmla="*/ 1408233 h 2152419"/>
                <a:gd name="connsiteX42" fmla="*/ 103517 w 2672649"/>
                <a:gd name="connsiteY42" fmla="*/ 1390980 h 2152419"/>
                <a:gd name="connsiteX43" fmla="*/ 0 w 2672649"/>
                <a:gd name="connsiteY43" fmla="*/ 1270210 h 2152419"/>
                <a:gd name="connsiteX44" fmla="*/ 0 w 2672649"/>
                <a:gd name="connsiteY44" fmla="*/ 1011418 h 2152419"/>
                <a:gd name="connsiteX45" fmla="*/ 34505 w 2672649"/>
                <a:gd name="connsiteY45" fmla="*/ 856142 h 2152419"/>
                <a:gd name="connsiteX46" fmla="*/ 86264 w 2672649"/>
                <a:gd name="connsiteY46" fmla="*/ 718120 h 2152419"/>
                <a:gd name="connsiteX47" fmla="*/ 207034 w 2672649"/>
                <a:gd name="connsiteY47" fmla="*/ 649108 h 2152419"/>
                <a:gd name="connsiteX48" fmla="*/ 414068 w 2672649"/>
                <a:gd name="connsiteY48" fmla="*/ 614603 h 2152419"/>
                <a:gd name="connsiteX49" fmla="*/ 621102 w 2672649"/>
                <a:gd name="connsiteY49" fmla="*/ 787131 h 2152419"/>
                <a:gd name="connsiteX50" fmla="*/ 741871 w 2672649"/>
                <a:gd name="connsiteY50" fmla="*/ 718120 h 2152419"/>
                <a:gd name="connsiteX0" fmla="*/ 741871 w 2672649"/>
                <a:gd name="connsiteY0" fmla="*/ 718120 h 2152419"/>
                <a:gd name="connsiteX1" fmla="*/ 690113 w 2672649"/>
                <a:gd name="connsiteY1" fmla="*/ 390316 h 2152419"/>
                <a:gd name="connsiteX2" fmla="*/ 914400 w 2672649"/>
                <a:gd name="connsiteY2" fmla="*/ 217788 h 2152419"/>
                <a:gd name="connsiteX3" fmla="*/ 1047163 w 2672649"/>
                <a:gd name="connsiteY3" fmla="*/ 42117 h 2152419"/>
                <a:gd name="connsiteX4" fmla="*/ 1318270 w 2672649"/>
                <a:gd name="connsiteY4" fmla="*/ 9984 h 2152419"/>
                <a:gd name="connsiteX5" fmla="*/ 1500996 w 2672649"/>
                <a:gd name="connsiteY5" fmla="*/ 183282 h 2152419"/>
                <a:gd name="connsiteX6" fmla="*/ 1725283 w 2672649"/>
                <a:gd name="connsiteY6" fmla="*/ 235041 h 2152419"/>
                <a:gd name="connsiteX7" fmla="*/ 1846052 w 2672649"/>
                <a:gd name="connsiteY7" fmla="*/ 183282 h 2152419"/>
                <a:gd name="connsiteX8" fmla="*/ 1930200 w 2672649"/>
                <a:gd name="connsiteY8" fmla="*/ 51032 h 2152419"/>
                <a:gd name="connsiteX9" fmla="*/ 2013706 w 2672649"/>
                <a:gd name="connsiteY9" fmla="*/ 57189 h 2152419"/>
                <a:gd name="connsiteX10" fmla="*/ 2191109 w 2672649"/>
                <a:gd name="connsiteY10" fmla="*/ 131524 h 2152419"/>
                <a:gd name="connsiteX11" fmla="*/ 2380890 w 2672649"/>
                <a:gd name="connsiteY11" fmla="*/ 217788 h 2152419"/>
                <a:gd name="connsiteX12" fmla="*/ 2518913 w 2672649"/>
                <a:gd name="connsiteY12" fmla="*/ 355810 h 2152419"/>
                <a:gd name="connsiteX13" fmla="*/ 2467154 w 2672649"/>
                <a:gd name="connsiteY13" fmla="*/ 511086 h 2152419"/>
                <a:gd name="connsiteX14" fmla="*/ 2380890 w 2672649"/>
                <a:gd name="connsiteY14" fmla="*/ 614603 h 2152419"/>
                <a:gd name="connsiteX15" fmla="*/ 2311879 w 2672649"/>
                <a:gd name="connsiteY15" fmla="*/ 700867 h 2152419"/>
                <a:gd name="connsiteX16" fmla="*/ 2328619 w 2672649"/>
                <a:gd name="connsiteY16" fmla="*/ 801754 h 2152419"/>
                <a:gd name="connsiteX17" fmla="*/ 2311879 w 2672649"/>
                <a:gd name="connsiteY17" fmla="*/ 907901 h 2152419"/>
                <a:gd name="connsiteX18" fmla="*/ 2607037 w 2672649"/>
                <a:gd name="connsiteY18" fmla="*/ 1042780 h 2152419"/>
                <a:gd name="connsiteX19" fmla="*/ 2672649 w 2672649"/>
                <a:gd name="connsiteY19" fmla="*/ 1214796 h 2152419"/>
                <a:gd name="connsiteX20" fmla="*/ 2570671 w 2672649"/>
                <a:gd name="connsiteY20" fmla="*/ 1477244 h 2152419"/>
                <a:gd name="connsiteX21" fmla="*/ 2553675 w 2672649"/>
                <a:gd name="connsiteY21" fmla="*/ 1626234 h 2152419"/>
                <a:gd name="connsiteX22" fmla="*/ 2432649 w 2672649"/>
                <a:gd name="connsiteY22" fmla="*/ 1684278 h 2152419"/>
                <a:gd name="connsiteX23" fmla="*/ 2242868 w 2672649"/>
                <a:gd name="connsiteY23" fmla="*/ 1701531 h 2152419"/>
                <a:gd name="connsiteX24" fmla="*/ 1966822 w 2672649"/>
                <a:gd name="connsiteY24" fmla="*/ 1684278 h 2152419"/>
                <a:gd name="connsiteX25" fmla="*/ 1915064 w 2672649"/>
                <a:gd name="connsiteY25" fmla="*/ 1667025 h 2152419"/>
                <a:gd name="connsiteX26" fmla="*/ 1846052 w 2672649"/>
                <a:gd name="connsiteY26" fmla="*/ 1598014 h 2152419"/>
                <a:gd name="connsiteX27" fmla="*/ 1777041 w 2672649"/>
                <a:gd name="connsiteY27" fmla="*/ 1442739 h 2152419"/>
                <a:gd name="connsiteX28" fmla="*/ 1552754 w 2672649"/>
                <a:gd name="connsiteY28" fmla="*/ 1546256 h 2152419"/>
                <a:gd name="connsiteX29" fmla="*/ 1500996 w 2672649"/>
                <a:gd name="connsiteY29" fmla="*/ 1684278 h 2152419"/>
                <a:gd name="connsiteX30" fmla="*/ 1466490 w 2672649"/>
                <a:gd name="connsiteY30" fmla="*/ 1770542 h 2152419"/>
                <a:gd name="connsiteX31" fmla="*/ 1431985 w 2672649"/>
                <a:gd name="connsiteY31" fmla="*/ 1908565 h 2152419"/>
                <a:gd name="connsiteX32" fmla="*/ 1362973 w 2672649"/>
                <a:gd name="connsiteY32" fmla="*/ 2098346 h 2152419"/>
                <a:gd name="connsiteX33" fmla="*/ 1259456 w 2672649"/>
                <a:gd name="connsiteY33" fmla="*/ 2150105 h 2152419"/>
                <a:gd name="connsiteX34" fmla="*/ 931652 w 2672649"/>
                <a:gd name="connsiteY34" fmla="*/ 2081093 h 2152419"/>
                <a:gd name="connsiteX35" fmla="*/ 914400 w 2672649"/>
                <a:gd name="connsiteY35" fmla="*/ 2063841 h 2152419"/>
                <a:gd name="connsiteX36" fmla="*/ 828135 w 2672649"/>
                <a:gd name="connsiteY36" fmla="*/ 1908565 h 2152419"/>
                <a:gd name="connsiteX37" fmla="*/ 810883 w 2672649"/>
                <a:gd name="connsiteY37" fmla="*/ 1598014 h 2152419"/>
                <a:gd name="connsiteX38" fmla="*/ 776377 w 2672649"/>
                <a:gd name="connsiteY38" fmla="*/ 1442739 h 2152419"/>
                <a:gd name="connsiteX39" fmla="*/ 621102 w 2672649"/>
                <a:gd name="connsiteY39" fmla="*/ 1425486 h 2152419"/>
                <a:gd name="connsiteX40" fmla="*/ 500332 w 2672649"/>
                <a:gd name="connsiteY40" fmla="*/ 1408233 h 2152419"/>
                <a:gd name="connsiteX41" fmla="*/ 362309 w 2672649"/>
                <a:gd name="connsiteY41" fmla="*/ 1408233 h 2152419"/>
                <a:gd name="connsiteX42" fmla="*/ 103517 w 2672649"/>
                <a:gd name="connsiteY42" fmla="*/ 1390980 h 2152419"/>
                <a:gd name="connsiteX43" fmla="*/ 0 w 2672649"/>
                <a:gd name="connsiteY43" fmla="*/ 1270210 h 2152419"/>
                <a:gd name="connsiteX44" fmla="*/ 0 w 2672649"/>
                <a:gd name="connsiteY44" fmla="*/ 1011418 h 2152419"/>
                <a:gd name="connsiteX45" fmla="*/ 34505 w 2672649"/>
                <a:gd name="connsiteY45" fmla="*/ 856142 h 2152419"/>
                <a:gd name="connsiteX46" fmla="*/ 86264 w 2672649"/>
                <a:gd name="connsiteY46" fmla="*/ 718120 h 2152419"/>
                <a:gd name="connsiteX47" fmla="*/ 207034 w 2672649"/>
                <a:gd name="connsiteY47" fmla="*/ 649108 h 2152419"/>
                <a:gd name="connsiteX48" fmla="*/ 414068 w 2672649"/>
                <a:gd name="connsiteY48" fmla="*/ 614603 h 2152419"/>
                <a:gd name="connsiteX49" fmla="*/ 621102 w 2672649"/>
                <a:gd name="connsiteY49" fmla="*/ 787131 h 2152419"/>
                <a:gd name="connsiteX50" fmla="*/ 741871 w 2672649"/>
                <a:gd name="connsiteY50" fmla="*/ 718120 h 2152419"/>
                <a:gd name="connsiteX0" fmla="*/ 741871 w 2672649"/>
                <a:gd name="connsiteY0" fmla="*/ 718120 h 2152419"/>
                <a:gd name="connsiteX1" fmla="*/ 690113 w 2672649"/>
                <a:gd name="connsiteY1" fmla="*/ 390316 h 2152419"/>
                <a:gd name="connsiteX2" fmla="*/ 914400 w 2672649"/>
                <a:gd name="connsiteY2" fmla="*/ 217788 h 2152419"/>
                <a:gd name="connsiteX3" fmla="*/ 1047163 w 2672649"/>
                <a:gd name="connsiteY3" fmla="*/ 42117 h 2152419"/>
                <a:gd name="connsiteX4" fmla="*/ 1318270 w 2672649"/>
                <a:gd name="connsiteY4" fmla="*/ 9984 h 2152419"/>
                <a:gd name="connsiteX5" fmla="*/ 1500996 w 2672649"/>
                <a:gd name="connsiteY5" fmla="*/ 183282 h 2152419"/>
                <a:gd name="connsiteX6" fmla="*/ 1725283 w 2672649"/>
                <a:gd name="connsiteY6" fmla="*/ 235041 h 2152419"/>
                <a:gd name="connsiteX7" fmla="*/ 1846052 w 2672649"/>
                <a:gd name="connsiteY7" fmla="*/ 183282 h 2152419"/>
                <a:gd name="connsiteX8" fmla="*/ 1930200 w 2672649"/>
                <a:gd name="connsiteY8" fmla="*/ 51032 h 2152419"/>
                <a:gd name="connsiteX9" fmla="*/ 2013706 w 2672649"/>
                <a:gd name="connsiteY9" fmla="*/ 57189 h 2152419"/>
                <a:gd name="connsiteX10" fmla="*/ 2191109 w 2672649"/>
                <a:gd name="connsiteY10" fmla="*/ 131524 h 2152419"/>
                <a:gd name="connsiteX11" fmla="*/ 2380890 w 2672649"/>
                <a:gd name="connsiteY11" fmla="*/ 217788 h 2152419"/>
                <a:gd name="connsiteX12" fmla="*/ 2518913 w 2672649"/>
                <a:gd name="connsiteY12" fmla="*/ 355810 h 2152419"/>
                <a:gd name="connsiteX13" fmla="*/ 2467154 w 2672649"/>
                <a:gd name="connsiteY13" fmla="*/ 511086 h 2152419"/>
                <a:gd name="connsiteX14" fmla="*/ 2380890 w 2672649"/>
                <a:gd name="connsiteY14" fmla="*/ 614603 h 2152419"/>
                <a:gd name="connsiteX15" fmla="*/ 2311879 w 2672649"/>
                <a:gd name="connsiteY15" fmla="*/ 700867 h 2152419"/>
                <a:gd name="connsiteX16" fmla="*/ 2328619 w 2672649"/>
                <a:gd name="connsiteY16" fmla="*/ 801754 h 2152419"/>
                <a:gd name="connsiteX17" fmla="*/ 2311879 w 2672649"/>
                <a:gd name="connsiteY17" fmla="*/ 907901 h 2152419"/>
                <a:gd name="connsiteX18" fmla="*/ 2607037 w 2672649"/>
                <a:gd name="connsiteY18" fmla="*/ 1042780 h 2152419"/>
                <a:gd name="connsiteX19" fmla="*/ 2672649 w 2672649"/>
                <a:gd name="connsiteY19" fmla="*/ 1214796 h 2152419"/>
                <a:gd name="connsiteX20" fmla="*/ 2570671 w 2672649"/>
                <a:gd name="connsiteY20" fmla="*/ 1477244 h 2152419"/>
                <a:gd name="connsiteX21" fmla="*/ 2553675 w 2672649"/>
                <a:gd name="connsiteY21" fmla="*/ 1626234 h 2152419"/>
                <a:gd name="connsiteX22" fmla="*/ 2432649 w 2672649"/>
                <a:gd name="connsiteY22" fmla="*/ 1684278 h 2152419"/>
                <a:gd name="connsiteX23" fmla="*/ 2242868 w 2672649"/>
                <a:gd name="connsiteY23" fmla="*/ 1701531 h 2152419"/>
                <a:gd name="connsiteX24" fmla="*/ 1966822 w 2672649"/>
                <a:gd name="connsiteY24" fmla="*/ 1684278 h 2152419"/>
                <a:gd name="connsiteX25" fmla="*/ 1915064 w 2672649"/>
                <a:gd name="connsiteY25" fmla="*/ 1667025 h 2152419"/>
                <a:gd name="connsiteX26" fmla="*/ 1846052 w 2672649"/>
                <a:gd name="connsiteY26" fmla="*/ 1598014 h 2152419"/>
                <a:gd name="connsiteX27" fmla="*/ 1777041 w 2672649"/>
                <a:gd name="connsiteY27" fmla="*/ 1442739 h 2152419"/>
                <a:gd name="connsiteX28" fmla="*/ 1552754 w 2672649"/>
                <a:gd name="connsiteY28" fmla="*/ 1546256 h 2152419"/>
                <a:gd name="connsiteX29" fmla="*/ 1500996 w 2672649"/>
                <a:gd name="connsiteY29" fmla="*/ 1684278 h 2152419"/>
                <a:gd name="connsiteX30" fmla="*/ 1466490 w 2672649"/>
                <a:gd name="connsiteY30" fmla="*/ 1770542 h 2152419"/>
                <a:gd name="connsiteX31" fmla="*/ 1431985 w 2672649"/>
                <a:gd name="connsiteY31" fmla="*/ 1908565 h 2152419"/>
                <a:gd name="connsiteX32" fmla="*/ 1362973 w 2672649"/>
                <a:gd name="connsiteY32" fmla="*/ 2098346 h 2152419"/>
                <a:gd name="connsiteX33" fmla="*/ 1259456 w 2672649"/>
                <a:gd name="connsiteY33" fmla="*/ 2150105 h 2152419"/>
                <a:gd name="connsiteX34" fmla="*/ 931652 w 2672649"/>
                <a:gd name="connsiteY34" fmla="*/ 2081093 h 2152419"/>
                <a:gd name="connsiteX35" fmla="*/ 914400 w 2672649"/>
                <a:gd name="connsiteY35" fmla="*/ 2063841 h 2152419"/>
                <a:gd name="connsiteX36" fmla="*/ 828135 w 2672649"/>
                <a:gd name="connsiteY36" fmla="*/ 1908565 h 2152419"/>
                <a:gd name="connsiteX37" fmla="*/ 810883 w 2672649"/>
                <a:gd name="connsiteY37" fmla="*/ 1598014 h 2152419"/>
                <a:gd name="connsiteX38" fmla="*/ 776377 w 2672649"/>
                <a:gd name="connsiteY38" fmla="*/ 1442739 h 2152419"/>
                <a:gd name="connsiteX39" fmla="*/ 621102 w 2672649"/>
                <a:gd name="connsiteY39" fmla="*/ 1425486 h 2152419"/>
                <a:gd name="connsiteX40" fmla="*/ 500332 w 2672649"/>
                <a:gd name="connsiteY40" fmla="*/ 1408233 h 2152419"/>
                <a:gd name="connsiteX41" fmla="*/ 362309 w 2672649"/>
                <a:gd name="connsiteY41" fmla="*/ 1408233 h 2152419"/>
                <a:gd name="connsiteX42" fmla="*/ 103517 w 2672649"/>
                <a:gd name="connsiteY42" fmla="*/ 1390980 h 2152419"/>
                <a:gd name="connsiteX43" fmla="*/ 0 w 2672649"/>
                <a:gd name="connsiteY43" fmla="*/ 1270210 h 2152419"/>
                <a:gd name="connsiteX44" fmla="*/ 0 w 2672649"/>
                <a:gd name="connsiteY44" fmla="*/ 1011418 h 2152419"/>
                <a:gd name="connsiteX45" fmla="*/ 34505 w 2672649"/>
                <a:gd name="connsiteY45" fmla="*/ 856142 h 2152419"/>
                <a:gd name="connsiteX46" fmla="*/ 86264 w 2672649"/>
                <a:gd name="connsiteY46" fmla="*/ 718120 h 2152419"/>
                <a:gd name="connsiteX47" fmla="*/ 207034 w 2672649"/>
                <a:gd name="connsiteY47" fmla="*/ 649108 h 2152419"/>
                <a:gd name="connsiteX48" fmla="*/ 414068 w 2672649"/>
                <a:gd name="connsiteY48" fmla="*/ 614603 h 2152419"/>
                <a:gd name="connsiteX49" fmla="*/ 621102 w 2672649"/>
                <a:gd name="connsiteY49" fmla="*/ 787131 h 2152419"/>
                <a:gd name="connsiteX50" fmla="*/ 741871 w 2672649"/>
                <a:gd name="connsiteY50" fmla="*/ 718120 h 2152419"/>
                <a:gd name="connsiteX0" fmla="*/ 741871 w 2672649"/>
                <a:gd name="connsiteY0" fmla="*/ 718120 h 2152419"/>
                <a:gd name="connsiteX1" fmla="*/ 690113 w 2672649"/>
                <a:gd name="connsiteY1" fmla="*/ 390316 h 2152419"/>
                <a:gd name="connsiteX2" fmla="*/ 914400 w 2672649"/>
                <a:gd name="connsiteY2" fmla="*/ 217788 h 2152419"/>
                <a:gd name="connsiteX3" fmla="*/ 1047163 w 2672649"/>
                <a:gd name="connsiteY3" fmla="*/ 42117 h 2152419"/>
                <a:gd name="connsiteX4" fmla="*/ 1318270 w 2672649"/>
                <a:gd name="connsiteY4" fmla="*/ 9984 h 2152419"/>
                <a:gd name="connsiteX5" fmla="*/ 1500996 w 2672649"/>
                <a:gd name="connsiteY5" fmla="*/ 183282 h 2152419"/>
                <a:gd name="connsiteX6" fmla="*/ 1725283 w 2672649"/>
                <a:gd name="connsiteY6" fmla="*/ 235041 h 2152419"/>
                <a:gd name="connsiteX7" fmla="*/ 1846052 w 2672649"/>
                <a:gd name="connsiteY7" fmla="*/ 183282 h 2152419"/>
                <a:gd name="connsiteX8" fmla="*/ 1930200 w 2672649"/>
                <a:gd name="connsiteY8" fmla="*/ 51032 h 2152419"/>
                <a:gd name="connsiteX9" fmla="*/ 2013706 w 2672649"/>
                <a:gd name="connsiteY9" fmla="*/ 57189 h 2152419"/>
                <a:gd name="connsiteX10" fmla="*/ 2191109 w 2672649"/>
                <a:gd name="connsiteY10" fmla="*/ 131524 h 2152419"/>
                <a:gd name="connsiteX11" fmla="*/ 2380890 w 2672649"/>
                <a:gd name="connsiteY11" fmla="*/ 217788 h 2152419"/>
                <a:gd name="connsiteX12" fmla="*/ 2518913 w 2672649"/>
                <a:gd name="connsiteY12" fmla="*/ 355810 h 2152419"/>
                <a:gd name="connsiteX13" fmla="*/ 2467154 w 2672649"/>
                <a:gd name="connsiteY13" fmla="*/ 511086 h 2152419"/>
                <a:gd name="connsiteX14" fmla="*/ 2380890 w 2672649"/>
                <a:gd name="connsiteY14" fmla="*/ 614603 h 2152419"/>
                <a:gd name="connsiteX15" fmla="*/ 2311879 w 2672649"/>
                <a:gd name="connsiteY15" fmla="*/ 700867 h 2152419"/>
                <a:gd name="connsiteX16" fmla="*/ 2328619 w 2672649"/>
                <a:gd name="connsiteY16" fmla="*/ 801754 h 2152419"/>
                <a:gd name="connsiteX17" fmla="*/ 2311879 w 2672649"/>
                <a:gd name="connsiteY17" fmla="*/ 907901 h 2152419"/>
                <a:gd name="connsiteX18" fmla="*/ 2607037 w 2672649"/>
                <a:gd name="connsiteY18" fmla="*/ 1042780 h 2152419"/>
                <a:gd name="connsiteX19" fmla="*/ 2672649 w 2672649"/>
                <a:gd name="connsiteY19" fmla="*/ 1214796 h 2152419"/>
                <a:gd name="connsiteX20" fmla="*/ 2570671 w 2672649"/>
                <a:gd name="connsiteY20" fmla="*/ 1477244 h 2152419"/>
                <a:gd name="connsiteX21" fmla="*/ 2553675 w 2672649"/>
                <a:gd name="connsiteY21" fmla="*/ 1626234 h 2152419"/>
                <a:gd name="connsiteX22" fmla="*/ 2432649 w 2672649"/>
                <a:gd name="connsiteY22" fmla="*/ 1684278 h 2152419"/>
                <a:gd name="connsiteX23" fmla="*/ 2242868 w 2672649"/>
                <a:gd name="connsiteY23" fmla="*/ 1701531 h 2152419"/>
                <a:gd name="connsiteX24" fmla="*/ 1966822 w 2672649"/>
                <a:gd name="connsiteY24" fmla="*/ 1684278 h 2152419"/>
                <a:gd name="connsiteX25" fmla="*/ 1915064 w 2672649"/>
                <a:gd name="connsiteY25" fmla="*/ 1667025 h 2152419"/>
                <a:gd name="connsiteX26" fmla="*/ 1846052 w 2672649"/>
                <a:gd name="connsiteY26" fmla="*/ 1598014 h 2152419"/>
                <a:gd name="connsiteX27" fmla="*/ 1777041 w 2672649"/>
                <a:gd name="connsiteY27" fmla="*/ 1442739 h 2152419"/>
                <a:gd name="connsiteX28" fmla="*/ 1552754 w 2672649"/>
                <a:gd name="connsiteY28" fmla="*/ 1546256 h 2152419"/>
                <a:gd name="connsiteX29" fmla="*/ 1500996 w 2672649"/>
                <a:gd name="connsiteY29" fmla="*/ 1684278 h 2152419"/>
                <a:gd name="connsiteX30" fmla="*/ 1466490 w 2672649"/>
                <a:gd name="connsiteY30" fmla="*/ 1770542 h 2152419"/>
                <a:gd name="connsiteX31" fmla="*/ 1431985 w 2672649"/>
                <a:gd name="connsiteY31" fmla="*/ 1908565 h 2152419"/>
                <a:gd name="connsiteX32" fmla="*/ 1362973 w 2672649"/>
                <a:gd name="connsiteY32" fmla="*/ 2098346 h 2152419"/>
                <a:gd name="connsiteX33" fmla="*/ 1259456 w 2672649"/>
                <a:gd name="connsiteY33" fmla="*/ 2150105 h 2152419"/>
                <a:gd name="connsiteX34" fmla="*/ 931652 w 2672649"/>
                <a:gd name="connsiteY34" fmla="*/ 2081093 h 2152419"/>
                <a:gd name="connsiteX35" fmla="*/ 914400 w 2672649"/>
                <a:gd name="connsiteY35" fmla="*/ 2063841 h 2152419"/>
                <a:gd name="connsiteX36" fmla="*/ 828135 w 2672649"/>
                <a:gd name="connsiteY36" fmla="*/ 1908565 h 2152419"/>
                <a:gd name="connsiteX37" fmla="*/ 810883 w 2672649"/>
                <a:gd name="connsiteY37" fmla="*/ 1598014 h 2152419"/>
                <a:gd name="connsiteX38" fmla="*/ 776377 w 2672649"/>
                <a:gd name="connsiteY38" fmla="*/ 1442739 h 2152419"/>
                <a:gd name="connsiteX39" fmla="*/ 621102 w 2672649"/>
                <a:gd name="connsiteY39" fmla="*/ 1425486 h 2152419"/>
                <a:gd name="connsiteX40" fmla="*/ 500332 w 2672649"/>
                <a:gd name="connsiteY40" fmla="*/ 1408233 h 2152419"/>
                <a:gd name="connsiteX41" fmla="*/ 362309 w 2672649"/>
                <a:gd name="connsiteY41" fmla="*/ 1408233 h 2152419"/>
                <a:gd name="connsiteX42" fmla="*/ 103517 w 2672649"/>
                <a:gd name="connsiteY42" fmla="*/ 1390980 h 2152419"/>
                <a:gd name="connsiteX43" fmla="*/ 0 w 2672649"/>
                <a:gd name="connsiteY43" fmla="*/ 1270210 h 2152419"/>
                <a:gd name="connsiteX44" fmla="*/ 0 w 2672649"/>
                <a:gd name="connsiteY44" fmla="*/ 1011418 h 2152419"/>
                <a:gd name="connsiteX45" fmla="*/ 34505 w 2672649"/>
                <a:gd name="connsiteY45" fmla="*/ 856142 h 2152419"/>
                <a:gd name="connsiteX46" fmla="*/ 86264 w 2672649"/>
                <a:gd name="connsiteY46" fmla="*/ 718120 h 2152419"/>
                <a:gd name="connsiteX47" fmla="*/ 207034 w 2672649"/>
                <a:gd name="connsiteY47" fmla="*/ 649108 h 2152419"/>
                <a:gd name="connsiteX48" fmla="*/ 414068 w 2672649"/>
                <a:gd name="connsiteY48" fmla="*/ 614603 h 2152419"/>
                <a:gd name="connsiteX49" fmla="*/ 621102 w 2672649"/>
                <a:gd name="connsiteY49" fmla="*/ 787131 h 2152419"/>
                <a:gd name="connsiteX50" fmla="*/ 741871 w 2672649"/>
                <a:gd name="connsiteY50" fmla="*/ 718120 h 2152419"/>
                <a:gd name="connsiteX0" fmla="*/ 741871 w 2672649"/>
                <a:gd name="connsiteY0" fmla="*/ 718120 h 2152419"/>
                <a:gd name="connsiteX1" fmla="*/ 690113 w 2672649"/>
                <a:gd name="connsiteY1" fmla="*/ 390316 h 2152419"/>
                <a:gd name="connsiteX2" fmla="*/ 914400 w 2672649"/>
                <a:gd name="connsiteY2" fmla="*/ 217788 h 2152419"/>
                <a:gd name="connsiteX3" fmla="*/ 1047163 w 2672649"/>
                <a:gd name="connsiteY3" fmla="*/ 42117 h 2152419"/>
                <a:gd name="connsiteX4" fmla="*/ 1318270 w 2672649"/>
                <a:gd name="connsiteY4" fmla="*/ 9984 h 2152419"/>
                <a:gd name="connsiteX5" fmla="*/ 1500996 w 2672649"/>
                <a:gd name="connsiteY5" fmla="*/ 183282 h 2152419"/>
                <a:gd name="connsiteX6" fmla="*/ 1725283 w 2672649"/>
                <a:gd name="connsiteY6" fmla="*/ 235041 h 2152419"/>
                <a:gd name="connsiteX7" fmla="*/ 1846052 w 2672649"/>
                <a:gd name="connsiteY7" fmla="*/ 183282 h 2152419"/>
                <a:gd name="connsiteX8" fmla="*/ 1930200 w 2672649"/>
                <a:gd name="connsiteY8" fmla="*/ 51032 h 2152419"/>
                <a:gd name="connsiteX9" fmla="*/ 2013706 w 2672649"/>
                <a:gd name="connsiteY9" fmla="*/ 57189 h 2152419"/>
                <a:gd name="connsiteX10" fmla="*/ 2191109 w 2672649"/>
                <a:gd name="connsiteY10" fmla="*/ 131524 h 2152419"/>
                <a:gd name="connsiteX11" fmla="*/ 2380890 w 2672649"/>
                <a:gd name="connsiteY11" fmla="*/ 217788 h 2152419"/>
                <a:gd name="connsiteX12" fmla="*/ 2518913 w 2672649"/>
                <a:gd name="connsiteY12" fmla="*/ 355810 h 2152419"/>
                <a:gd name="connsiteX13" fmla="*/ 2467154 w 2672649"/>
                <a:gd name="connsiteY13" fmla="*/ 511086 h 2152419"/>
                <a:gd name="connsiteX14" fmla="*/ 2380890 w 2672649"/>
                <a:gd name="connsiteY14" fmla="*/ 614603 h 2152419"/>
                <a:gd name="connsiteX15" fmla="*/ 2311879 w 2672649"/>
                <a:gd name="connsiteY15" fmla="*/ 700867 h 2152419"/>
                <a:gd name="connsiteX16" fmla="*/ 2328619 w 2672649"/>
                <a:gd name="connsiteY16" fmla="*/ 801754 h 2152419"/>
                <a:gd name="connsiteX17" fmla="*/ 2311879 w 2672649"/>
                <a:gd name="connsiteY17" fmla="*/ 907901 h 2152419"/>
                <a:gd name="connsiteX18" fmla="*/ 2607037 w 2672649"/>
                <a:gd name="connsiteY18" fmla="*/ 1042780 h 2152419"/>
                <a:gd name="connsiteX19" fmla="*/ 2672649 w 2672649"/>
                <a:gd name="connsiteY19" fmla="*/ 1214796 h 2152419"/>
                <a:gd name="connsiteX20" fmla="*/ 2570671 w 2672649"/>
                <a:gd name="connsiteY20" fmla="*/ 1477244 h 2152419"/>
                <a:gd name="connsiteX21" fmla="*/ 2553675 w 2672649"/>
                <a:gd name="connsiteY21" fmla="*/ 1626234 h 2152419"/>
                <a:gd name="connsiteX22" fmla="*/ 2432649 w 2672649"/>
                <a:gd name="connsiteY22" fmla="*/ 1684278 h 2152419"/>
                <a:gd name="connsiteX23" fmla="*/ 2242868 w 2672649"/>
                <a:gd name="connsiteY23" fmla="*/ 1701531 h 2152419"/>
                <a:gd name="connsiteX24" fmla="*/ 1966822 w 2672649"/>
                <a:gd name="connsiteY24" fmla="*/ 1684278 h 2152419"/>
                <a:gd name="connsiteX25" fmla="*/ 1915064 w 2672649"/>
                <a:gd name="connsiteY25" fmla="*/ 1667025 h 2152419"/>
                <a:gd name="connsiteX26" fmla="*/ 1846052 w 2672649"/>
                <a:gd name="connsiteY26" fmla="*/ 1598014 h 2152419"/>
                <a:gd name="connsiteX27" fmla="*/ 1777041 w 2672649"/>
                <a:gd name="connsiteY27" fmla="*/ 1442739 h 2152419"/>
                <a:gd name="connsiteX28" fmla="*/ 1552754 w 2672649"/>
                <a:gd name="connsiteY28" fmla="*/ 1546256 h 2152419"/>
                <a:gd name="connsiteX29" fmla="*/ 1500996 w 2672649"/>
                <a:gd name="connsiteY29" fmla="*/ 1684278 h 2152419"/>
                <a:gd name="connsiteX30" fmla="*/ 1466490 w 2672649"/>
                <a:gd name="connsiteY30" fmla="*/ 1770542 h 2152419"/>
                <a:gd name="connsiteX31" fmla="*/ 1431985 w 2672649"/>
                <a:gd name="connsiteY31" fmla="*/ 1908565 h 2152419"/>
                <a:gd name="connsiteX32" fmla="*/ 1362973 w 2672649"/>
                <a:gd name="connsiteY32" fmla="*/ 2098346 h 2152419"/>
                <a:gd name="connsiteX33" fmla="*/ 1259456 w 2672649"/>
                <a:gd name="connsiteY33" fmla="*/ 2150105 h 2152419"/>
                <a:gd name="connsiteX34" fmla="*/ 931652 w 2672649"/>
                <a:gd name="connsiteY34" fmla="*/ 2081093 h 2152419"/>
                <a:gd name="connsiteX35" fmla="*/ 914400 w 2672649"/>
                <a:gd name="connsiteY35" fmla="*/ 2063841 h 2152419"/>
                <a:gd name="connsiteX36" fmla="*/ 828135 w 2672649"/>
                <a:gd name="connsiteY36" fmla="*/ 1908565 h 2152419"/>
                <a:gd name="connsiteX37" fmla="*/ 810883 w 2672649"/>
                <a:gd name="connsiteY37" fmla="*/ 1598014 h 2152419"/>
                <a:gd name="connsiteX38" fmla="*/ 776377 w 2672649"/>
                <a:gd name="connsiteY38" fmla="*/ 1442739 h 2152419"/>
                <a:gd name="connsiteX39" fmla="*/ 621102 w 2672649"/>
                <a:gd name="connsiteY39" fmla="*/ 1425486 h 2152419"/>
                <a:gd name="connsiteX40" fmla="*/ 500332 w 2672649"/>
                <a:gd name="connsiteY40" fmla="*/ 1408233 h 2152419"/>
                <a:gd name="connsiteX41" fmla="*/ 362309 w 2672649"/>
                <a:gd name="connsiteY41" fmla="*/ 1408233 h 2152419"/>
                <a:gd name="connsiteX42" fmla="*/ 103517 w 2672649"/>
                <a:gd name="connsiteY42" fmla="*/ 1390980 h 2152419"/>
                <a:gd name="connsiteX43" fmla="*/ 0 w 2672649"/>
                <a:gd name="connsiteY43" fmla="*/ 1270210 h 2152419"/>
                <a:gd name="connsiteX44" fmla="*/ 0 w 2672649"/>
                <a:gd name="connsiteY44" fmla="*/ 1011418 h 2152419"/>
                <a:gd name="connsiteX45" fmla="*/ 34505 w 2672649"/>
                <a:gd name="connsiteY45" fmla="*/ 856142 h 2152419"/>
                <a:gd name="connsiteX46" fmla="*/ 86264 w 2672649"/>
                <a:gd name="connsiteY46" fmla="*/ 718120 h 2152419"/>
                <a:gd name="connsiteX47" fmla="*/ 207034 w 2672649"/>
                <a:gd name="connsiteY47" fmla="*/ 649108 h 2152419"/>
                <a:gd name="connsiteX48" fmla="*/ 414068 w 2672649"/>
                <a:gd name="connsiteY48" fmla="*/ 614603 h 2152419"/>
                <a:gd name="connsiteX49" fmla="*/ 621102 w 2672649"/>
                <a:gd name="connsiteY49" fmla="*/ 787131 h 2152419"/>
                <a:gd name="connsiteX50" fmla="*/ 741871 w 2672649"/>
                <a:gd name="connsiteY50" fmla="*/ 718120 h 2152419"/>
                <a:gd name="connsiteX0" fmla="*/ 741871 w 2672649"/>
                <a:gd name="connsiteY0" fmla="*/ 718120 h 2152419"/>
                <a:gd name="connsiteX1" fmla="*/ 690113 w 2672649"/>
                <a:gd name="connsiteY1" fmla="*/ 390316 h 2152419"/>
                <a:gd name="connsiteX2" fmla="*/ 914400 w 2672649"/>
                <a:gd name="connsiteY2" fmla="*/ 217788 h 2152419"/>
                <a:gd name="connsiteX3" fmla="*/ 1047163 w 2672649"/>
                <a:gd name="connsiteY3" fmla="*/ 42117 h 2152419"/>
                <a:gd name="connsiteX4" fmla="*/ 1318270 w 2672649"/>
                <a:gd name="connsiteY4" fmla="*/ 9984 h 2152419"/>
                <a:gd name="connsiteX5" fmla="*/ 1500996 w 2672649"/>
                <a:gd name="connsiteY5" fmla="*/ 183282 h 2152419"/>
                <a:gd name="connsiteX6" fmla="*/ 1725283 w 2672649"/>
                <a:gd name="connsiteY6" fmla="*/ 235041 h 2152419"/>
                <a:gd name="connsiteX7" fmla="*/ 1846052 w 2672649"/>
                <a:gd name="connsiteY7" fmla="*/ 183282 h 2152419"/>
                <a:gd name="connsiteX8" fmla="*/ 1930200 w 2672649"/>
                <a:gd name="connsiteY8" fmla="*/ 51032 h 2152419"/>
                <a:gd name="connsiteX9" fmla="*/ 2013706 w 2672649"/>
                <a:gd name="connsiteY9" fmla="*/ 57189 h 2152419"/>
                <a:gd name="connsiteX10" fmla="*/ 2191109 w 2672649"/>
                <a:gd name="connsiteY10" fmla="*/ 131524 h 2152419"/>
                <a:gd name="connsiteX11" fmla="*/ 2380890 w 2672649"/>
                <a:gd name="connsiteY11" fmla="*/ 217788 h 2152419"/>
                <a:gd name="connsiteX12" fmla="*/ 2518913 w 2672649"/>
                <a:gd name="connsiteY12" fmla="*/ 355810 h 2152419"/>
                <a:gd name="connsiteX13" fmla="*/ 2467154 w 2672649"/>
                <a:gd name="connsiteY13" fmla="*/ 511086 h 2152419"/>
                <a:gd name="connsiteX14" fmla="*/ 2380890 w 2672649"/>
                <a:gd name="connsiteY14" fmla="*/ 614603 h 2152419"/>
                <a:gd name="connsiteX15" fmla="*/ 2311879 w 2672649"/>
                <a:gd name="connsiteY15" fmla="*/ 700867 h 2152419"/>
                <a:gd name="connsiteX16" fmla="*/ 2328619 w 2672649"/>
                <a:gd name="connsiteY16" fmla="*/ 801754 h 2152419"/>
                <a:gd name="connsiteX17" fmla="*/ 2311879 w 2672649"/>
                <a:gd name="connsiteY17" fmla="*/ 907901 h 2152419"/>
                <a:gd name="connsiteX18" fmla="*/ 2607037 w 2672649"/>
                <a:gd name="connsiteY18" fmla="*/ 1042780 h 2152419"/>
                <a:gd name="connsiteX19" fmla="*/ 2672649 w 2672649"/>
                <a:gd name="connsiteY19" fmla="*/ 1214796 h 2152419"/>
                <a:gd name="connsiteX20" fmla="*/ 2570671 w 2672649"/>
                <a:gd name="connsiteY20" fmla="*/ 1477244 h 2152419"/>
                <a:gd name="connsiteX21" fmla="*/ 2553675 w 2672649"/>
                <a:gd name="connsiteY21" fmla="*/ 1626234 h 2152419"/>
                <a:gd name="connsiteX22" fmla="*/ 2432649 w 2672649"/>
                <a:gd name="connsiteY22" fmla="*/ 1684278 h 2152419"/>
                <a:gd name="connsiteX23" fmla="*/ 2242868 w 2672649"/>
                <a:gd name="connsiteY23" fmla="*/ 1701531 h 2152419"/>
                <a:gd name="connsiteX24" fmla="*/ 1966822 w 2672649"/>
                <a:gd name="connsiteY24" fmla="*/ 1684278 h 2152419"/>
                <a:gd name="connsiteX25" fmla="*/ 1915064 w 2672649"/>
                <a:gd name="connsiteY25" fmla="*/ 1667025 h 2152419"/>
                <a:gd name="connsiteX26" fmla="*/ 1846052 w 2672649"/>
                <a:gd name="connsiteY26" fmla="*/ 1598014 h 2152419"/>
                <a:gd name="connsiteX27" fmla="*/ 1777041 w 2672649"/>
                <a:gd name="connsiteY27" fmla="*/ 1442739 h 2152419"/>
                <a:gd name="connsiteX28" fmla="*/ 1552754 w 2672649"/>
                <a:gd name="connsiteY28" fmla="*/ 1546256 h 2152419"/>
                <a:gd name="connsiteX29" fmla="*/ 1500996 w 2672649"/>
                <a:gd name="connsiteY29" fmla="*/ 1684278 h 2152419"/>
                <a:gd name="connsiteX30" fmla="*/ 1466490 w 2672649"/>
                <a:gd name="connsiteY30" fmla="*/ 1770542 h 2152419"/>
                <a:gd name="connsiteX31" fmla="*/ 1431985 w 2672649"/>
                <a:gd name="connsiteY31" fmla="*/ 1908565 h 2152419"/>
                <a:gd name="connsiteX32" fmla="*/ 1362973 w 2672649"/>
                <a:gd name="connsiteY32" fmla="*/ 2098346 h 2152419"/>
                <a:gd name="connsiteX33" fmla="*/ 1259456 w 2672649"/>
                <a:gd name="connsiteY33" fmla="*/ 2150105 h 2152419"/>
                <a:gd name="connsiteX34" fmla="*/ 931652 w 2672649"/>
                <a:gd name="connsiteY34" fmla="*/ 2081093 h 2152419"/>
                <a:gd name="connsiteX35" fmla="*/ 914400 w 2672649"/>
                <a:gd name="connsiteY35" fmla="*/ 2063841 h 2152419"/>
                <a:gd name="connsiteX36" fmla="*/ 828135 w 2672649"/>
                <a:gd name="connsiteY36" fmla="*/ 1908565 h 2152419"/>
                <a:gd name="connsiteX37" fmla="*/ 810883 w 2672649"/>
                <a:gd name="connsiteY37" fmla="*/ 1598014 h 2152419"/>
                <a:gd name="connsiteX38" fmla="*/ 776377 w 2672649"/>
                <a:gd name="connsiteY38" fmla="*/ 1442739 h 2152419"/>
                <a:gd name="connsiteX39" fmla="*/ 621102 w 2672649"/>
                <a:gd name="connsiteY39" fmla="*/ 1425486 h 2152419"/>
                <a:gd name="connsiteX40" fmla="*/ 500332 w 2672649"/>
                <a:gd name="connsiteY40" fmla="*/ 1408233 h 2152419"/>
                <a:gd name="connsiteX41" fmla="*/ 362309 w 2672649"/>
                <a:gd name="connsiteY41" fmla="*/ 1408233 h 2152419"/>
                <a:gd name="connsiteX42" fmla="*/ 103517 w 2672649"/>
                <a:gd name="connsiteY42" fmla="*/ 1390980 h 2152419"/>
                <a:gd name="connsiteX43" fmla="*/ 0 w 2672649"/>
                <a:gd name="connsiteY43" fmla="*/ 1270210 h 2152419"/>
                <a:gd name="connsiteX44" fmla="*/ 0 w 2672649"/>
                <a:gd name="connsiteY44" fmla="*/ 1011418 h 2152419"/>
                <a:gd name="connsiteX45" fmla="*/ 34505 w 2672649"/>
                <a:gd name="connsiteY45" fmla="*/ 856142 h 2152419"/>
                <a:gd name="connsiteX46" fmla="*/ 86264 w 2672649"/>
                <a:gd name="connsiteY46" fmla="*/ 718120 h 2152419"/>
                <a:gd name="connsiteX47" fmla="*/ 207034 w 2672649"/>
                <a:gd name="connsiteY47" fmla="*/ 649108 h 2152419"/>
                <a:gd name="connsiteX48" fmla="*/ 414068 w 2672649"/>
                <a:gd name="connsiteY48" fmla="*/ 614603 h 2152419"/>
                <a:gd name="connsiteX49" fmla="*/ 621102 w 2672649"/>
                <a:gd name="connsiteY49" fmla="*/ 787131 h 2152419"/>
                <a:gd name="connsiteX50" fmla="*/ 741871 w 2672649"/>
                <a:gd name="connsiteY50" fmla="*/ 718120 h 2152419"/>
                <a:gd name="connsiteX0" fmla="*/ 741871 w 2672649"/>
                <a:gd name="connsiteY0" fmla="*/ 718120 h 2152419"/>
                <a:gd name="connsiteX1" fmla="*/ 690113 w 2672649"/>
                <a:gd name="connsiteY1" fmla="*/ 390316 h 2152419"/>
                <a:gd name="connsiteX2" fmla="*/ 914400 w 2672649"/>
                <a:gd name="connsiteY2" fmla="*/ 217788 h 2152419"/>
                <a:gd name="connsiteX3" fmla="*/ 1047163 w 2672649"/>
                <a:gd name="connsiteY3" fmla="*/ 42117 h 2152419"/>
                <a:gd name="connsiteX4" fmla="*/ 1318270 w 2672649"/>
                <a:gd name="connsiteY4" fmla="*/ 9984 h 2152419"/>
                <a:gd name="connsiteX5" fmla="*/ 1500996 w 2672649"/>
                <a:gd name="connsiteY5" fmla="*/ 183282 h 2152419"/>
                <a:gd name="connsiteX6" fmla="*/ 1725283 w 2672649"/>
                <a:gd name="connsiteY6" fmla="*/ 235041 h 2152419"/>
                <a:gd name="connsiteX7" fmla="*/ 1846052 w 2672649"/>
                <a:gd name="connsiteY7" fmla="*/ 183282 h 2152419"/>
                <a:gd name="connsiteX8" fmla="*/ 1930200 w 2672649"/>
                <a:gd name="connsiteY8" fmla="*/ 51032 h 2152419"/>
                <a:gd name="connsiteX9" fmla="*/ 2013706 w 2672649"/>
                <a:gd name="connsiteY9" fmla="*/ 57189 h 2152419"/>
                <a:gd name="connsiteX10" fmla="*/ 2191109 w 2672649"/>
                <a:gd name="connsiteY10" fmla="*/ 131524 h 2152419"/>
                <a:gd name="connsiteX11" fmla="*/ 2380890 w 2672649"/>
                <a:gd name="connsiteY11" fmla="*/ 217788 h 2152419"/>
                <a:gd name="connsiteX12" fmla="*/ 2518913 w 2672649"/>
                <a:gd name="connsiteY12" fmla="*/ 355810 h 2152419"/>
                <a:gd name="connsiteX13" fmla="*/ 2467154 w 2672649"/>
                <a:gd name="connsiteY13" fmla="*/ 511086 h 2152419"/>
                <a:gd name="connsiteX14" fmla="*/ 2380890 w 2672649"/>
                <a:gd name="connsiteY14" fmla="*/ 614603 h 2152419"/>
                <a:gd name="connsiteX15" fmla="*/ 2311879 w 2672649"/>
                <a:gd name="connsiteY15" fmla="*/ 700867 h 2152419"/>
                <a:gd name="connsiteX16" fmla="*/ 2328619 w 2672649"/>
                <a:gd name="connsiteY16" fmla="*/ 801754 h 2152419"/>
                <a:gd name="connsiteX17" fmla="*/ 2311879 w 2672649"/>
                <a:gd name="connsiteY17" fmla="*/ 907901 h 2152419"/>
                <a:gd name="connsiteX18" fmla="*/ 2607037 w 2672649"/>
                <a:gd name="connsiteY18" fmla="*/ 1042780 h 2152419"/>
                <a:gd name="connsiteX19" fmla="*/ 2672649 w 2672649"/>
                <a:gd name="connsiteY19" fmla="*/ 1214796 h 2152419"/>
                <a:gd name="connsiteX20" fmla="*/ 2570671 w 2672649"/>
                <a:gd name="connsiteY20" fmla="*/ 1477244 h 2152419"/>
                <a:gd name="connsiteX21" fmla="*/ 2553675 w 2672649"/>
                <a:gd name="connsiteY21" fmla="*/ 1626234 h 2152419"/>
                <a:gd name="connsiteX22" fmla="*/ 2432649 w 2672649"/>
                <a:gd name="connsiteY22" fmla="*/ 1684278 h 2152419"/>
                <a:gd name="connsiteX23" fmla="*/ 2242868 w 2672649"/>
                <a:gd name="connsiteY23" fmla="*/ 1701531 h 2152419"/>
                <a:gd name="connsiteX24" fmla="*/ 1966822 w 2672649"/>
                <a:gd name="connsiteY24" fmla="*/ 1684278 h 2152419"/>
                <a:gd name="connsiteX25" fmla="*/ 1915064 w 2672649"/>
                <a:gd name="connsiteY25" fmla="*/ 1667025 h 2152419"/>
                <a:gd name="connsiteX26" fmla="*/ 1846052 w 2672649"/>
                <a:gd name="connsiteY26" fmla="*/ 1598014 h 2152419"/>
                <a:gd name="connsiteX27" fmla="*/ 1777041 w 2672649"/>
                <a:gd name="connsiteY27" fmla="*/ 1442739 h 2152419"/>
                <a:gd name="connsiteX28" fmla="*/ 1552754 w 2672649"/>
                <a:gd name="connsiteY28" fmla="*/ 1546256 h 2152419"/>
                <a:gd name="connsiteX29" fmla="*/ 1500996 w 2672649"/>
                <a:gd name="connsiteY29" fmla="*/ 1684278 h 2152419"/>
                <a:gd name="connsiteX30" fmla="*/ 1466490 w 2672649"/>
                <a:gd name="connsiteY30" fmla="*/ 1770542 h 2152419"/>
                <a:gd name="connsiteX31" fmla="*/ 1431985 w 2672649"/>
                <a:gd name="connsiteY31" fmla="*/ 1908565 h 2152419"/>
                <a:gd name="connsiteX32" fmla="*/ 1362973 w 2672649"/>
                <a:gd name="connsiteY32" fmla="*/ 2098346 h 2152419"/>
                <a:gd name="connsiteX33" fmla="*/ 1259456 w 2672649"/>
                <a:gd name="connsiteY33" fmla="*/ 2150105 h 2152419"/>
                <a:gd name="connsiteX34" fmla="*/ 931652 w 2672649"/>
                <a:gd name="connsiteY34" fmla="*/ 2081093 h 2152419"/>
                <a:gd name="connsiteX35" fmla="*/ 914400 w 2672649"/>
                <a:gd name="connsiteY35" fmla="*/ 2063841 h 2152419"/>
                <a:gd name="connsiteX36" fmla="*/ 828135 w 2672649"/>
                <a:gd name="connsiteY36" fmla="*/ 1908565 h 2152419"/>
                <a:gd name="connsiteX37" fmla="*/ 810883 w 2672649"/>
                <a:gd name="connsiteY37" fmla="*/ 1598014 h 2152419"/>
                <a:gd name="connsiteX38" fmla="*/ 776377 w 2672649"/>
                <a:gd name="connsiteY38" fmla="*/ 1442739 h 2152419"/>
                <a:gd name="connsiteX39" fmla="*/ 621102 w 2672649"/>
                <a:gd name="connsiteY39" fmla="*/ 1425486 h 2152419"/>
                <a:gd name="connsiteX40" fmla="*/ 500332 w 2672649"/>
                <a:gd name="connsiteY40" fmla="*/ 1408233 h 2152419"/>
                <a:gd name="connsiteX41" fmla="*/ 362309 w 2672649"/>
                <a:gd name="connsiteY41" fmla="*/ 1408233 h 2152419"/>
                <a:gd name="connsiteX42" fmla="*/ 103517 w 2672649"/>
                <a:gd name="connsiteY42" fmla="*/ 1390980 h 2152419"/>
                <a:gd name="connsiteX43" fmla="*/ 0 w 2672649"/>
                <a:gd name="connsiteY43" fmla="*/ 1270210 h 2152419"/>
                <a:gd name="connsiteX44" fmla="*/ 0 w 2672649"/>
                <a:gd name="connsiteY44" fmla="*/ 1011418 h 2152419"/>
                <a:gd name="connsiteX45" fmla="*/ 34505 w 2672649"/>
                <a:gd name="connsiteY45" fmla="*/ 856142 h 2152419"/>
                <a:gd name="connsiteX46" fmla="*/ 86264 w 2672649"/>
                <a:gd name="connsiteY46" fmla="*/ 718120 h 2152419"/>
                <a:gd name="connsiteX47" fmla="*/ 207034 w 2672649"/>
                <a:gd name="connsiteY47" fmla="*/ 649108 h 2152419"/>
                <a:gd name="connsiteX48" fmla="*/ 414068 w 2672649"/>
                <a:gd name="connsiteY48" fmla="*/ 614603 h 2152419"/>
                <a:gd name="connsiteX49" fmla="*/ 621102 w 2672649"/>
                <a:gd name="connsiteY49" fmla="*/ 787131 h 2152419"/>
                <a:gd name="connsiteX50" fmla="*/ 741871 w 2672649"/>
                <a:gd name="connsiteY50" fmla="*/ 718120 h 2152419"/>
                <a:gd name="connsiteX0" fmla="*/ 741871 w 2672649"/>
                <a:gd name="connsiteY0" fmla="*/ 718120 h 2152419"/>
                <a:gd name="connsiteX1" fmla="*/ 690113 w 2672649"/>
                <a:gd name="connsiteY1" fmla="*/ 390316 h 2152419"/>
                <a:gd name="connsiteX2" fmla="*/ 914400 w 2672649"/>
                <a:gd name="connsiteY2" fmla="*/ 217788 h 2152419"/>
                <a:gd name="connsiteX3" fmla="*/ 1047163 w 2672649"/>
                <a:gd name="connsiteY3" fmla="*/ 42117 h 2152419"/>
                <a:gd name="connsiteX4" fmla="*/ 1318270 w 2672649"/>
                <a:gd name="connsiteY4" fmla="*/ 9984 h 2152419"/>
                <a:gd name="connsiteX5" fmla="*/ 1500996 w 2672649"/>
                <a:gd name="connsiteY5" fmla="*/ 183282 h 2152419"/>
                <a:gd name="connsiteX6" fmla="*/ 1725283 w 2672649"/>
                <a:gd name="connsiteY6" fmla="*/ 235041 h 2152419"/>
                <a:gd name="connsiteX7" fmla="*/ 1846052 w 2672649"/>
                <a:gd name="connsiteY7" fmla="*/ 183282 h 2152419"/>
                <a:gd name="connsiteX8" fmla="*/ 1930200 w 2672649"/>
                <a:gd name="connsiteY8" fmla="*/ 51032 h 2152419"/>
                <a:gd name="connsiteX9" fmla="*/ 2013706 w 2672649"/>
                <a:gd name="connsiteY9" fmla="*/ 57189 h 2152419"/>
                <a:gd name="connsiteX10" fmla="*/ 2191109 w 2672649"/>
                <a:gd name="connsiteY10" fmla="*/ 131524 h 2152419"/>
                <a:gd name="connsiteX11" fmla="*/ 2380890 w 2672649"/>
                <a:gd name="connsiteY11" fmla="*/ 217788 h 2152419"/>
                <a:gd name="connsiteX12" fmla="*/ 2518913 w 2672649"/>
                <a:gd name="connsiteY12" fmla="*/ 355810 h 2152419"/>
                <a:gd name="connsiteX13" fmla="*/ 2467154 w 2672649"/>
                <a:gd name="connsiteY13" fmla="*/ 511086 h 2152419"/>
                <a:gd name="connsiteX14" fmla="*/ 2380890 w 2672649"/>
                <a:gd name="connsiteY14" fmla="*/ 614603 h 2152419"/>
                <a:gd name="connsiteX15" fmla="*/ 2311879 w 2672649"/>
                <a:gd name="connsiteY15" fmla="*/ 700867 h 2152419"/>
                <a:gd name="connsiteX16" fmla="*/ 2328619 w 2672649"/>
                <a:gd name="connsiteY16" fmla="*/ 801754 h 2152419"/>
                <a:gd name="connsiteX17" fmla="*/ 2311879 w 2672649"/>
                <a:gd name="connsiteY17" fmla="*/ 907901 h 2152419"/>
                <a:gd name="connsiteX18" fmla="*/ 2607037 w 2672649"/>
                <a:gd name="connsiteY18" fmla="*/ 1042780 h 2152419"/>
                <a:gd name="connsiteX19" fmla="*/ 2672649 w 2672649"/>
                <a:gd name="connsiteY19" fmla="*/ 1214796 h 2152419"/>
                <a:gd name="connsiteX20" fmla="*/ 2570671 w 2672649"/>
                <a:gd name="connsiteY20" fmla="*/ 1477244 h 2152419"/>
                <a:gd name="connsiteX21" fmla="*/ 2553675 w 2672649"/>
                <a:gd name="connsiteY21" fmla="*/ 1626234 h 2152419"/>
                <a:gd name="connsiteX22" fmla="*/ 2432649 w 2672649"/>
                <a:gd name="connsiteY22" fmla="*/ 1684278 h 2152419"/>
                <a:gd name="connsiteX23" fmla="*/ 2242868 w 2672649"/>
                <a:gd name="connsiteY23" fmla="*/ 1701531 h 2152419"/>
                <a:gd name="connsiteX24" fmla="*/ 1966822 w 2672649"/>
                <a:gd name="connsiteY24" fmla="*/ 1684278 h 2152419"/>
                <a:gd name="connsiteX25" fmla="*/ 1915064 w 2672649"/>
                <a:gd name="connsiteY25" fmla="*/ 1667025 h 2152419"/>
                <a:gd name="connsiteX26" fmla="*/ 1846052 w 2672649"/>
                <a:gd name="connsiteY26" fmla="*/ 1598014 h 2152419"/>
                <a:gd name="connsiteX27" fmla="*/ 1777041 w 2672649"/>
                <a:gd name="connsiteY27" fmla="*/ 1442739 h 2152419"/>
                <a:gd name="connsiteX28" fmla="*/ 1760984 w 2672649"/>
                <a:gd name="connsiteY28" fmla="*/ 1899341 h 2152419"/>
                <a:gd name="connsiteX29" fmla="*/ 1500996 w 2672649"/>
                <a:gd name="connsiteY29" fmla="*/ 1684278 h 2152419"/>
                <a:gd name="connsiteX30" fmla="*/ 1466490 w 2672649"/>
                <a:gd name="connsiteY30" fmla="*/ 1770542 h 2152419"/>
                <a:gd name="connsiteX31" fmla="*/ 1431985 w 2672649"/>
                <a:gd name="connsiteY31" fmla="*/ 1908565 h 2152419"/>
                <a:gd name="connsiteX32" fmla="*/ 1362973 w 2672649"/>
                <a:gd name="connsiteY32" fmla="*/ 2098346 h 2152419"/>
                <a:gd name="connsiteX33" fmla="*/ 1259456 w 2672649"/>
                <a:gd name="connsiteY33" fmla="*/ 2150105 h 2152419"/>
                <a:gd name="connsiteX34" fmla="*/ 931652 w 2672649"/>
                <a:gd name="connsiteY34" fmla="*/ 2081093 h 2152419"/>
                <a:gd name="connsiteX35" fmla="*/ 914400 w 2672649"/>
                <a:gd name="connsiteY35" fmla="*/ 2063841 h 2152419"/>
                <a:gd name="connsiteX36" fmla="*/ 828135 w 2672649"/>
                <a:gd name="connsiteY36" fmla="*/ 1908565 h 2152419"/>
                <a:gd name="connsiteX37" fmla="*/ 810883 w 2672649"/>
                <a:gd name="connsiteY37" fmla="*/ 1598014 h 2152419"/>
                <a:gd name="connsiteX38" fmla="*/ 776377 w 2672649"/>
                <a:gd name="connsiteY38" fmla="*/ 1442739 h 2152419"/>
                <a:gd name="connsiteX39" fmla="*/ 621102 w 2672649"/>
                <a:gd name="connsiteY39" fmla="*/ 1425486 h 2152419"/>
                <a:gd name="connsiteX40" fmla="*/ 500332 w 2672649"/>
                <a:gd name="connsiteY40" fmla="*/ 1408233 h 2152419"/>
                <a:gd name="connsiteX41" fmla="*/ 362309 w 2672649"/>
                <a:gd name="connsiteY41" fmla="*/ 1408233 h 2152419"/>
                <a:gd name="connsiteX42" fmla="*/ 103517 w 2672649"/>
                <a:gd name="connsiteY42" fmla="*/ 1390980 h 2152419"/>
                <a:gd name="connsiteX43" fmla="*/ 0 w 2672649"/>
                <a:gd name="connsiteY43" fmla="*/ 1270210 h 2152419"/>
                <a:gd name="connsiteX44" fmla="*/ 0 w 2672649"/>
                <a:gd name="connsiteY44" fmla="*/ 1011418 h 2152419"/>
                <a:gd name="connsiteX45" fmla="*/ 34505 w 2672649"/>
                <a:gd name="connsiteY45" fmla="*/ 856142 h 2152419"/>
                <a:gd name="connsiteX46" fmla="*/ 86264 w 2672649"/>
                <a:gd name="connsiteY46" fmla="*/ 718120 h 2152419"/>
                <a:gd name="connsiteX47" fmla="*/ 207034 w 2672649"/>
                <a:gd name="connsiteY47" fmla="*/ 649108 h 2152419"/>
                <a:gd name="connsiteX48" fmla="*/ 414068 w 2672649"/>
                <a:gd name="connsiteY48" fmla="*/ 614603 h 2152419"/>
                <a:gd name="connsiteX49" fmla="*/ 621102 w 2672649"/>
                <a:gd name="connsiteY49" fmla="*/ 787131 h 2152419"/>
                <a:gd name="connsiteX50" fmla="*/ 741871 w 2672649"/>
                <a:gd name="connsiteY50" fmla="*/ 718120 h 2152419"/>
                <a:gd name="connsiteX0" fmla="*/ 741871 w 2672649"/>
                <a:gd name="connsiteY0" fmla="*/ 718120 h 2152419"/>
                <a:gd name="connsiteX1" fmla="*/ 690113 w 2672649"/>
                <a:gd name="connsiteY1" fmla="*/ 390316 h 2152419"/>
                <a:gd name="connsiteX2" fmla="*/ 914400 w 2672649"/>
                <a:gd name="connsiteY2" fmla="*/ 217788 h 2152419"/>
                <a:gd name="connsiteX3" fmla="*/ 1047163 w 2672649"/>
                <a:gd name="connsiteY3" fmla="*/ 42117 h 2152419"/>
                <a:gd name="connsiteX4" fmla="*/ 1318270 w 2672649"/>
                <a:gd name="connsiteY4" fmla="*/ 9984 h 2152419"/>
                <a:gd name="connsiteX5" fmla="*/ 1500996 w 2672649"/>
                <a:gd name="connsiteY5" fmla="*/ 183282 h 2152419"/>
                <a:gd name="connsiteX6" fmla="*/ 1725283 w 2672649"/>
                <a:gd name="connsiteY6" fmla="*/ 235041 h 2152419"/>
                <a:gd name="connsiteX7" fmla="*/ 1846052 w 2672649"/>
                <a:gd name="connsiteY7" fmla="*/ 183282 h 2152419"/>
                <a:gd name="connsiteX8" fmla="*/ 1930200 w 2672649"/>
                <a:gd name="connsiteY8" fmla="*/ 51032 h 2152419"/>
                <a:gd name="connsiteX9" fmla="*/ 2013706 w 2672649"/>
                <a:gd name="connsiteY9" fmla="*/ 57189 h 2152419"/>
                <a:gd name="connsiteX10" fmla="*/ 2191109 w 2672649"/>
                <a:gd name="connsiteY10" fmla="*/ 131524 h 2152419"/>
                <a:gd name="connsiteX11" fmla="*/ 2380890 w 2672649"/>
                <a:gd name="connsiteY11" fmla="*/ 217788 h 2152419"/>
                <a:gd name="connsiteX12" fmla="*/ 2518913 w 2672649"/>
                <a:gd name="connsiteY12" fmla="*/ 355810 h 2152419"/>
                <a:gd name="connsiteX13" fmla="*/ 2467154 w 2672649"/>
                <a:gd name="connsiteY13" fmla="*/ 511086 h 2152419"/>
                <a:gd name="connsiteX14" fmla="*/ 2380890 w 2672649"/>
                <a:gd name="connsiteY14" fmla="*/ 614603 h 2152419"/>
                <a:gd name="connsiteX15" fmla="*/ 2311879 w 2672649"/>
                <a:gd name="connsiteY15" fmla="*/ 700867 h 2152419"/>
                <a:gd name="connsiteX16" fmla="*/ 2328619 w 2672649"/>
                <a:gd name="connsiteY16" fmla="*/ 801754 h 2152419"/>
                <a:gd name="connsiteX17" fmla="*/ 2311879 w 2672649"/>
                <a:gd name="connsiteY17" fmla="*/ 907901 h 2152419"/>
                <a:gd name="connsiteX18" fmla="*/ 2607037 w 2672649"/>
                <a:gd name="connsiteY18" fmla="*/ 1042780 h 2152419"/>
                <a:gd name="connsiteX19" fmla="*/ 2672649 w 2672649"/>
                <a:gd name="connsiteY19" fmla="*/ 1214796 h 2152419"/>
                <a:gd name="connsiteX20" fmla="*/ 2570671 w 2672649"/>
                <a:gd name="connsiteY20" fmla="*/ 1477244 h 2152419"/>
                <a:gd name="connsiteX21" fmla="*/ 2553675 w 2672649"/>
                <a:gd name="connsiteY21" fmla="*/ 1626234 h 2152419"/>
                <a:gd name="connsiteX22" fmla="*/ 2432649 w 2672649"/>
                <a:gd name="connsiteY22" fmla="*/ 1684278 h 2152419"/>
                <a:gd name="connsiteX23" fmla="*/ 2242868 w 2672649"/>
                <a:gd name="connsiteY23" fmla="*/ 1701531 h 2152419"/>
                <a:gd name="connsiteX24" fmla="*/ 1966822 w 2672649"/>
                <a:gd name="connsiteY24" fmla="*/ 1684278 h 2152419"/>
                <a:gd name="connsiteX25" fmla="*/ 1915064 w 2672649"/>
                <a:gd name="connsiteY25" fmla="*/ 1667025 h 2152419"/>
                <a:gd name="connsiteX26" fmla="*/ 1846052 w 2672649"/>
                <a:gd name="connsiteY26" fmla="*/ 1598014 h 2152419"/>
                <a:gd name="connsiteX27" fmla="*/ 1777041 w 2672649"/>
                <a:gd name="connsiteY27" fmla="*/ 1442739 h 2152419"/>
                <a:gd name="connsiteX28" fmla="*/ 1760984 w 2672649"/>
                <a:gd name="connsiteY28" fmla="*/ 1899341 h 2152419"/>
                <a:gd name="connsiteX29" fmla="*/ 1605111 w 2672649"/>
                <a:gd name="connsiteY29" fmla="*/ 1883454 h 2152419"/>
                <a:gd name="connsiteX30" fmla="*/ 1466490 w 2672649"/>
                <a:gd name="connsiteY30" fmla="*/ 1770542 h 2152419"/>
                <a:gd name="connsiteX31" fmla="*/ 1431985 w 2672649"/>
                <a:gd name="connsiteY31" fmla="*/ 1908565 h 2152419"/>
                <a:gd name="connsiteX32" fmla="*/ 1362973 w 2672649"/>
                <a:gd name="connsiteY32" fmla="*/ 2098346 h 2152419"/>
                <a:gd name="connsiteX33" fmla="*/ 1259456 w 2672649"/>
                <a:gd name="connsiteY33" fmla="*/ 2150105 h 2152419"/>
                <a:gd name="connsiteX34" fmla="*/ 931652 w 2672649"/>
                <a:gd name="connsiteY34" fmla="*/ 2081093 h 2152419"/>
                <a:gd name="connsiteX35" fmla="*/ 914400 w 2672649"/>
                <a:gd name="connsiteY35" fmla="*/ 2063841 h 2152419"/>
                <a:gd name="connsiteX36" fmla="*/ 828135 w 2672649"/>
                <a:gd name="connsiteY36" fmla="*/ 1908565 h 2152419"/>
                <a:gd name="connsiteX37" fmla="*/ 810883 w 2672649"/>
                <a:gd name="connsiteY37" fmla="*/ 1598014 h 2152419"/>
                <a:gd name="connsiteX38" fmla="*/ 776377 w 2672649"/>
                <a:gd name="connsiteY38" fmla="*/ 1442739 h 2152419"/>
                <a:gd name="connsiteX39" fmla="*/ 621102 w 2672649"/>
                <a:gd name="connsiteY39" fmla="*/ 1425486 h 2152419"/>
                <a:gd name="connsiteX40" fmla="*/ 500332 w 2672649"/>
                <a:gd name="connsiteY40" fmla="*/ 1408233 h 2152419"/>
                <a:gd name="connsiteX41" fmla="*/ 362309 w 2672649"/>
                <a:gd name="connsiteY41" fmla="*/ 1408233 h 2152419"/>
                <a:gd name="connsiteX42" fmla="*/ 103517 w 2672649"/>
                <a:gd name="connsiteY42" fmla="*/ 1390980 h 2152419"/>
                <a:gd name="connsiteX43" fmla="*/ 0 w 2672649"/>
                <a:gd name="connsiteY43" fmla="*/ 1270210 h 2152419"/>
                <a:gd name="connsiteX44" fmla="*/ 0 w 2672649"/>
                <a:gd name="connsiteY44" fmla="*/ 1011418 h 2152419"/>
                <a:gd name="connsiteX45" fmla="*/ 34505 w 2672649"/>
                <a:gd name="connsiteY45" fmla="*/ 856142 h 2152419"/>
                <a:gd name="connsiteX46" fmla="*/ 86264 w 2672649"/>
                <a:gd name="connsiteY46" fmla="*/ 718120 h 2152419"/>
                <a:gd name="connsiteX47" fmla="*/ 207034 w 2672649"/>
                <a:gd name="connsiteY47" fmla="*/ 649108 h 2152419"/>
                <a:gd name="connsiteX48" fmla="*/ 414068 w 2672649"/>
                <a:gd name="connsiteY48" fmla="*/ 614603 h 2152419"/>
                <a:gd name="connsiteX49" fmla="*/ 621102 w 2672649"/>
                <a:gd name="connsiteY49" fmla="*/ 787131 h 2152419"/>
                <a:gd name="connsiteX50" fmla="*/ 741871 w 2672649"/>
                <a:gd name="connsiteY50" fmla="*/ 718120 h 2152419"/>
                <a:gd name="connsiteX0" fmla="*/ 741871 w 2672649"/>
                <a:gd name="connsiteY0" fmla="*/ 718120 h 2152419"/>
                <a:gd name="connsiteX1" fmla="*/ 690113 w 2672649"/>
                <a:gd name="connsiteY1" fmla="*/ 390316 h 2152419"/>
                <a:gd name="connsiteX2" fmla="*/ 914400 w 2672649"/>
                <a:gd name="connsiteY2" fmla="*/ 217788 h 2152419"/>
                <a:gd name="connsiteX3" fmla="*/ 1047163 w 2672649"/>
                <a:gd name="connsiteY3" fmla="*/ 42117 h 2152419"/>
                <a:gd name="connsiteX4" fmla="*/ 1318270 w 2672649"/>
                <a:gd name="connsiteY4" fmla="*/ 9984 h 2152419"/>
                <a:gd name="connsiteX5" fmla="*/ 1500996 w 2672649"/>
                <a:gd name="connsiteY5" fmla="*/ 183282 h 2152419"/>
                <a:gd name="connsiteX6" fmla="*/ 1725283 w 2672649"/>
                <a:gd name="connsiteY6" fmla="*/ 235041 h 2152419"/>
                <a:gd name="connsiteX7" fmla="*/ 1846052 w 2672649"/>
                <a:gd name="connsiteY7" fmla="*/ 183282 h 2152419"/>
                <a:gd name="connsiteX8" fmla="*/ 1930200 w 2672649"/>
                <a:gd name="connsiteY8" fmla="*/ 51032 h 2152419"/>
                <a:gd name="connsiteX9" fmla="*/ 2013706 w 2672649"/>
                <a:gd name="connsiteY9" fmla="*/ 57189 h 2152419"/>
                <a:gd name="connsiteX10" fmla="*/ 2191109 w 2672649"/>
                <a:gd name="connsiteY10" fmla="*/ 131524 h 2152419"/>
                <a:gd name="connsiteX11" fmla="*/ 2380890 w 2672649"/>
                <a:gd name="connsiteY11" fmla="*/ 217788 h 2152419"/>
                <a:gd name="connsiteX12" fmla="*/ 2518913 w 2672649"/>
                <a:gd name="connsiteY12" fmla="*/ 355810 h 2152419"/>
                <a:gd name="connsiteX13" fmla="*/ 2467154 w 2672649"/>
                <a:gd name="connsiteY13" fmla="*/ 511086 h 2152419"/>
                <a:gd name="connsiteX14" fmla="*/ 2380890 w 2672649"/>
                <a:gd name="connsiteY14" fmla="*/ 614603 h 2152419"/>
                <a:gd name="connsiteX15" fmla="*/ 2311879 w 2672649"/>
                <a:gd name="connsiteY15" fmla="*/ 700867 h 2152419"/>
                <a:gd name="connsiteX16" fmla="*/ 2328619 w 2672649"/>
                <a:gd name="connsiteY16" fmla="*/ 801754 h 2152419"/>
                <a:gd name="connsiteX17" fmla="*/ 2311879 w 2672649"/>
                <a:gd name="connsiteY17" fmla="*/ 907901 h 2152419"/>
                <a:gd name="connsiteX18" fmla="*/ 2607037 w 2672649"/>
                <a:gd name="connsiteY18" fmla="*/ 1042780 h 2152419"/>
                <a:gd name="connsiteX19" fmla="*/ 2672649 w 2672649"/>
                <a:gd name="connsiteY19" fmla="*/ 1214796 h 2152419"/>
                <a:gd name="connsiteX20" fmla="*/ 2570671 w 2672649"/>
                <a:gd name="connsiteY20" fmla="*/ 1477244 h 2152419"/>
                <a:gd name="connsiteX21" fmla="*/ 2553675 w 2672649"/>
                <a:gd name="connsiteY21" fmla="*/ 1626234 h 2152419"/>
                <a:gd name="connsiteX22" fmla="*/ 2432649 w 2672649"/>
                <a:gd name="connsiteY22" fmla="*/ 1684278 h 2152419"/>
                <a:gd name="connsiteX23" fmla="*/ 2242868 w 2672649"/>
                <a:gd name="connsiteY23" fmla="*/ 1701531 h 2152419"/>
                <a:gd name="connsiteX24" fmla="*/ 1966822 w 2672649"/>
                <a:gd name="connsiteY24" fmla="*/ 1684278 h 2152419"/>
                <a:gd name="connsiteX25" fmla="*/ 1915064 w 2672649"/>
                <a:gd name="connsiteY25" fmla="*/ 1667025 h 2152419"/>
                <a:gd name="connsiteX26" fmla="*/ 1846052 w 2672649"/>
                <a:gd name="connsiteY26" fmla="*/ 1598014 h 2152419"/>
                <a:gd name="connsiteX27" fmla="*/ 1777041 w 2672649"/>
                <a:gd name="connsiteY27" fmla="*/ 1442739 h 2152419"/>
                <a:gd name="connsiteX28" fmla="*/ 1760984 w 2672649"/>
                <a:gd name="connsiteY28" fmla="*/ 1899341 h 2152419"/>
                <a:gd name="connsiteX29" fmla="*/ 1605111 w 2672649"/>
                <a:gd name="connsiteY29" fmla="*/ 1883454 h 2152419"/>
                <a:gd name="connsiteX30" fmla="*/ 1511758 w 2672649"/>
                <a:gd name="connsiteY30" fmla="*/ 1969718 h 2152419"/>
                <a:gd name="connsiteX31" fmla="*/ 1431985 w 2672649"/>
                <a:gd name="connsiteY31" fmla="*/ 1908565 h 2152419"/>
                <a:gd name="connsiteX32" fmla="*/ 1362973 w 2672649"/>
                <a:gd name="connsiteY32" fmla="*/ 2098346 h 2152419"/>
                <a:gd name="connsiteX33" fmla="*/ 1259456 w 2672649"/>
                <a:gd name="connsiteY33" fmla="*/ 2150105 h 2152419"/>
                <a:gd name="connsiteX34" fmla="*/ 931652 w 2672649"/>
                <a:gd name="connsiteY34" fmla="*/ 2081093 h 2152419"/>
                <a:gd name="connsiteX35" fmla="*/ 914400 w 2672649"/>
                <a:gd name="connsiteY35" fmla="*/ 2063841 h 2152419"/>
                <a:gd name="connsiteX36" fmla="*/ 828135 w 2672649"/>
                <a:gd name="connsiteY36" fmla="*/ 1908565 h 2152419"/>
                <a:gd name="connsiteX37" fmla="*/ 810883 w 2672649"/>
                <a:gd name="connsiteY37" fmla="*/ 1598014 h 2152419"/>
                <a:gd name="connsiteX38" fmla="*/ 776377 w 2672649"/>
                <a:gd name="connsiteY38" fmla="*/ 1442739 h 2152419"/>
                <a:gd name="connsiteX39" fmla="*/ 621102 w 2672649"/>
                <a:gd name="connsiteY39" fmla="*/ 1425486 h 2152419"/>
                <a:gd name="connsiteX40" fmla="*/ 500332 w 2672649"/>
                <a:gd name="connsiteY40" fmla="*/ 1408233 h 2152419"/>
                <a:gd name="connsiteX41" fmla="*/ 362309 w 2672649"/>
                <a:gd name="connsiteY41" fmla="*/ 1408233 h 2152419"/>
                <a:gd name="connsiteX42" fmla="*/ 103517 w 2672649"/>
                <a:gd name="connsiteY42" fmla="*/ 1390980 h 2152419"/>
                <a:gd name="connsiteX43" fmla="*/ 0 w 2672649"/>
                <a:gd name="connsiteY43" fmla="*/ 1270210 h 2152419"/>
                <a:gd name="connsiteX44" fmla="*/ 0 w 2672649"/>
                <a:gd name="connsiteY44" fmla="*/ 1011418 h 2152419"/>
                <a:gd name="connsiteX45" fmla="*/ 34505 w 2672649"/>
                <a:gd name="connsiteY45" fmla="*/ 856142 h 2152419"/>
                <a:gd name="connsiteX46" fmla="*/ 86264 w 2672649"/>
                <a:gd name="connsiteY46" fmla="*/ 718120 h 2152419"/>
                <a:gd name="connsiteX47" fmla="*/ 207034 w 2672649"/>
                <a:gd name="connsiteY47" fmla="*/ 649108 h 2152419"/>
                <a:gd name="connsiteX48" fmla="*/ 414068 w 2672649"/>
                <a:gd name="connsiteY48" fmla="*/ 614603 h 2152419"/>
                <a:gd name="connsiteX49" fmla="*/ 621102 w 2672649"/>
                <a:gd name="connsiteY49" fmla="*/ 787131 h 2152419"/>
                <a:gd name="connsiteX50" fmla="*/ 741871 w 2672649"/>
                <a:gd name="connsiteY50" fmla="*/ 718120 h 2152419"/>
                <a:gd name="connsiteX0" fmla="*/ 741871 w 2672649"/>
                <a:gd name="connsiteY0" fmla="*/ 718120 h 2152419"/>
                <a:gd name="connsiteX1" fmla="*/ 690113 w 2672649"/>
                <a:gd name="connsiteY1" fmla="*/ 390316 h 2152419"/>
                <a:gd name="connsiteX2" fmla="*/ 914400 w 2672649"/>
                <a:gd name="connsiteY2" fmla="*/ 217788 h 2152419"/>
                <a:gd name="connsiteX3" fmla="*/ 1047163 w 2672649"/>
                <a:gd name="connsiteY3" fmla="*/ 42117 h 2152419"/>
                <a:gd name="connsiteX4" fmla="*/ 1318270 w 2672649"/>
                <a:gd name="connsiteY4" fmla="*/ 9984 h 2152419"/>
                <a:gd name="connsiteX5" fmla="*/ 1500996 w 2672649"/>
                <a:gd name="connsiteY5" fmla="*/ 183282 h 2152419"/>
                <a:gd name="connsiteX6" fmla="*/ 1725283 w 2672649"/>
                <a:gd name="connsiteY6" fmla="*/ 235041 h 2152419"/>
                <a:gd name="connsiteX7" fmla="*/ 1846052 w 2672649"/>
                <a:gd name="connsiteY7" fmla="*/ 183282 h 2152419"/>
                <a:gd name="connsiteX8" fmla="*/ 1930200 w 2672649"/>
                <a:gd name="connsiteY8" fmla="*/ 51032 h 2152419"/>
                <a:gd name="connsiteX9" fmla="*/ 2013706 w 2672649"/>
                <a:gd name="connsiteY9" fmla="*/ 57189 h 2152419"/>
                <a:gd name="connsiteX10" fmla="*/ 2191109 w 2672649"/>
                <a:gd name="connsiteY10" fmla="*/ 131524 h 2152419"/>
                <a:gd name="connsiteX11" fmla="*/ 2380890 w 2672649"/>
                <a:gd name="connsiteY11" fmla="*/ 217788 h 2152419"/>
                <a:gd name="connsiteX12" fmla="*/ 2518913 w 2672649"/>
                <a:gd name="connsiteY12" fmla="*/ 355810 h 2152419"/>
                <a:gd name="connsiteX13" fmla="*/ 2467154 w 2672649"/>
                <a:gd name="connsiteY13" fmla="*/ 511086 h 2152419"/>
                <a:gd name="connsiteX14" fmla="*/ 2380890 w 2672649"/>
                <a:gd name="connsiteY14" fmla="*/ 614603 h 2152419"/>
                <a:gd name="connsiteX15" fmla="*/ 2311879 w 2672649"/>
                <a:gd name="connsiteY15" fmla="*/ 700867 h 2152419"/>
                <a:gd name="connsiteX16" fmla="*/ 2328619 w 2672649"/>
                <a:gd name="connsiteY16" fmla="*/ 801754 h 2152419"/>
                <a:gd name="connsiteX17" fmla="*/ 2311879 w 2672649"/>
                <a:gd name="connsiteY17" fmla="*/ 907901 h 2152419"/>
                <a:gd name="connsiteX18" fmla="*/ 2607037 w 2672649"/>
                <a:gd name="connsiteY18" fmla="*/ 1042780 h 2152419"/>
                <a:gd name="connsiteX19" fmla="*/ 2672649 w 2672649"/>
                <a:gd name="connsiteY19" fmla="*/ 1214796 h 2152419"/>
                <a:gd name="connsiteX20" fmla="*/ 2570671 w 2672649"/>
                <a:gd name="connsiteY20" fmla="*/ 1477244 h 2152419"/>
                <a:gd name="connsiteX21" fmla="*/ 2553675 w 2672649"/>
                <a:gd name="connsiteY21" fmla="*/ 1626234 h 2152419"/>
                <a:gd name="connsiteX22" fmla="*/ 2432649 w 2672649"/>
                <a:gd name="connsiteY22" fmla="*/ 1684278 h 2152419"/>
                <a:gd name="connsiteX23" fmla="*/ 2242868 w 2672649"/>
                <a:gd name="connsiteY23" fmla="*/ 1701531 h 2152419"/>
                <a:gd name="connsiteX24" fmla="*/ 1966822 w 2672649"/>
                <a:gd name="connsiteY24" fmla="*/ 1684278 h 2152419"/>
                <a:gd name="connsiteX25" fmla="*/ 1915064 w 2672649"/>
                <a:gd name="connsiteY25" fmla="*/ 1667025 h 2152419"/>
                <a:gd name="connsiteX26" fmla="*/ 1846052 w 2672649"/>
                <a:gd name="connsiteY26" fmla="*/ 1598014 h 2152419"/>
                <a:gd name="connsiteX27" fmla="*/ 1853995 w 2672649"/>
                <a:gd name="connsiteY27" fmla="*/ 1795824 h 2152419"/>
                <a:gd name="connsiteX28" fmla="*/ 1760984 w 2672649"/>
                <a:gd name="connsiteY28" fmla="*/ 1899341 h 2152419"/>
                <a:gd name="connsiteX29" fmla="*/ 1605111 w 2672649"/>
                <a:gd name="connsiteY29" fmla="*/ 1883454 h 2152419"/>
                <a:gd name="connsiteX30" fmla="*/ 1511758 w 2672649"/>
                <a:gd name="connsiteY30" fmla="*/ 1969718 h 2152419"/>
                <a:gd name="connsiteX31" fmla="*/ 1431985 w 2672649"/>
                <a:gd name="connsiteY31" fmla="*/ 1908565 h 2152419"/>
                <a:gd name="connsiteX32" fmla="*/ 1362973 w 2672649"/>
                <a:gd name="connsiteY32" fmla="*/ 2098346 h 2152419"/>
                <a:gd name="connsiteX33" fmla="*/ 1259456 w 2672649"/>
                <a:gd name="connsiteY33" fmla="*/ 2150105 h 2152419"/>
                <a:gd name="connsiteX34" fmla="*/ 931652 w 2672649"/>
                <a:gd name="connsiteY34" fmla="*/ 2081093 h 2152419"/>
                <a:gd name="connsiteX35" fmla="*/ 914400 w 2672649"/>
                <a:gd name="connsiteY35" fmla="*/ 2063841 h 2152419"/>
                <a:gd name="connsiteX36" fmla="*/ 828135 w 2672649"/>
                <a:gd name="connsiteY36" fmla="*/ 1908565 h 2152419"/>
                <a:gd name="connsiteX37" fmla="*/ 810883 w 2672649"/>
                <a:gd name="connsiteY37" fmla="*/ 1598014 h 2152419"/>
                <a:gd name="connsiteX38" fmla="*/ 776377 w 2672649"/>
                <a:gd name="connsiteY38" fmla="*/ 1442739 h 2152419"/>
                <a:gd name="connsiteX39" fmla="*/ 621102 w 2672649"/>
                <a:gd name="connsiteY39" fmla="*/ 1425486 h 2152419"/>
                <a:gd name="connsiteX40" fmla="*/ 500332 w 2672649"/>
                <a:gd name="connsiteY40" fmla="*/ 1408233 h 2152419"/>
                <a:gd name="connsiteX41" fmla="*/ 362309 w 2672649"/>
                <a:gd name="connsiteY41" fmla="*/ 1408233 h 2152419"/>
                <a:gd name="connsiteX42" fmla="*/ 103517 w 2672649"/>
                <a:gd name="connsiteY42" fmla="*/ 1390980 h 2152419"/>
                <a:gd name="connsiteX43" fmla="*/ 0 w 2672649"/>
                <a:gd name="connsiteY43" fmla="*/ 1270210 h 2152419"/>
                <a:gd name="connsiteX44" fmla="*/ 0 w 2672649"/>
                <a:gd name="connsiteY44" fmla="*/ 1011418 h 2152419"/>
                <a:gd name="connsiteX45" fmla="*/ 34505 w 2672649"/>
                <a:gd name="connsiteY45" fmla="*/ 856142 h 2152419"/>
                <a:gd name="connsiteX46" fmla="*/ 86264 w 2672649"/>
                <a:gd name="connsiteY46" fmla="*/ 718120 h 2152419"/>
                <a:gd name="connsiteX47" fmla="*/ 207034 w 2672649"/>
                <a:gd name="connsiteY47" fmla="*/ 649108 h 2152419"/>
                <a:gd name="connsiteX48" fmla="*/ 414068 w 2672649"/>
                <a:gd name="connsiteY48" fmla="*/ 614603 h 2152419"/>
                <a:gd name="connsiteX49" fmla="*/ 621102 w 2672649"/>
                <a:gd name="connsiteY49" fmla="*/ 787131 h 2152419"/>
                <a:gd name="connsiteX50" fmla="*/ 741871 w 2672649"/>
                <a:gd name="connsiteY50" fmla="*/ 718120 h 2152419"/>
                <a:gd name="connsiteX0" fmla="*/ 741871 w 2672649"/>
                <a:gd name="connsiteY0" fmla="*/ 718120 h 2152419"/>
                <a:gd name="connsiteX1" fmla="*/ 690113 w 2672649"/>
                <a:gd name="connsiteY1" fmla="*/ 390316 h 2152419"/>
                <a:gd name="connsiteX2" fmla="*/ 914400 w 2672649"/>
                <a:gd name="connsiteY2" fmla="*/ 217788 h 2152419"/>
                <a:gd name="connsiteX3" fmla="*/ 1047163 w 2672649"/>
                <a:gd name="connsiteY3" fmla="*/ 42117 h 2152419"/>
                <a:gd name="connsiteX4" fmla="*/ 1318270 w 2672649"/>
                <a:gd name="connsiteY4" fmla="*/ 9984 h 2152419"/>
                <a:gd name="connsiteX5" fmla="*/ 1500996 w 2672649"/>
                <a:gd name="connsiteY5" fmla="*/ 183282 h 2152419"/>
                <a:gd name="connsiteX6" fmla="*/ 1725283 w 2672649"/>
                <a:gd name="connsiteY6" fmla="*/ 235041 h 2152419"/>
                <a:gd name="connsiteX7" fmla="*/ 1846052 w 2672649"/>
                <a:gd name="connsiteY7" fmla="*/ 183282 h 2152419"/>
                <a:gd name="connsiteX8" fmla="*/ 1930200 w 2672649"/>
                <a:gd name="connsiteY8" fmla="*/ 51032 h 2152419"/>
                <a:gd name="connsiteX9" fmla="*/ 2013706 w 2672649"/>
                <a:gd name="connsiteY9" fmla="*/ 57189 h 2152419"/>
                <a:gd name="connsiteX10" fmla="*/ 2191109 w 2672649"/>
                <a:gd name="connsiteY10" fmla="*/ 131524 h 2152419"/>
                <a:gd name="connsiteX11" fmla="*/ 2380890 w 2672649"/>
                <a:gd name="connsiteY11" fmla="*/ 217788 h 2152419"/>
                <a:gd name="connsiteX12" fmla="*/ 2518913 w 2672649"/>
                <a:gd name="connsiteY12" fmla="*/ 355810 h 2152419"/>
                <a:gd name="connsiteX13" fmla="*/ 2467154 w 2672649"/>
                <a:gd name="connsiteY13" fmla="*/ 511086 h 2152419"/>
                <a:gd name="connsiteX14" fmla="*/ 2380890 w 2672649"/>
                <a:gd name="connsiteY14" fmla="*/ 614603 h 2152419"/>
                <a:gd name="connsiteX15" fmla="*/ 2311879 w 2672649"/>
                <a:gd name="connsiteY15" fmla="*/ 700867 h 2152419"/>
                <a:gd name="connsiteX16" fmla="*/ 2328619 w 2672649"/>
                <a:gd name="connsiteY16" fmla="*/ 801754 h 2152419"/>
                <a:gd name="connsiteX17" fmla="*/ 2311879 w 2672649"/>
                <a:gd name="connsiteY17" fmla="*/ 907901 h 2152419"/>
                <a:gd name="connsiteX18" fmla="*/ 2607037 w 2672649"/>
                <a:gd name="connsiteY18" fmla="*/ 1042780 h 2152419"/>
                <a:gd name="connsiteX19" fmla="*/ 2672649 w 2672649"/>
                <a:gd name="connsiteY19" fmla="*/ 1214796 h 2152419"/>
                <a:gd name="connsiteX20" fmla="*/ 2570671 w 2672649"/>
                <a:gd name="connsiteY20" fmla="*/ 1477244 h 2152419"/>
                <a:gd name="connsiteX21" fmla="*/ 2553675 w 2672649"/>
                <a:gd name="connsiteY21" fmla="*/ 1626234 h 2152419"/>
                <a:gd name="connsiteX22" fmla="*/ 2432649 w 2672649"/>
                <a:gd name="connsiteY22" fmla="*/ 1684278 h 2152419"/>
                <a:gd name="connsiteX23" fmla="*/ 2242868 w 2672649"/>
                <a:gd name="connsiteY23" fmla="*/ 1701531 h 2152419"/>
                <a:gd name="connsiteX24" fmla="*/ 1966822 w 2672649"/>
                <a:gd name="connsiteY24" fmla="*/ 1684278 h 2152419"/>
                <a:gd name="connsiteX25" fmla="*/ 1846052 w 2672649"/>
                <a:gd name="connsiteY25" fmla="*/ 1598014 h 2152419"/>
                <a:gd name="connsiteX26" fmla="*/ 1853995 w 2672649"/>
                <a:gd name="connsiteY26" fmla="*/ 1795824 h 2152419"/>
                <a:gd name="connsiteX27" fmla="*/ 1760984 w 2672649"/>
                <a:gd name="connsiteY27" fmla="*/ 1899341 h 2152419"/>
                <a:gd name="connsiteX28" fmla="*/ 1605111 w 2672649"/>
                <a:gd name="connsiteY28" fmla="*/ 1883454 h 2152419"/>
                <a:gd name="connsiteX29" fmla="*/ 1511758 w 2672649"/>
                <a:gd name="connsiteY29" fmla="*/ 1969718 h 2152419"/>
                <a:gd name="connsiteX30" fmla="*/ 1431985 w 2672649"/>
                <a:gd name="connsiteY30" fmla="*/ 1908565 h 2152419"/>
                <a:gd name="connsiteX31" fmla="*/ 1362973 w 2672649"/>
                <a:gd name="connsiteY31" fmla="*/ 2098346 h 2152419"/>
                <a:gd name="connsiteX32" fmla="*/ 1259456 w 2672649"/>
                <a:gd name="connsiteY32" fmla="*/ 2150105 h 2152419"/>
                <a:gd name="connsiteX33" fmla="*/ 931652 w 2672649"/>
                <a:gd name="connsiteY33" fmla="*/ 2081093 h 2152419"/>
                <a:gd name="connsiteX34" fmla="*/ 914400 w 2672649"/>
                <a:gd name="connsiteY34" fmla="*/ 2063841 h 2152419"/>
                <a:gd name="connsiteX35" fmla="*/ 828135 w 2672649"/>
                <a:gd name="connsiteY35" fmla="*/ 1908565 h 2152419"/>
                <a:gd name="connsiteX36" fmla="*/ 810883 w 2672649"/>
                <a:gd name="connsiteY36" fmla="*/ 1598014 h 2152419"/>
                <a:gd name="connsiteX37" fmla="*/ 776377 w 2672649"/>
                <a:gd name="connsiteY37" fmla="*/ 1442739 h 2152419"/>
                <a:gd name="connsiteX38" fmla="*/ 621102 w 2672649"/>
                <a:gd name="connsiteY38" fmla="*/ 1425486 h 2152419"/>
                <a:gd name="connsiteX39" fmla="*/ 500332 w 2672649"/>
                <a:gd name="connsiteY39" fmla="*/ 1408233 h 2152419"/>
                <a:gd name="connsiteX40" fmla="*/ 362309 w 2672649"/>
                <a:gd name="connsiteY40" fmla="*/ 1408233 h 2152419"/>
                <a:gd name="connsiteX41" fmla="*/ 103517 w 2672649"/>
                <a:gd name="connsiteY41" fmla="*/ 1390980 h 2152419"/>
                <a:gd name="connsiteX42" fmla="*/ 0 w 2672649"/>
                <a:gd name="connsiteY42" fmla="*/ 1270210 h 2152419"/>
                <a:gd name="connsiteX43" fmla="*/ 0 w 2672649"/>
                <a:gd name="connsiteY43" fmla="*/ 1011418 h 2152419"/>
                <a:gd name="connsiteX44" fmla="*/ 34505 w 2672649"/>
                <a:gd name="connsiteY44" fmla="*/ 856142 h 2152419"/>
                <a:gd name="connsiteX45" fmla="*/ 86264 w 2672649"/>
                <a:gd name="connsiteY45" fmla="*/ 718120 h 2152419"/>
                <a:gd name="connsiteX46" fmla="*/ 207034 w 2672649"/>
                <a:gd name="connsiteY46" fmla="*/ 649108 h 2152419"/>
                <a:gd name="connsiteX47" fmla="*/ 414068 w 2672649"/>
                <a:gd name="connsiteY47" fmla="*/ 614603 h 2152419"/>
                <a:gd name="connsiteX48" fmla="*/ 621102 w 2672649"/>
                <a:gd name="connsiteY48" fmla="*/ 787131 h 2152419"/>
                <a:gd name="connsiteX49" fmla="*/ 741871 w 2672649"/>
                <a:gd name="connsiteY49" fmla="*/ 718120 h 2152419"/>
                <a:gd name="connsiteX0" fmla="*/ 741871 w 2672649"/>
                <a:gd name="connsiteY0" fmla="*/ 718120 h 2152419"/>
                <a:gd name="connsiteX1" fmla="*/ 690113 w 2672649"/>
                <a:gd name="connsiteY1" fmla="*/ 390316 h 2152419"/>
                <a:gd name="connsiteX2" fmla="*/ 914400 w 2672649"/>
                <a:gd name="connsiteY2" fmla="*/ 217788 h 2152419"/>
                <a:gd name="connsiteX3" fmla="*/ 1047163 w 2672649"/>
                <a:gd name="connsiteY3" fmla="*/ 42117 h 2152419"/>
                <a:gd name="connsiteX4" fmla="*/ 1318270 w 2672649"/>
                <a:gd name="connsiteY4" fmla="*/ 9984 h 2152419"/>
                <a:gd name="connsiteX5" fmla="*/ 1500996 w 2672649"/>
                <a:gd name="connsiteY5" fmla="*/ 183282 h 2152419"/>
                <a:gd name="connsiteX6" fmla="*/ 1725283 w 2672649"/>
                <a:gd name="connsiteY6" fmla="*/ 235041 h 2152419"/>
                <a:gd name="connsiteX7" fmla="*/ 1846052 w 2672649"/>
                <a:gd name="connsiteY7" fmla="*/ 183282 h 2152419"/>
                <a:gd name="connsiteX8" fmla="*/ 1930200 w 2672649"/>
                <a:gd name="connsiteY8" fmla="*/ 51032 h 2152419"/>
                <a:gd name="connsiteX9" fmla="*/ 2013706 w 2672649"/>
                <a:gd name="connsiteY9" fmla="*/ 57189 h 2152419"/>
                <a:gd name="connsiteX10" fmla="*/ 2191109 w 2672649"/>
                <a:gd name="connsiteY10" fmla="*/ 131524 h 2152419"/>
                <a:gd name="connsiteX11" fmla="*/ 2380890 w 2672649"/>
                <a:gd name="connsiteY11" fmla="*/ 217788 h 2152419"/>
                <a:gd name="connsiteX12" fmla="*/ 2518913 w 2672649"/>
                <a:gd name="connsiteY12" fmla="*/ 355810 h 2152419"/>
                <a:gd name="connsiteX13" fmla="*/ 2467154 w 2672649"/>
                <a:gd name="connsiteY13" fmla="*/ 511086 h 2152419"/>
                <a:gd name="connsiteX14" fmla="*/ 2380890 w 2672649"/>
                <a:gd name="connsiteY14" fmla="*/ 614603 h 2152419"/>
                <a:gd name="connsiteX15" fmla="*/ 2311879 w 2672649"/>
                <a:gd name="connsiteY15" fmla="*/ 700867 h 2152419"/>
                <a:gd name="connsiteX16" fmla="*/ 2328619 w 2672649"/>
                <a:gd name="connsiteY16" fmla="*/ 801754 h 2152419"/>
                <a:gd name="connsiteX17" fmla="*/ 2311879 w 2672649"/>
                <a:gd name="connsiteY17" fmla="*/ 907901 h 2152419"/>
                <a:gd name="connsiteX18" fmla="*/ 2607037 w 2672649"/>
                <a:gd name="connsiteY18" fmla="*/ 1042780 h 2152419"/>
                <a:gd name="connsiteX19" fmla="*/ 2672649 w 2672649"/>
                <a:gd name="connsiteY19" fmla="*/ 1214796 h 2152419"/>
                <a:gd name="connsiteX20" fmla="*/ 2570671 w 2672649"/>
                <a:gd name="connsiteY20" fmla="*/ 1477244 h 2152419"/>
                <a:gd name="connsiteX21" fmla="*/ 2553675 w 2672649"/>
                <a:gd name="connsiteY21" fmla="*/ 1626234 h 2152419"/>
                <a:gd name="connsiteX22" fmla="*/ 2432649 w 2672649"/>
                <a:gd name="connsiteY22" fmla="*/ 1684278 h 2152419"/>
                <a:gd name="connsiteX23" fmla="*/ 2242868 w 2672649"/>
                <a:gd name="connsiteY23" fmla="*/ 1701531 h 2152419"/>
                <a:gd name="connsiteX24" fmla="*/ 1966822 w 2672649"/>
                <a:gd name="connsiteY24" fmla="*/ 1684278 h 2152419"/>
                <a:gd name="connsiteX25" fmla="*/ 1954694 w 2672649"/>
                <a:gd name="connsiteY25" fmla="*/ 1770029 h 2152419"/>
                <a:gd name="connsiteX26" fmla="*/ 1853995 w 2672649"/>
                <a:gd name="connsiteY26" fmla="*/ 1795824 h 2152419"/>
                <a:gd name="connsiteX27" fmla="*/ 1760984 w 2672649"/>
                <a:gd name="connsiteY27" fmla="*/ 1899341 h 2152419"/>
                <a:gd name="connsiteX28" fmla="*/ 1605111 w 2672649"/>
                <a:gd name="connsiteY28" fmla="*/ 1883454 h 2152419"/>
                <a:gd name="connsiteX29" fmla="*/ 1511758 w 2672649"/>
                <a:gd name="connsiteY29" fmla="*/ 1969718 h 2152419"/>
                <a:gd name="connsiteX30" fmla="*/ 1431985 w 2672649"/>
                <a:gd name="connsiteY30" fmla="*/ 1908565 h 2152419"/>
                <a:gd name="connsiteX31" fmla="*/ 1362973 w 2672649"/>
                <a:gd name="connsiteY31" fmla="*/ 2098346 h 2152419"/>
                <a:gd name="connsiteX32" fmla="*/ 1259456 w 2672649"/>
                <a:gd name="connsiteY32" fmla="*/ 2150105 h 2152419"/>
                <a:gd name="connsiteX33" fmla="*/ 931652 w 2672649"/>
                <a:gd name="connsiteY33" fmla="*/ 2081093 h 2152419"/>
                <a:gd name="connsiteX34" fmla="*/ 914400 w 2672649"/>
                <a:gd name="connsiteY34" fmla="*/ 2063841 h 2152419"/>
                <a:gd name="connsiteX35" fmla="*/ 828135 w 2672649"/>
                <a:gd name="connsiteY35" fmla="*/ 1908565 h 2152419"/>
                <a:gd name="connsiteX36" fmla="*/ 810883 w 2672649"/>
                <a:gd name="connsiteY36" fmla="*/ 1598014 h 2152419"/>
                <a:gd name="connsiteX37" fmla="*/ 776377 w 2672649"/>
                <a:gd name="connsiteY37" fmla="*/ 1442739 h 2152419"/>
                <a:gd name="connsiteX38" fmla="*/ 621102 w 2672649"/>
                <a:gd name="connsiteY38" fmla="*/ 1425486 h 2152419"/>
                <a:gd name="connsiteX39" fmla="*/ 500332 w 2672649"/>
                <a:gd name="connsiteY39" fmla="*/ 1408233 h 2152419"/>
                <a:gd name="connsiteX40" fmla="*/ 362309 w 2672649"/>
                <a:gd name="connsiteY40" fmla="*/ 1408233 h 2152419"/>
                <a:gd name="connsiteX41" fmla="*/ 103517 w 2672649"/>
                <a:gd name="connsiteY41" fmla="*/ 1390980 h 2152419"/>
                <a:gd name="connsiteX42" fmla="*/ 0 w 2672649"/>
                <a:gd name="connsiteY42" fmla="*/ 1270210 h 2152419"/>
                <a:gd name="connsiteX43" fmla="*/ 0 w 2672649"/>
                <a:gd name="connsiteY43" fmla="*/ 1011418 h 2152419"/>
                <a:gd name="connsiteX44" fmla="*/ 34505 w 2672649"/>
                <a:gd name="connsiteY44" fmla="*/ 856142 h 2152419"/>
                <a:gd name="connsiteX45" fmla="*/ 86264 w 2672649"/>
                <a:gd name="connsiteY45" fmla="*/ 718120 h 2152419"/>
                <a:gd name="connsiteX46" fmla="*/ 207034 w 2672649"/>
                <a:gd name="connsiteY46" fmla="*/ 649108 h 2152419"/>
                <a:gd name="connsiteX47" fmla="*/ 414068 w 2672649"/>
                <a:gd name="connsiteY47" fmla="*/ 614603 h 2152419"/>
                <a:gd name="connsiteX48" fmla="*/ 621102 w 2672649"/>
                <a:gd name="connsiteY48" fmla="*/ 787131 h 2152419"/>
                <a:gd name="connsiteX49" fmla="*/ 741871 w 2672649"/>
                <a:gd name="connsiteY49" fmla="*/ 718120 h 2152419"/>
                <a:gd name="connsiteX0" fmla="*/ 741871 w 2672649"/>
                <a:gd name="connsiteY0" fmla="*/ 718120 h 2108809"/>
                <a:gd name="connsiteX1" fmla="*/ 690113 w 2672649"/>
                <a:gd name="connsiteY1" fmla="*/ 390316 h 2108809"/>
                <a:gd name="connsiteX2" fmla="*/ 914400 w 2672649"/>
                <a:gd name="connsiteY2" fmla="*/ 217788 h 2108809"/>
                <a:gd name="connsiteX3" fmla="*/ 1047163 w 2672649"/>
                <a:gd name="connsiteY3" fmla="*/ 42117 h 2108809"/>
                <a:gd name="connsiteX4" fmla="*/ 1318270 w 2672649"/>
                <a:gd name="connsiteY4" fmla="*/ 9984 h 2108809"/>
                <a:gd name="connsiteX5" fmla="*/ 1500996 w 2672649"/>
                <a:gd name="connsiteY5" fmla="*/ 183282 h 2108809"/>
                <a:gd name="connsiteX6" fmla="*/ 1725283 w 2672649"/>
                <a:gd name="connsiteY6" fmla="*/ 235041 h 2108809"/>
                <a:gd name="connsiteX7" fmla="*/ 1846052 w 2672649"/>
                <a:gd name="connsiteY7" fmla="*/ 183282 h 2108809"/>
                <a:gd name="connsiteX8" fmla="*/ 1930200 w 2672649"/>
                <a:gd name="connsiteY8" fmla="*/ 51032 h 2108809"/>
                <a:gd name="connsiteX9" fmla="*/ 2013706 w 2672649"/>
                <a:gd name="connsiteY9" fmla="*/ 57189 h 2108809"/>
                <a:gd name="connsiteX10" fmla="*/ 2191109 w 2672649"/>
                <a:gd name="connsiteY10" fmla="*/ 131524 h 2108809"/>
                <a:gd name="connsiteX11" fmla="*/ 2380890 w 2672649"/>
                <a:gd name="connsiteY11" fmla="*/ 217788 h 2108809"/>
                <a:gd name="connsiteX12" fmla="*/ 2518913 w 2672649"/>
                <a:gd name="connsiteY12" fmla="*/ 355810 h 2108809"/>
                <a:gd name="connsiteX13" fmla="*/ 2467154 w 2672649"/>
                <a:gd name="connsiteY13" fmla="*/ 511086 h 2108809"/>
                <a:gd name="connsiteX14" fmla="*/ 2380890 w 2672649"/>
                <a:gd name="connsiteY14" fmla="*/ 614603 h 2108809"/>
                <a:gd name="connsiteX15" fmla="*/ 2311879 w 2672649"/>
                <a:gd name="connsiteY15" fmla="*/ 700867 h 2108809"/>
                <a:gd name="connsiteX16" fmla="*/ 2328619 w 2672649"/>
                <a:gd name="connsiteY16" fmla="*/ 801754 h 2108809"/>
                <a:gd name="connsiteX17" fmla="*/ 2311879 w 2672649"/>
                <a:gd name="connsiteY17" fmla="*/ 907901 h 2108809"/>
                <a:gd name="connsiteX18" fmla="*/ 2607037 w 2672649"/>
                <a:gd name="connsiteY18" fmla="*/ 1042780 h 2108809"/>
                <a:gd name="connsiteX19" fmla="*/ 2672649 w 2672649"/>
                <a:gd name="connsiteY19" fmla="*/ 1214796 h 2108809"/>
                <a:gd name="connsiteX20" fmla="*/ 2570671 w 2672649"/>
                <a:gd name="connsiteY20" fmla="*/ 1477244 h 2108809"/>
                <a:gd name="connsiteX21" fmla="*/ 2553675 w 2672649"/>
                <a:gd name="connsiteY21" fmla="*/ 1626234 h 2108809"/>
                <a:gd name="connsiteX22" fmla="*/ 2432649 w 2672649"/>
                <a:gd name="connsiteY22" fmla="*/ 1684278 h 2108809"/>
                <a:gd name="connsiteX23" fmla="*/ 2242868 w 2672649"/>
                <a:gd name="connsiteY23" fmla="*/ 1701531 h 2108809"/>
                <a:gd name="connsiteX24" fmla="*/ 1966822 w 2672649"/>
                <a:gd name="connsiteY24" fmla="*/ 1684278 h 2108809"/>
                <a:gd name="connsiteX25" fmla="*/ 1954694 w 2672649"/>
                <a:gd name="connsiteY25" fmla="*/ 1770029 h 2108809"/>
                <a:gd name="connsiteX26" fmla="*/ 1853995 w 2672649"/>
                <a:gd name="connsiteY26" fmla="*/ 1795824 h 2108809"/>
                <a:gd name="connsiteX27" fmla="*/ 1760984 w 2672649"/>
                <a:gd name="connsiteY27" fmla="*/ 1899341 h 2108809"/>
                <a:gd name="connsiteX28" fmla="*/ 1605111 w 2672649"/>
                <a:gd name="connsiteY28" fmla="*/ 1883454 h 2108809"/>
                <a:gd name="connsiteX29" fmla="*/ 1511758 w 2672649"/>
                <a:gd name="connsiteY29" fmla="*/ 1969718 h 2108809"/>
                <a:gd name="connsiteX30" fmla="*/ 1431985 w 2672649"/>
                <a:gd name="connsiteY30" fmla="*/ 1908565 h 2108809"/>
                <a:gd name="connsiteX31" fmla="*/ 1362973 w 2672649"/>
                <a:gd name="connsiteY31" fmla="*/ 2098346 h 2108809"/>
                <a:gd name="connsiteX32" fmla="*/ 1150815 w 2672649"/>
                <a:gd name="connsiteY32" fmla="*/ 2082204 h 2108809"/>
                <a:gd name="connsiteX33" fmla="*/ 931652 w 2672649"/>
                <a:gd name="connsiteY33" fmla="*/ 2081093 h 2108809"/>
                <a:gd name="connsiteX34" fmla="*/ 914400 w 2672649"/>
                <a:gd name="connsiteY34" fmla="*/ 2063841 h 2108809"/>
                <a:gd name="connsiteX35" fmla="*/ 828135 w 2672649"/>
                <a:gd name="connsiteY35" fmla="*/ 1908565 h 2108809"/>
                <a:gd name="connsiteX36" fmla="*/ 810883 w 2672649"/>
                <a:gd name="connsiteY36" fmla="*/ 1598014 h 2108809"/>
                <a:gd name="connsiteX37" fmla="*/ 776377 w 2672649"/>
                <a:gd name="connsiteY37" fmla="*/ 1442739 h 2108809"/>
                <a:gd name="connsiteX38" fmla="*/ 621102 w 2672649"/>
                <a:gd name="connsiteY38" fmla="*/ 1425486 h 2108809"/>
                <a:gd name="connsiteX39" fmla="*/ 500332 w 2672649"/>
                <a:gd name="connsiteY39" fmla="*/ 1408233 h 2108809"/>
                <a:gd name="connsiteX40" fmla="*/ 362309 w 2672649"/>
                <a:gd name="connsiteY40" fmla="*/ 1408233 h 2108809"/>
                <a:gd name="connsiteX41" fmla="*/ 103517 w 2672649"/>
                <a:gd name="connsiteY41" fmla="*/ 1390980 h 2108809"/>
                <a:gd name="connsiteX42" fmla="*/ 0 w 2672649"/>
                <a:gd name="connsiteY42" fmla="*/ 1270210 h 2108809"/>
                <a:gd name="connsiteX43" fmla="*/ 0 w 2672649"/>
                <a:gd name="connsiteY43" fmla="*/ 1011418 h 2108809"/>
                <a:gd name="connsiteX44" fmla="*/ 34505 w 2672649"/>
                <a:gd name="connsiteY44" fmla="*/ 856142 h 2108809"/>
                <a:gd name="connsiteX45" fmla="*/ 86264 w 2672649"/>
                <a:gd name="connsiteY45" fmla="*/ 718120 h 2108809"/>
                <a:gd name="connsiteX46" fmla="*/ 207034 w 2672649"/>
                <a:gd name="connsiteY46" fmla="*/ 649108 h 2108809"/>
                <a:gd name="connsiteX47" fmla="*/ 414068 w 2672649"/>
                <a:gd name="connsiteY47" fmla="*/ 614603 h 2108809"/>
                <a:gd name="connsiteX48" fmla="*/ 621102 w 2672649"/>
                <a:gd name="connsiteY48" fmla="*/ 787131 h 2108809"/>
                <a:gd name="connsiteX49" fmla="*/ 741871 w 2672649"/>
                <a:gd name="connsiteY49" fmla="*/ 718120 h 2108809"/>
                <a:gd name="connsiteX0" fmla="*/ 741871 w 2672649"/>
                <a:gd name="connsiteY0" fmla="*/ 718120 h 2108809"/>
                <a:gd name="connsiteX1" fmla="*/ 690113 w 2672649"/>
                <a:gd name="connsiteY1" fmla="*/ 390316 h 2108809"/>
                <a:gd name="connsiteX2" fmla="*/ 914400 w 2672649"/>
                <a:gd name="connsiteY2" fmla="*/ 217788 h 2108809"/>
                <a:gd name="connsiteX3" fmla="*/ 1047163 w 2672649"/>
                <a:gd name="connsiteY3" fmla="*/ 42117 h 2108809"/>
                <a:gd name="connsiteX4" fmla="*/ 1318270 w 2672649"/>
                <a:gd name="connsiteY4" fmla="*/ 9984 h 2108809"/>
                <a:gd name="connsiteX5" fmla="*/ 1500996 w 2672649"/>
                <a:gd name="connsiteY5" fmla="*/ 183282 h 2108809"/>
                <a:gd name="connsiteX6" fmla="*/ 1725283 w 2672649"/>
                <a:gd name="connsiteY6" fmla="*/ 235041 h 2108809"/>
                <a:gd name="connsiteX7" fmla="*/ 1846052 w 2672649"/>
                <a:gd name="connsiteY7" fmla="*/ 183282 h 2108809"/>
                <a:gd name="connsiteX8" fmla="*/ 1930200 w 2672649"/>
                <a:gd name="connsiteY8" fmla="*/ 51032 h 2108809"/>
                <a:gd name="connsiteX9" fmla="*/ 2013706 w 2672649"/>
                <a:gd name="connsiteY9" fmla="*/ 57189 h 2108809"/>
                <a:gd name="connsiteX10" fmla="*/ 2191109 w 2672649"/>
                <a:gd name="connsiteY10" fmla="*/ 131524 h 2108809"/>
                <a:gd name="connsiteX11" fmla="*/ 2380890 w 2672649"/>
                <a:gd name="connsiteY11" fmla="*/ 217788 h 2108809"/>
                <a:gd name="connsiteX12" fmla="*/ 2518913 w 2672649"/>
                <a:gd name="connsiteY12" fmla="*/ 355810 h 2108809"/>
                <a:gd name="connsiteX13" fmla="*/ 2467154 w 2672649"/>
                <a:gd name="connsiteY13" fmla="*/ 511086 h 2108809"/>
                <a:gd name="connsiteX14" fmla="*/ 2380890 w 2672649"/>
                <a:gd name="connsiteY14" fmla="*/ 614603 h 2108809"/>
                <a:gd name="connsiteX15" fmla="*/ 2311879 w 2672649"/>
                <a:gd name="connsiteY15" fmla="*/ 700867 h 2108809"/>
                <a:gd name="connsiteX16" fmla="*/ 2328619 w 2672649"/>
                <a:gd name="connsiteY16" fmla="*/ 801754 h 2108809"/>
                <a:gd name="connsiteX17" fmla="*/ 2311879 w 2672649"/>
                <a:gd name="connsiteY17" fmla="*/ 907901 h 2108809"/>
                <a:gd name="connsiteX18" fmla="*/ 2607037 w 2672649"/>
                <a:gd name="connsiteY18" fmla="*/ 1042780 h 2108809"/>
                <a:gd name="connsiteX19" fmla="*/ 2672649 w 2672649"/>
                <a:gd name="connsiteY19" fmla="*/ 1214796 h 2108809"/>
                <a:gd name="connsiteX20" fmla="*/ 2570671 w 2672649"/>
                <a:gd name="connsiteY20" fmla="*/ 1477244 h 2108809"/>
                <a:gd name="connsiteX21" fmla="*/ 2553675 w 2672649"/>
                <a:gd name="connsiteY21" fmla="*/ 1626234 h 2108809"/>
                <a:gd name="connsiteX22" fmla="*/ 2432649 w 2672649"/>
                <a:gd name="connsiteY22" fmla="*/ 1684278 h 2108809"/>
                <a:gd name="connsiteX23" fmla="*/ 2242868 w 2672649"/>
                <a:gd name="connsiteY23" fmla="*/ 1701531 h 2108809"/>
                <a:gd name="connsiteX24" fmla="*/ 1966822 w 2672649"/>
                <a:gd name="connsiteY24" fmla="*/ 1684278 h 2108809"/>
                <a:gd name="connsiteX25" fmla="*/ 1954694 w 2672649"/>
                <a:gd name="connsiteY25" fmla="*/ 1770029 h 2108809"/>
                <a:gd name="connsiteX26" fmla="*/ 1853995 w 2672649"/>
                <a:gd name="connsiteY26" fmla="*/ 1795824 h 2108809"/>
                <a:gd name="connsiteX27" fmla="*/ 1760984 w 2672649"/>
                <a:gd name="connsiteY27" fmla="*/ 1899341 h 2108809"/>
                <a:gd name="connsiteX28" fmla="*/ 1605111 w 2672649"/>
                <a:gd name="connsiteY28" fmla="*/ 1883454 h 2108809"/>
                <a:gd name="connsiteX29" fmla="*/ 1511758 w 2672649"/>
                <a:gd name="connsiteY29" fmla="*/ 1969718 h 2108809"/>
                <a:gd name="connsiteX30" fmla="*/ 1431985 w 2672649"/>
                <a:gd name="connsiteY30" fmla="*/ 1908565 h 2108809"/>
                <a:gd name="connsiteX31" fmla="*/ 1362973 w 2672649"/>
                <a:gd name="connsiteY31" fmla="*/ 2098346 h 2108809"/>
                <a:gd name="connsiteX32" fmla="*/ 1150815 w 2672649"/>
                <a:gd name="connsiteY32" fmla="*/ 2082204 h 2108809"/>
                <a:gd name="connsiteX33" fmla="*/ 931652 w 2672649"/>
                <a:gd name="connsiteY33" fmla="*/ 2081093 h 2108809"/>
                <a:gd name="connsiteX34" fmla="*/ 914400 w 2672649"/>
                <a:gd name="connsiteY34" fmla="*/ 2063841 h 2108809"/>
                <a:gd name="connsiteX35" fmla="*/ 828135 w 2672649"/>
                <a:gd name="connsiteY35" fmla="*/ 1908565 h 2108809"/>
                <a:gd name="connsiteX36" fmla="*/ 810883 w 2672649"/>
                <a:gd name="connsiteY36" fmla="*/ 1598014 h 2108809"/>
                <a:gd name="connsiteX37" fmla="*/ 776377 w 2672649"/>
                <a:gd name="connsiteY37" fmla="*/ 1442739 h 2108809"/>
                <a:gd name="connsiteX38" fmla="*/ 621102 w 2672649"/>
                <a:gd name="connsiteY38" fmla="*/ 1425486 h 2108809"/>
                <a:gd name="connsiteX39" fmla="*/ 500332 w 2672649"/>
                <a:gd name="connsiteY39" fmla="*/ 1408233 h 2108809"/>
                <a:gd name="connsiteX40" fmla="*/ 362309 w 2672649"/>
                <a:gd name="connsiteY40" fmla="*/ 1408233 h 2108809"/>
                <a:gd name="connsiteX41" fmla="*/ 103517 w 2672649"/>
                <a:gd name="connsiteY41" fmla="*/ 1390980 h 2108809"/>
                <a:gd name="connsiteX42" fmla="*/ 0 w 2672649"/>
                <a:gd name="connsiteY42" fmla="*/ 1270210 h 2108809"/>
                <a:gd name="connsiteX43" fmla="*/ 0 w 2672649"/>
                <a:gd name="connsiteY43" fmla="*/ 1011418 h 2108809"/>
                <a:gd name="connsiteX44" fmla="*/ 34505 w 2672649"/>
                <a:gd name="connsiteY44" fmla="*/ 856142 h 2108809"/>
                <a:gd name="connsiteX45" fmla="*/ 86264 w 2672649"/>
                <a:gd name="connsiteY45" fmla="*/ 718120 h 2108809"/>
                <a:gd name="connsiteX46" fmla="*/ 207034 w 2672649"/>
                <a:gd name="connsiteY46" fmla="*/ 649108 h 2108809"/>
                <a:gd name="connsiteX47" fmla="*/ 414068 w 2672649"/>
                <a:gd name="connsiteY47" fmla="*/ 614603 h 2108809"/>
                <a:gd name="connsiteX48" fmla="*/ 621102 w 2672649"/>
                <a:gd name="connsiteY48" fmla="*/ 787131 h 2108809"/>
                <a:gd name="connsiteX49" fmla="*/ 741871 w 2672649"/>
                <a:gd name="connsiteY49" fmla="*/ 718120 h 2108809"/>
                <a:gd name="connsiteX0" fmla="*/ 741871 w 2672649"/>
                <a:gd name="connsiteY0" fmla="*/ 718120 h 2108809"/>
                <a:gd name="connsiteX1" fmla="*/ 690113 w 2672649"/>
                <a:gd name="connsiteY1" fmla="*/ 390316 h 2108809"/>
                <a:gd name="connsiteX2" fmla="*/ 914400 w 2672649"/>
                <a:gd name="connsiteY2" fmla="*/ 217788 h 2108809"/>
                <a:gd name="connsiteX3" fmla="*/ 1047163 w 2672649"/>
                <a:gd name="connsiteY3" fmla="*/ 42117 h 2108809"/>
                <a:gd name="connsiteX4" fmla="*/ 1318270 w 2672649"/>
                <a:gd name="connsiteY4" fmla="*/ 9984 h 2108809"/>
                <a:gd name="connsiteX5" fmla="*/ 1500996 w 2672649"/>
                <a:gd name="connsiteY5" fmla="*/ 183282 h 2108809"/>
                <a:gd name="connsiteX6" fmla="*/ 1725283 w 2672649"/>
                <a:gd name="connsiteY6" fmla="*/ 235041 h 2108809"/>
                <a:gd name="connsiteX7" fmla="*/ 1846052 w 2672649"/>
                <a:gd name="connsiteY7" fmla="*/ 183282 h 2108809"/>
                <a:gd name="connsiteX8" fmla="*/ 1930200 w 2672649"/>
                <a:gd name="connsiteY8" fmla="*/ 51032 h 2108809"/>
                <a:gd name="connsiteX9" fmla="*/ 2013706 w 2672649"/>
                <a:gd name="connsiteY9" fmla="*/ 57189 h 2108809"/>
                <a:gd name="connsiteX10" fmla="*/ 2191109 w 2672649"/>
                <a:gd name="connsiteY10" fmla="*/ 131524 h 2108809"/>
                <a:gd name="connsiteX11" fmla="*/ 2380890 w 2672649"/>
                <a:gd name="connsiteY11" fmla="*/ 217788 h 2108809"/>
                <a:gd name="connsiteX12" fmla="*/ 2518913 w 2672649"/>
                <a:gd name="connsiteY12" fmla="*/ 355810 h 2108809"/>
                <a:gd name="connsiteX13" fmla="*/ 2467154 w 2672649"/>
                <a:gd name="connsiteY13" fmla="*/ 511086 h 2108809"/>
                <a:gd name="connsiteX14" fmla="*/ 2380890 w 2672649"/>
                <a:gd name="connsiteY14" fmla="*/ 614603 h 2108809"/>
                <a:gd name="connsiteX15" fmla="*/ 2311879 w 2672649"/>
                <a:gd name="connsiteY15" fmla="*/ 700867 h 2108809"/>
                <a:gd name="connsiteX16" fmla="*/ 2328619 w 2672649"/>
                <a:gd name="connsiteY16" fmla="*/ 801754 h 2108809"/>
                <a:gd name="connsiteX17" fmla="*/ 2311879 w 2672649"/>
                <a:gd name="connsiteY17" fmla="*/ 907901 h 2108809"/>
                <a:gd name="connsiteX18" fmla="*/ 2607037 w 2672649"/>
                <a:gd name="connsiteY18" fmla="*/ 1042780 h 2108809"/>
                <a:gd name="connsiteX19" fmla="*/ 2672649 w 2672649"/>
                <a:gd name="connsiteY19" fmla="*/ 1214796 h 2108809"/>
                <a:gd name="connsiteX20" fmla="*/ 2570671 w 2672649"/>
                <a:gd name="connsiteY20" fmla="*/ 1477244 h 2108809"/>
                <a:gd name="connsiteX21" fmla="*/ 2553675 w 2672649"/>
                <a:gd name="connsiteY21" fmla="*/ 1626234 h 2108809"/>
                <a:gd name="connsiteX22" fmla="*/ 2432649 w 2672649"/>
                <a:gd name="connsiteY22" fmla="*/ 1684278 h 2108809"/>
                <a:gd name="connsiteX23" fmla="*/ 2242868 w 2672649"/>
                <a:gd name="connsiteY23" fmla="*/ 1701531 h 2108809"/>
                <a:gd name="connsiteX24" fmla="*/ 1966822 w 2672649"/>
                <a:gd name="connsiteY24" fmla="*/ 1684278 h 2108809"/>
                <a:gd name="connsiteX25" fmla="*/ 1954694 w 2672649"/>
                <a:gd name="connsiteY25" fmla="*/ 1770029 h 2108809"/>
                <a:gd name="connsiteX26" fmla="*/ 1853995 w 2672649"/>
                <a:gd name="connsiteY26" fmla="*/ 1795824 h 2108809"/>
                <a:gd name="connsiteX27" fmla="*/ 1760984 w 2672649"/>
                <a:gd name="connsiteY27" fmla="*/ 1899341 h 2108809"/>
                <a:gd name="connsiteX28" fmla="*/ 1605111 w 2672649"/>
                <a:gd name="connsiteY28" fmla="*/ 1883454 h 2108809"/>
                <a:gd name="connsiteX29" fmla="*/ 1511758 w 2672649"/>
                <a:gd name="connsiteY29" fmla="*/ 1969718 h 2108809"/>
                <a:gd name="connsiteX30" fmla="*/ 1431985 w 2672649"/>
                <a:gd name="connsiteY30" fmla="*/ 1908565 h 2108809"/>
                <a:gd name="connsiteX31" fmla="*/ 1362973 w 2672649"/>
                <a:gd name="connsiteY31" fmla="*/ 2098346 h 2108809"/>
                <a:gd name="connsiteX32" fmla="*/ 1150815 w 2672649"/>
                <a:gd name="connsiteY32" fmla="*/ 2082204 h 2108809"/>
                <a:gd name="connsiteX33" fmla="*/ 931652 w 2672649"/>
                <a:gd name="connsiteY33" fmla="*/ 2081093 h 2108809"/>
                <a:gd name="connsiteX34" fmla="*/ 823865 w 2672649"/>
                <a:gd name="connsiteY34" fmla="*/ 2018573 h 2108809"/>
                <a:gd name="connsiteX35" fmla="*/ 828135 w 2672649"/>
                <a:gd name="connsiteY35" fmla="*/ 1908565 h 2108809"/>
                <a:gd name="connsiteX36" fmla="*/ 810883 w 2672649"/>
                <a:gd name="connsiteY36" fmla="*/ 1598014 h 2108809"/>
                <a:gd name="connsiteX37" fmla="*/ 776377 w 2672649"/>
                <a:gd name="connsiteY37" fmla="*/ 1442739 h 2108809"/>
                <a:gd name="connsiteX38" fmla="*/ 621102 w 2672649"/>
                <a:gd name="connsiteY38" fmla="*/ 1425486 h 2108809"/>
                <a:gd name="connsiteX39" fmla="*/ 500332 w 2672649"/>
                <a:gd name="connsiteY39" fmla="*/ 1408233 h 2108809"/>
                <a:gd name="connsiteX40" fmla="*/ 362309 w 2672649"/>
                <a:gd name="connsiteY40" fmla="*/ 1408233 h 2108809"/>
                <a:gd name="connsiteX41" fmla="*/ 103517 w 2672649"/>
                <a:gd name="connsiteY41" fmla="*/ 1390980 h 2108809"/>
                <a:gd name="connsiteX42" fmla="*/ 0 w 2672649"/>
                <a:gd name="connsiteY42" fmla="*/ 1270210 h 2108809"/>
                <a:gd name="connsiteX43" fmla="*/ 0 w 2672649"/>
                <a:gd name="connsiteY43" fmla="*/ 1011418 h 2108809"/>
                <a:gd name="connsiteX44" fmla="*/ 34505 w 2672649"/>
                <a:gd name="connsiteY44" fmla="*/ 856142 h 2108809"/>
                <a:gd name="connsiteX45" fmla="*/ 86264 w 2672649"/>
                <a:gd name="connsiteY45" fmla="*/ 718120 h 2108809"/>
                <a:gd name="connsiteX46" fmla="*/ 207034 w 2672649"/>
                <a:gd name="connsiteY46" fmla="*/ 649108 h 2108809"/>
                <a:gd name="connsiteX47" fmla="*/ 414068 w 2672649"/>
                <a:gd name="connsiteY47" fmla="*/ 614603 h 2108809"/>
                <a:gd name="connsiteX48" fmla="*/ 621102 w 2672649"/>
                <a:gd name="connsiteY48" fmla="*/ 787131 h 2108809"/>
                <a:gd name="connsiteX49" fmla="*/ 741871 w 2672649"/>
                <a:gd name="connsiteY49" fmla="*/ 718120 h 2108809"/>
                <a:gd name="connsiteX0" fmla="*/ 741871 w 2672649"/>
                <a:gd name="connsiteY0" fmla="*/ 718120 h 2108809"/>
                <a:gd name="connsiteX1" fmla="*/ 690113 w 2672649"/>
                <a:gd name="connsiteY1" fmla="*/ 390316 h 2108809"/>
                <a:gd name="connsiteX2" fmla="*/ 914400 w 2672649"/>
                <a:gd name="connsiteY2" fmla="*/ 217788 h 2108809"/>
                <a:gd name="connsiteX3" fmla="*/ 1047163 w 2672649"/>
                <a:gd name="connsiteY3" fmla="*/ 42117 h 2108809"/>
                <a:gd name="connsiteX4" fmla="*/ 1318270 w 2672649"/>
                <a:gd name="connsiteY4" fmla="*/ 9984 h 2108809"/>
                <a:gd name="connsiteX5" fmla="*/ 1500996 w 2672649"/>
                <a:gd name="connsiteY5" fmla="*/ 183282 h 2108809"/>
                <a:gd name="connsiteX6" fmla="*/ 1725283 w 2672649"/>
                <a:gd name="connsiteY6" fmla="*/ 235041 h 2108809"/>
                <a:gd name="connsiteX7" fmla="*/ 1846052 w 2672649"/>
                <a:gd name="connsiteY7" fmla="*/ 183282 h 2108809"/>
                <a:gd name="connsiteX8" fmla="*/ 1930200 w 2672649"/>
                <a:gd name="connsiteY8" fmla="*/ 51032 h 2108809"/>
                <a:gd name="connsiteX9" fmla="*/ 2013706 w 2672649"/>
                <a:gd name="connsiteY9" fmla="*/ 57189 h 2108809"/>
                <a:gd name="connsiteX10" fmla="*/ 2191109 w 2672649"/>
                <a:gd name="connsiteY10" fmla="*/ 131524 h 2108809"/>
                <a:gd name="connsiteX11" fmla="*/ 2380890 w 2672649"/>
                <a:gd name="connsiteY11" fmla="*/ 217788 h 2108809"/>
                <a:gd name="connsiteX12" fmla="*/ 2518913 w 2672649"/>
                <a:gd name="connsiteY12" fmla="*/ 355810 h 2108809"/>
                <a:gd name="connsiteX13" fmla="*/ 2467154 w 2672649"/>
                <a:gd name="connsiteY13" fmla="*/ 511086 h 2108809"/>
                <a:gd name="connsiteX14" fmla="*/ 2380890 w 2672649"/>
                <a:gd name="connsiteY14" fmla="*/ 614603 h 2108809"/>
                <a:gd name="connsiteX15" fmla="*/ 2311879 w 2672649"/>
                <a:gd name="connsiteY15" fmla="*/ 700867 h 2108809"/>
                <a:gd name="connsiteX16" fmla="*/ 2328619 w 2672649"/>
                <a:gd name="connsiteY16" fmla="*/ 801754 h 2108809"/>
                <a:gd name="connsiteX17" fmla="*/ 2311879 w 2672649"/>
                <a:gd name="connsiteY17" fmla="*/ 907901 h 2108809"/>
                <a:gd name="connsiteX18" fmla="*/ 2607037 w 2672649"/>
                <a:gd name="connsiteY18" fmla="*/ 1042780 h 2108809"/>
                <a:gd name="connsiteX19" fmla="*/ 2672649 w 2672649"/>
                <a:gd name="connsiteY19" fmla="*/ 1214796 h 2108809"/>
                <a:gd name="connsiteX20" fmla="*/ 2570671 w 2672649"/>
                <a:gd name="connsiteY20" fmla="*/ 1477244 h 2108809"/>
                <a:gd name="connsiteX21" fmla="*/ 2553675 w 2672649"/>
                <a:gd name="connsiteY21" fmla="*/ 1626234 h 2108809"/>
                <a:gd name="connsiteX22" fmla="*/ 2432649 w 2672649"/>
                <a:gd name="connsiteY22" fmla="*/ 1684278 h 2108809"/>
                <a:gd name="connsiteX23" fmla="*/ 2242868 w 2672649"/>
                <a:gd name="connsiteY23" fmla="*/ 1701531 h 2108809"/>
                <a:gd name="connsiteX24" fmla="*/ 1966822 w 2672649"/>
                <a:gd name="connsiteY24" fmla="*/ 1684278 h 2108809"/>
                <a:gd name="connsiteX25" fmla="*/ 1954694 w 2672649"/>
                <a:gd name="connsiteY25" fmla="*/ 1770029 h 2108809"/>
                <a:gd name="connsiteX26" fmla="*/ 1853995 w 2672649"/>
                <a:gd name="connsiteY26" fmla="*/ 1795824 h 2108809"/>
                <a:gd name="connsiteX27" fmla="*/ 1760984 w 2672649"/>
                <a:gd name="connsiteY27" fmla="*/ 1899341 h 2108809"/>
                <a:gd name="connsiteX28" fmla="*/ 1605111 w 2672649"/>
                <a:gd name="connsiteY28" fmla="*/ 1883454 h 2108809"/>
                <a:gd name="connsiteX29" fmla="*/ 1511758 w 2672649"/>
                <a:gd name="connsiteY29" fmla="*/ 1969718 h 2108809"/>
                <a:gd name="connsiteX30" fmla="*/ 1431985 w 2672649"/>
                <a:gd name="connsiteY30" fmla="*/ 1908565 h 2108809"/>
                <a:gd name="connsiteX31" fmla="*/ 1362973 w 2672649"/>
                <a:gd name="connsiteY31" fmla="*/ 2098346 h 2108809"/>
                <a:gd name="connsiteX32" fmla="*/ 1150815 w 2672649"/>
                <a:gd name="connsiteY32" fmla="*/ 2082204 h 2108809"/>
                <a:gd name="connsiteX33" fmla="*/ 931652 w 2672649"/>
                <a:gd name="connsiteY33" fmla="*/ 2081093 h 2108809"/>
                <a:gd name="connsiteX34" fmla="*/ 823865 w 2672649"/>
                <a:gd name="connsiteY34" fmla="*/ 2018573 h 2108809"/>
                <a:gd name="connsiteX35" fmla="*/ 828135 w 2672649"/>
                <a:gd name="connsiteY35" fmla="*/ 1908565 h 2108809"/>
                <a:gd name="connsiteX36" fmla="*/ 675081 w 2672649"/>
                <a:gd name="connsiteY36" fmla="*/ 1697602 h 2108809"/>
                <a:gd name="connsiteX37" fmla="*/ 776377 w 2672649"/>
                <a:gd name="connsiteY37" fmla="*/ 1442739 h 2108809"/>
                <a:gd name="connsiteX38" fmla="*/ 621102 w 2672649"/>
                <a:gd name="connsiteY38" fmla="*/ 1425486 h 2108809"/>
                <a:gd name="connsiteX39" fmla="*/ 500332 w 2672649"/>
                <a:gd name="connsiteY39" fmla="*/ 1408233 h 2108809"/>
                <a:gd name="connsiteX40" fmla="*/ 362309 w 2672649"/>
                <a:gd name="connsiteY40" fmla="*/ 1408233 h 2108809"/>
                <a:gd name="connsiteX41" fmla="*/ 103517 w 2672649"/>
                <a:gd name="connsiteY41" fmla="*/ 1390980 h 2108809"/>
                <a:gd name="connsiteX42" fmla="*/ 0 w 2672649"/>
                <a:gd name="connsiteY42" fmla="*/ 1270210 h 2108809"/>
                <a:gd name="connsiteX43" fmla="*/ 0 w 2672649"/>
                <a:gd name="connsiteY43" fmla="*/ 1011418 h 2108809"/>
                <a:gd name="connsiteX44" fmla="*/ 34505 w 2672649"/>
                <a:gd name="connsiteY44" fmla="*/ 856142 h 2108809"/>
                <a:gd name="connsiteX45" fmla="*/ 86264 w 2672649"/>
                <a:gd name="connsiteY45" fmla="*/ 718120 h 2108809"/>
                <a:gd name="connsiteX46" fmla="*/ 207034 w 2672649"/>
                <a:gd name="connsiteY46" fmla="*/ 649108 h 2108809"/>
                <a:gd name="connsiteX47" fmla="*/ 414068 w 2672649"/>
                <a:gd name="connsiteY47" fmla="*/ 614603 h 2108809"/>
                <a:gd name="connsiteX48" fmla="*/ 621102 w 2672649"/>
                <a:gd name="connsiteY48" fmla="*/ 787131 h 2108809"/>
                <a:gd name="connsiteX49" fmla="*/ 741871 w 2672649"/>
                <a:gd name="connsiteY49" fmla="*/ 718120 h 2108809"/>
                <a:gd name="connsiteX0" fmla="*/ 741871 w 2672649"/>
                <a:gd name="connsiteY0" fmla="*/ 718120 h 2108809"/>
                <a:gd name="connsiteX1" fmla="*/ 690113 w 2672649"/>
                <a:gd name="connsiteY1" fmla="*/ 390316 h 2108809"/>
                <a:gd name="connsiteX2" fmla="*/ 914400 w 2672649"/>
                <a:gd name="connsiteY2" fmla="*/ 217788 h 2108809"/>
                <a:gd name="connsiteX3" fmla="*/ 1047163 w 2672649"/>
                <a:gd name="connsiteY3" fmla="*/ 42117 h 2108809"/>
                <a:gd name="connsiteX4" fmla="*/ 1318270 w 2672649"/>
                <a:gd name="connsiteY4" fmla="*/ 9984 h 2108809"/>
                <a:gd name="connsiteX5" fmla="*/ 1500996 w 2672649"/>
                <a:gd name="connsiteY5" fmla="*/ 183282 h 2108809"/>
                <a:gd name="connsiteX6" fmla="*/ 1725283 w 2672649"/>
                <a:gd name="connsiteY6" fmla="*/ 235041 h 2108809"/>
                <a:gd name="connsiteX7" fmla="*/ 1846052 w 2672649"/>
                <a:gd name="connsiteY7" fmla="*/ 183282 h 2108809"/>
                <a:gd name="connsiteX8" fmla="*/ 1930200 w 2672649"/>
                <a:gd name="connsiteY8" fmla="*/ 51032 h 2108809"/>
                <a:gd name="connsiteX9" fmla="*/ 2013706 w 2672649"/>
                <a:gd name="connsiteY9" fmla="*/ 57189 h 2108809"/>
                <a:gd name="connsiteX10" fmla="*/ 2191109 w 2672649"/>
                <a:gd name="connsiteY10" fmla="*/ 131524 h 2108809"/>
                <a:gd name="connsiteX11" fmla="*/ 2380890 w 2672649"/>
                <a:gd name="connsiteY11" fmla="*/ 217788 h 2108809"/>
                <a:gd name="connsiteX12" fmla="*/ 2518913 w 2672649"/>
                <a:gd name="connsiteY12" fmla="*/ 355810 h 2108809"/>
                <a:gd name="connsiteX13" fmla="*/ 2467154 w 2672649"/>
                <a:gd name="connsiteY13" fmla="*/ 511086 h 2108809"/>
                <a:gd name="connsiteX14" fmla="*/ 2380890 w 2672649"/>
                <a:gd name="connsiteY14" fmla="*/ 614603 h 2108809"/>
                <a:gd name="connsiteX15" fmla="*/ 2311879 w 2672649"/>
                <a:gd name="connsiteY15" fmla="*/ 700867 h 2108809"/>
                <a:gd name="connsiteX16" fmla="*/ 2328619 w 2672649"/>
                <a:gd name="connsiteY16" fmla="*/ 801754 h 2108809"/>
                <a:gd name="connsiteX17" fmla="*/ 2311879 w 2672649"/>
                <a:gd name="connsiteY17" fmla="*/ 907901 h 2108809"/>
                <a:gd name="connsiteX18" fmla="*/ 2607037 w 2672649"/>
                <a:gd name="connsiteY18" fmla="*/ 1042780 h 2108809"/>
                <a:gd name="connsiteX19" fmla="*/ 2672649 w 2672649"/>
                <a:gd name="connsiteY19" fmla="*/ 1214796 h 2108809"/>
                <a:gd name="connsiteX20" fmla="*/ 2570671 w 2672649"/>
                <a:gd name="connsiteY20" fmla="*/ 1477244 h 2108809"/>
                <a:gd name="connsiteX21" fmla="*/ 2553675 w 2672649"/>
                <a:gd name="connsiteY21" fmla="*/ 1626234 h 2108809"/>
                <a:gd name="connsiteX22" fmla="*/ 2432649 w 2672649"/>
                <a:gd name="connsiteY22" fmla="*/ 1684278 h 2108809"/>
                <a:gd name="connsiteX23" fmla="*/ 2242868 w 2672649"/>
                <a:gd name="connsiteY23" fmla="*/ 1701531 h 2108809"/>
                <a:gd name="connsiteX24" fmla="*/ 1966822 w 2672649"/>
                <a:gd name="connsiteY24" fmla="*/ 1684278 h 2108809"/>
                <a:gd name="connsiteX25" fmla="*/ 1954694 w 2672649"/>
                <a:gd name="connsiteY25" fmla="*/ 1770029 h 2108809"/>
                <a:gd name="connsiteX26" fmla="*/ 1853995 w 2672649"/>
                <a:gd name="connsiteY26" fmla="*/ 1795824 h 2108809"/>
                <a:gd name="connsiteX27" fmla="*/ 1760984 w 2672649"/>
                <a:gd name="connsiteY27" fmla="*/ 1899341 h 2108809"/>
                <a:gd name="connsiteX28" fmla="*/ 1605111 w 2672649"/>
                <a:gd name="connsiteY28" fmla="*/ 1883454 h 2108809"/>
                <a:gd name="connsiteX29" fmla="*/ 1511758 w 2672649"/>
                <a:gd name="connsiteY29" fmla="*/ 1969718 h 2108809"/>
                <a:gd name="connsiteX30" fmla="*/ 1431985 w 2672649"/>
                <a:gd name="connsiteY30" fmla="*/ 1908565 h 2108809"/>
                <a:gd name="connsiteX31" fmla="*/ 1362973 w 2672649"/>
                <a:gd name="connsiteY31" fmla="*/ 2098346 h 2108809"/>
                <a:gd name="connsiteX32" fmla="*/ 1150815 w 2672649"/>
                <a:gd name="connsiteY32" fmla="*/ 2082204 h 2108809"/>
                <a:gd name="connsiteX33" fmla="*/ 931652 w 2672649"/>
                <a:gd name="connsiteY33" fmla="*/ 2081093 h 2108809"/>
                <a:gd name="connsiteX34" fmla="*/ 823865 w 2672649"/>
                <a:gd name="connsiteY34" fmla="*/ 2018573 h 2108809"/>
                <a:gd name="connsiteX35" fmla="*/ 828135 w 2672649"/>
                <a:gd name="connsiteY35" fmla="*/ 1908565 h 2108809"/>
                <a:gd name="connsiteX36" fmla="*/ 675081 w 2672649"/>
                <a:gd name="connsiteY36" fmla="*/ 1697602 h 2108809"/>
                <a:gd name="connsiteX37" fmla="*/ 540987 w 2672649"/>
                <a:gd name="connsiteY37" fmla="*/ 1537801 h 2108809"/>
                <a:gd name="connsiteX38" fmla="*/ 621102 w 2672649"/>
                <a:gd name="connsiteY38" fmla="*/ 1425486 h 2108809"/>
                <a:gd name="connsiteX39" fmla="*/ 500332 w 2672649"/>
                <a:gd name="connsiteY39" fmla="*/ 1408233 h 2108809"/>
                <a:gd name="connsiteX40" fmla="*/ 362309 w 2672649"/>
                <a:gd name="connsiteY40" fmla="*/ 1408233 h 2108809"/>
                <a:gd name="connsiteX41" fmla="*/ 103517 w 2672649"/>
                <a:gd name="connsiteY41" fmla="*/ 1390980 h 2108809"/>
                <a:gd name="connsiteX42" fmla="*/ 0 w 2672649"/>
                <a:gd name="connsiteY42" fmla="*/ 1270210 h 2108809"/>
                <a:gd name="connsiteX43" fmla="*/ 0 w 2672649"/>
                <a:gd name="connsiteY43" fmla="*/ 1011418 h 2108809"/>
                <a:gd name="connsiteX44" fmla="*/ 34505 w 2672649"/>
                <a:gd name="connsiteY44" fmla="*/ 856142 h 2108809"/>
                <a:gd name="connsiteX45" fmla="*/ 86264 w 2672649"/>
                <a:gd name="connsiteY45" fmla="*/ 718120 h 2108809"/>
                <a:gd name="connsiteX46" fmla="*/ 207034 w 2672649"/>
                <a:gd name="connsiteY46" fmla="*/ 649108 h 2108809"/>
                <a:gd name="connsiteX47" fmla="*/ 414068 w 2672649"/>
                <a:gd name="connsiteY47" fmla="*/ 614603 h 2108809"/>
                <a:gd name="connsiteX48" fmla="*/ 621102 w 2672649"/>
                <a:gd name="connsiteY48" fmla="*/ 787131 h 2108809"/>
                <a:gd name="connsiteX49" fmla="*/ 741871 w 2672649"/>
                <a:gd name="connsiteY49" fmla="*/ 718120 h 2108809"/>
                <a:gd name="connsiteX0" fmla="*/ 741871 w 2672649"/>
                <a:gd name="connsiteY0" fmla="*/ 718120 h 2108809"/>
                <a:gd name="connsiteX1" fmla="*/ 690113 w 2672649"/>
                <a:gd name="connsiteY1" fmla="*/ 390316 h 2108809"/>
                <a:gd name="connsiteX2" fmla="*/ 914400 w 2672649"/>
                <a:gd name="connsiteY2" fmla="*/ 217788 h 2108809"/>
                <a:gd name="connsiteX3" fmla="*/ 1047163 w 2672649"/>
                <a:gd name="connsiteY3" fmla="*/ 42117 h 2108809"/>
                <a:gd name="connsiteX4" fmla="*/ 1318270 w 2672649"/>
                <a:gd name="connsiteY4" fmla="*/ 9984 h 2108809"/>
                <a:gd name="connsiteX5" fmla="*/ 1500996 w 2672649"/>
                <a:gd name="connsiteY5" fmla="*/ 183282 h 2108809"/>
                <a:gd name="connsiteX6" fmla="*/ 1725283 w 2672649"/>
                <a:gd name="connsiteY6" fmla="*/ 235041 h 2108809"/>
                <a:gd name="connsiteX7" fmla="*/ 1846052 w 2672649"/>
                <a:gd name="connsiteY7" fmla="*/ 183282 h 2108809"/>
                <a:gd name="connsiteX8" fmla="*/ 1930200 w 2672649"/>
                <a:gd name="connsiteY8" fmla="*/ 51032 h 2108809"/>
                <a:gd name="connsiteX9" fmla="*/ 2013706 w 2672649"/>
                <a:gd name="connsiteY9" fmla="*/ 57189 h 2108809"/>
                <a:gd name="connsiteX10" fmla="*/ 2191109 w 2672649"/>
                <a:gd name="connsiteY10" fmla="*/ 131524 h 2108809"/>
                <a:gd name="connsiteX11" fmla="*/ 2380890 w 2672649"/>
                <a:gd name="connsiteY11" fmla="*/ 217788 h 2108809"/>
                <a:gd name="connsiteX12" fmla="*/ 2518913 w 2672649"/>
                <a:gd name="connsiteY12" fmla="*/ 355810 h 2108809"/>
                <a:gd name="connsiteX13" fmla="*/ 2467154 w 2672649"/>
                <a:gd name="connsiteY13" fmla="*/ 511086 h 2108809"/>
                <a:gd name="connsiteX14" fmla="*/ 2380890 w 2672649"/>
                <a:gd name="connsiteY14" fmla="*/ 614603 h 2108809"/>
                <a:gd name="connsiteX15" fmla="*/ 2311879 w 2672649"/>
                <a:gd name="connsiteY15" fmla="*/ 700867 h 2108809"/>
                <a:gd name="connsiteX16" fmla="*/ 2328619 w 2672649"/>
                <a:gd name="connsiteY16" fmla="*/ 801754 h 2108809"/>
                <a:gd name="connsiteX17" fmla="*/ 2311879 w 2672649"/>
                <a:gd name="connsiteY17" fmla="*/ 907901 h 2108809"/>
                <a:gd name="connsiteX18" fmla="*/ 2607037 w 2672649"/>
                <a:gd name="connsiteY18" fmla="*/ 1042780 h 2108809"/>
                <a:gd name="connsiteX19" fmla="*/ 2672649 w 2672649"/>
                <a:gd name="connsiteY19" fmla="*/ 1214796 h 2108809"/>
                <a:gd name="connsiteX20" fmla="*/ 2570671 w 2672649"/>
                <a:gd name="connsiteY20" fmla="*/ 1477244 h 2108809"/>
                <a:gd name="connsiteX21" fmla="*/ 2553675 w 2672649"/>
                <a:gd name="connsiteY21" fmla="*/ 1626234 h 2108809"/>
                <a:gd name="connsiteX22" fmla="*/ 2432649 w 2672649"/>
                <a:gd name="connsiteY22" fmla="*/ 1684278 h 2108809"/>
                <a:gd name="connsiteX23" fmla="*/ 2242868 w 2672649"/>
                <a:gd name="connsiteY23" fmla="*/ 1701531 h 2108809"/>
                <a:gd name="connsiteX24" fmla="*/ 1966822 w 2672649"/>
                <a:gd name="connsiteY24" fmla="*/ 1684278 h 2108809"/>
                <a:gd name="connsiteX25" fmla="*/ 1954694 w 2672649"/>
                <a:gd name="connsiteY25" fmla="*/ 1770029 h 2108809"/>
                <a:gd name="connsiteX26" fmla="*/ 1853995 w 2672649"/>
                <a:gd name="connsiteY26" fmla="*/ 1795824 h 2108809"/>
                <a:gd name="connsiteX27" fmla="*/ 1760984 w 2672649"/>
                <a:gd name="connsiteY27" fmla="*/ 1899341 h 2108809"/>
                <a:gd name="connsiteX28" fmla="*/ 1605111 w 2672649"/>
                <a:gd name="connsiteY28" fmla="*/ 1883454 h 2108809"/>
                <a:gd name="connsiteX29" fmla="*/ 1511758 w 2672649"/>
                <a:gd name="connsiteY29" fmla="*/ 1969718 h 2108809"/>
                <a:gd name="connsiteX30" fmla="*/ 1431985 w 2672649"/>
                <a:gd name="connsiteY30" fmla="*/ 1908565 h 2108809"/>
                <a:gd name="connsiteX31" fmla="*/ 1362973 w 2672649"/>
                <a:gd name="connsiteY31" fmla="*/ 2098346 h 2108809"/>
                <a:gd name="connsiteX32" fmla="*/ 1150815 w 2672649"/>
                <a:gd name="connsiteY32" fmla="*/ 2082204 h 2108809"/>
                <a:gd name="connsiteX33" fmla="*/ 931652 w 2672649"/>
                <a:gd name="connsiteY33" fmla="*/ 2081093 h 2108809"/>
                <a:gd name="connsiteX34" fmla="*/ 823865 w 2672649"/>
                <a:gd name="connsiteY34" fmla="*/ 2018573 h 2108809"/>
                <a:gd name="connsiteX35" fmla="*/ 828135 w 2672649"/>
                <a:gd name="connsiteY35" fmla="*/ 1908565 h 2108809"/>
                <a:gd name="connsiteX36" fmla="*/ 675081 w 2672649"/>
                <a:gd name="connsiteY36" fmla="*/ 1697602 h 2108809"/>
                <a:gd name="connsiteX37" fmla="*/ 540987 w 2672649"/>
                <a:gd name="connsiteY37" fmla="*/ 1537801 h 2108809"/>
                <a:gd name="connsiteX38" fmla="*/ 363078 w 2672649"/>
                <a:gd name="connsiteY38" fmla="*/ 1484334 h 2108809"/>
                <a:gd name="connsiteX39" fmla="*/ 500332 w 2672649"/>
                <a:gd name="connsiteY39" fmla="*/ 1408233 h 2108809"/>
                <a:gd name="connsiteX40" fmla="*/ 362309 w 2672649"/>
                <a:gd name="connsiteY40" fmla="*/ 1408233 h 2108809"/>
                <a:gd name="connsiteX41" fmla="*/ 103517 w 2672649"/>
                <a:gd name="connsiteY41" fmla="*/ 1390980 h 2108809"/>
                <a:gd name="connsiteX42" fmla="*/ 0 w 2672649"/>
                <a:gd name="connsiteY42" fmla="*/ 1270210 h 2108809"/>
                <a:gd name="connsiteX43" fmla="*/ 0 w 2672649"/>
                <a:gd name="connsiteY43" fmla="*/ 1011418 h 2108809"/>
                <a:gd name="connsiteX44" fmla="*/ 34505 w 2672649"/>
                <a:gd name="connsiteY44" fmla="*/ 856142 h 2108809"/>
                <a:gd name="connsiteX45" fmla="*/ 86264 w 2672649"/>
                <a:gd name="connsiteY45" fmla="*/ 718120 h 2108809"/>
                <a:gd name="connsiteX46" fmla="*/ 207034 w 2672649"/>
                <a:gd name="connsiteY46" fmla="*/ 649108 h 2108809"/>
                <a:gd name="connsiteX47" fmla="*/ 414068 w 2672649"/>
                <a:gd name="connsiteY47" fmla="*/ 614603 h 2108809"/>
                <a:gd name="connsiteX48" fmla="*/ 621102 w 2672649"/>
                <a:gd name="connsiteY48" fmla="*/ 787131 h 2108809"/>
                <a:gd name="connsiteX49" fmla="*/ 741871 w 2672649"/>
                <a:gd name="connsiteY49" fmla="*/ 718120 h 2108809"/>
                <a:gd name="connsiteX0" fmla="*/ 741871 w 2672649"/>
                <a:gd name="connsiteY0" fmla="*/ 718120 h 2108809"/>
                <a:gd name="connsiteX1" fmla="*/ 690113 w 2672649"/>
                <a:gd name="connsiteY1" fmla="*/ 390316 h 2108809"/>
                <a:gd name="connsiteX2" fmla="*/ 914400 w 2672649"/>
                <a:gd name="connsiteY2" fmla="*/ 217788 h 2108809"/>
                <a:gd name="connsiteX3" fmla="*/ 1047163 w 2672649"/>
                <a:gd name="connsiteY3" fmla="*/ 42117 h 2108809"/>
                <a:gd name="connsiteX4" fmla="*/ 1318270 w 2672649"/>
                <a:gd name="connsiteY4" fmla="*/ 9984 h 2108809"/>
                <a:gd name="connsiteX5" fmla="*/ 1500996 w 2672649"/>
                <a:gd name="connsiteY5" fmla="*/ 183282 h 2108809"/>
                <a:gd name="connsiteX6" fmla="*/ 1725283 w 2672649"/>
                <a:gd name="connsiteY6" fmla="*/ 235041 h 2108809"/>
                <a:gd name="connsiteX7" fmla="*/ 1846052 w 2672649"/>
                <a:gd name="connsiteY7" fmla="*/ 183282 h 2108809"/>
                <a:gd name="connsiteX8" fmla="*/ 1930200 w 2672649"/>
                <a:gd name="connsiteY8" fmla="*/ 51032 h 2108809"/>
                <a:gd name="connsiteX9" fmla="*/ 2013706 w 2672649"/>
                <a:gd name="connsiteY9" fmla="*/ 57189 h 2108809"/>
                <a:gd name="connsiteX10" fmla="*/ 2191109 w 2672649"/>
                <a:gd name="connsiteY10" fmla="*/ 131524 h 2108809"/>
                <a:gd name="connsiteX11" fmla="*/ 2380890 w 2672649"/>
                <a:gd name="connsiteY11" fmla="*/ 217788 h 2108809"/>
                <a:gd name="connsiteX12" fmla="*/ 2518913 w 2672649"/>
                <a:gd name="connsiteY12" fmla="*/ 355810 h 2108809"/>
                <a:gd name="connsiteX13" fmla="*/ 2467154 w 2672649"/>
                <a:gd name="connsiteY13" fmla="*/ 511086 h 2108809"/>
                <a:gd name="connsiteX14" fmla="*/ 2380890 w 2672649"/>
                <a:gd name="connsiteY14" fmla="*/ 614603 h 2108809"/>
                <a:gd name="connsiteX15" fmla="*/ 2311879 w 2672649"/>
                <a:gd name="connsiteY15" fmla="*/ 700867 h 2108809"/>
                <a:gd name="connsiteX16" fmla="*/ 2328619 w 2672649"/>
                <a:gd name="connsiteY16" fmla="*/ 801754 h 2108809"/>
                <a:gd name="connsiteX17" fmla="*/ 2311879 w 2672649"/>
                <a:gd name="connsiteY17" fmla="*/ 907901 h 2108809"/>
                <a:gd name="connsiteX18" fmla="*/ 2607037 w 2672649"/>
                <a:gd name="connsiteY18" fmla="*/ 1042780 h 2108809"/>
                <a:gd name="connsiteX19" fmla="*/ 2672649 w 2672649"/>
                <a:gd name="connsiteY19" fmla="*/ 1214796 h 2108809"/>
                <a:gd name="connsiteX20" fmla="*/ 2570671 w 2672649"/>
                <a:gd name="connsiteY20" fmla="*/ 1477244 h 2108809"/>
                <a:gd name="connsiteX21" fmla="*/ 2553675 w 2672649"/>
                <a:gd name="connsiteY21" fmla="*/ 1626234 h 2108809"/>
                <a:gd name="connsiteX22" fmla="*/ 2432649 w 2672649"/>
                <a:gd name="connsiteY22" fmla="*/ 1684278 h 2108809"/>
                <a:gd name="connsiteX23" fmla="*/ 2242868 w 2672649"/>
                <a:gd name="connsiteY23" fmla="*/ 1701531 h 2108809"/>
                <a:gd name="connsiteX24" fmla="*/ 1966822 w 2672649"/>
                <a:gd name="connsiteY24" fmla="*/ 1684278 h 2108809"/>
                <a:gd name="connsiteX25" fmla="*/ 1954694 w 2672649"/>
                <a:gd name="connsiteY25" fmla="*/ 1770029 h 2108809"/>
                <a:gd name="connsiteX26" fmla="*/ 1853995 w 2672649"/>
                <a:gd name="connsiteY26" fmla="*/ 1795824 h 2108809"/>
                <a:gd name="connsiteX27" fmla="*/ 1760984 w 2672649"/>
                <a:gd name="connsiteY27" fmla="*/ 1899341 h 2108809"/>
                <a:gd name="connsiteX28" fmla="*/ 1605111 w 2672649"/>
                <a:gd name="connsiteY28" fmla="*/ 1883454 h 2108809"/>
                <a:gd name="connsiteX29" fmla="*/ 1511758 w 2672649"/>
                <a:gd name="connsiteY29" fmla="*/ 1969718 h 2108809"/>
                <a:gd name="connsiteX30" fmla="*/ 1431985 w 2672649"/>
                <a:gd name="connsiteY30" fmla="*/ 1908565 h 2108809"/>
                <a:gd name="connsiteX31" fmla="*/ 1362973 w 2672649"/>
                <a:gd name="connsiteY31" fmla="*/ 2098346 h 2108809"/>
                <a:gd name="connsiteX32" fmla="*/ 1150815 w 2672649"/>
                <a:gd name="connsiteY32" fmla="*/ 2082204 h 2108809"/>
                <a:gd name="connsiteX33" fmla="*/ 931652 w 2672649"/>
                <a:gd name="connsiteY33" fmla="*/ 2081093 h 2108809"/>
                <a:gd name="connsiteX34" fmla="*/ 823865 w 2672649"/>
                <a:gd name="connsiteY34" fmla="*/ 2018573 h 2108809"/>
                <a:gd name="connsiteX35" fmla="*/ 828135 w 2672649"/>
                <a:gd name="connsiteY35" fmla="*/ 1908565 h 2108809"/>
                <a:gd name="connsiteX36" fmla="*/ 675081 w 2672649"/>
                <a:gd name="connsiteY36" fmla="*/ 1697602 h 2108809"/>
                <a:gd name="connsiteX37" fmla="*/ 540987 w 2672649"/>
                <a:gd name="connsiteY37" fmla="*/ 1537801 h 2108809"/>
                <a:gd name="connsiteX38" fmla="*/ 363078 w 2672649"/>
                <a:gd name="connsiteY38" fmla="*/ 1484334 h 2108809"/>
                <a:gd name="connsiteX39" fmla="*/ 301156 w 2672649"/>
                <a:gd name="connsiteY39" fmla="*/ 1453501 h 2108809"/>
                <a:gd name="connsiteX40" fmla="*/ 362309 w 2672649"/>
                <a:gd name="connsiteY40" fmla="*/ 1408233 h 2108809"/>
                <a:gd name="connsiteX41" fmla="*/ 103517 w 2672649"/>
                <a:gd name="connsiteY41" fmla="*/ 1390980 h 2108809"/>
                <a:gd name="connsiteX42" fmla="*/ 0 w 2672649"/>
                <a:gd name="connsiteY42" fmla="*/ 1270210 h 2108809"/>
                <a:gd name="connsiteX43" fmla="*/ 0 w 2672649"/>
                <a:gd name="connsiteY43" fmla="*/ 1011418 h 2108809"/>
                <a:gd name="connsiteX44" fmla="*/ 34505 w 2672649"/>
                <a:gd name="connsiteY44" fmla="*/ 856142 h 2108809"/>
                <a:gd name="connsiteX45" fmla="*/ 86264 w 2672649"/>
                <a:gd name="connsiteY45" fmla="*/ 718120 h 2108809"/>
                <a:gd name="connsiteX46" fmla="*/ 207034 w 2672649"/>
                <a:gd name="connsiteY46" fmla="*/ 649108 h 2108809"/>
                <a:gd name="connsiteX47" fmla="*/ 414068 w 2672649"/>
                <a:gd name="connsiteY47" fmla="*/ 614603 h 2108809"/>
                <a:gd name="connsiteX48" fmla="*/ 621102 w 2672649"/>
                <a:gd name="connsiteY48" fmla="*/ 787131 h 2108809"/>
                <a:gd name="connsiteX49" fmla="*/ 741871 w 2672649"/>
                <a:gd name="connsiteY49" fmla="*/ 718120 h 2108809"/>
                <a:gd name="connsiteX0" fmla="*/ 741871 w 2672649"/>
                <a:gd name="connsiteY0" fmla="*/ 718120 h 2108809"/>
                <a:gd name="connsiteX1" fmla="*/ 690113 w 2672649"/>
                <a:gd name="connsiteY1" fmla="*/ 390316 h 2108809"/>
                <a:gd name="connsiteX2" fmla="*/ 914400 w 2672649"/>
                <a:gd name="connsiteY2" fmla="*/ 217788 h 2108809"/>
                <a:gd name="connsiteX3" fmla="*/ 1047163 w 2672649"/>
                <a:gd name="connsiteY3" fmla="*/ 42117 h 2108809"/>
                <a:gd name="connsiteX4" fmla="*/ 1318270 w 2672649"/>
                <a:gd name="connsiteY4" fmla="*/ 9984 h 2108809"/>
                <a:gd name="connsiteX5" fmla="*/ 1500996 w 2672649"/>
                <a:gd name="connsiteY5" fmla="*/ 183282 h 2108809"/>
                <a:gd name="connsiteX6" fmla="*/ 1725283 w 2672649"/>
                <a:gd name="connsiteY6" fmla="*/ 235041 h 2108809"/>
                <a:gd name="connsiteX7" fmla="*/ 1846052 w 2672649"/>
                <a:gd name="connsiteY7" fmla="*/ 183282 h 2108809"/>
                <a:gd name="connsiteX8" fmla="*/ 1930200 w 2672649"/>
                <a:gd name="connsiteY8" fmla="*/ 51032 h 2108809"/>
                <a:gd name="connsiteX9" fmla="*/ 2013706 w 2672649"/>
                <a:gd name="connsiteY9" fmla="*/ 57189 h 2108809"/>
                <a:gd name="connsiteX10" fmla="*/ 2191109 w 2672649"/>
                <a:gd name="connsiteY10" fmla="*/ 131524 h 2108809"/>
                <a:gd name="connsiteX11" fmla="*/ 2380890 w 2672649"/>
                <a:gd name="connsiteY11" fmla="*/ 217788 h 2108809"/>
                <a:gd name="connsiteX12" fmla="*/ 2518913 w 2672649"/>
                <a:gd name="connsiteY12" fmla="*/ 355810 h 2108809"/>
                <a:gd name="connsiteX13" fmla="*/ 2467154 w 2672649"/>
                <a:gd name="connsiteY13" fmla="*/ 511086 h 2108809"/>
                <a:gd name="connsiteX14" fmla="*/ 2380890 w 2672649"/>
                <a:gd name="connsiteY14" fmla="*/ 614603 h 2108809"/>
                <a:gd name="connsiteX15" fmla="*/ 2311879 w 2672649"/>
                <a:gd name="connsiteY15" fmla="*/ 700867 h 2108809"/>
                <a:gd name="connsiteX16" fmla="*/ 2328619 w 2672649"/>
                <a:gd name="connsiteY16" fmla="*/ 801754 h 2108809"/>
                <a:gd name="connsiteX17" fmla="*/ 2311879 w 2672649"/>
                <a:gd name="connsiteY17" fmla="*/ 907901 h 2108809"/>
                <a:gd name="connsiteX18" fmla="*/ 2607037 w 2672649"/>
                <a:gd name="connsiteY18" fmla="*/ 1042780 h 2108809"/>
                <a:gd name="connsiteX19" fmla="*/ 2672649 w 2672649"/>
                <a:gd name="connsiteY19" fmla="*/ 1214796 h 2108809"/>
                <a:gd name="connsiteX20" fmla="*/ 2570671 w 2672649"/>
                <a:gd name="connsiteY20" fmla="*/ 1477244 h 2108809"/>
                <a:gd name="connsiteX21" fmla="*/ 2553675 w 2672649"/>
                <a:gd name="connsiteY21" fmla="*/ 1626234 h 2108809"/>
                <a:gd name="connsiteX22" fmla="*/ 2432649 w 2672649"/>
                <a:gd name="connsiteY22" fmla="*/ 1684278 h 2108809"/>
                <a:gd name="connsiteX23" fmla="*/ 2242868 w 2672649"/>
                <a:gd name="connsiteY23" fmla="*/ 1701531 h 2108809"/>
                <a:gd name="connsiteX24" fmla="*/ 1966822 w 2672649"/>
                <a:gd name="connsiteY24" fmla="*/ 1684278 h 2108809"/>
                <a:gd name="connsiteX25" fmla="*/ 1954694 w 2672649"/>
                <a:gd name="connsiteY25" fmla="*/ 1770029 h 2108809"/>
                <a:gd name="connsiteX26" fmla="*/ 1853995 w 2672649"/>
                <a:gd name="connsiteY26" fmla="*/ 1795824 h 2108809"/>
                <a:gd name="connsiteX27" fmla="*/ 1760984 w 2672649"/>
                <a:gd name="connsiteY27" fmla="*/ 1899341 h 2108809"/>
                <a:gd name="connsiteX28" fmla="*/ 1605111 w 2672649"/>
                <a:gd name="connsiteY28" fmla="*/ 1883454 h 2108809"/>
                <a:gd name="connsiteX29" fmla="*/ 1511758 w 2672649"/>
                <a:gd name="connsiteY29" fmla="*/ 1969718 h 2108809"/>
                <a:gd name="connsiteX30" fmla="*/ 1431985 w 2672649"/>
                <a:gd name="connsiteY30" fmla="*/ 1908565 h 2108809"/>
                <a:gd name="connsiteX31" fmla="*/ 1362973 w 2672649"/>
                <a:gd name="connsiteY31" fmla="*/ 2098346 h 2108809"/>
                <a:gd name="connsiteX32" fmla="*/ 1150815 w 2672649"/>
                <a:gd name="connsiteY32" fmla="*/ 2082204 h 2108809"/>
                <a:gd name="connsiteX33" fmla="*/ 931652 w 2672649"/>
                <a:gd name="connsiteY33" fmla="*/ 2081093 h 2108809"/>
                <a:gd name="connsiteX34" fmla="*/ 823865 w 2672649"/>
                <a:gd name="connsiteY34" fmla="*/ 2018573 h 2108809"/>
                <a:gd name="connsiteX35" fmla="*/ 828135 w 2672649"/>
                <a:gd name="connsiteY35" fmla="*/ 1908565 h 2108809"/>
                <a:gd name="connsiteX36" fmla="*/ 675081 w 2672649"/>
                <a:gd name="connsiteY36" fmla="*/ 1697602 h 2108809"/>
                <a:gd name="connsiteX37" fmla="*/ 540987 w 2672649"/>
                <a:gd name="connsiteY37" fmla="*/ 1537801 h 2108809"/>
                <a:gd name="connsiteX38" fmla="*/ 363078 w 2672649"/>
                <a:gd name="connsiteY38" fmla="*/ 1484334 h 2108809"/>
                <a:gd name="connsiteX39" fmla="*/ 301156 w 2672649"/>
                <a:gd name="connsiteY39" fmla="*/ 1453501 h 2108809"/>
                <a:gd name="connsiteX40" fmla="*/ 362309 w 2672649"/>
                <a:gd name="connsiteY40" fmla="*/ 1408233 h 2108809"/>
                <a:gd name="connsiteX41" fmla="*/ 103517 w 2672649"/>
                <a:gd name="connsiteY41" fmla="*/ 1390980 h 2108809"/>
                <a:gd name="connsiteX42" fmla="*/ 0 w 2672649"/>
                <a:gd name="connsiteY42" fmla="*/ 1270210 h 2108809"/>
                <a:gd name="connsiteX43" fmla="*/ 0 w 2672649"/>
                <a:gd name="connsiteY43" fmla="*/ 1011418 h 2108809"/>
                <a:gd name="connsiteX44" fmla="*/ 34505 w 2672649"/>
                <a:gd name="connsiteY44" fmla="*/ 856142 h 2108809"/>
                <a:gd name="connsiteX45" fmla="*/ 86264 w 2672649"/>
                <a:gd name="connsiteY45" fmla="*/ 718120 h 2108809"/>
                <a:gd name="connsiteX46" fmla="*/ 207034 w 2672649"/>
                <a:gd name="connsiteY46" fmla="*/ 649108 h 2108809"/>
                <a:gd name="connsiteX47" fmla="*/ 414068 w 2672649"/>
                <a:gd name="connsiteY47" fmla="*/ 614603 h 2108809"/>
                <a:gd name="connsiteX48" fmla="*/ 621102 w 2672649"/>
                <a:gd name="connsiteY48" fmla="*/ 787131 h 2108809"/>
                <a:gd name="connsiteX49" fmla="*/ 741871 w 2672649"/>
                <a:gd name="connsiteY49" fmla="*/ 718120 h 2108809"/>
                <a:gd name="connsiteX0" fmla="*/ 741871 w 2672649"/>
                <a:gd name="connsiteY0" fmla="*/ 718120 h 2108809"/>
                <a:gd name="connsiteX1" fmla="*/ 690113 w 2672649"/>
                <a:gd name="connsiteY1" fmla="*/ 390316 h 2108809"/>
                <a:gd name="connsiteX2" fmla="*/ 914400 w 2672649"/>
                <a:gd name="connsiteY2" fmla="*/ 217788 h 2108809"/>
                <a:gd name="connsiteX3" fmla="*/ 1047163 w 2672649"/>
                <a:gd name="connsiteY3" fmla="*/ 42117 h 2108809"/>
                <a:gd name="connsiteX4" fmla="*/ 1318270 w 2672649"/>
                <a:gd name="connsiteY4" fmla="*/ 9984 h 2108809"/>
                <a:gd name="connsiteX5" fmla="*/ 1500996 w 2672649"/>
                <a:gd name="connsiteY5" fmla="*/ 183282 h 2108809"/>
                <a:gd name="connsiteX6" fmla="*/ 1725283 w 2672649"/>
                <a:gd name="connsiteY6" fmla="*/ 235041 h 2108809"/>
                <a:gd name="connsiteX7" fmla="*/ 1846052 w 2672649"/>
                <a:gd name="connsiteY7" fmla="*/ 183282 h 2108809"/>
                <a:gd name="connsiteX8" fmla="*/ 1930200 w 2672649"/>
                <a:gd name="connsiteY8" fmla="*/ 51032 h 2108809"/>
                <a:gd name="connsiteX9" fmla="*/ 2013706 w 2672649"/>
                <a:gd name="connsiteY9" fmla="*/ 57189 h 2108809"/>
                <a:gd name="connsiteX10" fmla="*/ 2191109 w 2672649"/>
                <a:gd name="connsiteY10" fmla="*/ 131524 h 2108809"/>
                <a:gd name="connsiteX11" fmla="*/ 2380890 w 2672649"/>
                <a:gd name="connsiteY11" fmla="*/ 217788 h 2108809"/>
                <a:gd name="connsiteX12" fmla="*/ 2518913 w 2672649"/>
                <a:gd name="connsiteY12" fmla="*/ 355810 h 2108809"/>
                <a:gd name="connsiteX13" fmla="*/ 2467154 w 2672649"/>
                <a:gd name="connsiteY13" fmla="*/ 511086 h 2108809"/>
                <a:gd name="connsiteX14" fmla="*/ 2380890 w 2672649"/>
                <a:gd name="connsiteY14" fmla="*/ 614603 h 2108809"/>
                <a:gd name="connsiteX15" fmla="*/ 2311879 w 2672649"/>
                <a:gd name="connsiteY15" fmla="*/ 700867 h 2108809"/>
                <a:gd name="connsiteX16" fmla="*/ 2328619 w 2672649"/>
                <a:gd name="connsiteY16" fmla="*/ 801754 h 2108809"/>
                <a:gd name="connsiteX17" fmla="*/ 2311879 w 2672649"/>
                <a:gd name="connsiteY17" fmla="*/ 907901 h 2108809"/>
                <a:gd name="connsiteX18" fmla="*/ 2607037 w 2672649"/>
                <a:gd name="connsiteY18" fmla="*/ 1042780 h 2108809"/>
                <a:gd name="connsiteX19" fmla="*/ 2672649 w 2672649"/>
                <a:gd name="connsiteY19" fmla="*/ 1214796 h 2108809"/>
                <a:gd name="connsiteX20" fmla="*/ 2570671 w 2672649"/>
                <a:gd name="connsiteY20" fmla="*/ 1477244 h 2108809"/>
                <a:gd name="connsiteX21" fmla="*/ 2553675 w 2672649"/>
                <a:gd name="connsiteY21" fmla="*/ 1626234 h 2108809"/>
                <a:gd name="connsiteX22" fmla="*/ 2432649 w 2672649"/>
                <a:gd name="connsiteY22" fmla="*/ 1684278 h 2108809"/>
                <a:gd name="connsiteX23" fmla="*/ 2242868 w 2672649"/>
                <a:gd name="connsiteY23" fmla="*/ 1701531 h 2108809"/>
                <a:gd name="connsiteX24" fmla="*/ 1966822 w 2672649"/>
                <a:gd name="connsiteY24" fmla="*/ 1684278 h 2108809"/>
                <a:gd name="connsiteX25" fmla="*/ 1954694 w 2672649"/>
                <a:gd name="connsiteY25" fmla="*/ 1770029 h 2108809"/>
                <a:gd name="connsiteX26" fmla="*/ 1853995 w 2672649"/>
                <a:gd name="connsiteY26" fmla="*/ 1795824 h 2108809"/>
                <a:gd name="connsiteX27" fmla="*/ 1760984 w 2672649"/>
                <a:gd name="connsiteY27" fmla="*/ 1899341 h 2108809"/>
                <a:gd name="connsiteX28" fmla="*/ 1605111 w 2672649"/>
                <a:gd name="connsiteY28" fmla="*/ 1883454 h 2108809"/>
                <a:gd name="connsiteX29" fmla="*/ 1511758 w 2672649"/>
                <a:gd name="connsiteY29" fmla="*/ 1969718 h 2108809"/>
                <a:gd name="connsiteX30" fmla="*/ 1362973 w 2672649"/>
                <a:gd name="connsiteY30" fmla="*/ 2098346 h 2108809"/>
                <a:gd name="connsiteX31" fmla="*/ 1150815 w 2672649"/>
                <a:gd name="connsiteY31" fmla="*/ 2082204 h 2108809"/>
                <a:gd name="connsiteX32" fmla="*/ 931652 w 2672649"/>
                <a:gd name="connsiteY32" fmla="*/ 2081093 h 2108809"/>
                <a:gd name="connsiteX33" fmla="*/ 823865 w 2672649"/>
                <a:gd name="connsiteY33" fmla="*/ 2018573 h 2108809"/>
                <a:gd name="connsiteX34" fmla="*/ 828135 w 2672649"/>
                <a:gd name="connsiteY34" fmla="*/ 1908565 h 2108809"/>
                <a:gd name="connsiteX35" fmla="*/ 675081 w 2672649"/>
                <a:gd name="connsiteY35" fmla="*/ 1697602 h 2108809"/>
                <a:gd name="connsiteX36" fmla="*/ 540987 w 2672649"/>
                <a:gd name="connsiteY36" fmla="*/ 1537801 h 2108809"/>
                <a:gd name="connsiteX37" fmla="*/ 363078 w 2672649"/>
                <a:gd name="connsiteY37" fmla="*/ 1484334 h 2108809"/>
                <a:gd name="connsiteX38" fmla="*/ 301156 w 2672649"/>
                <a:gd name="connsiteY38" fmla="*/ 1453501 h 2108809"/>
                <a:gd name="connsiteX39" fmla="*/ 362309 w 2672649"/>
                <a:gd name="connsiteY39" fmla="*/ 1408233 h 2108809"/>
                <a:gd name="connsiteX40" fmla="*/ 103517 w 2672649"/>
                <a:gd name="connsiteY40" fmla="*/ 1390980 h 2108809"/>
                <a:gd name="connsiteX41" fmla="*/ 0 w 2672649"/>
                <a:gd name="connsiteY41" fmla="*/ 1270210 h 2108809"/>
                <a:gd name="connsiteX42" fmla="*/ 0 w 2672649"/>
                <a:gd name="connsiteY42" fmla="*/ 1011418 h 2108809"/>
                <a:gd name="connsiteX43" fmla="*/ 34505 w 2672649"/>
                <a:gd name="connsiteY43" fmla="*/ 856142 h 2108809"/>
                <a:gd name="connsiteX44" fmla="*/ 86264 w 2672649"/>
                <a:gd name="connsiteY44" fmla="*/ 718120 h 2108809"/>
                <a:gd name="connsiteX45" fmla="*/ 207034 w 2672649"/>
                <a:gd name="connsiteY45" fmla="*/ 649108 h 2108809"/>
                <a:gd name="connsiteX46" fmla="*/ 414068 w 2672649"/>
                <a:gd name="connsiteY46" fmla="*/ 614603 h 2108809"/>
                <a:gd name="connsiteX47" fmla="*/ 621102 w 2672649"/>
                <a:gd name="connsiteY47" fmla="*/ 787131 h 2108809"/>
                <a:gd name="connsiteX48" fmla="*/ 741871 w 2672649"/>
                <a:gd name="connsiteY48" fmla="*/ 718120 h 2108809"/>
                <a:gd name="connsiteX0" fmla="*/ 741871 w 2672649"/>
                <a:gd name="connsiteY0" fmla="*/ 718120 h 2108809"/>
                <a:gd name="connsiteX1" fmla="*/ 690113 w 2672649"/>
                <a:gd name="connsiteY1" fmla="*/ 390316 h 2108809"/>
                <a:gd name="connsiteX2" fmla="*/ 914400 w 2672649"/>
                <a:gd name="connsiteY2" fmla="*/ 217788 h 2108809"/>
                <a:gd name="connsiteX3" fmla="*/ 1047163 w 2672649"/>
                <a:gd name="connsiteY3" fmla="*/ 42117 h 2108809"/>
                <a:gd name="connsiteX4" fmla="*/ 1318270 w 2672649"/>
                <a:gd name="connsiteY4" fmla="*/ 9984 h 2108809"/>
                <a:gd name="connsiteX5" fmla="*/ 1500996 w 2672649"/>
                <a:gd name="connsiteY5" fmla="*/ 183282 h 2108809"/>
                <a:gd name="connsiteX6" fmla="*/ 1725283 w 2672649"/>
                <a:gd name="connsiteY6" fmla="*/ 235041 h 2108809"/>
                <a:gd name="connsiteX7" fmla="*/ 1846052 w 2672649"/>
                <a:gd name="connsiteY7" fmla="*/ 183282 h 2108809"/>
                <a:gd name="connsiteX8" fmla="*/ 1930200 w 2672649"/>
                <a:gd name="connsiteY8" fmla="*/ 51032 h 2108809"/>
                <a:gd name="connsiteX9" fmla="*/ 2013706 w 2672649"/>
                <a:gd name="connsiteY9" fmla="*/ 57189 h 2108809"/>
                <a:gd name="connsiteX10" fmla="*/ 2191109 w 2672649"/>
                <a:gd name="connsiteY10" fmla="*/ 131524 h 2108809"/>
                <a:gd name="connsiteX11" fmla="*/ 2380890 w 2672649"/>
                <a:gd name="connsiteY11" fmla="*/ 217788 h 2108809"/>
                <a:gd name="connsiteX12" fmla="*/ 2518913 w 2672649"/>
                <a:gd name="connsiteY12" fmla="*/ 355810 h 2108809"/>
                <a:gd name="connsiteX13" fmla="*/ 2467154 w 2672649"/>
                <a:gd name="connsiteY13" fmla="*/ 511086 h 2108809"/>
                <a:gd name="connsiteX14" fmla="*/ 2380890 w 2672649"/>
                <a:gd name="connsiteY14" fmla="*/ 614603 h 2108809"/>
                <a:gd name="connsiteX15" fmla="*/ 2311879 w 2672649"/>
                <a:gd name="connsiteY15" fmla="*/ 700867 h 2108809"/>
                <a:gd name="connsiteX16" fmla="*/ 2328619 w 2672649"/>
                <a:gd name="connsiteY16" fmla="*/ 801754 h 2108809"/>
                <a:gd name="connsiteX17" fmla="*/ 2311879 w 2672649"/>
                <a:gd name="connsiteY17" fmla="*/ 907901 h 2108809"/>
                <a:gd name="connsiteX18" fmla="*/ 2607037 w 2672649"/>
                <a:gd name="connsiteY18" fmla="*/ 1042780 h 2108809"/>
                <a:gd name="connsiteX19" fmla="*/ 2672649 w 2672649"/>
                <a:gd name="connsiteY19" fmla="*/ 1214796 h 2108809"/>
                <a:gd name="connsiteX20" fmla="*/ 2570671 w 2672649"/>
                <a:gd name="connsiteY20" fmla="*/ 1477244 h 2108809"/>
                <a:gd name="connsiteX21" fmla="*/ 2553675 w 2672649"/>
                <a:gd name="connsiteY21" fmla="*/ 1626234 h 2108809"/>
                <a:gd name="connsiteX22" fmla="*/ 2432649 w 2672649"/>
                <a:gd name="connsiteY22" fmla="*/ 1684278 h 2108809"/>
                <a:gd name="connsiteX23" fmla="*/ 2242868 w 2672649"/>
                <a:gd name="connsiteY23" fmla="*/ 1701531 h 2108809"/>
                <a:gd name="connsiteX24" fmla="*/ 1966822 w 2672649"/>
                <a:gd name="connsiteY24" fmla="*/ 1684278 h 2108809"/>
                <a:gd name="connsiteX25" fmla="*/ 1954694 w 2672649"/>
                <a:gd name="connsiteY25" fmla="*/ 1770029 h 2108809"/>
                <a:gd name="connsiteX26" fmla="*/ 1853995 w 2672649"/>
                <a:gd name="connsiteY26" fmla="*/ 1795824 h 2108809"/>
                <a:gd name="connsiteX27" fmla="*/ 1760984 w 2672649"/>
                <a:gd name="connsiteY27" fmla="*/ 1899341 h 2108809"/>
                <a:gd name="connsiteX28" fmla="*/ 1605111 w 2672649"/>
                <a:gd name="connsiteY28" fmla="*/ 1883454 h 2108809"/>
                <a:gd name="connsiteX29" fmla="*/ 1511758 w 2672649"/>
                <a:gd name="connsiteY29" fmla="*/ 1969718 h 2108809"/>
                <a:gd name="connsiteX30" fmla="*/ 1362973 w 2672649"/>
                <a:gd name="connsiteY30" fmla="*/ 2098346 h 2108809"/>
                <a:gd name="connsiteX31" fmla="*/ 1150815 w 2672649"/>
                <a:gd name="connsiteY31" fmla="*/ 2082204 h 2108809"/>
                <a:gd name="connsiteX32" fmla="*/ 931652 w 2672649"/>
                <a:gd name="connsiteY32" fmla="*/ 2081093 h 2108809"/>
                <a:gd name="connsiteX33" fmla="*/ 823865 w 2672649"/>
                <a:gd name="connsiteY33" fmla="*/ 2018573 h 2108809"/>
                <a:gd name="connsiteX34" fmla="*/ 828135 w 2672649"/>
                <a:gd name="connsiteY34" fmla="*/ 1908565 h 2108809"/>
                <a:gd name="connsiteX35" fmla="*/ 675081 w 2672649"/>
                <a:gd name="connsiteY35" fmla="*/ 1697602 h 2108809"/>
                <a:gd name="connsiteX36" fmla="*/ 540987 w 2672649"/>
                <a:gd name="connsiteY36" fmla="*/ 1537801 h 2108809"/>
                <a:gd name="connsiteX37" fmla="*/ 363078 w 2672649"/>
                <a:gd name="connsiteY37" fmla="*/ 1484334 h 2108809"/>
                <a:gd name="connsiteX38" fmla="*/ 301156 w 2672649"/>
                <a:gd name="connsiteY38" fmla="*/ 1453501 h 2108809"/>
                <a:gd name="connsiteX39" fmla="*/ 103517 w 2672649"/>
                <a:gd name="connsiteY39" fmla="*/ 1390980 h 2108809"/>
                <a:gd name="connsiteX40" fmla="*/ 0 w 2672649"/>
                <a:gd name="connsiteY40" fmla="*/ 1270210 h 2108809"/>
                <a:gd name="connsiteX41" fmla="*/ 0 w 2672649"/>
                <a:gd name="connsiteY41" fmla="*/ 1011418 h 2108809"/>
                <a:gd name="connsiteX42" fmla="*/ 34505 w 2672649"/>
                <a:gd name="connsiteY42" fmla="*/ 856142 h 2108809"/>
                <a:gd name="connsiteX43" fmla="*/ 86264 w 2672649"/>
                <a:gd name="connsiteY43" fmla="*/ 718120 h 2108809"/>
                <a:gd name="connsiteX44" fmla="*/ 207034 w 2672649"/>
                <a:gd name="connsiteY44" fmla="*/ 649108 h 2108809"/>
                <a:gd name="connsiteX45" fmla="*/ 414068 w 2672649"/>
                <a:gd name="connsiteY45" fmla="*/ 614603 h 2108809"/>
                <a:gd name="connsiteX46" fmla="*/ 621102 w 2672649"/>
                <a:gd name="connsiteY46" fmla="*/ 787131 h 2108809"/>
                <a:gd name="connsiteX47" fmla="*/ 741871 w 2672649"/>
                <a:gd name="connsiteY47" fmla="*/ 718120 h 2108809"/>
                <a:gd name="connsiteX0" fmla="*/ 741871 w 2672649"/>
                <a:gd name="connsiteY0" fmla="*/ 718120 h 2108809"/>
                <a:gd name="connsiteX1" fmla="*/ 690113 w 2672649"/>
                <a:gd name="connsiteY1" fmla="*/ 390316 h 2108809"/>
                <a:gd name="connsiteX2" fmla="*/ 914400 w 2672649"/>
                <a:gd name="connsiteY2" fmla="*/ 217788 h 2108809"/>
                <a:gd name="connsiteX3" fmla="*/ 1047163 w 2672649"/>
                <a:gd name="connsiteY3" fmla="*/ 42117 h 2108809"/>
                <a:gd name="connsiteX4" fmla="*/ 1318270 w 2672649"/>
                <a:gd name="connsiteY4" fmla="*/ 9984 h 2108809"/>
                <a:gd name="connsiteX5" fmla="*/ 1500996 w 2672649"/>
                <a:gd name="connsiteY5" fmla="*/ 183282 h 2108809"/>
                <a:gd name="connsiteX6" fmla="*/ 1725283 w 2672649"/>
                <a:gd name="connsiteY6" fmla="*/ 235041 h 2108809"/>
                <a:gd name="connsiteX7" fmla="*/ 1846052 w 2672649"/>
                <a:gd name="connsiteY7" fmla="*/ 183282 h 2108809"/>
                <a:gd name="connsiteX8" fmla="*/ 1930200 w 2672649"/>
                <a:gd name="connsiteY8" fmla="*/ 51032 h 2108809"/>
                <a:gd name="connsiteX9" fmla="*/ 2013706 w 2672649"/>
                <a:gd name="connsiteY9" fmla="*/ 57189 h 2108809"/>
                <a:gd name="connsiteX10" fmla="*/ 2191109 w 2672649"/>
                <a:gd name="connsiteY10" fmla="*/ 131524 h 2108809"/>
                <a:gd name="connsiteX11" fmla="*/ 2380890 w 2672649"/>
                <a:gd name="connsiteY11" fmla="*/ 217788 h 2108809"/>
                <a:gd name="connsiteX12" fmla="*/ 2518913 w 2672649"/>
                <a:gd name="connsiteY12" fmla="*/ 355810 h 2108809"/>
                <a:gd name="connsiteX13" fmla="*/ 2467154 w 2672649"/>
                <a:gd name="connsiteY13" fmla="*/ 511086 h 2108809"/>
                <a:gd name="connsiteX14" fmla="*/ 2380890 w 2672649"/>
                <a:gd name="connsiteY14" fmla="*/ 614603 h 2108809"/>
                <a:gd name="connsiteX15" fmla="*/ 2311879 w 2672649"/>
                <a:gd name="connsiteY15" fmla="*/ 700867 h 2108809"/>
                <a:gd name="connsiteX16" fmla="*/ 2328619 w 2672649"/>
                <a:gd name="connsiteY16" fmla="*/ 801754 h 2108809"/>
                <a:gd name="connsiteX17" fmla="*/ 2311879 w 2672649"/>
                <a:gd name="connsiteY17" fmla="*/ 907901 h 2108809"/>
                <a:gd name="connsiteX18" fmla="*/ 2607037 w 2672649"/>
                <a:gd name="connsiteY18" fmla="*/ 1042780 h 2108809"/>
                <a:gd name="connsiteX19" fmla="*/ 2672649 w 2672649"/>
                <a:gd name="connsiteY19" fmla="*/ 1214796 h 2108809"/>
                <a:gd name="connsiteX20" fmla="*/ 2570671 w 2672649"/>
                <a:gd name="connsiteY20" fmla="*/ 1477244 h 2108809"/>
                <a:gd name="connsiteX21" fmla="*/ 2553675 w 2672649"/>
                <a:gd name="connsiteY21" fmla="*/ 1626234 h 2108809"/>
                <a:gd name="connsiteX22" fmla="*/ 2432649 w 2672649"/>
                <a:gd name="connsiteY22" fmla="*/ 1684278 h 2108809"/>
                <a:gd name="connsiteX23" fmla="*/ 2242868 w 2672649"/>
                <a:gd name="connsiteY23" fmla="*/ 1701531 h 2108809"/>
                <a:gd name="connsiteX24" fmla="*/ 1939662 w 2672649"/>
                <a:gd name="connsiteY24" fmla="*/ 1516788 h 2108809"/>
                <a:gd name="connsiteX25" fmla="*/ 1954694 w 2672649"/>
                <a:gd name="connsiteY25" fmla="*/ 1770029 h 2108809"/>
                <a:gd name="connsiteX26" fmla="*/ 1853995 w 2672649"/>
                <a:gd name="connsiteY26" fmla="*/ 1795824 h 2108809"/>
                <a:gd name="connsiteX27" fmla="*/ 1760984 w 2672649"/>
                <a:gd name="connsiteY27" fmla="*/ 1899341 h 2108809"/>
                <a:gd name="connsiteX28" fmla="*/ 1605111 w 2672649"/>
                <a:gd name="connsiteY28" fmla="*/ 1883454 h 2108809"/>
                <a:gd name="connsiteX29" fmla="*/ 1511758 w 2672649"/>
                <a:gd name="connsiteY29" fmla="*/ 1969718 h 2108809"/>
                <a:gd name="connsiteX30" fmla="*/ 1362973 w 2672649"/>
                <a:gd name="connsiteY30" fmla="*/ 2098346 h 2108809"/>
                <a:gd name="connsiteX31" fmla="*/ 1150815 w 2672649"/>
                <a:gd name="connsiteY31" fmla="*/ 2082204 h 2108809"/>
                <a:gd name="connsiteX32" fmla="*/ 931652 w 2672649"/>
                <a:gd name="connsiteY32" fmla="*/ 2081093 h 2108809"/>
                <a:gd name="connsiteX33" fmla="*/ 823865 w 2672649"/>
                <a:gd name="connsiteY33" fmla="*/ 2018573 h 2108809"/>
                <a:gd name="connsiteX34" fmla="*/ 828135 w 2672649"/>
                <a:gd name="connsiteY34" fmla="*/ 1908565 h 2108809"/>
                <a:gd name="connsiteX35" fmla="*/ 675081 w 2672649"/>
                <a:gd name="connsiteY35" fmla="*/ 1697602 h 2108809"/>
                <a:gd name="connsiteX36" fmla="*/ 540987 w 2672649"/>
                <a:gd name="connsiteY36" fmla="*/ 1537801 h 2108809"/>
                <a:gd name="connsiteX37" fmla="*/ 363078 w 2672649"/>
                <a:gd name="connsiteY37" fmla="*/ 1484334 h 2108809"/>
                <a:gd name="connsiteX38" fmla="*/ 301156 w 2672649"/>
                <a:gd name="connsiteY38" fmla="*/ 1453501 h 2108809"/>
                <a:gd name="connsiteX39" fmla="*/ 103517 w 2672649"/>
                <a:gd name="connsiteY39" fmla="*/ 1390980 h 2108809"/>
                <a:gd name="connsiteX40" fmla="*/ 0 w 2672649"/>
                <a:gd name="connsiteY40" fmla="*/ 1270210 h 2108809"/>
                <a:gd name="connsiteX41" fmla="*/ 0 w 2672649"/>
                <a:gd name="connsiteY41" fmla="*/ 1011418 h 2108809"/>
                <a:gd name="connsiteX42" fmla="*/ 34505 w 2672649"/>
                <a:gd name="connsiteY42" fmla="*/ 856142 h 2108809"/>
                <a:gd name="connsiteX43" fmla="*/ 86264 w 2672649"/>
                <a:gd name="connsiteY43" fmla="*/ 718120 h 2108809"/>
                <a:gd name="connsiteX44" fmla="*/ 207034 w 2672649"/>
                <a:gd name="connsiteY44" fmla="*/ 649108 h 2108809"/>
                <a:gd name="connsiteX45" fmla="*/ 414068 w 2672649"/>
                <a:gd name="connsiteY45" fmla="*/ 614603 h 2108809"/>
                <a:gd name="connsiteX46" fmla="*/ 621102 w 2672649"/>
                <a:gd name="connsiteY46" fmla="*/ 787131 h 2108809"/>
                <a:gd name="connsiteX47" fmla="*/ 741871 w 2672649"/>
                <a:gd name="connsiteY47" fmla="*/ 718120 h 2108809"/>
                <a:gd name="connsiteX0" fmla="*/ 741871 w 2672649"/>
                <a:gd name="connsiteY0" fmla="*/ 718120 h 2108809"/>
                <a:gd name="connsiteX1" fmla="*/ 690113 w 2672649"/>
                <a:gd name="connsiteY1" fmla="*/ 390316 h 2108809"/>
                <a:gd name="connsiteX2" fmla="*/ 914400 w 2672649"/>
                <a:gd name="connsiteY2" fmla="*/ 217788 h 2108809"/>
                <a:gd name="connsiteX3" fmla="*/ 1047163 w 2672649"/>
                <a:gd name="connsiteY3" fmla="*/ 42117 h 2108809"/>
                <a:gd name="connsiteX4" fmla="*/ 1318270 w 2672649"/>
                <a:gd name="connsiteY4" fmla="*/ 9984 h 2108809"/>
                <a:gd name="connsiteX5" fmla="*/ 1500996 w 2672649"/>
                <a:gd name="connsiteY5" fmla="*/ 183282 h 2108809"/>
                <a:gd name="connsiteX6" fmla="*/ 1725283 w 2672649"/>
                <a:gd name="connsiteY6" fmla="*/ 235041 h 2108809"/>
                <a:gd name="connsiteX7" fmla="*/ 1846052 w 2672649"/>
                <a:gd name="connsiteY7" fmla="*/ 183282 h 2108809"/>
                <a:gd name="connsiteX8" fmla="*/ 1930200 w 2672649"/>
                <a:gd name="connsiteY8" fmla="*/ 51032 h 2108809"/>
                <a:gd name="connsiteX9" fmla="*/ 2013706 w 2672649"/>
                <a:gd name="connsiteY9" fmla="*/ 57189 h 2108809"/>
                <a:gd name="connsiteX10" fmla="*/ 2191109 w 2672649"/>
                <a:gd name="connsiteY10" fmla="*/ 131524 h 2108809"/>
                <a:gd name="connsiteX11" fmla="*/ 2380890 w 2672649"/>
                <a:gd name="connsiteY11" fmla="*/ 217788 h 2108809"/>
                <a:gd name="connsiteX12" fmla="*/ 2518913 w 2672649"/>
                <a:gd name="connsiteY12" fmla="*/ 355810 h 2108809"/>
                <a:gd name="connsiteX13" fmla="*/ 2467154 w 2672649"/>
                <a:gd name="connsiteY13" fmla="*/ 511086 h 2108809"/>
                <a:gd name="connsiteX14" fmla="*/ 2380890 w 2672649"/>
                <a:gd name="connsiteY14" fmla="*/ 614603 h 2108809"/>
                <a:gd name="connsiteX15" fmla="*/ 2311879 w 2672649"/>
                <a:gd name="connsiteY15" fmla="*/ 700867 h 2108809"/>
                <a:gd name="connsiteX16" fmla="*/ 2328619 w 2672649"/>
                <a:gd name="connsiteY16" fmla="*/ 801754 h 2108809"/>
                <a:gd name="connsiteX17" fmla="*/ 2311879 w 2672649"/>
                <a:gd name="connsiteY17" fmla="*/ 907901 h 2108809"/>
                <a:gd name="connsiteX18" fmla="*/ 2607037 w 2672649"/>
                <a:gd name="connsiteY18" fmla="*/ 1042780 h 2108809"/>
                <a:gd name="connsiteX19" fmla="*/ 2672649 w 2672649"/>
                <a:gd name="connsiteY19" fmla="*/ 1214796 h 2108809"/>
                <a:gd name="connsiteX20" fmla="*/ 2570671 w 2672649"/>
                <a:gd name="connsiteY20" fmla="*/ 1477244 h 2108809"/>
                <a:gd name="connsiteX21" fmla="*/ 2553675 w 2672649"/>
                <a:gd name="connsiteY21" fmla="*/ 1626234 h 2108809"/>
                <a:gd name="connsiteX22" fmla="*/ 2432649 w 2672649"/>
                <a:gd name="connsiteY22" fmla="*/ 1684278 h 2108809"/>
                <a:gd name="connsiteX23" fmla="*/ 2292662 w 2672649"/>
                <a:gd name="connsiteY23" fmla="*/ 1629103 h 2108809"/>
                <a:gd name="connsiteX24" fmla="*/ 1939662 w 2672649"/>
                <a:gd name="connsiteY24" fmla="*/ 1516788 h 2108809"/>
                <a:gd name="connsiteX25" fmla="*/ 1954694 w 2672649"/>
                <a:gd name="connsiteY25" fmla="*/ 1770029 h 2108809"/>
                <a:gd name="connsiteX26" fmla="*/ 1853995 w 2672649"/>
                <a:gd name="connsiteY26" fmla="*/ 1795824 h 2108809"/>
                <a:gd name="connsiteX27" fmla="*/ 1760984 w 2672649"/>
                <a:gd name="connsiteY27" fmla="*/ 1899341 h 2108809"/>
                <a:gd name="connsiteX28" fmla="*/ 1605111 w 2672649"/>
                <a:gd name="connsiteY28" fmla="*/ 1883454 h 2108809"/>
                <a:gd name="connsiteX29" fmla="*/ 1511758 w 2672649"/>
                <a:gd name="connsiteY29" fmla="*/ 1969718 h 2108809"/>
                <a:gd name="connsiteX30" fmla="*/ 1362973 w 2672649"/>
                <a:gd name="connsiteY30" fmla="*/ 2098346 h 2108809"/>
                <a:gd name="connsiteX31" fmla="*/ 1150815 w 2672649"/>
                <a:gd name="connsiteY31" fmla="*/ 2082204 h 2108809"/>
                <a:gd name="connsiteX32" fmla="*/ 931652 w 2672649"/>
                <a:gd name="connsiteY32" fmla="*/ 2081093 h 2108809"/>
                <a:gd name="connsiteX33" fmla="*/ 823865 w 2672649"/>
                <a:gd name="connsiteY33" fmla="*/ 2018573 h 2108809"/>
                <a:gd name="connsiteX34" fmla="*/ 828135 w 2672649"/>
                <a:gd name="connsiteY34" fmla="*/ 1908565 h 2108809"/>
                <a:gd name="connsiteX35" fmla="*/ 675081 w 2672649"/>
                <a:gd name="connsiteY35" fmla="*/ 1697602 h 2108809"/>
                <a:gd name="connsiteX36" fmla="*/ 540987 w 2672649"/>
                <a:gd name="connsiteY36" fmla="*/ 1537801 h 2108809"/>
                <a:gd name="connsiteX37" fmla="*/ 363078 w 2672649"/>
                <a:gd name="connsiteY37" fmla="*/ 1484334 h 2108809"/>
                <a:gd name="connsiteX38" fmla="*/ 301156 w 2672649"/>
                <a:gd name="connsiteY38" fmla="*/ 1453501 h 2108809"/>
                <a:gd name="connsiteX39" fmla="*/ 103517 w 2672649"/>
                <a:gd name="connsiteY39" fmla="*/ 1390980 h 2108809"/>
                <a:gd name="connsiteX40" fmla="*/ 0 w 2672649"/>
                <a:gd name="connsiteY40" fmla="*/ 1270210 h 2108809"/>
                <a:gd name="connsiteX41" fmla="*/ 0 w 2672649"/>
                <a:gd name="connsiteY41" fmla="*/ 1011418 h 2108809"/>
                <a:gd name="connsiteX42" fmla="*/ 34505 w 2672649"/>
                <a:gd name="connsiteY42" fmla="*/ 856142 h 2108809"/>
                <a:gd name="connsiteX43" fmla="*/ 86264 w 2672649"/>
                <a:gd name="connsiteY43" fmla="*/ 718120 h 2108809"/>
                <a:gd name="connsiteX44" fmla="*/ 207034 w 2672649"/>
                <a:gd name="connsiteY44" fmla="*/ 649108 h 2108809"/>
                <a:gd name="connsiteX45" fmla="*/ 414068 w 2672649"/>
                <a:gd name="connsiteY45" fmla="*/ 614603 h 2108809"/>
                <a:gd name="connsiteX46" fmla="*/ 621102 w 2672649"/>
                <a:gd name="connsiteY46" fmla="*/ 787131 h 2108809"/>
                <a:gd name="connsiteX47" fmla="*/ 741871 w 2672649"/>
                <a:gd name="connsiteY47" fmla="*/ 718120 h 2108809"/>
                <a:gd name="connsiteX0" fmla="*/ 741871 w 2672649"/>
                <a:gd name="connsiteY0" fmla="*/ 718120 h 2108809"/>
                <a:gd name="connsiteX1" fmla="*/ 690113 w 2672649"/>
                <a:gd name="connsiteY1" fmla="*/ 390316 h 2108809"/>
                <a:gd name="connsiteX2" fmla="*/ 914400 w 2672649"/>
                <a:gd name="connsiteY2" fmla="*/ 217788 h 2108809"/>
                <a:gd name="connsiteX3" fmla="*/ 1047163 w 2672649"/>
                <a:gd name="connsiteY3" fmla="*/ 42117 h 2108809"/>
                <a:gd name="connsiteX4" fmla="*/ 1318270 w 2672649"/>
                <a:gd name="connsiteY4" fmla="*/ 9984 h 2108809"/>
                <a:gd name="connsiteX5" fmla="*/ 1500996 w 2672649"/>
                <a:gd name="connsiteY5" fmla="*/ 183282 h 2108809"/>
                <a:gd name="connsiteX6" fmla="*/ 1725283 w 2672649"/>
                <a:gd name="connsiteY6" fmla="*/ 235041 h 2108809"/>
                <a:gd name="connsiteX7" fmla="*/ 1846052 w 2672649"/>
                <a:gd name="connsiteY7" fmla="*/ 183282 h 2108809"/>
                <a:gd name="connsiteX8" fmla="*/ 1930200 w 2672649"/>
                <a:gd name="connsiteY8" fmla="*/ 51032 h 2108809"/>
                <a:gd name="connsiteX9" fmla="*/ 2013706 w 2672649"/>
                <a:gd name="connsiteY9" fmla="*/ 57189 h 2108809"/>
                <a:gd name="connsiteX10" fmla="*/ 2191109 w 2672649"/>
                <a:gd name="connsiteY10" fmla="*/ 131524 h 2108809"/>
                <a:gd name="connsiteX11" fmla="*/ 2380890 w 2672649"/>
                <a:gd name="connsiteY11" fmla="*/ 217788 h 2108809"/>
                <a:gd name="connsiteX12" fmla="*/ 2518913 w 2672649"/>
                <a:gd name="connsiteY12" fmla="*/ 355810 h 2108809"/>
                <a:gd name="connsiteX13" fmla="*/ 2467154 w 2672649"/>
                <a:gd name="connsiteY13" fmla="*/ 511086 h 2108809"/>
                <a:gd name="connsiteX14" fmla="*/ 2380890 w 2672649"/>
                <a:gd name="connsiteY14" fmla="*/ 614603 h 2108809"/>
                <a:gd name="connsiteX15" fmla="*/ 2311879 w 2672649"/>
                <a:gd name="connsiteY15" fmla="*/ 700867 h 2108809"/>
                <a:gd name="connsiteX16" fmla="*/ 2328619 w 2672649"/>
                <a:gd name="connsiteY16" fmla="*/ 801754 h 2108809"/>
                <a:gd name="connsiteX17" fmla="*/ 2311879 w 2672649"/>
                <a:gd name="connsiteY17" fmla="*/ 907901 h 2108809"/>
                <a:gd name="connsiteX18" fmla="*/ 2607037 w 2672649"/>
                <a:gd name="connsiteY18" fmla="*/ 1042780 h 2108809"/>
                <a:gd name="connsiteX19" fmla="*/ 2672649 w 2672649"/>
                <a:gd name="connsiteY19" fmla="*/ 1214796 h 2108809"/>
                <a:gd name="connsiteX20" fmla="*/ 2570671 w 2672649"/>
                <a:gd name="connsiteY20" fmla="*/ 1477244 h 2108809"/>
                <a:gd name="connsiteX21" fmla="*/ 2553675 w 2672649"/>
                <a:gd name="connsiteY21" fmla="*/ 1626234 h 2108809"/>
                <a:gd name="connsiteX22" fmla="*/ 2432649 w 2672649"/>
                <a:gd name="connsiteY22" fmla="*/ 1684278 h 2108809"/>
                <a:gd name="connsiteX23" fmla="*/ 2292662 w 2672649"/>
                <a:gd name="connsiteY23" fmla="*/ 1629103 h 2108809"/>
                <a:gd name="connsiteX24" fmla="*/ 2034723 w 2672649"/>
                <a:gd name="connsiteY24" fmla="*/ 1589216 h 2108809"/>
                <a:gd name="connsiteX25" fmla="*/ 1954694 w 2672649"/>
                <a:gd name="connsiteY25" fmla="*/ 1770029 h 2108809"/>
                <a:gd name="connsiteX26" fmla="*/ 1853995 w 2672649"/>
                <a:gd name="connsiteY26" fmla="*/ 1795824 h 2108809"/>
                <a:gd name="connsiteX27" fmla="*/ 1760984 w 2672649"/>
                <a:gd name="connsiteY27" fmla="*/ 1899341 h 2108809"/>
                <a:gd name="connsiteX28" fmla="*/ 1605111 w 2672649"/>
                <a:gd name="connsiteY28" fmla="*/ 1883454 h 2108809"/>
                <a:gd name="connsiteX29" fmla="*/ 1511758 w 2672649"/>
                <a:gd name="connsiteY29" fmla="*/ 1969718 h 2108809"/>
                <a:gd name="connsiteX30" fmla="*/ 1362973 w 2672649"/>
                <a:gd name="connsiteY30" fmla="*/ 2098346 h 2108809"/>
                <a:gd name="connsiteX31" fmla="*/ 1150815 w 2672649"/>
                <a:gd name="connsiteY31" fmla="*/ 2082204 h 2108809"/>
                <a:gd name="connsiteX32" fmla="*/ 931652 w 2672649"/>
                <a:gd name="connsiteY32" fmla="*/ 2081093 h 2108809"/>
                <a:gd name="connsiteX33" fmla="*/ 823865 w 2672649"/>
                <a:gd name="connsiteY33" fmla="*/ 2018573 h 2108809"/>
                <a:gd name="connsiteX34" fmla="*/ 828135 w 2672649"/>
                <a:gd name="connsiteY34" fmla="*/ 1908565 h 2108809"/>
                <a:gd name="connsiteX35" fmla="*/ 675081 w 2672649"/>
                <a:gd name="connsiteY35" fmla="*/ 1697602 h 2108809"/>
                <a:gd name="connsiteX36" fmla="*/ 540987 w 2672649"/>
                <a:gd name="connsiteY36" fmla="*/ 1537801 h 2108809"/>
                <a:gd name="connsiteX37" fmla="*/ 363078 w 2672649"/>
                <a:gd name="connsiteY37" fmla="*/ 1484334 h 2108809"/>
                <a:gd name="connsiteX38" fmla="*/ 301156 w 2672649"/>
                <a:gd name="connsiteY38" fmla="*/ 1453501 h 2108809"/>
                <a:gd name="connsiteX39" fmla="*/ 103517 w 2672649"/>
                <a:gd name="connsiteY39" fmla="*/ 1390980 h 2108809"/>
                <a:gd name="connsiteX40" fmla="*/ 0 w 2672649"/>
                <a:gd name="connsiteY40" fmla="*/ 1270210 h 2108809"/>
                <a:gd name="connsiteX41" fmla="*/ 0 w 2672649"/>
                <a:gd name="connsiteY41" fmla="*/ 1011418 h 2108809"/>
                <a:gd name="connsiteX42" fmla="*/ 34505 w 2672649"/>
                <a:gd name="connsiteY42" fmla="*/ 856142 h 2108809"/>
                <a:gd name="connsiteX43" fmla="*/ 86264 w 2672649"/>
                <a:gd name="connsiteY43" fmla="*/ 718120 h 2108809"/>
                <a:gd name="connsiteX44" fmla="*/ 207034 w 2672649"/>
                <a:gd name="connsiteY44" fmla="*/ 649108 h 2108809"/>
                <a:gd name="connsiteX45" fmla="*/ 414068 w 2672649"/>
                <a:gd name="connsiteY45" fmla="*/ 614603 h 2108809"/>
                <a:gd name="connsiteX46" fmla="*/ 621102 w 2672649"/>
                <a:gd name="connsiteY46" fmla="*/ 787131 h 2108809"/>
                <a:gd name="connsiteX47" fmla="*/ 741871 w 2672649"/>
                <a:gd name="connsiteY47" fmla="*/ 718120 h 2108809"/>
                <a:gd name="connsiteX0" fmla="*/ 741871 w 2672649"/>
                <a:gd name="connsiteY0" fmla="*/ 718120 h 2108809"/>
                <a:gd name="connsiteX1" fmla="*/ 690113 w 2672649"/>
                <a:gd name="connsiteY1" fmla="*/ 390316 h 2108809"/>
                <a:gd name="connsiteX2" fmla="*/ 914400 w 2672649"/>
                <a:gd name="connsiteY2" fmla="*/ 217788 h 2108809"/>
                <a:gd name="connsiteX3" fmla="*/ 1047163 w 2672649"/>
                <a:gd name="connsiteY3" fmla="*/ 42117 h 2108809"/>
                <a:gd name="connsiteX4" fmla="*/ 1318270 w 2672649"/>
                <a:gd name="connsiteY4" fmla="*/ 9984 h 2108809"/>
                <a:gd name="connsiteX5" fmla="*/ 1500996 w 2672649"/>
                <a:gd name="connsiteY5" fmla="*/ 183282 h 2108809"/>
                <a:gd name="connsiteX6" fmla="*/ 1725283 w 2672649"/>
                <a:gd name="connsiteY6" fmla="*/ 235041 h 2108809"/>
                <a:gd name="connsiteX7" fmla="*/ 1846052 w 2672649"/>
                <a:gd name="connsiteY7" fmla="*/ 183282 h 2108809"/>
                <a:gd name="connsiteX8" fmla="*/ 1930200 w 2672649"/>
                <a:gd name="connsiteY8" fmla="*/ 51032 h 2108809"/>
                <a:gd name="connsiteX9" fmla="*/ 2013706 w 2672649"/>
                <a:gd name="connsiteY9" fmla="*/ 57189 h 2108809"/>
                <a:gd name="connsiteX10" fmla="*/ 2191109 w 2672649"/>
                <a:gd name="connsiteY10" fmla="*/ 131524 h 2108809"/>
                <a:gd name="connsiteX11" fmla="*/ 2380890 w 2672649"/>
                <a:gd name="connsiteY11" fmla="*/ 217788 h 2108809"/>
                <a:gd name="connsiteX12" fmla="*/ 2518913 w 2672649"/>
                <a:gd name="connsiteY12" fmla="*/ 355810 h 2108809"/>
                <a:gd name="connsiteX13" fmla="*/ 2467154 w 2672649"/>
                <a:gd name="connsiteY13" fmla="*/ 511086 h 2108809"/>
                <a:gd name="connsiteX14" fmla="*/ 2380890 w 2672649"/>
                <a:gd name="connsiteY14" fmla="*/ 614603 h 2108809"/>
                <a:gd name="connsiteX15" fmla="*/ 2311879 w 2672649"/>
                <a:gd name="connsiteY15" fmla="*/ 700867 h 2108809"/>
                <a:gd name="connsiteX16" fmla="*/ 2328619 w 2672649"/>
                <a:gd name="connsiteY16" fmla="*/ 801754 h 2108809"/>
                <a:gd name="connsiteX17" fmla="*/ 2311879 w 2672649"/>
                <a:gd name="connsiteY17" fmla="*/ 907901 h 2108809"/>
                <a:gd name="connsiteX18" fmla="*/ 2607037 w 2672649"/>
                <a:gd name="connsiteY18" fmla="*/ 1042780 h 2108809"/>
                <a:gd name="connsiteX19" fmla="*/ 2672649 w 2672649"/>
                <a:gd name="connsiteY19" fmla="*/ 1214796 h 2108809"/>
                <a:gd name="connsiteX20" fmla="*/ 2570671 w 2672649"/>
                <a:gd name="connsiteY20" fmla="*/ 1477244 h 2108809"/>
                <a:gd name="connsiteX21" fmla="*/ 2553675 w 2672649"/>
                <a:gd name="connsiteY21" fmla="*/ 1626234 h 2108809"/>
                <a:gd name="connsiteX22" fmla="*/ 2432649 w 2672649"/>
                <a:gd name="connsiteY22" fmla="*/ 1684278 h 2108809"/>
                <a:gd name="connsiteX23" fmla="*/ 2292662 w 2672649"/>
                <a:gd name="connsiteY23" fmla="*/ 1629103 h 2108809"/>
                <a:gd name="connsiteX24" fmla="*/ 2034723 w 2672649"/>
                <a:gd name="connsiteY24" fmla="*/ 1589216 h 2108809"/>
                <a:gd name="connsiteX25" fmla="*/ 1954694 w 2672649"/>
                <a:gd name="connsiteY25" fmla="*/ 1770029 h 2108809"/>
                <a:gd name="connsiteX26" fmla="*/ 1853995 w 2672649"/>
                <a:gd name="connsiteY26" fmla="*/ 1795824 h 2108809"/>
                <a:gd name="connsiteX27" fmla="*/ 1760984 w 2672649"/>
                <a:gd name="connsiteY27" fmla="*/ 1899341 h 2108809"/>
                <a:gd name="connsiteX28" fmla="*/ 1605111 w 2672649"/>
                <a:gd name="connsiteY28" fmla="*/ 1883454 h 2108809"/>
                <a:gd name="connsiteX29" fmla="*/ 1511758 w 2672649"/>
                <a:gd name="connsiteY29" fmla="*/ 1969718 h 2108809"/>
                <a:gd name="connsiteX30" fmla="*/ 1362973 w 2672649"/>
                <a:gd name="connsiteY30" fmla="*/ 2098346 h 2108809"/>
                <a:gd name="connsiteX31" fmla="*/ 1150815 w 2672649"/>
                <a:gd name="connsiteY31" fmla="*/ 2082204 h 2108809"/>
                <a:gd name="connsiteX32" fmla="*/ 931652 w 2672649"/>
                <a:gd name="connsiteY32" fmla="*/ 2081093 h 2108809"/>
                <a:gd name="connsiteX33" fmla="*/ 823865 w 2672649"/>
                <a:gd name="connsiteY33" fmla="*/ 2018573 h 2108809"/>
                <a:gd name="connsiteX34" fmla="*/ 828135 w 2672649"/>
                <a:gd name="connsiteY34" fmla="*/ 1908565 h 2108809"/>
                <a:gd name="connsiteX35" fmla="*/ 675081 w 2672649"/>
                <a:gd name="connsiteY35" fmla="*/ 1697602 h 2108809"/>
                <a:gd name="connsiteX36" fmla="*/ 540987 w 2672649"/>
                <a:gd name="connsiteY36" fmla="*/ 1537801 h 2108809"/>
                <a:gd name="connsiteX37" fmla="*/ 480773 w 2672649"/>
                <a:gd name="connsiteY37" fmla="*/ 1443593 h 2108809"/>
                <a:gd name="connsiteX38" fmla="*/ 301156 w 2672649"/>
                <a:gd name="connsiteY38" fmla="*/ 1453501 h 2108809"/>
                <a:gd name="connsiteX39" fmla="*/ 103517 w 2672649"/>
                <a:gd name="connsiteY39" fmla="*/ 1390980 h 2108809"/>
                <a:gd name="connsiteX40" fmla="*/ 0 w 2672649"/>
                <a:gd name="connsiteY40" fmla="*/ 1270210 h 2108809"/>
                <a:gd name="connsiteX41" fmla="*/ 0 w 2672649"/>
                <a:gd name="connsiteY41" fmla="*/ 1011418 h 2108809"/>
                <a:gd name="connsiteX42" fmla="*/ 34505 w 2672649"/>
                <a:gd name="connsiteY42" fmla="*/ 856142 h 2108809"/>
                <a:gd name="connsiteX43" fmla="*/ 86264 w 2672649"/>
                <a:gd name="connsiteY43" fmla="*/ 718120 h 2108809"/>
                <a:gd name="connsiteX44" fmla="*/ 207034 w 2672649"/>
                <a:gd name="connsiteY44" fmla="*/ 649108 h 2108809"/>
                <a:gd name="connsiteX45" fmla="*/ 414068 w 2672649"/>
                <a:gd name="connsiteY45" fmla="*/ 614603 h 2108809"/>
                <a:gd name="connsiteX46" fmla="*/ 621102 w 2672649"/>
                <a:gd name="connsiteY46" fmla="*/ 787131 h 2108809"/>
                <a:gd name="connsiteX47" fmla="*/ 741871 w 2672649"/>
                <a:gd name="connsiteY47" fmla="*/ 718120 h 2108809"/>
                <a:gd name="connsiteX0" fmla="*/ 633230 w 2672649"/>
                <a:gd name="connsiteY0" fmla="*/ 514418 h 2108809"/>
                <a:gd name="connsiteX1" fmla="*/ 690113 w 2672649"/>
                <a:gd name="connsiteY1" fmla="*/ 390316 h 2108809"/>
                <a:gd name="connsiteX2" fmla="*/ 914400 w 2672649"/>
                <a:gd name="connsiteY2" fmla="*/ 217788 h 2108809"/>
                <a:gd name="connsiteX3" fmla="*/ 1047163 w 2672649"/>
                <a:gd name="connsiteY3" fmla="*/ 42117 h 2108809"/>
                <a:gd name="connsiteX4" fmla="*/ 1318270 w 2672649"/>
                <a:gd name="connsiteY4" fmla="*/ 9984 h 2108809"/>
                <a:gd name="connsiteX5" fmla="*/ 1500996 w 2672649"/>
                <a:gd name="connsiteY5" fmla="*/ 183282 h 2108809"/>
                <a:gd name="connsiteX6" fmla="*/ 1725283 w 2672649"/>
                <a:gd name="connsiteY6" fmla="*/ 235041 h 2108809"/>
                <a:gd name="connsiteX7" fmla="*/ 1846052 w 2672649"/>
                <a:gd name="connsiteY7" fmla="*/ 183282 h 2108809"/>
                <a:gd name="connsiteX8" fmla="*/ 1930200 w 2672649"/>
                <a:gd name="connsiteY8" fmla="*/ 51032 h 2108809"/>
                <a:gd name="connsiteX9" fmla="*/ 2013706 w 2672649"/>
                <a:gd name="connsiteY9" fmla="*/ 57189 h 2108809"/>
                <a:gd name="connsiteX10" fmla="*/ 2191109 w 2672649"/>
                <a:gd name="connsiteY10" fmla="*/ 131524 h 2108809"/>
                <a:gd name="connsiteX11" fmla="*/ 2380890 w 2672649"/>
                <a:gd name="connsiteY11" fmla="*/ 217788 h 2108809"/>
                <a:gd name="connsiteX12" fmla="*/ 2518913 w 2672649"/>
                <a:gd name="connsiteY12" fmla="*/ 355810 h 2108809"/>
                <a:gd name="connsiteX13" fmla="*/ 2467154 w 2672649"/>
                <a:gd name="connsiteY13" fmla="*/ 511086 h 2108809"/>
                <a:gd name="connsiteX14" fmla="*/ 2380890 w 2672649"/>
                <a:gd name="connsiteY14" fmla="*/ 614603 h 2108809"/>
                <a:gd name="connsiteX15" fmla="*/ 2311879 w 2672649"/>
                <a:gd name="connsiteY15" fmla="*/ 700867 h 2108809"/>
                <a:gd name="connsiteX16" fmla="*/ 2328619 w 2672649"/>
                <a:gd name="connsiteY16" fmla="*/ 801754 h 2108809"/>
                <a:gd name="connsiteX17" fmla="*/ 2311879 w 2672649"/>
                <a:gd name="connsiteY17" fmla="*/ 907901 h 2108809"/>
                <a:gd name="connsiteX18" fmla="*/ 2607037 w 2672649"/>
                <a:gd name="connsiteY18" fmla="*/ 1042780 h 2108809"/>
                <a:gd name="connsiteX19" fmla="*/ 2672649 w 2672649"/>
                <a:gd name="connsiteY19" fmla="*/ 1214796 h 2108809"/>
                <a:gd name="connsiteX20" fmla="*/ 2570671 w 2672649"/>
                <a:gd name="connsiteY20" fmla="*/ 1477244 h 2108809"/>
                <a:gd name="connsiteX21" fmla="*/ 2553675 w 2672649"/>
                <a:gd name="connsiteY21" fmla="*/ 1626234 h 2108809"/>
                <a:gd name="connsiteX22" fmla="*/ 2432649 w 2672649"/>
                <a:gd name="connsiteY22" fmla="*/ 1684278 h 2108809"/>
                <a:gd name="connsiteX23" fmla="*/ 2292662 w 2672649"/>
                <a:gd name="connsiteY23" fmla="*/ 1629103 h 2108809"/>
                <a:gd name="connsiteX24" fmla="*/ 2034723 w 2672649"/>
                <a:gd name="connsiteY24" fmla="*/ 1589216 h 2108809"/>
                <a:gd name="connsiteX25" fmla="*/ 1954694 w 2672649"/>
                <a:gd name="connsiteY25" fmla="*/ 1770029 h 2108809"/>
                <a:gd name="connsiteX26" fmla="*/ 1853995 w 2672649"/>
                <a:gd name="connsiteY26" fmla="*/ 1795824 h 2108809"/>
                <a:gd name="connsiteX27" fmla="*/ 1760984 w 2672649"/>
                <a:gd name="connsiteY27" fmla="*/ 1899341 h 2108809"/>
                <a:gd name="connsiteX28" fmla="*/ 1605111 w 2672649"/>
                <a:gd name="connsiteY28" fmla="*/ 1883454 h 2108809"/>
                <a:gd name="connsiteX29" fmla="*/ 1511758 w 2672649"/>
                <a:gd name="connsiteY29" fmla="*/ 1969718 h 2108809"/>
                <a:gd name="connsiteX30" fmla="*/ 1362973 w 2672649"/>
                <a:gd name="connsiteY30" fmla="*/ 2098346 h 2108809"/>
                <a:gd name="connsiteX31" fmla="*/ 1150815 w 2672649"/>
                <a:gd name="connsiteY31" fmla="*/ 2082204 h 2108809"/>
                <a:gd name="connsiteX32" fmla="*/ 931652 w 2672649"/>
                <a:gd name="connsiteY32" fmla="*/ 2081093 h 2108809"/>
                <a:gd name="connsiteX33" fmla="*/ 823865 w 2672649"/>
                <a:gd name="connsiteY33" fmla="*/ 2018573 h 2108809"/>
                <a:gd name="connsiteX34" fmla="*/ 828135 w 2672649"/>
                <a:gd name="connsiteY34" fmla="*/ 1908565 h 2108809"/>
                <a:gd name="connsiteX35" fmla="*/ 675081 w 2672649"/>
                <a:gd name="connsiteY35" fmla="*/ 1697602 h 2108809"/>
                <a:gd name="connsiteX36" fmla="*/ 540987 w 2672649"/>
                <a:gd name="connsiteY36" fmla="*/ 1537801 h 2108809"/>
                <a:gd name="connsiteX37" fmla="*/ 480773 w 2672649"/>
                <a:gd name="connsiteY37" fmla="*/ 1443593 h 2108809"/>
                <a:gd name="connsiteX38" fmla="*/ 301156 w 2672649"/>
                <a:gd name="connsiteY38" fmla="*/ 1453501 h 2108809"/>
                <a:gd name="connsiteX39" fmla="*/ 103517 w 2672649"/>
                <a:gd name="connsiteY39" fmla="*/ 1390980 h 2108809"/>
                <a:gd name="connsiteX40" fmla="*/ 0 w 2672649"/>
                <a:gd name="connsiteY40" fmla="*/ 1270210 h 2108809"/>
                <a:gd name="connsiteX41" fmla="*/ 0 w 2672649"/>
                <a:gd name="connsiteY41" fmla="*/ 1011418 h 2108809"/>
                <a:gd name="connsiteX42" fmla="*/ 34505 w 2672649"/>
                <a:gd name="connsiteY42" fmla="*/ 856142 h 2108809"/>
                <a:gd name="connsiteX43" fmla="*/ 86264 w 2672649"/>
                <a:gd name="connsiteY43" fmla="*/ 718120 h 2108809"/>
                <a:gd name="connsiteX44" fmla="*/ 207034 w 2672649"/>
                <a:gd name="connsiteY44" fmla="*/ 649108 h 2108809"/>
                <a:gd name="connsiteX45" fmla="*/ 414068 w 2672649"/>
                <a:gd name="connsiteY45" fmla="*/ 614603 h 2108809"/>
                <a:gd name="connsiteX46" fmla="*/ 621102 w 2672649"/>
                <a:gd name="connsiteY46" fmla="*/ 787131 h 2108809"/>
                <a:gd name="connsiteX47" fmla="*/ 633230 w 2672649"/>
                <a:gd name="connsiteY47" fmla="*/ 514418 h 2108809"/>
                <a:gd name="connsiteX0" fmla="*/ 633230 w 2672649"/>
                <a:gd name="connsiteY0" fmla="*/ 514418 h 2108809"/>
                <a:gd name="connsiteX1" fmla="*/ 690113 w 2672649"/>
                <a:gd name="connsiteY1" fmla="*/ 390316 h 2108809"/>
                <a:gd name="connsiteX2" fmla="*/ 914400 w 2672649"/>
                <a:gd name="connsiteY2" fmla="*/ 217788 h 2108809"/>
                <a:gd name="connsiteX3" fmla="*/ 1047163 w 2672649"/>
                <a:gd name="connsiteY3" fmla="*/ 42117 h 2108809"/>
                <a:gd name="connsiteX4" fmla="*/ 1318270 w 2672649"/>
                <a:gd name="connsiteY4" fmla="*/ 9984 h 2108809"/>
                <a:gd name="connsiteX5" fmla="*/ 1500996 w 2672649"/>
                <a:gd name="connsiteY5" fmla="*/ 183282 h 2108809"/>
                <a:gd name="connsiteX6" fmla="*/ 1725283 w 2672649"/>
                <a:gd name="connsiteY6" fmla="*/ 235041 h 2108809"/>
                <a:gd name="connsiteX7" fmla="*/ 1846052 w 2672649"/>
                <a:gd name="connsiteY7" fmla="*/ 183282 h 2108809"/>
                <a:gd name="connsiteX8" fmla="*/ 1930200 w 2672649"/>
                <a:gd name="connsiteY8" fmla="*/ 51032 h 2108809"/>
                <a:gd name="connsiteX9" fmla="*/ 2013706 w 2672649"/>
                <a:gd name="connsiteY9" fmla="*/ 57189 h 2108809"/>
                <a:gd name="connsiteX10" fmla="*/ 2191109 w 2672649"/>
                <a:gd name="connsiteY10" fmla="*/ 131524 h 2108809"/>
                <a:gd name="connsiteX11" fmla="*/ 2380890 w 2672649"/>
                <a:gd name="connsiteY11" fmla="*/ 217788 h 2108809"/>
                <a:gd name="connsiteX12" fmla="*/ 2518913 w 2672649"/>
                <a:gd name="connsiteY12" fmla="*/ 355810 h 2108809"/>
                <a:gd name="connsiteX13" fmla="*/ 2467154 w 2672649"/>
                <a:gd name="connsiteY13" fmla="*/ 511086 h 2108809"/>
                <a:gd name="connsiteX14" fmla="*/ 2380890 w 2672649"/>
                <a:gd name="connsiteY14" fmla="*/ 614603 h 2108809"/>
                <a:gd name="connsiteX15" fmla="*/ 2311879 w 2672649"/>
                <a:gd name="connsiteY15" fmla="*/ 700867 h 2108809"/>
                <a:gd name="connsiteX16" fmla="*/ 2328619 w 2672649"/>
                <a:gd name="connsiteY16" fmla="*/ 801754 h 2108809"/>
                <a:gd name="connsiteX17" fmla="*/ 2311879 w 2672649"/>
                <a:gd name="connsiteY17" fmla="*/ 907901 h 2108809"/>
                <a:gd name="connsiteX18" fmla="*/ 2607037 w 2672649"/>
                <a:gd name="connsiteY18" fmla="*/ 1042780 h 2108809"/>
                <a:gd name="connsiteX19" fmla="*/ 2672649 w 2672649"/>
                <a:gd name="connsiteY19" fmla="*/ 1214796 h 2108809"/>
                <a:gd name="connsiteX20" fmla="*/ 2570671 w 2672649"/>
                <a:gd name="connsiteY20" fmla="*/ 1477244 h 2108809"/>
                <a:gd name="connsiteX21" fmla="*/ 2553675 w 2672649"/>
                <a:gd name="connsiteY21" fmla="*/ 1626234 h 2108809"/>
                <a:gd name="connsiteX22" fmla="*/ 2432649 w 2672649"/>
                <a:gd name="connsiteY22" fmla="*/ 1684278 h 2108809"/>
                <a:gd name="connsiteX23" fmla="*/ 2292662 w 2672649"/>
                <a:gd name="connsiteY23" fmla="*/ 1629103 h 2108809"/>
                <a:gd name="connsiteX24" fmla="*/ 2034723 w 2672649"/>
                <a:gd name="connsiteY24" fmla="*/ 1589216 h 2108809"/>
                <a:gd name="connsiteX25" fmla="*/ 1954694 w 2672649"/>
                <a:gd name="connsiteY25" fmla="*/ 1770029 h 2108809"/>
                <a:gd name="connsiteX26" fmla="*/ 1853995 w 2672649"/>
                <a:gd name="connsiteY26" fmla="*/ 1795824 h 2108809"/>
                <a:gd name="connsiteX27" fmla="*/ 1760984 w 2672649"/>
                <a:gd name="connsiteY27" fmla="*/ 1899341 h 2108809"/>
                <a:gd name="connsiteX28" fmla="*/ 1605111 w 2672649"/>
                <a:gd name="connsiteY28" fmla="*/ 1883454 h 2108809"/>
                <a:gd name="connsiteX29" fmla="*/ 1511758 w 2672649"/>
                <a:gd name="connsiteY29" fmla="*/ 1969718 h 2108809"/>
                <a:gd name="connsiteX30" fmla="*/ 1362973 w 2672649"/>
                <a:gd name="connsiteY30" fmla="*/ 2098346 h 2108809"/>
                <a:gd name="connsiteX31" fmla="*/ 1150815 w 2672649"/>
                <a:gd name="connsiteY31" fmla="*/ 2082204 h 2108809"/>
                <a:gd name="connsiteX32" fmla="*/ 931652 w 2672649"/>
                <a:gd name="connsiteY32" fmla="*/ 2081093 h 2108809"/>
                <a:gd name="connsiteX33" fmla="*/ 823865 w 2672649"/>
                <a:gd name="connsiteY33" fmla="*/ 2018573 h 2108809"/>
                <a:gd name="connsiteX34" fmla="*/ 828135 w 2672649"/>
                <a:gd name="connsiteY34" fmla="*/ 1908565 h 2108809"/>
                <a:gd name="connsiteX35" fmla="*/ 675081 w 2672649"/>
                <a:gd name="connsiteY35" fmla="*/ 1697602 h 2108809"/>
                <a:gd name="connsiteX36" fmla="*/ 540987 w 2672649"/>
                <a:gd name="connsiteY36" fmla="*/ 1537801 h 2108809"/>
                <a:gd name="connsiteX37" fmla="*/ 480773 w 2672649"/>
                <a:gd name="connsiteY37" fmla="*/ 1443593 h 2108809"/>
                <a:gd name="connsiteX38" fmla="*/ 301156 w 2672649"/>
                <a:gd name="connsiteY38" fmla="*/ 1453501 h 2108809"/>
                <a:gd name="connsiteX39" fmla="*/ 103517 w 2672649"/>
                <a:gd name="connsiteY39" fmla="*/ 1390980 h 2108809"/>
                <a:gd name="connsiteX40" fmla="*/ 0 w 2672649"/>
                <a:gd name="connsiteY40" fmla="*/ 1270210 h 2108809"/>
                <a:gd name="connsiteX41" fmla="*/ 0 w 2672649"/>
                <a:gd name="connsiteY41" fmla="*/ 1011418 h 2108809"/>
                <a:gd name="connsiteX42" fmla="*/ 34505 w 2672649"/>
                <a:gd name="connsiteY42" fmla="*/ 856142 h 2108809"/>
                <a:gd name="connsiteX43" fmla="*/ 86264 w 2672649"/>
                <a:gd name="connsiteY43" fmla="*/ 718120 h 2108809"/>
                <a:gd name="connsiteX44" fmla="*/ 207034 w 2672649"/>
                <a:gd name="connsiteY44" fmla="*/ 649108 h 2108809"/>
                <a:gd name="connsiteX45" fmla="*/ 414068 w 2672649"/>
                <a:gd name="connsiteY45" fmla="*/ 614603 h 2108809"/>
                <a:gd name="connsiteX46" fmla="*/ 602995 w 2672649"/>
                <a:gd name="connsiteY46" fmla="*/ 664909 h 2108809"/>
                <a:gd name="connsiteX47" fmla="*/ 633230 w 2672649"/>
                <a:gd name="connsiteY47" fmla="*/ 514418 h 2108809"/>
                <a:gd name="connsiteX0" fmla="*/ 633230 w 2672649"/>
                <a:gd name="connsiteY0" fmla="*/ 514418 h 2108809"/>
                <a:gd name="connsiteX1" fmla="*/ 690113 w 2672649"/>
                <a:gd name="connsiteY1" fmla="*/ 390316 h 2108809"/>
                <a:gd name="connsiteX2" fmla="*/ 914400 w 2672649"/>
                <a:gd name="connsiteY2" fmla="*/ 217788 h 2108809"/>
                <a:gd name="connsiteX3" fmla="*/ 1047163 w 2672649"/>
                <a:gd name="connsiteY3" fmla="*/ 42117 h 2108809"/>
                <a:gd name="connsiteX4" fmla="*/ 1318270 w 2672649"/>
                <a:gd name="connsiteY4" fmla="*/ 9984 h 2108809"/>
                <a:gd name="connsiteX5" fmla="*/ 1500996 w 2672649"/>
                <a:gd name="connsiteY5" fmla="*/ 183282 h 2108809"/>
                <a:gd name="connsiteX6" fmla="*/ 1725283 w 2672649"/>
                <a:gd name="connsiteY6" fmla="*/ 235041 h 2108809"/>
                <a:gd name="connsiteX7" fmla="*/ 1846052 w 2672649"/>
                <a:gd name="connsiteY7" fmla="*/ 183282 h 2108809"/>
                <a:gd name="connsiteX8" fmla="*/ 1930200 w 2672649"/>
                <a:gd name="connsiteY8" fmla="*/ 51032 h 2108809"/>
                <a:gd name="connsiteX9" fmla="*/ 2013706 w 2672649"/>
                <a:gd name="connsiteY9" fmla="*/ 57189 h 2108809"/>
                <a:gd name="connsiteX10" fmla="*/ 2191109 w 2672649"/>
                <a:gd name="connsiteY10" fmla="*/ 131524 h 2108809"/>
                <a:gd name="connsiteX11" fmla="*/ 2380890 w 2672649"/>
                <a:gd name="connsiteY11" fmla="*/ 217788 h 2108809"/>
                <a:gd name="connsiteX12" fmla="*/ 2518913 w 2672649"/>
                <a:gd name="connsiteY12" fmla="*/ 355810 h 2108809"/>
                <a:gd name="connsiteX13" fmla="*/ 2467154 w 2672649"/>
                <a:gd name="connsiteY13" fmla="*/ 511086 h 2108809"/>
                <a:gd name="connsiteX14" fmla="*/ 2380890 w 2672649"/>
                <a:gd name="connsiteY14" fmla="*/ 614603 h 2108809"/>
                <a:gd name="connsiteX15" fmla="*/ 2311879 w 2672649"/>
                <a:gd name="connsiteY15" fmla="*/ 700867 h 2108809"/>
                <a:gd name="connsiteX16" fmla="*/ 2328619 w 2672649"/>
                <a:gd name="connsiteY16" fmla="*/ 801754 h 2108809"/>
                <a:gd name="connsiteX17" fmla="*/ 2311879 w 2672649"/>
                <a:gd name="connsiteY17" fmla="*/ 907901 h 2108809"/>
                <a:gd name="connsiteX18" fmla="*/ 2607037 w 2672649"/>
                <a:gd name="connsiteY18" fmla="*/ 1042780 h 2108809"/>
                <a:gd name="connsiteX19" fmla="*/ 2672649 w 2672649"/>
                <a:gd name="connsiteY19" fmla="*/ 1214796 h 2108809"/>
                <a:gd name="connsiteX20" fmla="*/ 2570671 w 2672649"/>
                <a:gd name="connsiteY20" fmla="*/ 1477244 h 2108809"/>
                <a:gd name="connsiteX21" fmla="*/ 2553675 w 2672649"/>
                <a:gd name="connsiteY21" fmla="*/ 1626234 h 2108809"/>
                <a:gd name="connsiteX22" fmla="*/ 2432649 w 2672649"/>
                <a:gd name="connsiteY22" fmla="*/ 1684278 h 2108809"/>
                <a:gd name="connsiteX23" fmla="*/ 2292662 w 2672649"/>
                <a:gd name="connsiteY23" fmla="*/ 1629103 h 2108809"/>
                <a:gd name="connsiteX24" fmla="*/ 2034723 w 2672649"/>
                <a:gd name="connsiteY24" fmla="*/ 1589216 h 2108809"/>
                <a:gd name="connsiteX25" fmla="*/ 1954694 w 2672649"/>
                <a:gd name="connsiteY25" fmla="*/ 1770029 h 2108809"/>
                <a:gd name="connsiteX26" fmla="*/ 1853995 w 2672649"/>
                <a:gd name="connsiteY26" fmla="*/ 1795824 h 2108809"/>
                <a:gd name="connsiteX27" fmla="*/ 1760984 w 2672649"/>
                <a:gd name="connsiteY27" fmla="*/ 1899341 h 2108809"/>
                <a:gd name="connsiteX28" fmla="*/ 1605111 w 2672649"/>
                <a:gd name="connsiteY28" fmla="*/ 1883454 h 2108809"/>
                <a:gd name="connsiteX29" fmla="*/ 1511758 w 2672649"/>
                <a:gd name="connsiteY29" fmla="*/ 1969718 h 2108809"/>
                <a:gd name="connsiteX30" fmla="*/ 1362973 w 2672649"/>
                <a:gd name="connsiteY30" fmla="*/ 2098346 h 2108809"/>
                <a:gd name="connsiteX31" fmla="*/ 1150815 w 2672649"/>
                <a:gd name="connsiteY31" fmla="*/ 2082204 h 2108809"/>
                <a:gd name="connsiteX32" fmla="*/ 931652 w 2672649"/>
                <a:gd name="connsiteY32" fmla="*/ 2081093 h 2108809"/>
                <a:gd name="connsiteX33" fmla="*/ 823865 w 2672649"/>
                <a:gd name="connsiteY33" fmla="*/ 2018573 h 2108809"/>
                <a:gd name="connsiteX34" fmla="*/ 828135 w 2672649"/>
                <a:gd name="connsiteY34" fmla="*/ 1908565 h 2108809"/>
                <a:gd name="connsiteX35" fmla="*/ 856150 w 2672649"/>
                <a:gd name="connsiteY35" fmla="*/ 1656862 h 2108809"/>
                <a:gd name="connsiteX36" fmla="*/ 540987 w 2672649"/>
                <a:gd name="connsiteY36" fmla="*/ 1537801 h 2108809"/>
                <a:gd name="connsiteX37" fmla="*/ 480773 w 2672649"/>
                <a:gd name="connsiteY37" fmla="*/ 1443593 h 2108809"/>
                <a:gd name="connsiteX38" fmla="*/ 301156 w 2672649"/>
                <a:gd name="connsiteY38" fmla="*/ 1453501 h 2108809"/>
                <a:gd name="connsiteX39" fmla="*/ 103517 w 2672649"/>
                <a:gd name="connsiteY39" fmla="*/ 1390980 h 2108809"/>
                <a:gd name="connsiteX40" fmla="*/ 0 w 2672649"/>
                <a:gd name="connsiteY40" fmla="*/ 1270210 h 2108809"/>
                <a:gd name="connsiteX41" fmla="*/ 0 w 2672649"/>
                <a:gd name="connsiteY41" fmla="*/ 1011418 h 2108809"/>
                <a:gd name="connsiteX42" fmla="*/ 34505 w 2672649"/>
                <a:gd name="connsiteY42" fmla="*/ 856142 h 2108809"/>
                <a:gd name="connsiteX43" fmla="*/ 86264 w 2672649"/>
                <a:gd name="connsiteY43" fmla="*/ 718120 h 2108809"/>
                <a:gd name="connsiteX44" fmla="*/ 207034 w 2672649"/>
                <a:gd name="connsiteY44" fmla="*/ 649108 h 2108809"/>
                <a:gd name="connsiteX45" fmla="*/ 414068 w 2672649"/>
                <a:gd name="connsiteY45" fmla="*/ 614603 h 2108809"/>
                <a:gd name="connsiteX46" fmla="*/ 602995 w 2672649"/>
                <a:gd name="connsiteY46" fmla="*/ 664909 h 2108809"/>
                <a:gd name="connsiteX47" fmla="*/ 633230 w 2672649"/>
                <a:gd name="connsiteY47" fmla="*/ 514418 h 2108809"/>
                <a:gd name="connsiteX0" fmla="*/ 633230 w 2672649"/>
                <a:gd name="connsiteY0" fmla="*/ 514418 h 2108809"/>
                <a:gd name="connsiteX1" fmla="*/ 690113 w 2672649"/>
                <a:gd name="connsiteY1" fmla="*/ 390316 h 2108809"/>
                <a:gd name="connsiteX2" fmla="*/ 914400 w 2672649"/>
                <a:gd name="connsiteY2" fmla="*/ 217788 h 2108809"/>
                <a:gd name="connsiteX3" fmla="*/ 1047163 w 2672649"/>
                <a:gd name="connsiteY3" fmla="*/ 42117 h 2108809"/>
                <a:gd name="connsiteX4" fmla="*/ 1318270 w 2672649"/>
                <a:gd name="connsiteY4" fmla="*/ 9984 h 2108809"/>
                <a:gd name="connsiteX5" fmla="*/ 1500996 w 2672649"/>
                <a:gd name="connsiteY5" fmla="*/ 183282 h 2108809"/>
                <a:gd name="connsiteX6" fmla="*/ 1725283 w 2672649"/>
                <a:gd name="connsiteY6" fmla="*/ 235041 h 2108809"/>
                <a:gd name="connsiteX7" fmla="*/ 1846052 w 2672649"/>
                <a:gd name="connsiteY7" fmla="*/ 183282 h 2108809"/>
                <a:gd name="connsiteX8" fmla="*/ 1930200 w 2672649"/>
                <a:gd name="connsiteY8" fmla="*/ 51032 h 2108809"/>
                <a:gd name="connsiteX9" fmla="*/ 2013706 w 2672649"/>
                <a:gd name="connsiteY9" fmla="*/ 57189 h 2108809"/>
                <a:gd name="connsiteX10" fmla="*/ 2191109 w 2672649"/>
                <a:gd name="connsiteY10" fmla="*/ 131524 h 2108809"/>
                <a:gd name="connsiteX11" fmla="*/ 2380890 w 2672649"/>
                <a:gd name="connsiteY11" fmla="*/ 217788 h 2108809"/>
                <a:gd name="connsiteX12" fmla="*/ 2518913 w 2672649"/>
                <a:gd name="connsiteY12" fmla="*/ 355810 h 2108809"/>
                <a:gd name="connsiteX13" fmla="*/ 2467154 w 2672649"/>
                <a:gd name="connsiteY13" fmla="*/ 511086 h 2108809"/>
                <a:gd name="connsiteX14" fmla="*/ 2380890 w 2672649"/>
                <a:gd name="connsiteY14" fmla="*/ 614603 h 2108809"/>
                <a:gd name="connsiteX15" fmla="*/ 2311879 w 2672649"/>
                <a:gd name="connsiteY15" fmla="*/ 700867 h 2108809"/>
                <a:gd name="connsiteX16" fmla="*/ 2328619 w 2672649"/>
                <a:gd name="connsiteY16" fmla="*/ 801754 h 2108809"/>
                <a:gd name="connsiteX17" fmla="*/ 2311879 w 2672649"/>
                <a:gd name="connsiteY17" fmla="*/ 907901 h 2108809"/>
                <a:gd name="connsiteX18" fmla="*/ 2607037 w 2672649"/>
                <a:gd name="connsiteY18" fmla="*/ 1042780 h 2108809"/>
                <a:gd name="connsiteX19" fmla="*/ 2672649 w 2672649"/>
                <a:gd name="connsiteY19" fmla="*/ 1214796 h 2108809"/>
                <a:gd name="connsiteX20" fmla="*/ 2570671 w 2672649"/>
                <a:gd name="connsiteY20" fmla="*/ 1477244 h 2108809"/>
                <a:gd name="connsiteX21" fmla="*/ 2553675 w 2672649"/>
                <a:gd name="connsiteY21" fmla="*/ 1626234 h 2108809"/>
                <a:gd name="connsiteX22" fmla="*/ 2432649 w 2672649"/>
                <a:gd name="connsiteY22" fmla="*/ 1684278 h 2108809"/>
                <a:gd name="connsiteX23" fmla="*/ 2292662 w 2672649"/>
                <a:gd name="connsiteY23" fmla="*/ 1629103 h 2108809"/>
                <a:gd name="connsiteX24" fmla="*/ 2034723 w 2672649"/>
                <a:gd name="connsiteY24" fmla="*/ 1589216 h 2108809"/>
                <a:gd name="connsiteX25" fmla="*/ 1954694 w 2672649"/>
                <a:gd name="connsiteY25" fmla="*/ 1770029 h 2108809"/>
                <a:gd name="connsiteX26" fmla="*/ 1853995 w 2672649"/>
                <a:gd name="connsiteY26" fmla="*/ 1795824 h 2108809"/>
                <a:gd name="connsiteX27" fmla="*/ 1760984 w 2672649"/>
                <a:gd name="connsiteY27" fmla="*/ 1899341 h 2108809"/>
                <a:gd name="connsiteX28" fmla="*/ 1605111 w 2672649"/>
                <a:gd name="connsiteY28" fmla="*/ 1883454 h 2108809"/>
                <a:gd name="connsiteX29" fmla="*/ 1511758 w 2672649"/>
                <a:gd name="connsiteY29" fmla="*/ 1969718 h 2108809"/>
                <a:gd name="connsiteX30" fmla="*/ 1362973 w 2672649"/>
                <a:gd name="connsiteY30" fmla="*/ 2098346 h 2108809"/>
                <a:gd name="connsiteX31" fmla="*/ 1150815 w 2672649"/>
                <a:gd name="connsiteY31" fmla="*/ 2082204 h 2108809"/>
                <a:gd name="connsiteX32" fmla="*/ 931652 w 2672649"/>
                <a:gd name="connsiteY32" fmla="*/ 2081093 h 2108809"/>
                <a:gd name="connsiteX33" fmla="*/ 823865 w 2672649"/>
                <a:gd name="connsiteY33" fmla="*/ 2018573 h 2108809"/>
                <a:gd name="connsiteX34" fmla="*/ 828135 w 2672649"/>
                <a:gd name="connsiteY34" fmla="*/ 1908565 h 2108809"/>
                <a:gd name="connsiteX35" fmla="*/ 856150 w 2672649"/>
                <a:gd name="connsiteY35" fmla="*/ 1656862 h 2108809"/>
                <a:gd name="connsiteX36" fmla="*/ 821644 w 2672649"/>
                <a:gd name="connsiteY36" fmla="*/ 1460847 h 2108809"/>
                <a:gd name="connsiteX37" fmla="*/ 480773 w 2672649"/>
                <a:gd name="connsiteY37" fmla="*/ 1443593 h 2108809"/>
                <a:gd name="connsiteX38" fmla="*/ 301156 w 2672649"/>
                <a:gd name="connsiteY38" fmla="*/ 1453501 h 2108809"/>
                <a:gd name="connsiteX39" fmla="*/ 103517 w 2672649"/>
                <a:gd name="connsiteY39" fmla="*/ 1390980 h 2108809"/>
                <a:gd name="connsiteX40" fmla="*/ 0 w 2672649"/>
                <a:gd name="connsiteY40" fmla="*/ 1270210 h 2108809"/>
                <a:gd name="connsiteX41" fmla="*/ 0 w 2672649"/>
                <a:gd name="connsiteY41" fmla="*/ 1011418 h 2108809"/>
                <a:gd name="connsiteX42" fmla="*/ 34505 w 2672649"/>
                <a:gd name="connsiteY42" fmla="*/ 856142 h 2108809"/>
                <a:gd name="connsiteX43" fmla="*/ 86264 w 2672649"/>
                <a:gd name="connsiteY43" fmla="*/ 718120 h 2108809"/>
                <a:gd name="connsiteX44" fmla="*/ 207034 w 2672649"/>
                <a:gd name="connsiteY44" fmla="*/ 649108 h 2108809"/>
                <a:gd name="connsiteX45" fmla="*/ 414068 w 2672649"/>
                <a:gd name="connsiteY45" fmla="*/ 614603 h 2108809"/>
                <a:gd name="connsiteX46" fmla="*/ 602995 w 2672649"/>
                <a:gd name="connsiteY46" fmla="*/ 664909 h 2108809"/>
                <a:gd name="connsiteX47" fmla="*/ 633230 w 2672649"/>
                <a:gd name="connsiteY47" fmla="*/ 514418 h 2108809"/>
                <a:gd name="connsiteX0" fmla="*/ 633234 w 2672653"/>
                <a:gd name="connsiteY0" fmla="*/ 514418 h 2108809"/>
                <a:gd name="connsiteX1" fmla="*/ 690117 w 2672653"/>
                <a:gd name="connsiteY1" fmla="*/ 390316 h 2108809"/>
                <a:gd name="connsiteX2" fmla="*/ 914404 w 2672653"/>
                <a:gd name="connsiteY2" fmla="*/ 217788 h 2108809"/>
                <a:gd name="connsiteX3" fmla="*/ 1047167 w 2672653"/>
                <a:gd name="connsiteY3" fmla="*/ 42117 h 2108809"/>
                <a:gd name="connsiteX4" fmla="*/ 1318274 w 2672653"/>
                <a:gd name="connsiteY4" fmla="*/ 9984 h 2108809"/>
                <a:gd name="connsiteX5" fmla="*/ 1501000 w 2672653"/>
                <a:gd name="connsiteY5" fmla="*/ 183282 h 2108809"/>
                <a:gd name="connsiteX6" fmla="*/ 1725287 w 2672653"/>
                <a:gd name="connsiteY6" fmla="*/ 235041 h 2108809"/>
                <a:gd name="connsiteX7" fmla="*/ 1846056 w 2672653"/>
                <a:gd name="connsiteY7" fmla="*/ 183282 h 2108809"/>
                <a:gd name="connsiteX8" fmla="*/ 1930204 w 2672653"/>
                <a:gd name="connsiteY8" fmla="*/ 51032 h 2108809"/>
                <a:gd name="connsiteX9" fmla="*/ 2013710 w 2672653"/>
                <a:gd name="connsiteY9" fmla="*/ 57189 h 2108809"/>
                <a:gd name="connsiteX10" fmla="*/ 2191113 w 2672653"/>
                <a:gd name="connsiteY10" fmla="*/ 131524 h 2108809"/>
                <a:gd name="connsiteX11" fmla="*/ 2380894 w 2672653"/>
                <a:gd name="connsiteY11" fmla="*/ 217788 h 2108809"/>
                <a:gd name="connsiteX12" fmla="*/ 2518917 w 2672653"/>
                <a:gd name="connsiteY12" fmla="*/ 355810 h 2108809"/>
                <a:gd name="connsiteX13" fmla="*/ 2467158 w 2672653"/>
                <a:gd name="connsiteY13" fmla="*/ 511086 h 2108809"/>
                <a:gd name="connsiteX14" fmla="*/ 2380894 w 2672653"/>
                <a:gd name="connsiteY14" fmla="*/ 614603 h 2108809"/>
                <a:gd name="connsiteX15" fmla="*/ 2311883 w 2672653"/>
                <a:gd name="connsiteY15" fmla="*/ 700867 h 2108809"/>
                <a:gd name="connsiteX16" fmla="*/ 2328623 w 2672653"/>
                <a:gd name="connsiteY16" fmla="*/ 801754 h 2108809"/>
                <a:gd name="connsiteX17" fmla="*/ 2311883 w 2672653"/>
                <a:gd name="connsiteY17" fmla="*/ 907901 h 2108809"/>
                <a:gd name="connsiteX18" fmla="*/ 2607041 w 2672653"/>
                <a:gd name="connsiteY18" fmla="*/ 1042780 h 2108809"/>
                <a:gd name="connsiteX19" fmla="*/ 2672653 w 2672653"/>
                <a:gd name="connsiteY19" fmla="*/ 1214796 h 2108809"/>
                <a:gd name="connsiteX20" fmla="*/ 2570675 w 2672653"/>
                <a:gd name="connsiteY20" fmla="*/ 1477244 h 2108809"/>
                <a:gd name="connsiteX21" fmla="*/ 2553679 w 2672653"/>
                <a:gd name="connsiteY21" fmla="*/ 1626234 h 2108809"/>
                <a:gd name="connsiteX22" fmla="*/ 2432653 w 2672653"/>
                <a:gd name="connsiteY22" fmla="*/ 1684278 h 2108809"/>
                <a:gd name="connsiteX23" fmla="*/ 2292666 w 2672653"/>
                <a:gd name="connsiteY23" fmla="*/ 1629103 h 2108809"/>
                <a:gd name="connsiteX24" fmla="*/ 2034727 w 2672653"/>
                <a:gd name="connsiteY24" fmla="*/ 1589216 h 2108809"/>
                <a:gd name="connsiteX25" fmla="*/ 1954698 w 2672653"/>
                <a:gd name="connsiteY25" fmla="*/ 1770029 h 2108809"/>
                <a:gd name="connsiteX26" fmla="*/ 1853999 w 2672653"/>
                <a:gd name="connsiteY26" fmla="*/ 1795824 h 2108809"/>
                <a:gd name="connsiteX27" fmla="*/ 1760988 w 2672653"/>
                <a:gd name="connsiteY27" fmla="*/ 1899341 h 2108809"/>
                <a:gd name="connsiteX28" fmla="*/ 1605115 w 2672653"/>
                <a:gd name="connsiteY28" fmla="*/ 1883454 h 2108809"/>
                <a:gd name="connsiteX29" fmla="*/ 1511762 w 2672653"/>
                <a:gd name="connsiteY29" fmla="*/ 1969718 h 2108809"/>
                <a:gd name="connsiteX30" fmla="*/ 1362977 w 2672653"/>
                <a:gd name="connsiteY30" fmla="*/ 2098346 h 2108809"/>
                <a:gd name="connsiteX31" fmla="*/ 1150819 w 2672653"/>
                <a:gd name="connsiteY31" fmla="*/ 2082204 h 2108809"/>
                <a:gd name="connsiteX32" fmla="*/ 931656 w 2672653"/>
                <a:gd name="connsiteY32" fmla="*/ 2081093 h 2108809"/>
                <a:gd name="connsiteX33" fmla="*/ 823869 w 2672653"/>
                <a:gd name="connsiteY33" fmla="*/ 2018573 h 2108809"/>
                <a:gd name="connsiteX34" fmla="*/ 828139 w 2672653"/>
                <a:gd name="connsiteY34" fmla="*/ 1908565 h 2108809"/>
                <a:gd name="connsiteX35" fmla="*/ 856154 w 2672653"/>
                <a:gd name="connsiteY35" fmla="*/ 1656862 h 2108809"/>
                <a:gd name="connsiteX36" fmla="*/ 821648 w 2672653"/>
                <a:gd name="connsiteY36" fmla="*/ 1460847 h 2108809"/>
                <a:gd name="connsiteX37" fmla="*/ 480777 w 2672653"/>
                <a:gd name="connsiteY37" fmla="*/ 1443593 h 2108809"/>
                <a:gd name="connsiteX38" fmla="*/ 301160 w 2672653"/>
                <a:gd name="connsiteY38" fmla="*/ 1453501 h 2108809"/>
                <a:gd name="connsiteX39" fmla="*/ 103521 w 2672653"/>
                <a:gd name="connsiteY39" fmla="*/ 1390980 h 2108809"/>
                <a:gd name="connsiteX40" fmla="*/ 4 w 2672653"/>
                <a:gd name="connsiteY40" fmla="*/ 1270210 h 2108809"/>
                <a:gd name="connsiteX41" fmla="*/ 99593 w 2672653"/>
                <a:gd name="connsiteY41" fmla="*/ 1097426 h 2108809"/>
                <a:gd name="connsiteX42" fmla="*/ 34509 w 2672653"/>
                <a:gd name="connsiteY42" fmla="*/ 856142 h 2108809"/>
                <a:gd name="connsiteX43" fmla="*/ 86268 w 2672653"/>
                <a:gd name="connsiteY43" fmla="*/ 718120 h 2108809"/>
                <a:gd name="connsiteX44" fmla="*/ 207038 w 2672653"/>
                <a:gd name="connsiteY44" fmla="*/ 649108 h 2108809"/>
                <a:gd name="connsiteX45" fmla="*/ 414072 w 2672653"/>
                <a:gd name="connsiteY45" fmla="*/ 614603 h 2108809"/>
                <a:gd name="connsiteX46" fmla="*/ 602999 w 2672653"/>
                <a:gd name="connsiteY46" fmla="*/ 664909 h 2108809"/>
                <a:gd name="connsiteX47" fmla="*/ 633234 w 2672653"/>
                <a:gd name="connsiteY47" fmla="*/ 514418 h 2108809"/>
                <a:gd name="connsiteX0" fmla="*/ 633234 w 2672653"/>
                <a:gd name="connsiteY0" fmla="*/ 514418 h 2108809"/>
                <a:gd name="connsiteX1" fmla="*/ 690117 w 2672653"/>
                <a:gd name="connsiteY1" fmla="*/ 390316 h 2108809"/>
                <a:gd name="connsiteX2" fmla="*/ 914404 w 2672653"/>
                <a:gd name="connsiteY2" fmla="*/ 217788 h 2108809"/>
                <a:gd name="connsiteX3" fmla="*/ 1047167 w 2672653"/>
                <a:gd name="connsiteY3" fmla="*/ 42117 h 2108809"/>
                <a:gd name="connsiteX4" fmla="*/ 1318274 w 2672653"/>
                <a:gd name="connsiteY4" fmla="*/ 9984 h 2108809"/>
                <a:gd name="connsiteX5" fmla="*/ 1501000 w 2672653"/>
                <a:gd name="connsiteY5" fmla="*/ 183282 h 2108809"/>
                <a:gd name="connsiteX6" fmla="*/ 1725287 w 2672653"/>
                <a:gd name="connsiteY6" fmla="*/ 235041 h 2108809"/>
                <a:gd name="connsiteX7" fmla="*/ 1846056 w 2672653"/>
                <a:gd name="connsiteY7" fmla="*/ 183282 h 2108809"/>
                <a:gd name="connsiteX8" fmla="*/ 1930204 w 2672653"/>
                <a:gd name="connsiteY8" fmla="*/ 51032 h 2108809"/>
                <a:gd name="connsiteX9" fmla="*/ 2013710 w 2672653"/>
                <a:gd name="connsiteY9" fmla="*/ 57189 h 2108809"/>
                <a:gd name="connsiteX10" fmla="*/ 2191113 w 2672653"/>
                <a:gd name="connsiteY10" fmla="*/ 131524 h 2108809"/>
                <a:gd name="connsiteX11" fmla="*/ 2380894 w 2672653"/>
                <a:gd name="connsiteY11" fmla="*/ 217788 h 2108809"/>
                <a:gd name="connsiteX12" fmla="*/ 2518917 w 2672653"/>
                <a:gd name="connsiteY12" fmla="*/ 355810 h 2108809"/>
                <a:gd name="connsiteX13" fmla="*/ 2467158 w 2672653"/>
                <a:gd name="connsiteY13" fmla="*/ 511086 h 2108809"/>
                <a:gd name="connsiteX14" fmla="*/ 2380894 w 2672653"/>
                <a:gd name="connsiteY14" fmla="*/ 614603 h 2108809"/>
                <a:gd name="connsiteX15" fmla="*/ 2311883 w 2672653"/>
                <a:gd name="connsiteY15" fmla="*/ 700867 h 2108809"/>
                <a:gd name="connsiteX16" fmla="*/ 2328623 w 2672653"/>
                <a:gd name="connsiteY16" fmla="*/ 801754 h 2108809"/>
                <a:gd name="connsiteX17" fmla="*/ 2311883 w 2672653"/>
                <a:gd name="connsiteY17" fmla="*/ 907901 h 2108809"/>
                <a:gd name="connsiteX18" fmla="*/ 2607041 w 2672653"/>
                <a:gd name="connsiteY18" fmla="*/ 1042780 h 2108809"/>
                <a:gd name="connsiteX19" fmla="*/ 2672653 w 2672653"/>
                <a:gd name="connsiteY19" fmla="*/ 1214796 h 2108809"/>
                <a:gd name="connsiteX20" fmla="*/ 2570675 w 2672653"/>
                <a:gd name="connsiteY20" fmla="*/ 1477244 h 2108809"/>
                <a:gd name="connsiteX21" fmla="*/ 2553679 w 2672653"/>
                <a:gd name="connsiteY21" fmla="*/ 1626234 h 2108809"/>
                <a:gd name="connsiteX22" fmla="*/ 2432653 w 2672653"/>
                <a:gd name="connsiteY22" fmla="*/ 1684278 h 2108809"/>
                <a:gd name="connsiteX23" fmla="*/ 2292666 w 2672653"/>
                <a:gd name="connsiteY23" fmla="*/ 1629103 h 2108809"/>
                <a:gd name="connsiteX24" fmla="*/ 2034727 w 2672653"/>
                <a:gd name="connsiteY24" fmla="*/ 1589216 h 2108809"/>
                <a:gd name="connsiteX25" fmla="*/ 1954698 w 2672653"/>
                <a:gd name="connsiteY25" fmla="*/ 1770029 h 2108809"/>
                <a:gd name="connsiteX26" fmla="*/ 1853999 w 2672653"/>
                <a:gd name="connsiteY26" fmla="*/ 1795824 h 2108809"/>
                <a:gd name="connsiteX27" fmla="*/ 1760988 w 2672653"/>
                <a:gd name="connsiteY27" fmla="*/ 1899341 h 2108809"/>
                <a:gd name="connsiteX28" fmla="*/ 1605115 w 2672653"/>
                <a:gd name="connsiteY28" fmla="*/ 1883454 h 2108809"/>
                <a:gd name="connsiteX29" fmla="*/ 1511762 w 2672653"/>
                <a:gd name="connsiteY29" fmla="*/ 1969718 h 2108809"/>
                <a:gd name="connsiteX30" fmla="*/ 1362977 w 2672653"/>
                <a:gd name="connsiteY30" fmla="*/ 2098346 h 2108809"/>
                <a:gd name="connsiteX31" fmla="*/ 1150819 w 2672653"/>
                <a:gd name="connsiteY31" fmla="*/ 2082204 h 2108809"/>
                <a:gd name="connsiteX32" fmla="*/ 931656 w 2672653"/>
                <a:gd name="connsiteY32" fmla="*/ 2081093 h 2108809"/>
                <a:gd name="connsiteX33" fmla="*/ 823869 w 2672653"/>
                <a:gd name="connsiteY33" fmla="*/ 2018573 h 2108809"/>
                <a:gd name="connsiteX34" fmla="*/ 828139 w 2672653"/>
                <a:gd name="connsiteY34" fmla="*/ 1908565 h 2108809"/>
                <a:gd name="connsiteX35" fmla="*/ 856154 w 2672653"/>
                <a:gd name="connsiteY35" fmla="*/ 1656862 h 2108809"/>
                <a:gd name="connsiteX36" fmla="*/ 821648 w 2672653"/>
                <a:gd name="connsiteY36" fmla="*/ 1460847 h 2108809"/>
                <a:gd name="connsiteX37" fmla="*/ 480777 w 2672653"/>
                <a:gd name="connsiteY37" fmla="*/ 1443593 h 2108809"/>
                <a:gd name="connsiteX38" fmla="*/ 301160 w 2672653"/>
                <a:gd name="connsiteY38" fmla="*/ 1453501 h 2108809"/>
                <a:gd name="connsiteX39" fmla="*/ 103521 w 2672653"/>
                <a:gd name="connsiteY39" fmla="*/ 1390980 h 2108809"/>
                <a:gd name="connsiteX40" fmla="*/ 4 w 2672653"/>
                <a:gd name="connsiteY40" fmla="*/ 1270210 h 2108809"/>
                <a:gd name="connsiteX41" fmla="*/ 99593 w 2672653"/>
                <a:gd name="connsiteY41" fmla="*/ 1097426 h 2108809"/>
                <a:gd name="connsiteX42" fmla="*/ 79776 w 2672653"/>
                <a:gd name="connsiteY42" fmla="*/ 1005524 h 2108809"/>
                <a:gd name="connsiteX43" fmla="*/ 86268 w 2672653"/>
                <a:gd name="connsiteY43" fmla="*/ 718120 h 2108809"/>
                <a:gd name="connsiteX44" fmla="*/ 207038 w 2672653"/>
                <a:gd name="connsiteY44" fmla="*/ 649108 h 2108809"/>
                <a:gd name="connsiteX45" fmla="*/ 414072 w 2672653"/>
                <a:gd name="connsiteY45" fmla="*/ 614603 h 2108809"/>
                <a:gd name="connsiteX46" fmla="*/ 602999 w 2672653"/>
                <a:gd name="connsiteY46" fmla="*/ 664909 h 2108809"/>
                <a:gd name="connsiteX47" fmla="*/ 633234 w 2672653"/>
                <a:gd name="connsiteY47" fmla="*/ 514418 h 2108809"/>
                <a:gd name="connsiteX0" fmla="*/ 633234 w 2672653"/>
                <a:gd name="connsiteY0" fmla="*/ 514418 h 2108809"/>
                <a:gd name="connsiteX1" fmla="*/ 690117 w 2672653"/>
                <a:gd name="connsiteY1" fmla="*/ 390316 h 2108809"/>
                <a:gd name="connsiteX2" fmla="*/ 914404 w 2672653"/>
                <a:gd name="connsiteY2" fmla="*/ 217788 h 2108809"/>
                <a:gd name="connsiteX3" fmla="*/ 1047167 w 2672653"/>
                <a:gd name="connsiteY3" fmla="*/ 42117 h 2108809"/>
                <a:gd name="connsiteX4" fmla="*/ 1318274 w 2672653"/>
                <a:gd name="connsiteY4" fmla="*/ 9984 h 2108809"/>
                <a:gd name="connsiteX5" fmla="*/ 1501000 w 2672653"/>
                <a:gd name="connsiteY5" fmla="*/ 183282 h 2108809"/>
                <a:gd name="connsiteX6" fmla="*/ 1725287 w 2672653"/>
                <a:gd name="connsiteY6" fmla="*/ 235041 h 2108809"/>
                <a:gd name="connsiteX7" fmla="*/ 1846056 w 2672653"/>
                <a:gd name="connsiteY7" fmla="*/ 183282 h 2108809"/>
                <a:gd name="connsiteX8" fmla="*/ 1930204 w 2672653"/>
                <a:gd name="connsiteY8" fmla="*/ 51032 h 2108809"/>
                <a:gd name="connsiteX9" fmla="*/ 2013710 w 2672653"/>
                <a:gd name="connsiteY9" fmla="*/ 57189 h 2108809"/>
                <a:gd name="connsiteX10" fmla="*/ 2191113 w 2672653"/>
                <a:gd name="connsiteY10" fmla="*/ 131524 h 2108809"/>
                <a:gd name="connsiteX11" fmla="*/ 2380894 w 2672653"/>
                <a:gd name="connsiteY11" fmla="*/ 217788 h 2108809"/>
                <a:gd name="connsiteX12" fmla="*/ 2518917 w 2672653"/>
                <a:gd name="connsiteY12" fmla="*/ 355810 h 2108809"/>
                <a:gd name="connsiteX13" fmla="*/ 2467158 w 2672653"/>
                <a:gd name="connsiteY13" fmla="*/ 511086 h 2108809"/>
                <a:gd name="connsiteX14" fmla="*/ 2380894 w 2672653"/>
                <a:gd name="connsiteY14" fmla="*/ 614603 h 2108809"/>
                <a:gd name="connsiteX15" fmla="*/ 2311883 w 2672653"/>
                <a:gd name="connsiteY15" fmla="*/ 700867 h 2108809"/>
                <a:gd name="connsiteX16" fmla="*/ 2328623 w 2672653"/>
                <a:gd name="connsiteY16" fmla="*/ 801754 h 2108809"/>
                <a:gd name="connsiteX17" fmla="*/ 2311883 w 2672653"/>
                <a:gd name="connsiteY17" fmla="*/ 907901 h 2108809"/>
                <a:gd name="connsiteX18" fmla="*/ 2607041 w 2672653"/>
                <a:gd name="connsiteY18" fmla="*/ 1042780 h 2108809"/>
                <a:gd name="connsiteX19" fmla="*/ 2672653 w 2672653"/>
                <a:gd name="connsiteY19" fmla="*/ 1214796 h 2108809"/>
                <a:gd name="connsiteX20" fmla="*/ 2570675 w 2672653"/>
                <a:gd name="connsiteY20" fmla="*/ 1477244 h 2108809"/>
                <a:gd name="connsiteX21" fmla="*/ 2553679 w 2672653"/>
                <a:gd name="connsiteY21" fmla="*/ 1626234 h 2108809"/>
                <a:gd name="connsiteX22" fmla="*/ 2432653 w 2672653"/>
                <a:gd name="connsiteY22" fmla="*/ 1684278 h 2108809"/>
                <a:gd name="connsiteX23" fmla="*/ 2292666 w 2672653"/>
                <a:gd name="connsiteY23" fmla="*/ 1629103 h 2108809"/>
                <a:gd name="connsiteX24" fmla="*/ 2034727 w 2672653"/>
                <a:gd name="connsiteY24" fmla="*/ 1589216 h 2108809"/>
                <a:gd name="connsiteX25" fmla="*/ 1954698 w 2672653"/>
                <a:gd name="connsiteY25" fmla="*/ 1770029 h 2108809"/>
                <a:gd name="connsiteX26" fmla="*/ 1853999 w 2672653"/>
                <a:gd name="connsiteY26" fmla="*/ 1795824 h 2108809"/>
                <a:gd name="connsiteX27" fmla="*/ 1760988 w 2672653"/>
                <a:gd name="connsiteY27" fmla="*/ 1899341 h 2108809"/>
                <a:gd name="connsiteX28" fmla="*/ 1605115 w 2672653"/>
                <a:gd name="connsiteY28" fmla="*/ 1883454 h 2108809"/>
                <a:gd name="connsiteX29" fmla="*/ 1511762 w 2672653"/>
                <a:gd name="connsiteY29" fmla="*/ 1969718 h 2108809"/>
                <a:gd name="connsiteX30" fmla="*/ 1362977 w 2672653"/>
                <a:gd name="connsiteY30" fmla="*/ 2098346 h 2108809"/>
                <a:gd name="connsiteX31" fmla="*/ 1150819 w 2672653"/>
                <a:gd name="connsiteY31" fmla="*/ 2082204 h 2108809"/>
                <a:gd name="connsiteX32" fmla="*/ 931656 w 2672653"/>
                <a:gd name="connsiteY32" fmla="*/ 2081093 h 2108809"/>
                <a:gd name="connsiteX33" fmla="*/ 823869 w 2672653"/>
                <a:gd name="connsiteY33" fmla="*/ 2018573 h 2108809"/>
                <a:gd name="connsiteX34" fmla="*/ 828139 w 2672653"/>
                <a:gd name="connsiteY34" fmla="*/ 1908565 h 2108809"/>
                <a:gd name="connsiteX35" fmla="*/ 856154 w 2672653"/>
                <a:gd name="connsiteY35" fmla="*/ 1656862 h 2108809"/>
                <a:gd name="connsiteX36" fmla="*/ 821648 w 2672653"/>
                <a:gd name="connsiteY36" fmla="*/ 1460847 h 2108809"/>
                <a:gd name="connsiteX37" fmla="*/ 480777 w 2672653"/>
                <a:gd name="connsiteY37" fmla="*/ 1443593 h 2108809"/>
                <a:gd name="connsiteX38" fmla="*/ 301160 w 2672653"/>
                <a:gd name="connsiteY38" fmla="*/ 1453501 h 2108809"/>
                <a:gd name="connsiteX39" fmla="*/ 103521 w 2672653"/>
                <a:gd name="connsiteY39" fmla="*/ 1390980 h 2108809"/>
                <a:gd name="connsiteX40" fmla="*/ 4 w 2672653"/>
                <a:gd name="connsiteY40" fmla="*/ 1270210 h 2108809"/>
                <a:gd name="connsiteX41" fmla="*/ 99593 w 2672653"/>
                <a:gd name="connsiteY41" fmla="*/ 1097426 h 2108809"/>
                <a:gd name="connsiteX42" fmla="*/ 79776 w 2672653"/>
                <a:gd name="connsiteY42" fmla="*/ 1005524 h 2108809"/>
                <a:gd name="connsiteX43" fmla="*/ 86268 w 2672653"/>
                <a:gd name="connsiteY43" fmla="*/ 718120 h 2108809"/>
                <a:gd name="connsiteX44" fmla="*/ 302099 w 2672653"/>
                <a:gd name="connsiteY44" fmla="*/ 662688 h 2108809"/>
                <a:gd name="connsiteX45" fmla="*/ 414072 w 2672653"/>
                <a:gd name="connsiteY45" fmla="*/ 614603 h 2108809"/>
                <a:gd name="connsiteX46" fmla="*/ 602999 w 2672653"/>
                <a:gd name="connsiteY46" fmla="*/ 664909 h 2108809"/>
                <a:gd name="connsiteX47" fmla="*/ 633234 w 2672653"/>
                <a:gd name="connsiteY47" fmla="*/ 514418 h 2108809"/>
                <a:gd name="connsiteX0" fmla="*/ 633234 w 2672653"/>
                <a:gd name="connsiteY0" fmla="*/ 514418 h 2108809"/>
                <a:gd name="connsiteX1" fmla="*/ 690117 w 2672653"/>
                <a:gd name="connsiteY1" fmla="*/ 390316 h 2108809"/>
                <a:gd name="connsiteX2" fmla="*/ 914404 w 2672653"/>
                <a:gd name="connsiteY2" fmla="*/ 217788 h 2108809"/>
                <a:gd name="connsiteX3" fmla="*/ 1047167 w 2672653"/>
                <a:gd name="connsiteY3" fmla="*/ 42117 h 2108809"/>
                <a:gd name="connsiteX4" fmla="*/ 1318274 w 2672653"/>
                <a:gd name="connsiteY4" fmla="*/ 9984 h 2108809"/>
                <a:gd name="connsiteX5" fmla="*/ 1501000 w 2672653"/>
                <a:gd name="connsiteY5" fmla="*/ 183282 h 2108809"/>
                <a:gd name="connsiteX6" fmla="*/ 1725287 w 2672653"/>
                <a:gd name="connsiteY6" fmla="*/ 235041 h 2108809"/>
                <a:gd name="connsiteX7" fmla="*/ 1846056 w 2672653"/>
                <a:gd name="connsiteY7" fmla="*/ 183282 h 2108809"/>
                <a:gd name="connsiteX8" fmla="*/ 1930204 w 2672653"/>
                <a:gd name="connsiteY8" fmla="*/ 51032 h 2108809"/>
                <a:gd name="connsiteX9" fmla="*/ 2013710 w 2672653"/>
                <a:gd name="connsiteY9" fmla="*/ 57189 h 2108809"/>
                <a:gd name="connsiteX10" fmla="*/ 2191113 w 2672653"/>
                <a:gd name="connsiteY10" fmla="*/ 235638 h 2108809"/>
                <a:gd name="connsiteX11" fmla="*/ 2380894 w 2672653"/>
                <a:gd name="connsiteY11" fmla="*/ 217788 h 2108809"/>
                <a:gd name="connsiteX12" fmla="*/ 2518917 w 2672653"/>
                <a:gd name="connsiteY12" fmla="*/ 355810 h 2108809"/>
                <a:gd name="connsiteX13" fmla="*/ 2467158 w 2672653"/>
                <a:gd name="connsiteY13" fmla="*/ 511086 h 2108809"/>
                <a:gd name="connsiteX14" fmla="*/ 2380894 w 2672653"/>
                <a:gd name="connsiteY14" fmla="*/ 614603 h 2108809"/>
                <a:gd name="connsiteX15" fmla="*/ 2311883 w 2672653"/>
                <a:gd name="connsiteY15" fmla="*/ 700867 h 2108809"/>
                <a:gd name="connsiteX16" fmla="*/ 2328623 w 2672653"/>
                <a:gd name="connsiteY16" fmla="*/ 801754 h 2108809"/>
                <a:gd name="connsiteX17" fmla="*/ 2311883 w 2672653"/>
                <a:gd name="connsiteY17" fmla="*/ 907901 h 2108809"/>
                <a:gd name="connsiteX18" fmla="*/ 2607041 w 2672653"/>
                <a:gd name="connsiteY18" fmla="*/ 1042780 h 2108809"/>
                <a:gd name="connsiteX19" fmla="*/ 2672653 w 2672653"/>
                <a:gd name="connsiteY19" fmla="*/ 1214796 h 2108809"/>
                <a:gd name="connsiteX20" fmla="*/ 2570675 w 2672653"/>
                <a:gd name="connsiteY20" fmla="*/ 1477244 h 2108809"/>
                <a:gd name="connsiteX21" fmla="*/ 2553679 w 2672653"/>
                <a:gd name="connsiteY21" fmla="*/ 1626234 h 2108809"/>
                <a:gd name="connsiteX22" fmla="*/ 2432653 w 2672653"/>
                <a:gd name="connsiteY22" fmla="*/ 1684278 h 2108809"/>
                <a:gd name="connsiteX23" fmla="*/ 2292666 w 2672653"/>
                <a:gd name="connsiteY23" fmla="*/ 1629103 h 2108809"/>
                <a:gd name="connsiteX24" fmla="*/ 2034727 w 2672653"/>
                <a:gd name="connsiteY24" fmla="*/ 1589216 h 2108809"/>
                <a:gd name="connsiteX25" fmla="*/ 1954698 w 2672653"/>
                <a:gd name="connsiteY25" fmla="*/ 1770029 h 2108809"/>
                <a:gd name="connsiteX26" fmla="*/ 1853999 w 2672653"/>
                <a:gd name="connsiteY26" fmla="*/ 1795824 h 2108809"/>
                <a:gd name="connsiteX27" fmla="*/ 1760988 w 2672653"/>
                <a:gd name="connsiteY27" fmla="*/ 1899341 h 2108809"/>
                <a:gd name="connsiteX28" fmla="*/ 1605115 w 2672653"/>
                <a:gd name="connsiteY28" fmla="*/ 1883454 h 2108809"/>
                <a:gd name="connsiteX29" fmla="*/ 1511762 w 2672653"/>
                <a:gd name="connsiteY29" fmla="*/ 1969718 h 2108809"/>
                <a:gd name="connsiteX30" fmla="*/ 1362977 w 2672653"/>
                <a:gd name="connsiteY30" fmla="*/ 2098346 h 2108809"/>
                <a:gd name="connsiteX31" fmla="*/ 1150819 w 2672653"/>
                <a:gd name="connsiteY31" fmla="*/ 2082204 h 2108809"/>
                <a:gd name="connsiteX32" fmla="*/ 931656 w 2672653"/>
                <a:gd name="connsiteY32" fmla="*/ 2081093 h 2108809"/>
                <a:gd name="connsiteX33" fmla="*/ 823869 w 2672653"/>
                <a:gd name="connsiteY33" fmla="*/ 2018573 h 2108809"/>
                <a:gd name="connsiteX34" fmla="*/ 828139 w 2672653"/>
                <a:gd name="connsiteY34" fmla="*/ 1908565 h 2108809"/>
                <a:gd name="connsiteX35" fmla="*/ 856154 w 2672653"/>
                <a:gd name="connsiteY35" fmla="*/ 1656862 h 2108809"/>
                <a:gd name="connsiteX36" fmla="*/ 821648 w 2672653"/>
                <a:gd name="connsiteY36" fmla="*/ 1460847 h 2108809"/>
                <a:gd name="connsiteX37" fmla="*/ 480777 w 2672653"/>
                <a:gd name="connsiteY37" fmla="*/ 1443593 h 2108809"/>
                <a:gd name="connsiteX38" fmla="*/ 301160 w 2672653"/>
                <a:gd name="connsiteY38" fmla="*/ 1453501 h 2108809"/>
                <a:gd name="connsiteX39" fmla="*/ 103521 w 2672653"/>
                <a:gd name="connsiteY39" fmla="*/ 1390980 h 2108809"/>
                <a:gd name="connsiteX40" fmla="*/ 4 w 2672653"/>
                <a:gd name="connsiteY40" fmla="*/ 1270210 h 2108809"/>
                <a:gd name="connsiteX41" fmla="*/ 99593 w 2672653"/>
                <a:gd name="connsiteY41" fmla="*/ 1097426 h 2108809"/>
                <a:gd name="connsiteX42" fmla="*/ 79776 w 2672653"/>
                <a:gd name="connsiteY42" fmla="*/ 1005524 h 2108809"/>
                <a:gd name="connsiteX43" fmla="*/ 86268 w 2672653"/>
                <a:gd name="connsiteY43" fmla="*/ 718120 h 2108809"/>
                <a:gd name="connsiteX44" fmla="*/ 302099 w 2672653"/>
                <a:gd name="connsiteY44" fmla="*/ 662688 h 2108809"/>
                <a:gd name="connsiteX45" fmla="*/ 414072 w 2672653"/>
                <a:gd name="connsiteY45" fmla="*/ 614603 h 2108809"/>
                <a:gd name="connsiteX46" fmla="*/ 602999 w 2672653"/>
                <a:gd name="connsiteY46" fmla="*/ 664909 h 2108809"/>
                <a:gd name="connsiteX47" fmla="*/ 633234 w 2672653"/>
                <a:gd name="connsiteY47" fmla="*/ 514418 h 2108809"/>
                <a:gd name="connsiteX0" fmla="*/ 633234 w 2672653"/>
                <a:gd name="connsiteY0" fmla="*/ 514418 h 2108809"/>
                <a:gd name="connsiteX1" fmla="*/ 690117 w 2672653"/>
                <a:gd name="connsiteY1" fmla="*/ 390316 h 2108809"/>
                <a:gd name="connsiteX2" fmla="*/ 914404 w 2672653"/>
                <a:gd name="connsiteY2" fmla="*/ 217788 h 2108809"/>
                <a:gd name="connsiteX3" fmla="*/ 1047167 w 2672653"/>
                <a:gd name="connsiteY3" fmla="*/ 42117 h 2108809"/>
                <a:gd name="connsiteX4" fmla="*/ 1318274 w 2672653"/>
                <a:gd name="connsiteY4" fmla="*/ 9984 h 2108809"/>
                <a:gd name="connsiteX5" fmla="*/ 1501000 w 2672653"/>
                <a:gd name="connsiteY5" fmla="*/ 183282 h 2108809"/>
                <a:gd name="connsiteX6" fmla="*/ 1725287 w 2672653"/>
                <a:gd name="connsiteY6" fmla="*/ 235041 h 2108809"/>
                <a:gd name="connsiteX7" fmla="*/ 1846056 w 2672653"/>
                <a:gd name="connsiteY7" fmla="*/ 183282 h 2108809"/>
                <a:gd name="connsiteX8" fmla="*/ 1930204 w 2672653"/>
                <a:gd name="connsiteY8" fmla="*/ 51032 h 2108809"/>
                <a:gd name="connsiteX9" fmla="*/ 2013710 w 2672653"/>
                <a:gd name="connsiteY9" fmla="*/ 57189 h 2108809"/>
                <a:gd name="connsiteX10" fmla="*/ 2191113 w 2672653"/>
                <a:gd name="connsiteY10" fmla="*/ 235638 h 2108809"/>
                <a:gd name="connsiteX11" fmla="*/ 2380894 w 2672653"/>
                <a:gd name="connsiteY11" fmla="*/ 217788 h 2108809"/>
                <a:gd name="connsiteX12" fmla="*/ 2518917 w 2672653"/>
                <a:gd name="connsiteY12" fmla="*/ 355810 h 2108809"/>
                <a:gd name="connsiteX13" fmla="*/ 2467158 w 2672653"/>
                <a:gd name="connsiteY13" fmla="*/ 511086 h 2108809"/>
                <a:gd name="connsiteX14" fmla="*/ 2380894 w 2672653"/>
                <a:gd name="connsiteY14" fmla="*/ 614603 h 2108809"/>
                <a:gd name="connsiteX15" fmla="*/ 2311883 w 2672653"/>
                <a:gd name="connsiteY15" fmla="*/ 700867 h 2108809"/>
                <a:gd name="connsiteX16" fmla="*/ 2373890 w 2672653"/>
                <a:gd name="connsiteY16" fmla="*/ 801754 h 2108809"/>
                <a:gd name="connsiteX17" fmla="*/ 2311883 w 2672653"/>
                <a:gd name="connsiteY17" fmla="*/ 907901 h 2108809"/>
                <a:gd name="connsiteX18" fmla="*/ 2607041 w 2672653"/>
                <a:gd name="connsiteY18" fmla="*/ 1042780 h 2108809"/>
                <a:gd name="connsiteX19" fmla="*/ 2672653 w 2672653"/>
                <a:gd name="connsiteY19" fmla="*/ 1214796 h 2108809"/>
                <a:gd name="connsiteX20" fmla="*/ 2570675 w 2672653"/>
                <a:gd name="connsiteY20" fmla="*/ 1477244 h 2108809"/>
                <a:gd name="connsiteX21" fmla="*/ 2553679 w 2672653"/>
                <a:gd name="connsiteY21" fmla="*/ 1626234 h 2108809"/>
                <a:gd name="connsiteX22" fmla="*/ 2432653 w 2672653"/>
                <a:gd name="connsiteY22" fmla="*/ 1684278 h 2108809"/>
                <a:gd name="connsiteX23" fmla="*/ 2292666 w 2672653"/>
                <a:gd name="connsiteY23" fmla="*/ 1629103 h 2108809"/>
                <a:gd name="connsiteX24" fmla="*/ 2034727 w 2672653"/>
                <a:gd name="connsiteY24" fmla="*/ 1589216 h 2108809"/>
                <a:gd name="connsiteX25" fmla="*/ 1954698 w 2672653"/>
                <a:gd name="connsiteY25" fmla="*/ 1770029 h 2108809"/>
                <a:gd name="connsiteX26" fmla="*/ 1853999 w 2672653"/>
                <a:gd name="connsiteY26" fmla="*/ 1795824 h 2108809"/>
                <a:gd name="connsiteX27" fmla="*/ 1760988 w 2672653"/>
                <a:gd name="connsiteY27" fmla="*/ 1899341 h 2108809"/>
                <a:gd name="connsiteX28" fmla="*/ 1605115 w 2672653"/>
                <a:gd name="connsiteY28" fmla="*/ 1883454 h 2108809"/>
                <a:gd name="connsiteX29" fmla="*/ 1511762 w 2672653"/>
                <a:gd name="connsiteY29" fmla="*/ 1969718 h 2108809"/>
                <a:gd name="connsiteX30" fmla="*/ 1362977 w 2672653"/>
                <a:gd name="connsiteY30" fmla="*/ 2098346 h 2108809"/>
                <a:gd name="connsiteX31" fmla="*/ 1150819 w 2672653"/>
                <a:gd name="connsiteY31" fmla="*/ 2082204 h 2108809"/>
                <a:gd name="connsiteX32" fmla="*/ 931656 w 2672653"/>
                <a:gd name="connsiteY32" fmla="*/ 2081093 h 2108809"/>
                <a:gd name="connsiteX33" fmla="*/ 823869 w 2672653"/>
                <a:gd name="connsiteY33" fmla="*/ 2018573 h 2108809"/>
                <a:gd name="connsiteX34" fmla="*/ 828139 w 2672653"/>
                <a:gd name="connsiteY34" fmla="*/ 1908565 h 2108809"/>
                <a:gd name="connsiteX35" fmla="*/ 856154 w 2672653"/>
                <a:gd name="connsiteY35" fmla="*/ 1656862 h 2108809"/>
                <a:gd name="connsiteX36" fmla="*/ 821648 w 2672653"/>
                <a:gd name="connsiteY36" fmla="*/ 1460847 h 2108809"/>
                <a:gd name="connsiteX37" fmla="*/ 480777 w 2672653"/>
                <a:gd name="connsiteY37" fmla="*/ 1443593 h 2108809"/>
                <a:gd name="connsiteX38" fmla="*/ 301160 w 2672653"/>
                <a:gd name="connsiteY38" fmla="*/ 1453501 h 2108809"/>
                <a:gd name="connsiteX39" fmla="*/ 103521 w 2672653"/>
                <a:gd name="connsiteY39" fmla="*/ 1390980 h 2108809"/>
                <a:gd name="connsiteX40" fmla="*/ 4 w 2672653"/>
                <a:gd name="connsiteY40" fmla="*/ 1270210 h 2108809"/>
                <a:gd name="connsiteX41" fmla="*/ 99593 w 2672653"/>
                <a:gd name="connsiteY41" fmla="*/ 1097426 h 2108809"/>
                <a:gd name="connsiteX42" fmla="*/ 79776 w 2672653"/>
                <a:gd name="connsiteY42" fmla="*/ 1005524 h 2108809"/>
                <a:gd name="connsiteX43" fmla="*/ 86268 w 2672653"/>
                <a:gd name="connsiteY43" fmla="*/ 718120 h 2108809"/>
                <a:gd name="connsiteX44" fmla="*/ 302099 w 2672653"/>
                <a:gd name="connsiteY44" fmla="*/ 662688 h 2108809"/>
                <a:gd name="connsiteX45" fmla="*/ 414072 w 2672653"/>
                <a:gd name="connsiteY45" fmla="*/ 614603 h 2108809"/>
                <a:gd name="connsiteX46" fmla="*/ 602999 w 2672653"/>
                <a:gd name="connsiteY46" fmla="*/ 664909 h 2108809"/>
                <a:gd name="connsiteX47" fmla="*/ 633234 w 2672653"/>
                <a:gd name="connsiteY47" fmla="*/ 514418 h 2108809"/>
                <a:gd name="connsiteX0" fmla="*/ 633234 w 2672653"/>
                <a:gd name="connsiteY0" fmla="*/ 514418 h 2108809"/>
                <a:gd name="connsiteX1" fmla="*/ 690117 w 2672653"/>
                <a:gd name="connsiteY1" fmla="*/ 390316 h 2108809"/>
                <a:gd name="connsiteX2" fmla="*/ 914404 w 2672653"/>
                <a:gd name="connsiteY2" fmla="*/ 217788 h 2108809"/>
                <a:gd name="connsiteX3" fmla="*/ 1047167 w 2672653"/>
                <a:gd name="connsiteY3" fmla="*/ 42117 h 2108809"/>
                <a:gd name="connsiteX4" fmla="*/ 1318274 w 2672653"/>
                <a:gd name="connsiteY4" fmla="*/ 9984 h 2108809"/>
                <a:gd name="connsiteX5" fmla="*/ 1501000 w 2672653"/>
                <a:gd name="connsiteY5" fmla="*/ 183282 h 2108809"/>
                <a:gd name="connsiteX6" fmla="*/ 1725287 w 2672653"/>
                <a:gd name="connsiteY6" fmla="*/ 235041 h 2108809"/>
                <a:gd name="connsiteX7" fmla="*/ 1846056 w 2672653"/>
                <a:gd name="connsiteY7" fmla="*/ 183282 h 2108809"/>
                <a:gd name="connsiteX8" fmla="*/ 1930204 w 2672653"/>
                <a:gd name="connsiteY8" fmla="*/ 51032 h 2108809"/>
                <a:gd name="connsiteX9" fmla="*/ 2013710 w 2672653"/>
                <a:gd name="connsiteY9" fmla="*/ 57189 h 2108809"/>
                <a:gd name="connsiteX10" fmla="*/ 2191113 w 2672653"/>
                <a:gd name="connsiteY10" fmla="*/ 235638 h 2108809"/>
                <a:gd name="connsiteX11" fmla="*/ 2380894 w 2672653"/>
                <a:gd name="connsiteY11" fmla="*/ 217788 h 2108809"/>
                <a:gd name="connsiteX12" fmla="*/ 2518917 w 2672653"/>
                <a:gd name="connsiteY12" fmla="*/ 355810 h 2108809"/>
                <a:gd name="connsiteX13" fmla="*/ 2467158 w 2672653"/>
                <a:gd name="connsiteY13" fmla="*/ 511086 h 2108809"/>
                <a:gd name="connsiteX14" fmla="*/ 2380894 w 2672653"/>
                <a:gd name="connsiteY14" fmla="*/ 614603 h 2108809"/>
                <a:gd name="connsiteX15" fmla="*/ 2311883 w 2672653"/>
                <a:gd name="connsiteY15" fmla="*/ 700867 h 2108809"/>
                <a:gd name="connsiteX16" fmla="*/ 2373890 w 2672653"/>
                <a:gd name="connsiteY16" fmla="*/ 801754 h 2108809"/>
                <a:gd name="connsiteX17" fmla="*/ 2311883 w 2672653"/>
                <a:gd name="connsiteY17" fmla="*/ 907901 h 2108809"/>
                <a:gd name="connsiteX18" fmla="*/ 2607041 w 2672653"/>
                <a:gd name="connsiteY18" fmla="*/ 1042780 h 2108809"/>
                <a:gd name="connsiteX19" fmla="*/ 2672653 w 2672653"/>
                <a:gd name="connsiteY19" fmla="*/ 1214796 h 2108809"/>
                <a:gd name="connsiteX20" fmla="*/ 2570675 w 2672653"/>
                <a:gd name="connsiteY20" fmla="*/ 1477244 h 2108809"/>
                <a:gd name="connsiteX21" fmla="*/ 2553679 w 2672653"/>
                <a:gd name="connsiteY21" fmla="*/ 1626234 h 2108809"/>
                <a:gd name="connsiteX22" fmla="*/ 2432653 w 2672653"/>
                <a:gd name="connsiteY22" fmla="*/ 1684278 h 2108809"/>
                <a:gd name="connsiteX23" fmla="*/ 2292666 w 2672653"/>
                <a:gd name="connsiteY23" fmla="*/ 1629103 h 2108809"/>
                <a:gd name="connsiteX24" fmla="*/ 2034727 w 2672653"/>
                <a:gd name="connsiteY24" fmla="*/ 1589216 h 2108809"/>
                <a:gd name="connsiteX25" fmla="*/ 1954698 w 2672653"/>
                <a:gd name="connsiteY25" fmla="*/ 1770029 h 2108809"/>
                <a:gd name="connsiteX26" fmla="*/ 1853999 w 2672653"/>
                <a:gd name="connsiteY26" fmla="*/ 1795824 h 2108809"/>
                <a:gd name="connsiteX27" fmla="*/ 1760988 w 2672653"/>
                <a:gd name="connsiteY27" fmla="*/ 1899341 h 2108809"/>
                <a:gd name="connsiteX28" fmla="*/ 1605115 w 2672653"/>
                <a:gd name="connsiteY28" fmla="*/ 1883454 h 2108809"/>
                <a:gd name="connsiteX29" fmla="*/ 1511762 w 2672653"/>
                <a:gd name="connsiteY29" fmla="*/ 1969718 h 2108809"/>
                <a:gd name="connsiteX30" fmla="*/ 1362977 w 2672653"/>
                <a:gd name="connsiteY30" fmla="*/ 2098346 h 2108809"/>
                <a:gd name="connsiteX31" fmla="*/ 1150819 w 2672653"/>
                <a:gd name="connsiteY31" fmla="*/ 2082204 h 2108809"/>
                <a:gd name="connsiteX32" fmla="*/ 931656 w 2672653"/>
                <a:gd name="connsiteY32" fmla="*/ 2081093 h 2108809"/>
                <a:gd name="connsiteX33" fmla="*/ 823869 w 2672653"/>
                <a:gd name="connsiteY33" fmla="*/ 2018573 h 2108809"/>
                <a:gd name="connsiteX34" fmla="*/ 828139 w 2672653"/>
                <a:gd name="connsiteY34" fmla="*/ 1908565 h 2108809"/>
                <a:gd name="connsiteX35" fmla="*/ 783726 w 2672653"/>
                <a:gd name="connsiteY35" fmla="*/ 1665915 h 2108809"/>
                <a:gd name="connsiteX36" fmla="*/ 821648 w 2672653"/>
                <a:gd name="connsiteY36" fmla="*/ 1460847 h 2108809"/>
                <a:gd name="connsiteX37" fmla="*/ 480777 w 2672653"/>
                <a:gd name="connsiteY37" fmla="*/ 1443593 h 2108809"/>
                <a:gd name="connsiteX38" fmla="*/ 301160 w 2672653"/>
                <a:gd name="connsiteY38" fmla="*/ 1453501 h 2108809"/>
                <a:gd name="connsiteX39" fmla="*/ 103521 w 2672653"/>
                <a:gd name="connsiteY39" fmla="*/ 1390980 h 2108809"/>
                <a:gd name="connsiteX40" fmla="*/ 4 w 2672653"/>
                <a:gd name="connsiteY40" fmla="*/ 1270210 h 2108809"/>
                <a:gd name="connsiteX41" fmla="*/ 99593 w 2672653"/>
                <a:gd name="connsiteY41" fmla="*/ 1097426 h 2108809"/>
                <a:gd name="connsiteX42" fmla="*/ 79776 w 2672653"/>
                <a:gd name="connsiteY42" fmla="*/ 1005524 h 2108809"/>
                <a:gd name="connsiteX43" fmla="*/ 86268 w 2672653"/>
                <a:gd name="connsiteY43" fmla="*/ 718120 h 2108809"/>
                <a:gd name="connsiteX44" fmla="*/ 302099 w 2672653"/>
                <a:gd name="connsiteY44" fmla="*/ 662688 h 2108809"/>
                <a:gd name="connsiteX45" fmla="*/ 414072 w 2672653"/>
                <a:gd name="connsiteY45" fmla="*/ 614603 h 2108809"/>
                <a:gd name="connsiteX46" fmla="*/ 602999 w 2672653"/>
                <a:gd name="connsiteY46" fmla="*/ 664909 h 2108809"/>
                <a:gd name="connsiteX47" fmla="*/ 633234 w 2672653"/>
                <a:gd name="connsiteY47" fmla="*/ 514418 h 2108809"/>
                <a:gd name="connsiteX0" fmla="*/ 633234 w 2672653"/>
                <a:gd name="connsiteY0" fmla="*/ 514418 h 2108809"/>
                <a:gd name="connsiteX1" fmla="*/ 690117 w 2672653"/>
                <a:gd name="connsiteY1" fmla="*/ 390316 h 2108809"/>
                <a:gd name="connsiteX2" fmla="*/ 914404 w 2672653"/>
                <a:gd name="connsiteY2" fmla="*/ 217788 h 2108809"/>
                <a:gd name="connsiteX3" fmla="*/ 1047167 w 2672653"/>
                <a:gd name="connsiteY3" fmla="*/ 42117 h 2108809"/>
                <a:gd name="connsiteX4" fmla="*/ 1318274 w 2672653"/>
                <a:gd name="connsiteY4" fmla="*/ 9984 h 2108809"/>
                <a:gd name="connsiteX5" fmla="*/ 1501000 w 2672653"/>
                <a:gd name="connsiteY5" fmla="*/ 183282 h 2108809"/>
                <a:gd name="connsiteX6" fmla="*/ 1725287 w 2672653"/>
                <a:gd name="connsiteY6" fmla="*/ 235041 h 2108809"/>
                <a:gd name="connsiteX7" fmla="*/ 1846056 w 2672653"/>
                <a:gd name="connsiteY7" fmla="*/ 183282 h 2108809"/>
                <a:gd name="connsiteX8" fmla="*/ 1930204 w 2672653"/>
                <a:gd name="connsiteY8" fmla="*/ 51032 h 2108809"/>
                <a:gd name="connsiteX9" fmla="*/ 2013710 w 2672653"/>
                <a:gd name="connsiteY9" fmla="*/ 57189 h 2108809"/>
                <a:gd name="connsiteX10" fmla="*/ 2191113 w 2672653"/>
                <a:gd name="connsiteY10" fmla="*/ 235638 h 2108809"/>
                <a:gd name="connsiteX11" fmla="*/ 2380894 w 2672653"/>
                <a:gd name="connsiteY11" fmla="*/ 217788 h 2108809"/>
                <a:gd name="connsiteX12" fmla="*/ 2518917 w 2672653"/>
                <a:gd name="connsiteY12" fmla="*/ 355810 h 2108809"/>
                <a:gd name="connsiteX13" fmla="*/ 2467158 w 2672653"/>
                <a:gd name="connsiteY13" fmla="*/ 511086 h 2108809"/>
                <a:gd name="connsiteX14" fmla="*/ 2380894 w 2672653"/>
                <a:gd name="connsiteY14" fmla="*/ 614603 h 2108809"/>
                <a:gd name="connsiteX15" fmla="*/ 2311883 w 2672653"/>
                <a:gd name="connsiteY15" fmla="*/ 700867 h 2108809"/>
                <a:gd name="connsiteX16" fmla="*/ 2373890 w 2672653"/>
                <a:gd name="connsiteY16" fmla="*/ 801754 h 2108809"/>
                <a:gd name="connsiteX17" fmla="*/ 2311883 w 2672653"/>
                <a:gd name="connsiteY17" fmla="*/ 907901 h 2108809"/>
                <a:gd name="connsiteX18" fmla="*/ 2607041 w 2672653"/>
                <a:gd name="connsiteY18" fmla="*/ 1042780 h 2108809"/>
                <a:gd name="connsiteX19" fmla="*/ 2672653 w 2672653"/>
                <a:gd name="connsiteY19" fmla="*/ 1214796 h 2108809"/>
                <a:gd name="connsiteX20" fmla="*/ 2570675 w 2672653"/>
                <a:gd name="connsiteY20" fmla="*/ 1477244 h 2108809"/>
                <a:gd name="connsiteX21" fmla="*/ 2553679 w 2672653"/>
                <a:gd name="connsiteY21" fmla="*/ 1626234 h 2108809"/>
                <a:gd name="connsiteX22" fmla="*/ 2432653 w 2672653"/>
                <a:gd name="connsiteY22" fmla="*/ 1684278 h 2108809"/>
                <a:gd name="connsiteX23" fmla="*/ 2292666 w 2672653"/>
                <a:gd name="connsiteY23" fmla="*/ 1629103 h 2108809"/>
                <a:gd name="connsiteX24" fmla="*/ 2034727 w 2672653"/>
                <a:gd name="connsiteY24" fmla="*/ 1589216 h 2108809"/>
                <a:gd name="connsiteX25" fmla="*/ 1954698 w 2672653"/>
                <a:gd name="connsiteY25" fmla="*/ 1770029 h 2108809"/>
                <a:gd name="connsiteX26" fmla="*/ 1853999 w 2672653"/>
                <a:gd name="connsiteY26" fmla="*/ 1795824 h 2108809"/>
                <a:gd name="connsiteX27" fmla="*/ 1760988 w 2672653"/>
                <a:gd name="connsiteY27" fmla="*/ 1899341 h 2108809"/>
                <a:gd name="connsiteX28" fmla="*/ 1605115 w 2672653"/>
                <a:gd name="connsiteY28" fmla="*/ 1883454 h 2108809"/>
                <a:gd name="connsiteX29" fmla="*/ 1511762 w 2672653"/>
                <a:gd name="connsiteY29" fmla="*/ 1969718 h 2108809"/>
                <a:gd name="connsiteX30" fmla="*/ 1362977 w 2672653"/>
                <a:gd name="connsiteY30" fmla="*/ 2098346 h 2108809"/>
                <a:gd name="connsiteX31" fmla="*/ 1150819 w 2672653"/>
                <a:gd name="connsiteY31" fmla="*/ 2082204 h 2108809"/>
                <a:gd name="connsiteX32" fmla="*/ 931656 w 2672653"/>
                <a:gd name="connsiteY32" fmla="*/ 2081093 h 2108809"/>
                <a:gd name="connsiteX33" fmla="*/ 823869 w 2672653"/>
                <a:gd name="connsiteY33" fmla="*/ 2018573 h 2108809"/>
                <a:gd name="connsiteX34" fmla="*/ 918673 w 2672653"/>
                <a:gd name="connsiteY34" fmla="*/ 1904039 h 2108809"/>
                <a:gd name="connsiteX35" fmla="*/ 783726 w 2672653"/>
                <a:gd name="connsiteY35" fmla="*/ 1665915 h 2108809"/>
                <a:gd name="connsiteX36" fmla="*/ 821648 w 2672653"/>
                <a:gd name="connsiteY36" fmla="*/ 1460847 h 2108809"/>
                <a:gd name="connsiteX37" fmla="*/ 480777 w 2672653"/>
                <a:gd name="connsiteY37" fmla="*/ 1443593 h 2108809"/>
                <a:gd name="connsiteX38" fmla="*/ 301160 w 2672653"/>
                <a:gd name="connsiteY38" fmla="*/ 1453501 h 2108809"/>
                <a:gd name="connsiteX39" fmla="*/ 103521 w 2672653"/>
                <a:gd name="connsiteY39" fmla="*/ 1390980 h 2108809"/>
                <a:gd name="connsiteX40" fmla="*/ 4 w 2672653"/>
                <a:gd name="connsiteY40" fmla="*/ 1270210 h 2108809"/>
                <a:gd name="connsiteX41" fmla="*/ 99593 w 2672653"/>
                <a:gd name="connsiteY41" fmla="*/ 1097426 h 2108809"/>
                <a:gd name="connsiteX42" fmla="*/ 79776 w 2672653"/>
                <a:gd name="connsiteY42" fmla="*/ 1005524 h 2108809"/>
                <a:gd name="connsiteX43" fmla="*/ 86268 w 2672653"/>
                <a:gd name="connsiteY43" fmla="*/ 718120 h 2108809"/>
                <a:gd name="connsiteX44" fmla="*/ 302099 w 2672653"/>
                <a:gd name="connsiteY44" fmla="*/ 662688 h 2108809"/>
                <a:gd name="connsiteX45" fmla="*/ 414072 w 2672653"/>
                <a:gd name="connsiteY45" fmla="*/ 614603 h 2108809"/>
                <a:gd name="connsiteX46" fmla="*/ 602999 w 2672653"/>
                <a:gd name="connsiteY46" fmla="*/ 664909 h 2108809"/>
                <a:gd name="connsiteX47" fmla="*/ 633234 w 2672653"/>
                <a:gd name="connsiteY47" fmla="*/ 514418 h 2108809"/>
                <a:gd name="connsiteX0" fmla="*/ 633234 w 2672653"/>
                <a:gd name="connsiteY0" fmla="*/ 514418 h 2108809"/>
                <a:gd name="connsiteX1" fmla="*/ 690117 w 2672653"/>
                <a:gd name="connsiteY1" fmla="*/ 390316 h 2108809"/>
                <a:gd name="connsiteX2" fmla="*/ 914404 w 2672653"/>
                <a:gd name="connsiteY2" fmla="*/ 217788 h 2108809"/>
                <a:gd name="connsiteX3" fmla="*/ 1047167 w 2672653"/>
                <a:gd name="connsiteY3" fmla="*/ 42117 h 2108809"/>
                <a:gd name="connsiteX4" fmla="*/ 1318274 w 2672653"/>
                <a:gd name="connsiteY4" fmla="*/ 9984 h 2108809"/>
                <a:gd name="connsiteX5" fmla="*/ 1501000 w 2672653"/>
                <a:gd name="connsiteY5" fmla="*/ 183282 h 2108809"/>
                <a:gd name="connsiteX6" fmla="*/ 1725287 w 2672653"/>
                <a:gd name="connsiteY6" fmla="*/ 235041 h 2108809"/>
                <a:gd name="connsiteX7" fmla="*/ 1846056 w 2672653"/>
                <a:gd name="connsiteY7" fmla="*/ 183282 h 2108809"/>
                <a:gd name="connsiteX8" fmla="*/ 1930204 w 2672653"/>
                <a:gd name="connsiteY8" fmla="*/ 51032 h 2108809"/>
                <a:gd name="connsiteX9" fmla="*/ 2013710 w 2672653"/>
                <a:gd name="connsiteY9" fmla="*/ 57189 h 2108809"/>
                <a:gd name="connsiteX10" fmla="*/ 2191113 w 2672653"/>
                <a:gd name="connsiteY10" fmla="*/ 235638 h 2108809"/>
                <a:gd name="connsiteX11" fmla="*/ 2380894 w 2672653"/>
                <a:gd name="connsiteY11" fmla="*/ 217788 h 2108809"/>
                <a:gd name="connsiteX12" fmla="*/ 2518917 w 2672653"/>
                <a:gd name="connsiteY12" fmla="*/ 355810 h 2108809"/>
                <a:gd name="connsiteX13" fmla="*/ 2467158 w 2672653"/>
                <a:gd name="connsiteY13" fmla="*/ 511086 h 2108809"/>
                <a:gd name="connsiteX14" fmla="*/ 2380894 w 2672653"/>
                <a:gd name="connsiteY14" fmla="*/ 614603 h 2108809"/>
                <a:gd name="connsiteX15" fmla="*/ 2311883 w 2672653"/>
                <a:gd name="connsiteY15" fmla="*/ 700867 h 2108809"/>
                <a:gd name="connsiteX16" fmla="*/ 2373890 w 2672653"/>
                <a:gd name="connsiteY16" fmla="*/ 801754 h 2108809"/>
                <a:gd name="connsiteX17" fmla="*/ 2311883 w 2672653"/>
                <a:gd name="connsiteY17" fmla="*/ 907901 h 2108809"/>
                <a:gd name="connsiteX18" fmla="*/ 2607041 w 2672653"/>
                <a:gd name="connsiteY18" fmla="*/ 1042780 h 2108809"/>
                <a:gd name="connsiteX19" fmla="*/ 2672653 w 2672653"/>
                <a:gd name="connsiteY19" fmla="*/ 1214796 h 2108809"/>
                <a:gd name="connsiteX20" fmla="*/ 2570675 w 2672653"/>
                <a:gd name="connsiteY20" fmla="*/ 1477244 h 2108809"/>
                <a:gd name="connsiteX21" fmla="*/ 2553679 w 2672653"/>
                <a:gd name="connsiteY21" fmla="*/ 1626234 h 2108809"/>
                <a:gd name="connsiteX22" fmla="*/ 2432653 w 2672653"/>
                <a:gd name="connsiteY22" fmla="*/ 1684278 h 2108809"/>
                <a:gd name="connsiteX23" fmla="*/ 2292666 w 2672653"/>
                <a:gd name="connsiteY23" fmla="*/ 1629103 h 2108809"/>
                <a:gd name="connsiteX24" fmla="*/ 2034727 w 2672653"/>
                <a:gd name="connsiteY24" fmla="*/ 1589216 h 2108809"/>
                <a:gd name="connsiteX25" fmla="*/ 1954698 w 2672653"/>
                <a:gd name="connsiteY25" fmla="*/ 1770029 h 2108809"/>
                <a:gd name="connsiteX26" fmla="*/ 1853999 w 2672653"/>
                <a:gd name="connsiteY26" fmla="*/ 1795824 h 2108809"/>
                <a:gd name="connsiteX27" fmla="*/ 1760988 w 2672653"/>
                <a:gd name="connsiteY27" fmla="*/ 1899341 h 2108809"/>
                <a:gd name="connsiteX28" fmla="*/ 1605115 w 2672653"/>
                <a:gd name="connsiteY28" fmla="*/ 1883454 h 2108809"/>
                <a:gd name="connsiteX29" fmla="*/ 1511762 w 2672653"/>
                <a:gd name="connsiteY29" fmla="*/ 1969718 h 2108809"/>
                <a:gd name="connsiteX30" fmla="*/ 1362977 w 2672653"/>
                <a:gd name="connsiteY30" fmla="*/ 2098346 h 2108809"/>
                <a:gd name="connsiteX31" fmla="*/ 1150819 w 2672653"/>
                <a:gd name="connsiteY31" fmla="*/ 2082204 h 2108809"/>
                <a:gd name="connsiteX32" fmla="*/ 931656 w 2672653"/>
                <a:gd name="connsiteY32" fmla="*/ 2081093 h 2108809"/>
                <a:gd name="connsiteX33" fmla="*/ 887244 w 2672653"/>
                <a:gd name="connsiteY33" fmla="*/ 2045733 h 2108809"/>
                <a:gd name="connsiteX34" fmla="*/ 918673 w 2672653"/>
                <a:gd name="connsiteY34" fmla="*/ 1904039 h 2108809"/>
                <a:gd name="connsiteX35" fmla="*/ 783726 w 2672653"/>
                <a:gd name="connsiteY35" fmla="*/ 1665915 h 2108809"/>
                <a:gd name="connsiteX36" fmla="*/ 821648 w 2672653"/>
                <a:gd name="connsiteY36" fmla="*/ 1460847 h 2108809"/>
                <a:gd name="connsiteX37" fmla="*/ 480777 w 2672653"/>
                <a:gd name="connsiteY37" fmla="*/ 1443593 h 2108809"/>
                <a:gd name="connsiteX38" fmla="*/ 301160 w 2672653"/>
                <a:gd name="connsiteY38" fmla="*/ 1453501 h 2108809"/>
                <a:gd name="connsiteX39" fmla="*/ 103521 w 2672653"/>
                <a:gd name="connsiteY39" fmla="*/ 1390980 h 2108809"/>
                <a:gd name="connsiteX40" fmla="*/ 4 w 2672653"/>
                <a:gd name="connsiteY40" fmla="*/ 1270210 h 2108809"/>
                <a:gd name="connsiteX41" fmla="*/ 99593 w 2672653"/>
                <a:gd name="connsiteY41" fmla="*/ 1097426 h 2108809"/>
                <a:gd name="connsiteX42" fmla="*/ 79776 w 2672653"/>
                <a:gd name="connsiteY42" fmla="*/ 1005524 h 2108809"/>
                <a:gd name="connsiteX43" fmla="*/ 86268 w 2672653"/>
                <a:gd name="connsiteY43" fmla="*/ 718120 h 2108809"/>
                <a:gd name="connsiteX44" fmla="*/ 302099 w 2672653"/>
                <a:gd name="connsiteY44" fmla="*/ 662688 h 2108809"/>
                <a:gd name="connsiteX45" fmla="*/ 414072 w 2672653"/>
                <a:gd name="connsiteY45" fmla="*/ 614603 h 2108809"/>
                <a:gd name="connsiteX46" fmla="*/ 602999 w 2672653"/>
                <a:gd name="connsiteY46" fmla="*/ 664909 h 2108809"/>
                <a:gd name="connsiteX47" fmla="*/ 633234 w 2672653"/>
                <a:gd name="connsiteY47" fmla="*/ 514418 h 2108809"/>
                <a:gd name="connsiteX0" fmla="*/ 633234 w 2672653"/>
                <a:gd name="connsiteY0" fmla="*/ 514418 h 2108809"/>
                <a:gd name="connsiteX1" fmla="*/ 690117 w 2672653"/>
                <a:gd name="connsiteY1" fmla="*/ 390316 h 2108809"/>
                <a:gd name="connsiteX2" fmla="*/ 914404 w 2672653"/>
                <a:gd name="connsiteY2" fmla="*/ 217788 h 2108809"/>
                <a:gd name="connsiteX3" fmla="*/ 1047167 w 2672653"/>
                <a:gd name="connsiteY3" fmla="*/ 42117 h 2108809"/>
                <a:gd name="connsiteX4" fmla="*/ 1318274 w 2672653"/>
                <a:gd name="connsiteY4" fmla="*/ 9984 h 2108809"/>
                <a:gd name="connsiteX5" fmla="*/ 1501000 w 2672653"/>
                <a:gd name="connsiteY5" fmla="*/ 183282 h 2108809"/>
                <a:gd name="connsiteX6" fmla="*/ 1725287 w 2672653"/>
                <a:gd name="connsiteY6" fmla="*/ 235041 h 2108809"/>
                <a:gd name="connsiteX7" fmla="*/ 1846056 w 2672653"/>
                <a:gd name="connsiteY7" fmla="*/ 183282 h 2108809"/>
                <a:gd name="connsiteX8" fmla="*/ 1930204 w 2672653"/>
                <a:gd name="connsiteY8" fmla="*/ 51032 h 2108809"/>
                <a:gd name="connsiteX9" fmla="*/ 2013710 w 2672653"/>
                <a:gd name="connsiteY9" fmla="*/ 57189 h 2108809"/>
                <a:gd name="connsiteX10" fmla="*/ 2191113 w 2672653"/>
                <a:gd name="connsiteY10" fmla="*/ 235638 h 2108809"/>
                <a:gd name="connsiteX11" fmla="*/ 2380894 w 2672653"/>
                <a:gd name="connsiteY11" fmla="*/ 217788 h 2108809"/>
                <a:gd name="connsiteX12" fmla="*/ 2518917 w 2672653"/>
                <a:gd name="connsiteY12" fmla="*/ 355810 h 2108809"/>
                <a:gd name="connsiteX13" fmla="*/ 2467158 w 2672653"/>
                <a:gd name="connsiteY13" fmla="*/ 511086 h 2108809"/>
                <a:gd name="connsiteX14" fmla="*/ 2380894 w 2672653"/>
                <a:gd name="connsiteY14" fmla="*/ 614603 h 2108809"/>
                <a:gd name="connsiteX15" fmla="*/ 2311883 w 2672653"/>
                <a:gd name="connsiteY15" fmla="*/ 700867 h 2108809"/>
                <a:gd name="connsiteX16" fmla="*/ 2373890 w 2672653"/>
                <a:gd name="connsiteY16" fmla="*/ 801754 h 2108809"/>
                <a:gd name="connsiteX17" fmla="*/ 2311883 w 2672653"/>
                <a:gd name="connsiteY17" fmla="*/ 907901 h 2108809"/>
                <a:gd name="connsiteX18" fmla="*/ 2607041 w 2672653"/>
                <a:gd name="connsiteY18" fmla="*/ 1042780 h 2108809"/>
                <a:gd name="connsiteX19" fmla="*/ 2672653 w 2672653"/>
                <a:gd name="connsiteY19" fmla="*/ 1214796 h 2108809"/>
                <a:gd name="connsiteX20" fmla="*/ 2570675 w 2672653"/>
                <a:gd name="connsiteY20" fmla="*/ 1477244 h 2108809"/>
                <a:gd name="connsiteX21" fmla="*/ 2553679 w 2672653"/>
                <a:gd name="connsiteY21" fmla="*/ 1626234 h 2108809"/>
                <a:gd name="connsiteX22" fmla="*/ 2432653 w 2672653"/>
                <a:gd name="connsiteY22" fmla="*/ 1684278 h 2108809"/>
                <a:gd name="connsiteX23" fmla="*/ 2292666 w 2672653"/>
                <a:gd name="connsiteY23" fmla="*/ 1629103 h 2108809"/>
                <a:gd name="connsiteX24" fmla="*/ 2034727 w 2672653"/>
                <a:gd name="connsiteY24" fmla="*/ 1589216 h 2108809"/>
                <a:gd name="connsiteX25" fmla="*/ 1954698 w 2672653"/>
                <a:gd name="connsiteY25" fmla="*/ 1770029 h 2108809"/>
                <a:gd name="connsiteX26" fmla="*/ 1853999 w 2672653"/>
                <a:gd name="connsiteY26" fmla="*/ 1795824 h 2108809"/>
                <a:gd name="connsiteX27" fmla="*/ 1760988 w 2672653"/>
                <a:gd name="connsiteY27" fmla="*/ 1899341 h 2108809"/>
                <a:gd name="connsiteX28" fmla="*/ 1605115 w 2672653"/>
                <a:gd name="connsiteY28" fmla="*/ 1883454 h 2108809"/>
                <a:gd name="connsiteX29" fmla="*/ 1511762 w 2672653"/>
                <a:gd name="connsiteY29" fmla="*/ 1969718 h 2108809"/>
                <a:gd name="connsiteX30" fmla="*/ 1362977 w 2672653"/>
                <a:gd name="connsiteY30" fmla="*/ 2098346 h 2108809"/>
                <a:gd name="connsiteX31" fmla="*/ 1150819 w 2672653"/>
                <a:gd name="connsiteY31" fmla="*/ 2082204 h 2108809"/>
                <a:gd name="connsiteX32" fmla="*/ 931656 w 2672653"/>
                <a:gd name="connsiteY32" fmla="*/ 2081093 h 2108809"/>
                <a:gd name="connsiteX33" fmla="*/ 887244 w 2672653"/>
                <a:gd name="connsiteY33" fmla="*/ 2045733 h 2108809"/>
                <a:gd name="connsiteX34" fmla="*/ 918673 w 2672653"/>
                <a:gd name="connsiteY34" fmla="*/ 1904039 h 2108809"/>
                <a:gd name="connsiteX35" fmla="*/ 783726 w 2672653"/>
                <a:gd name="connsiteY35" fmla="*/ 1665915 h 2108809"/>
                <a:gd name="connsiteX36" fmla="*/ 821648 w 2672653"/>
                <a:gd name="connsiteY36" fmla="*/ 1460847 h 2108809"/>
                <a:gd name="connsiteX37" fmla="*/ 480777 w 2672653"/>
                <a:gd name="connsiteY37" fmla="*/ 1443593 h 2108809"/>
                <a:gd name="connsiteX38" fmla="*/ 301160 w 2672653"/>
                <a:gd name="connsiteY38" fmla="*/ 1453501 h 2108809"/>
                <a:gd name="connsiteX39" fmla="*/ 103521 w 2672653"/>
                <a:gd name="connsiteY39" fmla="*/ 1390980 h 2108809"/>
                <a:gd name="connsiteX40" fmla="*/ 4 w 2672653"/>
                <a:gd name="connsiteY40" fmla="*/ 1270210 h 2108809"/>
                <a:gd name="connsiteX41" fmla="*/ 99593 w 2672653"/>
                <a:gd name="connsiteY41" fmla="*/ 1097426 h 2108809"/>
                <a:gd name="connsiteX42" fmla="*/ 79776 w 2672653"/>
                <a:gd name="connsiteY42" fmla="*/ 1005524 h 2108809"/>
                <a:gd name="connsiteX43" fmla="*/ 86268 w 2672653"/>
                <a:gd name="connsiteY43" fmla="*/ 718120 h 2108809"/>
                <a:gd name="connsiteX44" fmla="*/ 302099 w 2672653"/>
                <a:gd name="connsiteY44" fmla="*/ 662688 h 2108809"/>
                <a:gd name="connsiteX45" fmla="*/ 414072 w 2672653"/>
                <a:gd name="connsiteY45" fmla="*/ 614603 h 2108809"/>
                <a:gd name="connsiteX46" fmla="*/ 602999 w 2672653"/>
                <a:gd name="connsiteY46" fmla="*/ 664909 h 2108809"/>
                <a:gd name="connsiteX47" fmla="*/ 633234 w 2672653"/>
                <a:gd name="connsiteY47" fmla="*/ 514418 h 2108809"/>
                <a:gd name="connsiteX0" fmla="*/ 633234 w 2672653"/>
                <a:gd name="connsiteY0" fmla="*/ 514418 h 2108809"/>
                <a:gd name="connsiteX1" fmla="*/ 690117 w 2672653"/>
                <a:gd name="connsiteY1" fmla="*/ 390316 h 2108809"/>
                <a:gd name="connsiteX2" fmla="*/ 914404 w 2672653"/>
                <a:gd name="connsiteY2" fmla="*/ 217788 h 2108809"/>
                <a:gd name="connsiteX3" fmla="*/ 1047167 w 2672653"/>
                <a:gd name="connsiteY3" fmla="*/ 42117 h 2108809"/>
                <a:gd name="connsiteX4" fmla="*/ 1318274 w 2672653"/>
                <a:gd name="connsiteY4" fmla="*/ 9984 h 2108809"/>
                <a:gd name="connsiteX5" fmla="*/ 1501000 w 2672653"/>
                <a:gd name="connsiteY5" fmla="*/ 183282 h 2108809"/>
                <a:gd name="connsiteX6" fmla="*/ 1725287 w 2672653"/>
                <a:gd name="connsiteY6" fmla="*/ 235041 h 2108809"/>
                <a:gd name="connsiteX7" fmla="*/ 1846056 w 2672653"/>
                <a:gd name="connsiteY7" fmla="*/ 183282 h 2108809"/>
                <a:gd name="connsiteX8" fmla="*/ 1930204 w 2672653"/>
                <a:gd name="connsiteY8" fmla="*/ 51032 h 2108809"/>
                <a:gd name="connsiteX9" fmla="*/ 2013710 w 2672653"/>
                <a:gd name="connsiteY9" fmla="*/ 57189 h 2108809"/>
                <a:gd name="connsiteX10" fmla="*/ 2191113 w 2672653"/>
                <a:gd name="connsiteY10" fmla="*/ 235638 h 2108809"/>
                <a:gd name="connsiteX11" fmla="*/ 2380894 w 2672653"/>
                <a:gd name="connsiteY11" fmla="*/ 217788 h 2108809"/>
                <a:gd name="connsiteX12" fmla="*/ 2518917 w 2672653"/>
                <a:gd name="connsiteY12" fmla="*/ 355810 h 2108809"/>
                <a:gd name="connsiteX13" fmla="*/ 2467158 w 2672653"/>
                <a:gd name="connsiteY13" fmla="*/ 511086 h 2108809"/>
                <a:gd name="connsiteX14" fmla="*/ 2380894 w 2672653"/>
                <a:gd name="connsiteY14" fmla="*/ 614603 h 2108809"/>
                <a:gd name="connsiteX15" fmla="*/ 2311883 w 2672653"/>
                <a:gd name="connsiteY15" fmla="*/ 700867 h 2108809"/>
                <a:gd name="connsiteX16" fmla="*/ 2373890 w 2672653"/>
                <a:gd name="connsiteY16" fmla="*/ 801754 h 2108809"/>
                <a:gd name="connsiteX17" fmla="*/ 2311883 w 2672653"/>
                <a:gd name="connsiteY17" fmla="*/ 907901 h 2108809"/>
                <a:gd name="connsiteX18" fmla="*/ 2607041 w 2672653"/>
                <a:gd name="connsiteY18" fmla="*/ 1042780 h 2108809"/>
                <a:gd name="connsiteX19" fmla="*/ 2672653 w 2672653"/>
                <a:gd name="connsiteY19" fmla="*/ 1214796 h 2108809"/>
                <a:gd name="connsiteX20" fmla="*/ 2570675 w 2672653"/>
                <a:gd name="connsiteY20" fmla="*/ 1477244 h 2108809"/>
                <a:gd name="connsiteX21" fmla="*/ 2553679 w 2672653"/>
                <a:gd name="connsiteY21" fmla="*/ 1626234 h 2108809"/>
                <a:gd name="connsiteX22" fmla="*/ 2432653 w 2672653"/>
                <a:gd name="connsiteY22" fmla="*/ 1684278 h 2108809"/>
                <a:gd name="connsiteX23" fmla="*/ 2292666 w 2672653"/>
                <a:gd name="connsiteY23" fmla="*/ 1629103 h 2108809"/>
                <a:gd name="connsiteX24" fmla="*/ 2034727 w 2672653"/>
                <a:gd name="connsiteY24" fmla="*/ 1589216 h 2108809"/>
                <a:gd name="connsiteX25" fmla="*/ 1954698 w 2672653"/>
                <a:gd name="connsiteY25" fmla="*/ 1770029 h 2108809"/>
                <a:gd name="connsiteX26" fmla="*/ 1853999 w 2672653"/>
                <a:gd name="connsiteY26" fmla="*/ 1795824 h 2108809"/>
                <a:gd name="connsiteX27" fmla="*/ 1760988 w 2672653"/>
                <a:gd name="connsiteY27" fmla="*/ 1899341 h 2108809"/>
                <a:gd name="connsiteX28" fmla="*/ 1605115 w 2672653"/>
                <a:gd name="connsiteY28" fmla="*/ 1883454 h 2108809"/>
                <a:gd name="connsiteX29" fmla="*/ 1511762 w 2672653"/>
                <a:gd name="connsiteY29" fmla="*/ 1969718 h 2108809"/>
                <a:gd name="connsiteX30" fmla="*/ 1362977 w 2672653"/>
                <a:gd name="connsiteY30" fmla="*/ 2098346 h 2108809"/>
                <a:gd name="connsiteX31" fmla="*/ 1150819 w 2672653"/>
                <a:gd name="connsiteY31" fmla="*/ 2082204 h 2108809"/>
                <a:gd name="connsiteX32" fmla="*/ 931656 w 2672653"/>
                <a:gd name="connsiteY32" fmla="*/ 2081093 h 2108809"/>
                <a:gd name="connsiteX33" fmla="*/ 819343 w 2672653"/>
                <a:gd name="connsiteY33" fmla="*/ 1968778 h 2108809"/>
                <a:gd name="connsiteX34" fmla="*/ 918673 w 2672653"/>
                <a:gd name="connsiteY34" fmla="*/ 1904039 h 2108809"/>
                <a:gd name="connsiteX35" fmla="*/ 783726 w 2672653"/>
                <a:gd name="connsiteY35" fmla="*/ 1665915 h 2108809"/>
                <a:gd name="connsiteX36" fmla="*/ 821648 w 2672653"/>
                <a:gd name="connsiteY36" fmla="*/ 1460847 h 2108809"/>
                <a:gd name="connsiteX37" fmla="*/ 480777 w 2672653"/>
                <a:gd name="connsiteY37" fmla="*/ 1443593 h 2108809"/>
                <a:gd name="connsiteX38" fmla="*/ 301160 w 2672653"/>
                <a:gd name="connsiteY38" fmla="*/ 1453501 h 2108809"/>
                <a:gd name="connsiteX39" fmla="*/ 103521 w 2672653"/>
                <a:gd name="connsiteY39" fmla="*/ 1390980 h 2108809"/>
                <a:gd name="connsiteX40" fmla="*/ 4 w 2672653"/>
                <a:gd name="connsiteY40" fmla="*/ 1270210 h 2108809"/>
                <a:gd name="connsiteX41" fmla="*/ 99593 w 2672653"/>
                <a:gd name="connsiteY41" fmla="*/ 1097426 h 2108809"/>
                <a:gd name="connsiteX42" fmla="*/ 79776 w 2672653"/>
                <a:gd name="connsiteY42" fmla="*/ 1005524 h 2108809"/>
                <a:gd name="connsiteX43" fmla="*/ 86268 w 2672653"/>
                <a:gd name="connsiteY43" fmla="*/ 718120 h 2108809"/>
                <a:gd name="connsiteX44" fmla="*/ 302099 w 2672653"/>
                <a:gd name="connsiteY44" fmla="*/ 662688 h 2108809"/>
                <a:gd name="connsiteX45" fmla="*/ 414072 w 2672653"/>
                <a:gd name="connsiteY45" fmla="*/ 614603 h 2108809"/>
                <a:gd name="connsiteX46" fmla="*/ 602999 w 2672653"/>
                <a:gd name="connsiteY46" fmla="*/ 664909 h 2108809"/>
                <a:gd name="connsiteX47" fmla="*/ 633234 w 2672653"/>
                <a:gd name="connsiteY47" fmla="*/ 514418 h 2108809"/>
                <a:gd name="connsiteX0" fmla="*/ 633234 w 2672653"/>
                <a:gd name="connsiteY0" fmla="*/ 514418 h 2108809"/>
                <a:gd name="connsiteX1" fmla="*/ 690117 w 2672653"/>
                <a:gd name="connsiteY1" fmla="*/ 390316 h 2108809"/>
                <a:gd name="connsiteX2" fmla="*/ 914404 w 2672653"/>
                <a:gd name="connsiteY2" fmla="*/ 217788 h 2108809"/>
                <a:gd name="connsiteX3" fmla="*/ 1047167 w 2672653"/>
                <a:gd name="connsiteY3" fmla="*/ 42117 h 2108809"/>
                <a:gd name="connsiteX4" fmla="*/ 1318274 w 2672653"/>
                <a:gd name="connsiteY4" fmla="*/ 9984 h 2108809"/>
                <a:gd name="connsiteX5" fmla="*/ 1501000 w 2672653"/>
                <a:gd name="connsiteY5" fmla="*/ 183282 h 2108809"/>
                <a:gd name="connsiteX6" fmla="*/ 1725287 w 2672653"/>
                <a:gd name="connsiteY6" fmla="*/ 235041 h 2108809"/>
                <a:gd name="connsiteX7" fmla="*/ 1846056 w 2672653"/>
                <a:gd name="connsiteY7" fmla="*/ 183282 h 2108809"/>
                <a:gd name="connsiteX8" fmla="*/ 1930204 w 2672653"/>
                <a:gd name="connsiteY8" fmla="*/ 51032 h 2108809"/>
                <a:gd name="connsiteX9" fmla="*/ 2013710 w 2672653"/>
                <a:gd name="connsiteY9" fmla="*/ 57189 h 2108809"/>
                <a:gd name="connsiteX10" fmla="*/ 2191113 w 2672653"/>
                <a:gd name="connsiteY10" fmla="*/ 235638 h 2108809"/>
                <a:gd name="connsiteX11" fmla="*/ 2380894 w 2672653"/>
                <a:gd name="connsiteY11" fmla="*/ 217788 h 2108809"/>
                <a:gd name="connsiteX12" fmla="*/ 2518917 w 2672653"/>
                <a:gd name="connsiteY12" fmla="*/ 355810 h 2108809"/>
                <a:gd name="connsiteX13" fmla="*/ 2467158 w 2672653"/>
                <a:gd name="connsiteY13" fmla="*/ 511086 h 2108809"/>
                <a:gd name="connsiteX14" fmla="*/ 2380894 w 2672653"/>
                <a:gd name="connsiteY14" fmla="*/ 614603 h 2108809"/>
                <a:gd name="connsiteX15" fmla="*/ 2311883 w 2672653"/>
                <a:gd name="connsiteY15" fmla="*/ 700867 h 2108809"/>
                <a:gd name="connsiteX16" fmla="*/ 2373890 w 2672653"/>
                <a:gd name="connsiteY16" fmla="*/ 801754 h 2108809"/>
                <a:gd name="connsiteX17" fmla="*/ 2311883 w 2672653"/>
                <a:gd name="connsiteY17" fmla="*/ 907901 h 2108809"/>
                <a:gd name="connsiteX18" fmla="*/ 2607041 w 2672653"/>
                <a:gd name="connsiteY18" fmla="*/ 1042780 h 2108809"/>
                <a:gd name="connsiteX19" fmla="*/ 2672653 w 2672653"/>
                <a:gd name="connsiteY19" fmla="*/ 1214796 h 2108809"/>
                <a:gd name="connsiteX20" fmla="*/ 2570675 w 2672653"/>
                <a:gd name="connsiteY20" fmla="*/ 1477244 h 2108809"/>
                <a:gd name="connsiteX21" fmla="*/ 2553679 w 2672653"/>
                <a:gd name="connsiteY21" fmla="*/ 1626234 h 2108809"/>
                <a:gd name="connsiteX22" fmla="*/ 2432653 w 2672653"/>
                <a:gd name="connsiteY22" fmla="*/ 1684278 h 2108809"/>
                <a:gd name="connsiteX23" fmla="*/ 2292666 w 2672653"/>
                <a:gd name="connsiteY23" fmla="*/ 1629103 h 2108809"/>
                <a:gd name="connsiteX24" fmla="*/ 2034727 w 2672653"/>
                <a:gd name="connsiteY24" fmla="*/ 1589216 h 2108809"/>
                <a:gd name="connsiteX25" fmla="*/ 1954698 w 2672653"/>
                <a:gd name="connsiteY25" fmla="*/ 1770029 h 2108809"/>
                <a:gd name="connsiteX26" fmla="*/ 1853999 w 2672653"/>
                <a:gd name="connsiteY26" fmla="*/ 1795824 h 2108809"/>
                <a:gd name="connsiteX27" fmla="*/ 1760988 w 2672653"/>
                <a:gd name="connsiteY27" fmla="*/ 1899341 h 2108809"/>
                <a:gd name="connsiteX28" fmla="*/ 1605115 w 2672653"/>
                <a:gd name="connsiteY28" fmla="*/ 1883454 h 2108809"/>
                <a:gd name="connsiteX29" fmla="*/ 1511762 w 2672653"/>
                <a:gd name="connsiteY29" fmla="*/ 1969718 h 2108809"/>
                <a:gd name="connsiteX30" fmla="*/ 1362977 w 2672653"/>
                <a:gd name="connsiteY30" fmla="*/ 2098346 h 2108809"/>
                <a:gd name="connsiteX31" fmla="*/ 1150819 w 2672653"/>
                <a:gd name="connsiteY31" fmla="*/ 2082204 h 2108809"/>
                <a:gd name="connsiteX32" fmla="*/ 931656 w 2672653"/>
                <a:gd name="connsiteY32" fmla="*/ 2081093 h 2108809"/>
                <a:gd name="connsiteX33" fmla="*/ 819343 w 2672653"/>
                <a:gd name="connsiteY33" fmla="*/ 1968778 h 2108809"/>
                <a:gd name="connsiteX34" fmla="*/ 891513 w 2672653"/>
                <a:gd name="connsiteY34" fmla="*/ 1840665 h 2108809"/>
                <a:gd name="connsiteX35" fmla="*/ 783726 w 2672653"/>
                <a:gd name="connsiteY35" fmla="*/ 1665915 h 2108809"/>
                <a:gd name="connsiteX36" fmla="*/ 821648 w 2672653"/>
                <a:gd name="connsiteY36" fmla="*/ 1460847 h 2108809"/>
                <a:gd name="connsiteX37" fmla="*/ 480777 w 2672653"/>
                <a:gd name="connsiteY37" fmla="*/ 1443593 h 2108809"/>
                <a:gd name="connsiteX38" fmla="*/ 301160 w 2672653"/>
                <a:gd name="connsiteY38" fmla="*/ 1453501 h 2108809"/>
                <a:gd name="connsiteX39" fmla="*/ 103521 w 2672653"/>
                <a:gd name="connsiteY39" fmla="*/ 1390980 h 2108809"/>
                <a:gd name="connsiteX40" fmla="*/ 4 w 2672653"/>
                <a:gd name="connsiteY40" fmla="*/ 1270210 h 2108809"/>
                <a:gd name="connsiteX41" fmla="*/ 99593 w 2672653"/>
                <a:gd name="connsiteY41" fmla="*/ 1097426 h 2108809"/>
                <a:gd name="connsiteX42" fmla="*/ 79776 w 2672653"/>
                <a:gd name="connsiteY42" fmla="*/ 1005524 h 2108809"/>
                <a:gd name="connsiteX43" fmla="*/ 86268 w 2672653"/>
                <a:gd name="connsiteY43" fmla="*/ 718120 h 2108809"/>
                <a:gd name="connsiteX44" fmla="*/ 302099 w 2672653"/>
                <a:gd name="connsiteY44" fmla="*/ 662688 h 2108809"/>
                <a:gd name="connsiteX45" fmla="*/ 414072 w 2672653"/>
                <a:gd name="connsiteY45" fmla="*/ 614603 h 2108809"/>
                <a:gd name="connsiteX46" fmla="*/ 602999 w 2672653"/>
                <a:gd name="connsiteY46" fmla="*/ 664909 h 2108809"/>
                <a:gd name="connsiteX47" fmla="*/ 633234 w 2672653"/>
                <a:gd name="connsiteY47" fmla="*/ 514418 h 2108809"/>
                <a:gd name="connsiteX0" fmla="*/ 633234 w 2672653"/>
                <a:gd name="connsiteY0" fmla="*/ 514418 h 2114420"/>
                <a:gd name="connsiteX1" fmla="*/ 690117 w 2672653"/>
                <a:gd name="connsiteY1" fmla="*/ 390316 h 2114420"/>
                <a:gd name="connsiteX2" fmla="*/ 914404 w 2672653"/>
                <a:gd name="connsiteY2" fmla="*/ 217788 h 2114420"/>
                <a:gd name="connsiteX3" fmla="*/ 1047167 w 2672653"/>
                <a:gd name="connsiteY3" fmla="*/ 42117 h 2114420"/>
                <a:gd name="connsiteX4" fmla="*/ 1318274 w 2672653"/>
                <a:gd name="connsiteY4" fmla="*/ 9984 h 2114420"/>
                <a:gd name="connsiteX5" fmla="*/ 1501000 w 2672653"/>
                <a:gd name="connsiteY5" fmla="*/ 183282 h 2114420"/>
                <a:gd name="connsiteX6" fmla="*/ 1725287 w 2672653"/>
                <a:gd name="connsiteY6" fmla="*/ 235041 h 2114420"/>
                <a:gd name="connsiteX7" fmla="*/ 1846056 w 2672653"/>
                <a:gd name="connsiteY7" fmla="*/ 183282 h 2114420"/>
                <a:gd name="connsiteX8" fmla="*/ 1930204 w 2672653"/>
                <a:gd name="connsiteY8" fmla="*/ 51032 h 2114420"/>
                <a:gd name="connsiteX9" fmla="*/ 2013710 w 2672653"/>
                <a:gd name="connsiteY9" fmla="*/ 57189 h 2114420"/>
                <a:gd name="connsiteX10" fmla="*/ 2191113 w 2672653"/>
                <a:gd name="connsiteY10" fmla="*/ 235638 h 2114420"/>
                <a:gd name="connsiteX11" fmla="*/ 2380894 w 2672653"/>
                <a:gd name="connsiteY11" fmla="*/ 217788 h 2114420"/>
                <a:gd name="connsiteX12" fmla="*/ 2518917 w 2672653"/>
                <a:gd name="connsiteY12" fmla="*/ 355810 h 2114420"/>
                <a:gd name="connsiteX13" fmla="*/ 2467158 w 2672653"/>
                <a:gd name="connsiteY13" fmla="*/ 511086 h 2114420"/>
                <a:gd name="connsiteX14" fmla="*/ 2380894 w 2672653"/>
                <a:gd name="connsiteY14" fmla="*/ 614603 h 2114420"/>
                <a:gd name="connsiteX15" fmla="*/ 2311883 w 2672653"/>
                <a:gd name="connsiteY15" fmla="*/ 700867 h 2114420"/>
                <a:gd name="connsiteX16" fmla="*/ 2373890 w 2672653"/>
                <a:gd name="connsiteY16" fmla="*/ 801754 h 2114420"/>
                <a:gd name="connsiteX17" fmla="*/ 2311883 w 2672653"/>
                <a:gd name="connsiteY17" fmla="*/ 907901 h 2114420"/>
                <a:gd name="connsiteX18" fmla="*/ 2607041 w 2672653"/>
                <a:gd name="connsiteY18" fmla="*/ 1042780 h 2114420"/>
                <a:gd name="connsiteX19" fmla="*/ 2672653 w 2672653"/>
                <a:gd name="connsiteY19" fmla="*/ 1214796 h 2114420"/>
                <a:gd name="connsiteX20" fmla="*/ 2570675 w 2672653"/>
                <a:gd name="connsiteY20" fmla="*/ 1477244 h 2114420"/>
                <a:gd name="connsiteX21" fmla="*/ 2553679 w 2672653"/>
                <a:gd name="connsiteY21" fmla="*/ 1626234 h 2114420"/>
                <a:gd name="connsiteX22" fmla="*/ 2432653 w 2672653"/>
                <a:gd name="connsiteY22" fmla="*/ 1684278 h 2114420"/>
                <a:gd name="connsiteX23" fmla="*/ 2292666 w 2672653"/>
                <a:gd name="connsiteY23" fmla="*/ 1629103 h 2114420"/>
                <a:gd name="connsiteX24" fmla="*/ 2034727 w 2672653"/>
                <a:gd name="connsiteY24" fmla="*/ 1589216 h 2114420"/>
                <a:gd name="connsiteX25" fmla="*/ 1954698 w 2672653"/>
                <a:gd name="connsiteY25" fmla="*/ 1770029 h 2114420"/>
                <a:gd name="connsiteX26" fmla="*/ 1853999 w 2672653"/>
                <a:gd name="connsiteY26" fmla="*/ 1795824 h 2114420"/>
                <a:gd name="connsiteX27" fmla="*/ 1760988 w 2672653"/>
                <a:gd name="connsiteY27" fmla="*/ 1899341 h 2114420"/>
                <a:gd name="connsiteX28" fmla="*/ 1605115 w 2672653"/>
                <a:gd name="connsiteY28" fmla="*/ 1883454 h 2114420"/>
                <a:gd name="connsiteX29" fmla="*/ 1511762 w 2672653"/>
                <a:gd name="connsiteY29" fmla="*/ 1969718 h 2114420"/>
                <a:gd name="connsiteX30" fmla="*/ 1362977 w 2672653"/>
                <a:gd name="connsiteY30" fmla="*/ 2098346 h 2114420"/>
                <a:gd name="connsiteX31" fmla="*/ 1150819 w 2672653"/>
                <a:gd name="connsiteY31" fmla="*/ 2082204 h 2114420"/>
                <a:gd name="connsiteX32" fmla="*/ 931656 w 2672653"/>
                <a:gd name="connsiteY32" fmla="*/ 2081093 h 2114420"/>
                <a:gd name="connsiteX33" fmla="*/ 819343 w 2672653"/>
                <a:gd name="connsiteY33" fmla="*/ 1968778 h 2114420"/>
                <a:gd name="connsiteX34" fmla="*/ 891513 w 2672653"/>
                <a:gd name="connsiteY34" fmla="*/ 1840665 h 2114420"/>
                <a:gd name="connsiteX35" fmla="*/ 783726 w 2672653"/>
                <a:gd name="connsiteY35" fmla="*/ 1665915 h 2114420"/>
                <a:gd name="connsiteX36" fmla="*/ 821648 w 2672653"/>
                <a:gd name="connsiteY36" fmla="*/ 1460847 h 2114420"/>
                <a:gd name="connsiteX37" fmla="*/ 480777 w 2672653"/>
                <a:gd name="connsiteY37" fmla="*/ 1443593 h 2114420"/>
                <a:gd name="connsiteX38" fmla="*/ 301160 w 2672653"/>
                <a:gd name="connsiteY38" fmla="*/ 1453501 h 2114420"/>
                <a:gd name="connsiteX39" fmla="*/ 103521 w 2672653"/>
                <a:gd name="connsiteY39" fmla="*/ 1390980 h 2114420"/>
                <a:gd name="connsiteX40" fmla="*/ 4 w 2672653"/>
                <a:gd name="connsiteY40" fmla="*/ 1270210 h 2114420"/>
                <a:gd name="connsiteX41" fmla="*/ 99593 w 2672653"/>
                <a:gd name="connsiteY41" fmla="*/ 1097426 h 2114420"/>
                <a:gd name="connsiteX42" fmla="*/ 79776 w 2672653"/>
                <a:gd name="connsiteY42" fmla="*/ 1005524 h 2114420"/>
                <a:gd name="connsiteX43" fmla="*/ 86268 w 2672653"/>
                <a:gd name="connsiteY43" fmla="*/ 718120 h 2114420"/>
                <a:gd name="connsiteX44" fmla="*/ 302099 w 2672653"/>
                <a:gd name="connsiteY44" fmla="*/ 662688 h 2114420"/>
                <a:gd name="connsiteX45" fmla="*/ 414072 w 2672653"/>
                <a:gd name="connsiteY45" fmla="*/ 614603 h 2114420"/>
                <a:gd name="connsiteX46" fmla="*/ 602999 w 2672653"/>
                <a:gd name="connsiteY46" fmla="*/ 664909 h 2114420"/>
                <a:gd name="connsiteX47" fmla="*/ 633234 w 2672653"/>
                <a:gd name="connsiteY47" fmla="*/ 514418 h 2114420"/>
                <a:gd name="connsiteX0" fmla="*/ 633234 w 2672653"/>
                <a:gd name="connsiteY0" fmla="*/ 514418 h 2114420"/>
                <a:gd name="connsiteX1" fmla="*/ 690117 w 2672653"/>
                <a:gd name="connsiteY1" fmla="*/ 390316 h 2114420"/>
                <a:gd name="connsiteX2" fmla="*/ 914404 w 2672653"/>
                <a:gd name="connsiteY2" fmla="*/ 217788 h 2114420"/>
                <a:gd name="connsiteX3" fmla="*/ 1047167 w 2672653"/>
                <a:gd name="connsiteY3" fmla="*/ 42117 h 2114420"/>
                <a:gd name="connsiteX4" fmla="*/ 1318274 w 2672653"/>
                <a:gd name="connsiteY4" fmla="*/ 9984 h 2114420"/>
                <a:gd name="connsiteX5" fmla="*/ 1501000 w 2672653"/>
                <a:gd name="connsiteY5" fmla="*/ 183282 h 2114420"/>
                <a:gd name="connsiteX6" fmla="*/ 1725287 w 2672653"/>
                <a:gd name="connsiteY6" fmla="*/ 235041 h 2114420"/>
                <a:gd name="connsiteX7" fmla="*/ 1846056 w 2672653"/>
                <a:gd name="connsiteY7" fmla="*/ 183282 h 2114420"/>
                <a:gd name="connsiteX8" fmla="*/ 1930204 w 2672653"/>
                <a:gd name="connsiteY8" fmla="*/ 51032 h 2114420"/>
                <a:gd name="connsiteX9" fmla="*/ 2013710 w 2672653"/>
                <a:gd name="connsiteY9" fmla="*/ 57189 h 2114420"/>
                <a:gd name="connsiteX10" fmla="*/ 2191113 w 2672653"/>
                <a:gd name="connsiteY10" fmla="*/ 235638 h 2114420"/>
                <a:gd name="connsiteX11" fmla="*/ 2380894 w 2672653"/>
                <a:gd name="connsiteY11" fmla="*/ 217788 h 2114420"/>
                <a:gd name="connsiteX12" fmla="*/ 2518917 w 2672653"/>
                <a:gd name="connsiteY12" fmla="*/ 355810 h 2114420"/>
                <a:gd name="connsiteX13" fmla="*/ 2467158 w 2672653"/>
                <a:gd name="connsiteY13" fmla="*/ 511086 h 2114420"/>
                <a:gd name="connsiteX14" fmla="*/ 2380894 w 2672653"/>
                <a:gd name="connsiteY14" fmla="*/ 614603 h 2114420"/>
                <a:gd name="connsiteX15" fmla="*/ 2311883 w 2672653"/>
                <a:gd name="connsiteY15" fmla="*/ 700867 h 2114420"/>
                <a:gd name="connsiteX16" fmla="*/ 2373890 w 2672653"/>
                <a:gd name="connsiteY16" fmla="*/ 801754 h 2114420"/>
                <a:gd name="connsiteX17" fmla="*/ 2311883 w 2672653"/>
                <a:gd name="connsiteY17" fmla="*/ 907901 h 2114420"/>
                <a:gd name="connsiteX18" fmla="*/ 2607041 w 2672653"/>
                <a:gd name="connsiteY18" fmla="*/ 1042780 h 2114420"/>
                <a:gd name="connsiteX19" fmla="*/ 2672653 w 2672653"/>
                <a:gd name="connsiteY19" fmla="*/ 1214796 h 2114420"/>
                <a:gd name="connsiteX20" fmla="*/ 2570675 w 2672653"/>
                <a:gd name="connsiteY20" fmla="*/ 1477244 h 2114420"/>
                <a:gd name="connsiteX21" fmla="*/ 2553679 w 2672653"/>
                <a:gd name="connsiteY21" fmla="*/ 1626234 h 2114420"/>
                <a:gd name="connsiteX22" fmla="*/ 2432653 w 2672653"/>
                <a:gd name="connsiteY22" fmla="*/ 1684278 h 2114420"/>
                <a:gd name="connsiteX23" fmla="*/ 2292666 w 2672653"/>
                <a:gd name="connsiteY23" fmla="*/ 1629103 h 2114420"/>
                <a:gd name="connsiteX24" fmla="*/ 2034727 w 2672653"/>
                <a:gd name="connsiteY24" fmla="*/ 1589216 h 2114420"/>
                <a:gd name="connsiteX25" fmla="*/ 1954698 w 2672653"/>
                <a:gd name="connsiteY25" fmla="*/ 1770029 h 2114420"/>
                <a:gd name="connsiteX26" fmla="*/ 1853999 w 2672653"/>
                <a:gd name="connsiteY26" fmla="*/ 1795824 h 2114420"/>
                <a:gd name="connsiteX27" fmla="*/ 1760988 w 2672653"/>
                <a:gd name="connsiteY27" fmla="*/ 1899341 h 2114420"/>
                <a:gd name="connsiteX28" fmla="*/ 1605115 w 2672653"/>
                <a:gd name="connsiteY28" fmla="*/ 1883454 h 2114420"/>
                <a:gd name="connsiteX29" fmla="*/ 1511762 w 2672653"/>
                <a:gd name="connsiteY29" fmla="*/ 1969718 h 2114420"/>
                <a:gd name="connsiteX30" fmla="*/ 1362977 w 2672653"/>
                <a:gd name="connsiteY30" fmla="*/ 2098346 h 2114420"/>
                <a:gd name="connsiteX31" fmla="*/ 1150819 w 2672653"/>
                <a:gd name="connsiteY31" fmla="*/ 2082204 h 2114420"/>
                <a:gd name="connsiteX32" fmla="*/ 931656 w 2672653"/>
                <a:gd name="connsiteY32" fmla="*/ 2081093 h 2114420"/>
                <a:gd name="connsiteX33" fmla="*/ 819343 w 2672653"/>
                <a:gd name="connsiteY33" fmla="*/ 1968778 h 2114420"/>
                <a:gd name="connsiteX34" fmla="*/ 891513 w 2672653"/>
                <a:gd name="connsiteY34" fmla="*/ 1840665 h 2114420"/>
                <a:gd name="connsiteX35" fmla="*/ 783726 w 2672653"/>
                <a:gd name="connsiteY35" fmla="*/ 1665915 h 2114420"/>
                <a:gd name="connsiteX36" fmla="*/ 821648 w 2672653"/>
                <a:gd name="connsiteY36" fmla="*/ 1460847 h 2114420"/>
                <a:gd name="connsiteX37" fmla="*/ 480777 w 2672653"/>
                <a:gd name="connsiteY37" fmla="*/ 1443593 h 2114420"/>
                <a:gd name="connsiteX38" fmla="*/ 301160 w 2672653"/>
                <a:gd name="connsiteY38" fmla="*/ 1453501 h 2114420"/>
                <a:gd name="connsiteX39" fmla="*/ 103521 w 2672653"/>
                <a:gd name="connsiteY39" fmla="*/ 1390980 h 2114420"/>
                <a:gd name="connsiteX40" fmla="*/ 4 w 2672653"/>
                <a:gd name="connsiteY40" fmla="*/ 1270210 h 2114420"/>
                <a:gd name="connsiteX41" fmla="*/ 99593 w 2672653"/>
                <a:gd name="connsiteY41" fmla="*/ 1097426 h 2114420"/>
                <a:gd name="connsiteX42" fmla="*/ 79776 w 2672653"/>
                <a:gd name="connsiteY42" fmla="*/ 1005524 h 2114420"/>
                <a:gd name="connsiteX43" fmla="*/ 86268 w 2672653"/>
                <a:gd name="connsiteY43" fmla="*/ 718120 h 2114420"/>
                <a:gd name="connsiteX44" fmla="*/ 302099 w 2672653"/>
                <a:gd name="connsiteY44" fmla="*/ 662688 h 2114420"/>
                <a:gd name="connsiteX45" fmla="*/ 414072 w 2672653"/>
                <a:gd name="connsiteY45" fmla="*/ 614603 h 2114420"/>
                <a:gd name="connsiteX46" fmla="*/ 602999 w 2672653"/>
                <a:gd name="connsiteY46" fmla="*/ 664909 h 2114420"/>
                <a:gd name="connsiteX47" fmla="*/ 633234 w 2672653"/>
                <a:gd name="connsiteY47" fmla="*/ 514418 h 2114420"/>
                <a:gd name="connsiteX0" fmla="*/ 633234 w 2672653"/>
                <a:gd name="connsiteY0" fmla="*/ 514418 h 2106373"/>
                <a:gd name="connsiteX1" fmla="*/ 690117 w 2672653"/>
                <a:gd name="connsiteY1" fmla="*/ 390316 h 2106373"/>
                <a:gd name="connsiteX2" fmla="*/ 914404 w 2672653"/>
                <a:gd name="connsiteY2" fmla="*/ 217788 h 2106373"/>
                <a:gd name="connsiteX3" fmla="*/ 1047167 w 2672653"/>
                <a:gd name="connsiteY3" fmla="*/ 42117 h 2106373"/>
                <a:gd name="connsiteX4" fmla="*/ 1318274 w 2672653"/>
                <a:gd name="connsiteY4" fmla="*/ 9984 h 2106373"/>
                <a:gd name="connsiteX5" fmla="*/ 1501000 w 2672653"/>
                <a:gd name="connsiteY5" fmla="*/ 183282 h 2106373"/>
                <a:gd name="connsiteX6" fmla="*/ 1725287 w 2672653"/>
                <a:gd name="connsiteY6" fmla="*/ 235041 h 2106373"/>
                <a:gd name="connsiteX7" fmla="*/ 1846056 w 2672653"/>
                <a:gd name="connsiteY7" fmla="*/ 183282 h 2106373"/>
                <a:gd name="connsiteX8" fmla="*/ 1930204 w 2672653"/>
                <a:gd name="connsiteY8" fmla="*/ 51032 h 2106373"/>
                <a:gd name="connsiteX9" fmla="*/ 2013710 w 2672653"/>
                <a:gd name="connsiteY9" fmla="*/ 57189 h 2106373"/>
                <a:gd name="connsiteX10" fmla="*/ 2191113 w 2672653"/>
                <a:gd name="connsiteY10" fmla="*/ 235638 h 2106373"/>
                <a:gd name="connsiteX11" fmla="*/ 2380894 w 2672653"/>
                <a:gd name="connsiteY11" fmla="*/ 217788 h 2106373"/>
                <a:gd name="connsiteX12" fmla="*/ 2518917 w 2672653"/>
                <a:gd name="connsiteY12" fmla="*/ 355810 h 2106373"/>
                <a:gd name="connsiteX13" fmla="*/ 2467158 w 2672653"/>
                <a:gd name="connsiteY13" fmla="*/ 511086 h 2106373"/>
                <a:gd name="connsiteX14" fmla="*/ 2380894 w 2672653"/>
                <a:gd name="connsiteY14" fmla="*/ 614603 h 2106373"/>
                <a:gd name="connsiteX15" fmla="*/ 2311883 w 2672653"/>
                <a:gd name="connsiteY15" fmla="*/ 700867 h 2106373"/>
                <a:gd name="connsiteX16" fmla="*/ 2373890 w 2672653"/>
                <a:gd name="connsiteY16" fmla="*/ 801754 h 2106373"/>
                <a:gd name="connsiteX17" fmla="*/ 2311883 w 2672653"/>
                <a:gd name="connsiteY17" fmla="*/ 907901 h 2106373"/>
                <a:gd name="connsiteX18" fmla="*/ 2607041 w 2672653"/>
                <a:gd name="connsiteY18" fmla="*/ 1042780 h 2106373"/>
                <a:gd name="connsiteX19" fmla="*/ 2672653 w 2672653"/>
                <a:gd name="connsiteY19" fmla="*/ 1214796 h 2106373"/>
                <a:gd name="connsiteX20" fmla="*/ 2570675 w 2672653"/>
                <a:gd name="connsiteY20" fmla="*/ 1477244 h 2106373"/>
                <a:gd name="connsiteX21" fmla="*/ 2553679 w 2672653"/>
                <a:gd name="connsiteY21" fmla="*/ 1626234 h 2106373"/>
                <a:gd name="connsiteX22" fmla="*/ 2432653 w 2672653"/>
                <a:gd name="connsiteY22" fmla="*/ 1684278 h 2106373"/>
                <a:gd name="connsiteX23" fmla="*/ 2292666 w 2672653"/>
                <a:gd name="connsiteY23" fmla="*/ 1629103 h 2106373"/>
                <a:gd name="connsiteX24" fmla="*/ 2034727 w 2672653"/>
                <a:gd name="connsiteY24" fmla="*/ 1589216 h 2106373"/>
                <a:gd name="connsiteX25" fmla="*/ 1954698 w 2672653"/>
                <a:gd name="connsiteY25" fmla="*/ 1770029 h 2106373"/>
                <a:gd name="connsiteX26" fmla="*/ 1853999 w 2672653"/>
                <a:gd name="connsiteY26" fmla="*/ 1795824 h 2106373"/>
                <a:gd name="connsiteX27" fmla="*/ 1760988 w 2672653"/>
                <a:gd name="connsiteY27" fmla="*/ 1899341 h 2106373"/>
                <a:gd name="connsiteX28" fmla="*/ 1605115 w 2672653"/>
                <a:gd name="connsiteY28" fmla="*/ 1883454 h 2106373"/>
                <a:gd name="connsiteX29" fmla="*/ 1448387 w 2672653"/>
                <a:gd name="connsiteY29" fmla="*/ 1938031 h 2106373"/>
                <a:gd name="connsiteX30" fmla="*/ 1362977 w 2672653"/>
                <a:gd name="connsiteY30" fmla="*/ 2098346 h 2106373"/>
                <a:gd name="connsiteX31" fmla="*/ 1150819 w 2672653"/>
                <a:gd name="connsiteY31" fmla="*/ 2082204 h 2106373"/>
                <a:gd name="connsiteX32" fmla="*/ 931656 w 2672653"/>
                <a:gd name="connsiteY32" fmla="*/ 2081093 h 2106373"/>
                <a:gd name="connsiteX33" fmla="*/ 819343 w 2672653"/>
                <a:gd name="connsiteY33" fmla="*/ 1968778 h 2106373"/>
                <a:gd name="connsiteX34" fmla="*/ 891513 w 2672653"/>
                <a:gd name="connsiteY34" fmla="*/ 1840665 h 2106373"/>
                <a:gd name="connsiteX35" fmla="*/ 783726 w 2672653"/>
                <a:gd name="connsiteY35" fmla="*/ 1665915 h 2106373"/>
                <a:gd name="connsiteX36" fmla="*/ 821648 w 2672653"/>
                <a:gd name="connsiteY36" fmla="*/ 1460847 h 2106373"/>
                <a:gd name="connsiteX37" fmla="*/ 480777 w 2672653"/>
                <a:gd name="connsiteY37" fmla="*/ 1443593 h 2106373"/>
                <a:gd name="connsiteX38" fmla="*/ 301160 w 2672653"/>
                <a:gd name="connsiteY38" fmla="*/ 1453501 h 2106373"/>
                <a:gd name="connsiteX39" fmla="*/ 103521 w 2672653"/>
                <a:gd name="connsiteY39" fmla="*/ 1390980 h 2106373"/>
                <a:gd name="connsiteX40" fmla="*/ 4 w 2672653"/>
                <a:gd name="connsiteY40" fmla="*/ 1270210 h 2106373"/>
                <a:gd name="connsiteX41" fmla="*/ 99593 w 2672653"/>
                <a:gd name="connsiteY41" fmla="*/ 1097426 h 2106373"/>
                <a:gd name="connsiteX42" fmla="*/ 79776 w 2672653"/>
                <a:gd name="connsiteY42" fmla="*/ 1005524 h 2106373"/>
                <a:gd name="connsiteX43" fmla="*/ 86268 w 2672653"/>
                <a:gd name="connsiteY43" fmla="*/ 718120 h 2106373"/>
                <a:gd name="connsiteX44" fmla="*/ 302099 w 2672653"/>
                <a:gd name="connsiteY44" fmla="*/ 662688 h 2106373"/>
                <a:gd name="connsiteX45" fmla="*/ 414072 w 2672653"/>
                <a:gd name="connsiteY45" fmla="*/ 614603 h 2106373"/>
                <a:gd name="connsiteX46" fmla="*/ 602999 w 2672653"/>
                <a:gd name="connsiteY46" fmla="*/ 664909 h 2106373"/>
                <a:gd name="connsiteX47" fmla="*/ 633234 w 2672653"/>
                <a:gd name="connsiteY47" fmla="*/ 514418 h 2106373"/>
                <a:gd name="connsiteX0" fmla="*/ 633234 w 2675658"/>
                <a:gd name="connsiteY0" fmla="*/ 514418 h 2106373"/>
                <a:gd name="connsiteX1" fmla="*/ 690117 w 2675658"/>
                <a:gd name="connsiteY1" fmla="*/ 390316 h 2106373"/>
                <a:gd name="connsiteX2" fmla="*/ 914404 w 2675658"/>
                <a:gd name="connsiteY2" fmla="*/ 217788 h 2106373"/>
                <a:gd name="connsiteX3" fmla="*/ 1047167 w 2675658"/>
                <a:gd name="connsiteY3" fmla="*/ 42117 h 2106373"/>
                <a:gd name="connsiteX4" fmla="*/ 1318274 w 2675658"/>
                <a:gd name="connsiteY4" fmla="*/ 9984 h 2106373"/>
                <a:gd name="connsiteX5" fmla="*/ 1501000 w 2675658"/>
                <a:gd name="connsiteY5" fmla="*/ 183282 h 2106373"/>
                <a:gd name="connsiteX6" fmla="*/ 1725287 w 2675658"/>
                <a:gd name="connsiteY6" fmla="*/ 235041 h 2106373"/>
                <a:gd name="connsiteX7" fmla="*/ 1846056 w 2675658"/>
                <a:gd name="connsiteY7" fmla="*/ 183282 h 2106373"/>
                <a:gd name="connsiteX8" fmla="*/ 1930204 w 2675658"/>
                <a:gd name="connsiteY8" fmla="*/ 51032 h 2106373"/>
                <a:gd name="connsiteX9" fmla="*/ 2013710 w 2675658"/>
                <a:gd name="connsiteY9" fmla="*/ 57189 h 2106373"/>
                <a:gd name="connsiteX10" fmla="*/ 2191113 w 2675658"/>
                <a:gd name="connsiteY10" fmla="*/ 235638 h 2106373"/>
                <a:gd name="connsiteX11" fmla="*/ 2380894 w 2675658"/>
                <a:gd name="connsiteY11" fmla="*/ 217788 h 2106373"/>
                <a:gd name="connsiteX12" fmla="*/ 2518917 w 2675658"/>
                <a:gd name="connsiteY12" fmla="*/ 355810 h 2106373"/>
                <a:gd name="connsiteX13" fmla="*/ 2467158 w 2675658"/>
                <a:gd name="connsiteY13" fmla="*/ 511086 h 2106373"/>
                <a:gd name="connsiteX14" fmla="*/ 2380894 w 2675658"/>
                <a:gd name="connsiteY14" fmla="*/ 614603 h 2106373"/>
                <a:gd name="connsiteX15" fmla="*/ 2311883 w 2675658"/>
                <a:gd name="connsiteY15" fmla="*/ 700867 h 2106373"/>
                <a:gd name="connsiteX16" fmla="*/ 2373890 w 2675658"/>
                <a:gd name="connsiteY16" fmla="*/ 801754 h 2106373"/>
                <a:gd name="connsiteX17" fmla="*/ 2311883 w 2675658"/>
                <a:gd name="connsiteY17" fmla="*/ 907901 h 2106373"/>
                <a:gd name="connsiteX18" fmla="*/ 2607041 w 2675658"/>
                <a:gd name="connsiteY18" fmla="*/ 1042780 h 2106373"/>
                <a:gd name="connsiteX19" fmla="*/ 2672653 w 2675658"/>
                <a:gd name="connsiteY19" fmla="*/ 1214796 h 2106373"/>
                <a:gd name="connsiteX20" fmla="*/ 2570675 w 2675658"/>
                <a:gd name="connsiteY20" fmla="*/ 1477244 h 2106373"/>
                <a:gd name="connsiteX21" fmla="*/ 2553679 w 2675658"/>
                <a:gd name="connsiteY21" fmla="*/ 1626234 h 2106373"/>
                <a:gd name="connsiteX22" fmla="*/ 2432653 w 2675658"/>
                <a:gd name="connsiteY22" fmla="*/ 1684278 h 2106373"/>
                <a:gd name="connsiteX23" fmla="*/ 2292666 w 2675658"/>
                <a:gd name="connsiteY23" fmla="*/ 1629103 h 2106373"/>
                <a:gd name="connsiteX24" fmla="*/ 2034727 w 2675658"/>
                <a:gd name="connsiteY24" fmla="*/ 1589216 h 2106373"/>
                <a:gd name="connsiteX25" fmla="*/ 1954698 w 2675658"/>
                <a:gd name="connsiteY25" fmla="*/ 1770029 h 2106373"/>
                <a:gd name="connsiteX26" fmla="*/ 1853999 w 2675658"/>
                <a:gd name="connsiteY26" fmla="*/ 1795824 h 2106373"/>
                <a:gd name="connsiteX27" fmla="*/ 1760988 w 2675658"/>
                <a:gd name="connsiteY27" fmla="*/ 1899341 h 2106373"/>
                <a:gd name="connsiteX28" fmla="*/ 1605115 w 2675658"/>
                <a:gd name="connsiteY28" fmla="*/ 1883454 h 2106373"/>
                <a:gd name="connsiteX29" fmla="*/ 1448387 w 2675658"/>
                <a:gd name="connsiteY29" fmla="*/ 1938031 h 2106373"/>
                <a:gd name="connsiteX30" fmla="*/ 1362977 w 2675658"/>
                <a:gd name="connsiteY30" fmla="*/ 2098346 h 2106373"/>
                <a:gd name="connsiteX31" fmla="*/ 1150819 w 2675658"/>
                <a:gd name="connsiteY31" fmla="*/ 2082204 h 2106373"/>
                <a:gd name="connsiteX32" fmla="*/ 931656 w 2675658"/>
                <a:gd name="connsiteY32" fmla="*/ 2081093 h 2106373"/>
                <a:gd name="connsiteX33" fmla="*/ 819343 w 2675658"/>
                <a:gd name="connsiteY33" fmla="*/ 1968778 h 2106373"/>
                <a:gd name="connsiteX34" fmla="*/ 891513 w 2675658"/>
                <a:gd name="connsiteY34" fmla="*/ 1840665 h 2106373"/>
                <a:gd name="connsiteX35" fmla="*/ 783726 w 2675658"/>
                <a:gd name="connsiteY35" fmla="*/ 1665915 h 2106373"/>
                <a:gd name="connsiteX36" fmla="*/ 821648 w 2675658"/>
                <a:gd name="connsiteY36" fmla="*/ 1460847 h 2106373"/>
                <a:gd name="connsiteX37" fmla="*/ 480777 w 2675658"/>
                <a:gd name="connsiteY37" fmla="*/ 1443593 h 2106373"/>
                <a:gd name="connsiteX38" fmla="*/ 301160 w 2675658"/>
                <a:gd name="connsiteY38" fmla="*/ 1453501 h 2106373"/>
                <a:gd name="connsiteX39" fmla="*/ 103521 w 2675658"/>
                <a:gd name="connsiteY39" fmla="*/ 1390980 h 2106373"/>
                <a:gd name="connsiteX40" fmla="*/ 4 w 2675658"/>
                <a:gd name="connsiteY40" fmla="*/ 1270210 h 2106373"/>
                <a:gd name="connsiteX41" fmla="*/ 99593 w 2675658"/>
                <a:gd name="connsiteY41" fmla="*/ 1097426 h 2106373"/>
                <a:gd name="connsiteX42" fmla="*/ 79776 w 2675658"/>
                <a:gd name="connsiteY42" fmla="*/ 1005524 h 2106373"/>
                <a:gd name="connsiteX43" fmla="*/ 86268 w 2675658"/>
                <a:gd name="connsiteY43" fmla="*/ 718120 h 2106373"/>
                <a:gd name="connsiteX44" fmla="*/ 302099 w 2675658"/>
                <a:gd name="connsiteY44" fmla="*/ 662688 h 2106373"/>
                <a:gd name="connsiteX45" fmla="*/ 414072 w 2675658"/>
                <a:gd name="connsiteY45" fmla="*/ 614603 h 2106373"/>
                <a:gd name="connsiteX46" fmla="*/ 602999 w 2675658"/>
                <a:gd name="connsiteY46" fmla="*/ 664909 h 2106373"/>
                <a:gd name="connsiteX47" fmla="*/ 633234 w 2675658"/>
                <a:gd name="connsiteY47" fmla="*/ 514418 h 2106373"/>
                <a:gd name="connsiteX0" fmla="*/ 633234 w 2675658"/>
                <a:gd name="connsiteY0" fmla="*/ 514418 h 2106373"/>
                <a:gd name="connsiteX1" fmla="*/ 690117 w 2675658"/>
                <a:gd name="connsiteY1" fmla="*/ 390316 h 2106373"/>
                <a:gd name="connsiteX2" fmla="*/ 914404 w 2675658"/>
                <a:gd name="connsiteY2" fmla="*/ 217788 h 2106373"/>
                <a:gd name="connsiteX3" fmla="*/ 1047167 w 2675658"/>
                <a:gd name="connsiteY3" fmla="*/ 42117 h 2106373"/>
                <a:gd name="connsiteX4" fmla="*/ 1318274 w 2675658"/>
                <a:gd name="connsiteY4" fmla="*/ 9984 h 2106373"/>
                <a:gd name="connsiteX5" fmla="*/ 1501000 w 2675658"/>
                <a:gd name="connsiteY5" fmla="*/ 183282 h 2106373"/>
                <a:gd name="connsiteX6" fmla="*/ 1725287 w 2675658"/>
                <a:gd name="connsiteY6" fmla="*/ 235041 h 2106373"/>
                <a:gd name="connsiteX7" fmla="*/ 1846056 w 2675658"/>
                <a:gd name="connsiteY7" fmla="*/ 183282 h 2106373"/>
                <a:gd name="connsiteX8" fmla="*/ 1930204 w 2675658"/>
                <a:gd name="connsiteY8" fmla="*/ 51032 h 2106373"/>
                <a:gd name="connsiteX9" fmla="*/ 2013710 w 2675658"/>
                <a:gd name="connsiteY9" fmla="*/ 57189 h 2106373"/>
                <a:gd name="connsiteX10" fmla="*/ 2191113 w 2675658"/>
                <a:gd name="connsiteY10" fmla="*/ 235638 h 2106373"/>
                <a:gd name="connsiteX11" fmla="*/ 2380894 w 2675658"/>
                <a:gd name="connsiteY11" fmla="*/ 217788 h 2106373"/>
                <a:gd name="connsiteX12" fmla="*/ 2518917 w 2675658"/>
                <a:gd name="connsiteY12" fmla="*/ 355810 h 2106373"/>
                <a:gd name="connsiteX13" fmla="*/ 2467158 w 2675658"/>
                <a:gd name="connsiteY13" fmla="*/ 511086 h 2106373"/>
                <a:gd name="connsiteX14" fmla="*/ 2380894 w 2675658"/>
                <a:gd name="connsiteY14" fmla="*/ 614603 h 2106373"/>
                <a:gd name="connsiteX15" fmla="*/ 2311883 w 2675658"/>
                <a:gd name="connsiteY15" fmla="*/ 700867 h 2106373"/>
                <a:gd name="connsiteX16" fmla="*/ 2373890 w 2675658"/>
                <a:gd name="connsiteY16" fmla="*/ 801754 h 2106373"/>
                <a:gd name="connsiteX17" fmla="*/ 2311883 w 2675658"/>
                <a:gd name="connsiteY17" fmla="*/ 907901 h 2106373"/>
                <a:gd name="connsiteX18" fmla="*/ 2607041 w 2675658"/>
                <a:gd name="connsiteY18" fmla="*/ 1042780 h 2106373"/>
                <a:gd name="connsiteX19" fmla="*/ 2672653 w 2675658"/>
                <a:gd name="connsiteY19" fmla="*/ 1214796 h 2106373"/>
                <a:gd name="connsiteX20" fmla="*/ 2570675 w 2675658"/>
                <a:gd name="connsiteY20" fmla="*/ 1477244 h 2106373"/>
                <a:gd name="connsiteX21" fmla="*/ 2553679 w 2675658"/>
                <a:gd name="connsiteY21" fmla="*/ 1626234 h 2106373"/>
                <a:gd name="connsiteX22" fmla="*/ 2432653 w 2675658"/>
                <a:gd name="connsiteY22" fmla="*/ 1684278 h 2106373"/>
                <a:gd name="connsiteX23" fmla="*/ 2292666 w 2675658"/>
                <a:gd name="connsiteY23" fmla="*/ 1629103 h 2106373"/>
                <a:gd name="connsiteX24" fmla="*/ 2034727 w 2675658"/>
                <a:gd name="connsiteY24" fmla="*/ 1589216 h 2106373"/>
                <a:gd name="connsiteX25" fmla="*/ 1954698 w 2675658"/>
                <a:gd name="connsiteY25" fmla="*/ 1770029 h 2106373"/>
                <a:gd name="connsiteX26" fmla="*/ 1853999 w 2675658"/>
                <a:gd name="connsiteY26" fmla="*/ 1795824 h 2106373"/>
                <a:gd name="connsiteX27" fmla="*/ 1760988 w 2675658"/>
                <a:gd name="connsiteY27" fmla="*/ 1899341 h 2106373"/>
                <a:gd name="connsiteX28" fmla="*/ 1605115 w 2675658"/>
                <a:gd name="connsiteY28" fmla="*/ 1883454 h 2106373"/>
                <a:gd name="connsiteX29" fmla="*/ 1448387 w 2675658"/>
                <a:gd name="connsiteY29" fmla="*/ 1938031 h 2106373"/>
                <a:gd name="connsiteX30" fmla="*/ 1362977 w 2675658"/>
                <a:gd name="connsiteY30" fmla="*/ 2098346 h 2106373"/>
                <a:gd name="connsiteX31" fmla="*/ 1150819 w 2675658"/>
                <a:gd name="connsiteY31" fmla="*/ 2082204 h 2106373"/>
                <a:gd name="connsiteX32" fmla="*/ 931656 w 2675658"/>
                <a:gd name="connsiteY32" fmla="*/ 2081093 h 2106373"/>
                <a:gd name="connsiteX33" fmla="*/ 819343 w 2675658"/>
                <a:gd name="connsiteY33" fmla="*/ 1968778 h 2106373"/>
                <a:gd name="connsiteX34" fmla="*/ 891513 w 2675658"/>
                <a:gd name="connsiteY34" fmla="*/ 1840665 h 2106373"/>
                <a:gd name="connsiteX35" fmla="*/ 783726 w 2675658"/>
                <a:gd name="connsiteY35" fmla="*/ 1665915 h 2106373"/>
                <a:gd name="connsiteX36" fmla="*/ 821648 w 2675658"/>
                <a:gd name="connsiteY36" fmla="*/ 1460847 h 2106373"/>
                <a:gd name="connsiteX37" fmla="*/ 480777 w 2675658"/>
                <a:gd name="connsiteY37" fmla="*/ 1443593 h 2106373"/>
                <a:gd name="connsiteX38" fmla="*/ 301160 w 2675658"/>
                <a:gd name="connsiteY38" fmla="*/ 1453501 h 2106373"/>
                <a:gd name="connsiteX39" fmla="*/ 103521 w 2675658"/>
                <a:gd name="connsiteY39" fmla="*/ 1390980 h 2106373"/>
                <a:gd name="connsiteX40" fmla="*/ 4 w 2675658"/>
                <a:gd name="connsiteY40" fmla="*/ 1270210 h 2106373"/>
                <a:gd name="connsiteX41" fmla="*/ 99593 w 2675658"/>
                <a:gd name="connsiteY41" fmla="*/ 1097426 h 2106373"/>
                <a:gd name="connsiteX42" fmla="*/ 79776 w 2675658"/>
                <a:gd name="connsiteY42" fmla="*/ 1005524 h 2106373"/>
                <a:gd name="connsiteX43" fmla="*/ 86268 w 2675658"/>
                <a:gd name="connsiteY43" fmla="*/ 718120 h 2106373"/>
                <a:gd name="connsiteX44" fmla="*/ 302099 w 2675658"/>
                <a:gd name="connsiteY44" fmla="*/ 662688 h 2106373"/>
                <a:gd name="connsiteX45" fmla="*/ 414072 w 2675658"/>
                <a:gd name="connsiteY45" fmla="*/ 614603 h 2106373"/>
                <a:gd name="connsiteX46" fmla="*/ 602999 w 2675658"/>
                <a:gd name="connsiteY46" fmla="*/ 664909 h 2106373"/>
                <a:gd name="connsiteX47" fmla="*/ 633234 w 2675658"/>
                <a:gd name="connsiteY47" fmla="*/ 514418 h 2106373"/>
                <a:gd name="connsiteX0" fmla="*/ 633234 w 2672946"/>
                <a:gd name="connsiteY0" fmla="*/ 514418 h 2106373"/>
                <a:gd name="connsiteX1" fmla="*/ 690117 w 2672946"/>
                <a:gd name="connsiteY1" fmla="*/ 390316 h 2106373"/>
                <a:gd name="connsiteX2" fmla="*/ 914404 w 2672946"/>
                <a:gd name="connsiteY2" fmla="*/ 217788 h 2106373"/>
                <a:gd name="connsiteX3" fmla="*/ 1047167 w 2672946"/>
                <a:gd name="connsiteY3" fmla="*/ 42117 h 2106373"/>
                <a:gd name="connsiteX4" fmla="*/ 1318274 w 2672946"/>
                <a:gd name="connsiteY4" fmla="*/ 9984 h 2106373"/>
                <a:gd name="connsiteX5" fmla="*/ 1501000 w 2672946"/>
                <a:gd name="connsiteY5" fmla="*/ 183282 h 2106373"/>
                <a:gd name="connsiteX6" fmla="*/ 1725287 w 2672946"/>
                <a:gd name="connsiteY6" fmla="*/ 235041 h 2106373"/>
                <a:gd name="connsiteX7" fmla="*/ 1846056 w 2672946"/>
                <a:gd name="connsiteY7" fmla="*/ 183282 h 2106373"/>
                <a:gd name="connsiteX8" fmla="*/ 1930204 w 2672946"/>
                <a:gd name="connsiteY8" fmla="*/ 51032 h 2106373"/>
                <a:gd name="connsiteX9" fmla="*/ 2013710 w 2672946"/>
                <a:gd name="connsiteY9" fmla="*/ 57189 h 2106373"/>
                <a:gd name="connsiteX10" fmla="*/ 2191113 w 2672946"/>
                <a:gd name="connsiteY10" fmla="*/ 235638 h 2106373"/>
                <a:gd name="connsiteX11" fmla="*/ 2380894 w 2672946"/>
                <a:gd name="connsiteY11" fmla="*/ 217788 h 2106373"/>
                <a:gd name="connsiteX12" fmla="*/ 2518917 w 2672946"/>
                <a:gd name="connsiteY12" fmla="*/ 355810 h 2106373"/>
                <a:gd name="connsiteX13" fmla="*/ 2467158 w 2672946"/>
                <a:gd name="connsiteY13" fmla="*/ 511086 h 2106373"/>
                <a:gd name="connsiteX14" fmla="*/ 2380894 w 2672946"/>
                <a:gd name="connsiteY14" fmla="*/ 614603 h 2106373"/>
                <a:gd name="connsiteX15" fmla="*/ 2311883 w 2672946"/>
                <a:gd name="connsiteY15" fmla="*/ 700867 h 2106373"/>
                <a:gd name="connsiteX16" fmla="*/ 2373890 w 2672946"/>
                <a:gd name="connsiteY16" fmla="*/ 801754 h 2106373"/>
                <a:gd name="connsiteX17" fmla="*/ 2311883 w 2672946"/>
                <a:gd name="connsiteY17" fmla="*/ 907901 h 2106373"/>
                <a:gd name="connsiteX18" fmla="*/ 2534613 w 2672946"/>
                <a:gd name="connsiteY18" fmla="*/ 1092574 h 2106373"/>
                <a:gd name="connsiteX19" fmla="*/ 2672653 w 2672946"/>
                <a:gd name="connsiteY19" fmla="*/ 1214796 h 2106373"/>
                <a:gd name="connsiteX20" fmla="*/ 2570675 w 2672946"/>
                <a:gd name="connsiteY20" fmla="*/ 1477244 h 2106373"/>
                <a:gd name="connsiteX21" fmla="*/ 2553679 w 2672946"/>
                <a:gd name="connsiteY21" fmla="*/ 1626234 h 2106373"/>
                <a:gd name="connsiteX22" fmla="*/ 2432653 w 2672946"/>
                <a:gd name="connsiteY22" fmla="*/ 1684278 h 2106373"/>
                <a:gd name="connsiteX23" fmla="*/ 2292666 w 2672946"/>
                <a:gd name="connsiteY23" fmla="*/ 1629103 h 2106373"/>
                <a:gd name="connsiteX24" fmla="*/ 2034727 w 2672946"/>
                <a:gd name="connsiteY24" fmla="*/ 1589216 h 2106373"/>
                <a:gd name="connsiteX25" fmla="*/ 1954698 w 2672946"/>
                <a:gd name="connsiteY25" fmla="*/ 1770029 h 2106373"/>
                <a:gd name="connsiteX26" fmla="*/ 1853999 w 2672946"/>
                <a:gd name="connsiteY26" fmla="*/ 1795824 h 2106373"/>
                <a:gd name="connsiteX27" fmla="*/ 1760988 w 2672946"/>
                <a:gd name="connsiteY27" fmla="*/ 1899341 h 2106373"/>
                <a:gd name="connsiteX28" fmla="*/ 1605115 w 2672946"/>
                <a:gd name="connsiteY28" fmla="*/ 1883454 h 2106373"/>
                <a:gd name="connsiteX29" fmla="*/ 1448387 w 2672946"/>
                <a:gd name="connsiteY29" fmla="*/ 1938031 h 2106373"/>
                <a:gd name="connsiteX30" fmla="*/ 1362977 w 2672946"/>
                <a:gd name="connsiteY30" fmla="*/ 2098346 h 2106373"/>
                <a:gd name="connsiteX31" fmla="*/ 1150819 w 2672946"/>
                <a:gd name="connsiteY31" fmla="*/ 2082204 h 2106373"/>
                <a:gd name="connsiteX32" fmla="*/ 931656 w 2672946"/>
                <a:gd name="connsiteY32" fmla="*/ 2081093 h 2106373"/>
                <a:gd name="connsiteX33" fmla="*/ 819343 w 2672946"/>
                <a:gd name="connsiteY33" fmla="*/ 1968778 h 2106373"/>
                <a:gd name="connsiteX34" fmla="*/ 891513 w 2672946"/>
                <a:gd name="connsiteY34" fmla="*/ 1840665 h 2106373"/>
                <a:gd name="connsiteX35" fmla="*/ 783726 w 2672946"/>
                <a:gd name="connsiteY35" fmla="*/ 1665915 h 2106373"/>
                <a:gd name="connsiteX36" fmla="*/ 821648 w 2672946"/>
                <a:gd name="connsiteY36" fmla="*/ 1460847 h 2106373"/>
                <a:gd name="connsiteX37" fmla="*/ 480777 w 2672946"/>
                <a:gd name="connsiteY37" fmla="*/ 1443593 h 2106373"/>
                <a:gd name="connsiteX38" fmla="*/ 301160 w 2672946"/>
                <a:gd name="connsiteY38" fmla="*/ 1453501 h 2106373"/>
                <a:gd name="connsiteX39" fmla="*/ 103521 w 2672946"/>
                <a:gd name="connsiteY39" fmla="*/ 1390980 h 2106373"/>
                <a:gd name="connsiteX40" fmla="*/ 4 w 2672946"/>
                <a:gd name="connsiteY40" fmla="*/ 1270210 h 2106373"/>
                <a:gd name="connsiteX41" fmla="*/ 99593 w 2672946"/>
                <a:gd name="connsiteY41" fmla="*/ 1097426 h 2106373"/>
                <a:gd name="connsiteX42" fmla="*/ 79776 w 2672946"/>
                <a:gd name="connsiteY42" fmla="*/ 1005524 h 2106373"/>
                <a:gd name="connsiteX43" fmla="*/ 86268 w 2672946"/>
                <a:gd name="connsiteY43" fmla="*/ 718120 h 2106373"/>
                <a:gd name="connsiteX44" fmla="*/ 302099 w 2672946"/>
                <a:gd name="connsiteY44" fmla="*/ 662688 h 2106373"/>
                <a:gd name="connsiteX45" fmla="*/ 414072 w 2672946"/>
                <a:gd name="connsiteY45" fmla="*/ 614603 h 2106373"/>
                <a:gd name="connsiteX46" fmla="*/ 602999 w 2672946"/>
                <a:gd name="connsiteY46" fmla="*/ 664909 h 2106373"/>
                <a:gd name="connsiteX47" fmla="*/ 633234 w 2672946"/>
                <a:gd name="connsiteY47" fmla="*/ 514418 h 2106373"/>
                <a:gd name="connsiteX0" fmla="*/ 633234 w 2672946"/>
                <a:gd name="connsiteY0" fmla="*/ 514418 h 2106373"/>
                <a:gd name="connsiteX1" fmla="*/ 690117 w 2672946"/>
                <a:gd name="connsiteY1" fmla="*/ 390316 h 2106373"/>
                <a:gd name="connsiteX2" fmla="*/ 914404 w 2672946"/>
                <a:gd name="connsiteY2" fmla="*/ 217788 h 2106373"/>
                <a:gd name="connsiteX3" fmla="*/ 1047167 w 2672946"/>
                <a:gd name="connsiteY3" fmla="*/ 42117 h 2106373"/>
                <a:gd name="connsiteX4" fmla="*/ 1318274 w 2672946"/>
                <a:gd name="connsiteY4" fmla="*/ 9984 h 2106373"/>
                <a:gd name="connsiteX5" fmla="*/ 1501000 w 2672946"/>
                <a:gd name="connsiteY5" fmla="*/ 183282 h 2106373"/>
                <a:gd name="connsiteX6" fmla="*/ 1725287 w 2672946"/>
                <a:gd name="connsiteY6" fmla="*/ 235041 h 2106373"/>
                <a:gd name="connsiteX7" fmla="*/ 1846056 w 2672946"/>
                <a:gd name="connsiteY7" fmla="*/ 183282 h 2106373"/>
                <a:gd name="connsiteX8" fmla="*/ 1930204 w 2672946"/>
                <a:gd name="connsiteY8" fmla="*/ 51032 h 2106373"/>
                <a:gd name="connsiteX9" fmla="*/ 2013710 w 2672946"/>
                <a:gd name="connsiteY9" fmla="*/ 57189 h 2106373"/>
                <a:gd name="connsiteX10" fmla="*/ 2191113 w 2672946"/>
                <a:gd name="connsiteY10" fmla="*/ 235638 h 2106373"/>
                <a:gd name="connsiteX11" fmla="*/ 2380894 w 2672946"/>
                <a:gd name="connsiteY11" fmla="*/ 217788 h 2106373"/>
                <a:gd name="connsiteX12" fmla="*/ 2518917 w 2672946"/>
                <a:gd name="connsiteY12" fmla="*/ 355810 h 2106373"/>
                <a:gd name="connsiteX13" fmla="*/ 2467158 w 2672946"/>
                <a:gd name="connsiteY13" fmla="*/ 511086 h 2106373"/>
                <a:gd name="connsiteX14" fmla="*/ 2380894 w 2672946"/>
                <a:gd name="connsiteY14" fmla="*/ 614603 h 2106373"/>
                <a:gd name="connsiteX15" fmla="*/ 2311883 w 2672946"/>
                <a:gd name="connsiteY15" fmla="*/ 700867 h 2106373"/>
                <a:gd name="connsiteX16" fmla="*/ 2373890 w 2672946"/>
                <a:gd name="connsiteY16" fmla="*/ 801754 h 2106373"/>
                <a:gd name="connsiteX17" fmla="*/ 2406944 w 2672946"/>
                <a:gd name="connsiteY17" fmla="*/ 993909 h 2106373"/>
                <a:gd name="connsiteX18" fmla="*/ 2534613 w 2672946"/>
                <a:gd name="connsiteY18" fmla="*/ 1092574 h 2106373"/>
                <a:gd name="connsiteX19" fmla="*/ 2672653 w 2672946"/>
                <a:gd name="connsiteY19" fmla="*/ 1214796 h 2106373"/>
                <a:gd name="connsiteX20" fmla="*/ 2570675 w 2672946"/>
                <a:gd name="connsiteY20" fmla="*/ 1477244 h 2106373"/>
                <a:gd name="connsiteX21" fmla="*/ 2553679 w 2672946"/>
                <a:gd name="connsiteY21" fmla="*/ 1626234 h 2106373"/>
                <a:gd name="connsiteX22" fmla="*/ 2432653 w 2672946"/>
                <a:gd name="connsiteY22" fmla="*/ 1684278 h 2106373"/>
                <a:gd name="connsiteX23" fmla="*/ 2292666 w 2672946"/>
                <a:gd name="connsiteY23" fmla="*/ 1629103 h 2106373"/>
                <a:gd name="connsiteX24" fmla="*/ 2034727 w 2672946"/>
                <a:gd name="connsiteY24" fmla="*/ 1589216 h 2106373"/>
                <a:gd name="connsiteX25" fmla="*/ 1954698 w 2672946"/>
                <a:gd name="connsiteY25" fmla="*/ 1770029 h 2106373"/>
                <a:gd name="connsiteX26" fmla="*/ 1853999 w 2672946"/>
                <a:gd name="connsiteY26" fmla="*/ 1795824 h 2106373"/>
                <a:gd name="connsiteX27" fmla="*/ 1760988 w 2672946"/>
                <a:gd name="connsiteY27" fmla="*/ 1899341 h 2106373"/>
                <a:gd name="connsiteX28" fmla="*/ 1605115 w 2672946"/>
                <a:gd name="connsiteY28" fmla="*/ 1883454 h 2106373"/>
                <a:gd name="connsiteX29" fmla="*/ 1448387 w 2672946"/>
                <a:gd name="connsiteY29" fmla="*/ 1938031 h 2106373"/>
                <a:gd name="connsiteX30" fmla="*/ 1362977 w 2672946"/>
                <a:gd name="connsiteY30" fmla="*/ 2098346 h 2106373"/>
                <a:gd name="connsiteX31" fmla="*/ 1150819 w 2672946"/>
                <a:gd name="connsiteY31" fmla="*/ 2082204 h 2106373"/>
                <a:gd name="connsiteX32" fmla="*/ 931656 w 2672946"/>
                <a:gd name="connsiteY32" fmla="*/ 2081093 h 2106373"/>
                <a:gd name="connsiteX33" fmla="*/ 819343 w 2672946"/>
                <a:gd name="connsiteY33" fmla="*/ 1968778 h 2106373"/>
                <a:gd name="connsiteX34" fmla="*/ 891513 w 2672946"/>
                <a:gd name="connsiteY34" fmla="*/ 1840665 h 2106373"/>
                <a:gd name="connsiteX35" fmla="*/ 783726 w 2672946"/>
                <a:gd name="connsiteY35" fmla="*/ 1665915 h 2106373"/>
                <a:gd name="connsiteX36" fmla="*/ 821648 w 2672946"/>
                <a:gd name="connsiteY36" fmla="*/ 1460847 h 2106373"/>
                <a:gd name="connsiteX37" fmla="*/ 480777 w 2672946"/>
                <a:gd name="connsiteY37" fmla="*/ 1443593 h 2106373"/>
                <a:gd name="connsiteX38" fmla="*/ 301160 w 2672946"/>
                <a:gd name="connsiteY38" fmla="*/ 1453501 h 2106373"/>
                <a:gd name="connsiteX39" fmla="*/ 103521 w 2672946"/>
                <a:gd name="connsiteY39" fmla="*/ 1390980 h 2106373"/>
                <a:gd name="connsiteX40" fmla="*/ 4 w 2672946"/>
                <a:gd name="connsiteY40" fmla="*/ 1270210 h 2106373"/>
                <a:gd name="connsiteX41" fmla="*/ 99593 w 2672946"/>
                <a:gd name="connsiteY41" fmla="*/ 1097426 h 2106373"/>
                <a:gd name="connsiteX42" fmla="*/ 79776 w 2672946"/>
                <a:gd name="connsiteY42" fmla="*/ 1005524 h 2106373"/>
                <a:gd name="connsiteX43" fmla="*/ 86268 w 2672946"/>
                <a:gd name="connsiteY43" fmla="*/ 718120 h 2106373"/>
                <a:gd name="connsiteX44" fmla="*/ 302099 w 2672946"/>
                <a:gd name="connsiteY44" fmla="*/ 662688 h 2106373"/>
                <a:gd name="connsiteX45" fmla="*/ 414072 w 2672946"/>
                <a:gd name="connsiteY45" fmla="*/ 614603 h 2106373"/>
                <a:gd name="connsiteX46" fmla="*/ 602999 w 2672946"/>
                <a:gd name="connsiteY46" fmla="*/ 664909 h 2106373"/>
                <a:gd name="connsiteX47" fmla="*/ 633234 w 2672946"/>
                <a:gd name="connsiteY47" fmla="*/ 514418 h 2106373"/>
                <a:gd name="connsiteX0" fmla="*/ 633234 w 2672946"/>
                <a:gd name="connsiteY0" fmla="*/ 514418 h 2106373"/>
                <a:gd name="connsiteX1" fmla="*/ 690117 w 2672946"/>
                <a:gd name="connsiteY1" fmla="*/ 390316 h 2106373"/>
                <a:gd name="connsiteX2" fmla="*/ 914404 w 2672946"/>
                <a:gd name="connsiteY2" fmla="*/ 217788 h 2106373"/>
                <a:gd name="connsiteX3" fmla="*/ 1047167 w 2672946"/>
                <a:gd name="connsiteY3" fmla="*/ 42117 h 2106373"/>
                <a:gd name="connsiteX4" fmla="*/ 1318274 w 2672946"/>
                <a:gd name="connsiteY4" fmla="*/ 9984 h 2106373"/>
                <a:gd name="connsiteX5" fmla="*/ 1501000 w 2672946"/>
                <a:gd name="connsiteY5" fmla="*/ 183282 h 2106373"/>
                <a:gd name="connsiteX6" fmla="*/ 1725287 w 2672946"/>
                <a:gd name="connsiteY6" fmla="*/ 235041 h 2106373"/>
                <a:gd name="connsiteX7" fmla="*/ 1846056 w 2672946"/>
                <a:gd name="connsiteY7" fmla="*/ 183282 h 2106373"/>
                <a:gd name="connsiteX8" fmla="*/ 1930204 w 2672946"/>
                <a:gd name="connsiteY8" fmla="*/ 96299 h 2106373"/>
                <a:gd name="connsiteX9" fmla="*/ 2013710 w 2672946"/>
                <a:gd name="connsiteY9" fmla="*/ 57189 h 2106373"/>
                <a:gd name="connsiteX10" fmla="*/ 2191113 w 2672946"/>
                <a:gd name="connsiteY10" fmla="*/ 235638 h 2106373"/>
                <a:gd name="connsiteX11" fmla="*/ 2380894 w 2672946"/>
                <a:gd name="connsiteY11" fmla="*/ 217788 h 2106373"/>
                <a:gd name="connsiteX12" fmla="*/ 2518917 w 2672946"/>
                <a:gd name="connsiteY12" fmla="*/ 355810 h 2106373"/>
                <a:gd name="connsiteX13" fmla="*/ 2467158 w 2672946"/>
                <a:gd name="connsiteY13" fmla="*/ 511086 h 2106373"/>
                <a:gd name="connsiteX14" fmla="*/ 2380894 w 2672946"/>
                <a:gd name="connsiteY14" fmla="*/ 614603 h 2106373"/>
                <a:gd name="connsiteX15" fmla="*/ 2311883 w 2672946"/>
                <a:gd name="connsiteY15" fmla="*/ 700867 h 2106373"/>
                <a:gd name="connsiteX16" fmla="*/ 2373890 w 2672946"/>
                <a:gd name="connsiteY16" fmla="*/ 801754 h 2106373"/>
                <a:gd name="connsiteX17" fmla="*/ 2406944 w 2672946"/>
                <a:gd name="connsiteY17" fmla="*/ 993909 h 2106373"/>
                <a:gd name="connsiteX18" fmla="*/ 2534613 w 2672946"/>
                <a:gd name="connsiteY18" fmla="*/ 1092574 h 2106373"/>
                <a:gd name="connsiteX19" fmla="*/ 2672653 w 2672946"/>
                <a:gd name="connsiteY19" fmla="*/ 1214796 h 2106373"/>
                <a:gd name="connsiteX20" fmla="*/ 2570675 w 2672946"/>
                <a:gd name="connsiteY20" fmla="*/ 1477244 h 2106373"/>
                <a:gd name="connsiteX21" fmla="*/ 2553679 w 2672946"/>
                <a:gd name="connsiteY21" fmla="*/ 1626234 h 2106373"/>
                <a:gd name="connsiteX22" fmla="*/ 2432653 w 2672946"/>
                <a:gd name="connsiteY22" fmla="*/ 1684278 h 2106373"/>
                <a:gd name="connsiteX23" fmla="*/ 2292666 w 2672946"/>
                <a:gd name="connsiteY23" fmla="*/ 1629103 h 2106373"/>
                <a:gd name="connsiteX24" fmla="*/ 2034727 w 2672946"/>
                <a:gd name="connsiteY24" fmla="*/ 1589216 h 2106373"/>
                <a:gd name="connsiteX25" fmla="*/ 1954698 w 2672946"/>
                <a:gd name="connsiteY25" fmla="*/ 1770029 h 2106373"/>
                <a:gd name="connsiteX26" fmla="*/ 1853999 w 2672946"/>
                <a:gd name="connsiteY26" fmla="*/ 1795824 h 2106373"/>
                <a:gd name="connsiteX27" fmla="*/ 1760988 w 2672946"/>
                <a:gd name="connsiteY27" fmla="*/ 1899341 h 2106373"/>
                <a:gd name="connsiteX28" fmla="*/ 1605115 w 2672946"/>
                <a:gd name="connsiteY28" fmla="*/ 1883454 h 2106373"/>
                <a:gd name="connsiteX29" fmla="*/ 1448387 w 2672946"/>
                <a:gd name="connsiteY29" fmla="*/ 1938031 h 2106373"/>
                <a:gd name="connsiteX30" fmla="*/ 1362977 w 2672946"/>
                <a:gd name="connsiteY30" fmla="*/ 2098346 h 2106373"/>
                <a:gd name="connsiteX31" fmla="*/ 1150819 w 2672946"/>
                <a:gd name="connsiteY31" fmla="*/ 2082204 h 2106373"/>
                <a:gd name="connsiteX32" fmla="*/ 931656 w 2672946"/>
                <a:gd name="connsiteY32" fmla="*/ 2081093 h 2106373"/>
                <a:gd name="connsiteX33" fmla="*/ 819343 w 2672946"/>
                <a:gd name="connsiteY33" fmla="*/ 1968778 h 2106373"/>
                <a:gd name="connsiteX34" fmla="*/ 891513 w 2672946"/>
                <a:gd name="connsiteY34" fmla="*/ 1840665 h 2106373"/>
                <a:gd name="connsiteX35" fmla="*/ 783726 w 2672946"/>
                <a:gd name="connsiteY35" fmla="*/ 1665915 h 2106373"/>
                <a:gd name="connsiteX36" fmla="*/ 821648 w 2672946"/>
                <a:gd name="connsiteY36" fmla="*/ 1460847 h 2106373"/>
                <a:gd name="connsiteX37" fmla="*/ 480777 w 2672946"/>
                <a:gd name="connsiteY37" fmla="*/ 1443593 h 2106373"/>
                <a:gd name="connsiteX38" fmla="*/ 301160 w 2672946"/>
                <a:gd name="connsiteY38" fmla="*/ 1453501 h 2106373"/>
                <a:gd name="connsiteX39" fmla="*/ 103521 w 2672946"/>
                <a:gd name="connsiteY39" fmla="*/ 1390980 h 2106373"/>
                <a:gd name="connsiteX40" fmla="*/ 4 w 2672946"/>
                <a:gd name="connsiteY40" fmla="*/ 1270210 h 2106373"/>
                <a:gd name="connsiteX41" fmla="*/ 99593 w 2672946"/>
                <a:gd name="connsiteY41" fmla="*/ 1097426 h 2106373"/>
                <a:gd name="connsiteX42" fmla="*/ 79776 w 2672946"/>
                <a:gd name="connsiteY42" fmla="*/ 1005524 h 2106373"/>
                <a:gd name="connsiteX43" fmla="*/ 86268 w 2672946"/>
                <a:gd name="connsiteY43" fmla="*/ 718120 h 2106373"/>
                <a:gd name="connsiteX44" fmla="*/ 302099 w 2672946"/>
                <a:gd name="connsiteY44" fmla="*/ 662688 h 2106373"/>
                <a:gd name="connsiteX45" fmla="*/ 414072 w 2672946"/>
                <a:gd name="connsiteY45" fmla="*/ 614603 h 2106373"/>
                <a:gd name="connsiteX46" fmla="*/ 602999 w 2672946"/>
                <a:gd name="connsiteY46" fmla="*/ 664909 h 2106373"/>
                <a:gd name="connsiteX47" fmla="*/ 633234 w 2672946"/>
                <a:gd name="connsiteY47" fmla="*/ 514418 h 2106373"/>
                <a:gd name="connsiteX0" fmla="*/ 633234 w 2672946"/>
                <a:gd name="connsiteY0" fmla="*/ 514418 h 2106373"/>
                <a:gd name="connsiteX1" fmla="*/ 690117 w 2672946"/>
                <a:gd name="connsiteY1" fmla="*/ 390316 h 2106373"/>
                <a:gd name="connsiteX2" fmla="*/ 914404 w 2672946"/>
                <a:gd name="connsiteY2" fmla="*/ 217788 h 2106373"/>
                <a:gd name="connsiteX3" fmla="*/ 1047167 w 2672946"/>
                <a:gd name="connsiteY3" fmla="*/ 42117 h 2106373"/>
                <a:gd name="connsiteX4" fmla="*/ 1318274 w 2672946"/>
                <a:gd name="connsiteY4" fmla="*/ 9984 h 2106373"/>
                <a:gd name="connsiteX5" fmla="*/ 1501000 w 2672946"/>
                <a:gd name="connsiteY5" fmla="*/ 183282 h 2106373"/>
                <a:gd name="connsiteX6" fmla="*/ 1725287 w 2672946"/>
                <a:gd name="connsiteY6" fmla="*/ 235041 h 2106373"/>
                <a:gd name="connsiteX7" fmla="*/ 1846056 w 2672946"/>
                <a:gd name="connsiteY7" fmla="*/ 183282 h 2106373"/>
                <a:gd name="connsiteX8" fmla="*/ 1930204 w 2672946"/>
                <a:gd name="connsiteY8" fmla="*/ 96299 h 2106373"/>
                <a:gd name="connsiteX9" fmla="*/ 2104244 w 2672946"/>
                <a:gd name="connsiteY9" fmla="*/ 97929 h 2106373"/>
                <a:gd name="connsiteX10" fmla="*/ 2191113 w 2672946"/>
                <a:gd name="connsiteY10" fmla="*/ 235638 h 2106373"/>
                <a:gd name="connsiteX11" fmla="*/ 2380894 w 2672946"/>
                <a:gd name="connsiteY11" fmla="*/ 217788 h 2106373"/>
                <a:gd name="connsiteX12" fmla="*/ 2518917 w 2672946"/>
                <a:gd name="connsiteY12" fmla="*/ 355810 h 2106373"/>
                <a:gd name="connsiteX13" fmla="*/ 2467158 w 2672946"/>
                <a:gd name="connsiteY13" fmla="*/ 511086 h 2106373"/>
                <a:gd name="connsiteX14" fmla="*/ 2380894 w 2672946"/>
                <a:gd name="connsiteY14" fmla="*/ 614603 h 2106373"/>
                <a:gd name="connsiteX15" fmla="*/ 2311883 w 2672946"/>
                <a:gd name="connsiteY15" fmla="*/ 700867 h 2106373"/>
                <a:gd name="connsiteX16" fmla="*/ 2373890 w 2672946"/>
                <a:gd name="connsiteY16" fmla="*/ 801754 h 2106373"/>
                <a:gd name="connsiteX17" fmla="*/ 2406944 w 2672946"/>
                <a:gd name="connsiteY17" fmla="*/ 993909 h 2106373"/>
                <a:gd name="connsiteX18" fmla="*/ 2534613 w 2672946"/>
                <a:gd name="connsiteY18" fmla="*/ 1092574 h 2106373"/>
                <a:gd name="connsiteX19" fmla="*/ 2672653 w 2672946"/>
                <a:gd name="connsiteY19" fmla="*/ 1214796 h 2106373"/>
                <a:gd name="connsiteX20" fmla="*/ 2570675 w 2672946"/>
                <a:gd name="connsiteY20" fmla="*/ 1477244 h 2106373"/>
                <a:gd name="connsiteX21" fmla="*/ 2553679 w 2672946"/>
                <a:gd name="connsiteY21" fmla="*/ 1626234 h 2106373"/>
                <a:gd name="connsiteX22" fmla="*/ 2432653 w 2672946"/>
                <a:gd name="connsiteY22" fmla="*/ 1684278 h 2106373"/>
                <a:gd name="connsiteX23" fmla="*/ 2292666 w 2672946"/>
                <a:gd name="connsiteY23" fmla="*/ 1629103 h 2106373"/>
                <a:gd name="connsiteX24" fmla="*/ 2034727 w 2672946"/>
                <a:gd name="connsiteY24" fmla="*/ 1589216 h 2106373"/>
                <a:gd name="connsiteX25" fmla="*/ 1954698 w 2672946"/>
                <a:gd name="connsiteY25" fmla="*/ 1770029 h 2106373"/>
                <a:gd name="connsiteX26" fmla="*/ 1853999 w 2672946"/>
                <a:gd name="connsiteY26" fmla="*/ 1795824 h 2106373"/>
                <a:gd name="connsiteX27" fmla="*/ 1760988 w 2672946"/>
                <a:gd name="connsiteY27" fmla="*/ 1899341 h 2106373"/>
                <a:gd name="connsiteX28" fmla="*/ 1605115 w 2672946"/>
                <a:gd name="connsiteY28" fmla="*/ 1883454 h 2106373"/>
                <a:gd name="connsiteX29" fmla="*/ 1448387 w 2672946"/>
                <a:gd name="connsiteY29" fmla="*/ 1938031 h 2106373"/>
                <a:gd name="connsiteX30" fmla="*/ 1362977 w 2672946"/>
                <a:gd name="connsiteY30" fmla="*/ 2098346 h 2106373"/>
                <a:gd name="connsiteX31" fmla="*/ 1150819 w 2672946"/>
                <a:gd name="connsiteY31" fmla="*/ 2082204 h 2106373"/>
                <a:gd name="connsiteX32" fmla="*/ 931656 w 2672946"/>
                <a:gd name="connsiteY32" fmla="*/ 2081093 h 2106373"/>
                <a:gd name="connsiteX33" fmla="*/ 819343 w 2672946"/>
                <a:gd name="connsiteY33" fmla="*/ 1968778 h 2106373"/>
                <a:gd name="connsiteX34" fmla="*/ 891513 w 2672946"/>
                <a:gd name="connsiteY34" fmla="*/ 1840665 h 2106373"/>
                <a:gd name="connsiteX35" fmla="*/ 783726 w 2672946"/>
                <a:gd name="connsiteY35" fmla="*/ 1665915 h 2106373"/>
                <a:gd name="connsiteX36" fmla="*/ 821648 w 2672946"/>
                <a:gd name="connsiteY36" fmla="*/ 1460847 h 2106373"/>
                <a:gd name="connsiteX37" fmla="*/ 480777 w 2672946"/>
                <a:gd name="connsiteY37" fmla="*/ 1443593 h 2106373"/>
                <a:gd name="connsiteX38" fmla="*/ 301160 w 2672946"/>
                <a:gd name="connsiteY38" fmla="*/ 1453501 h 2106373"/>
                <a:gd name="connsiteX39" fmla="*/ 103521 w 2672946"/>
                <a:gd name="connsiteY39" fmla="*/ 1390980 h 2106373"/>
                <a:gd name="connsiteX40" fmla="*/ 4 w 2672946"/>
                <a:gd name="connsiteY40" fmla="*/ 1270210 h 2106373"/>
                <a:gd name="connsiteX41" fmla="*/ 99593 w 2672946"/>
                <a:gd name="connsiteY41" fmla="*/ 1097426 h 2106373"/>
                <a:gd name="connsiteX42" fmla="*/ 79776 w 2672946"/>
                <a:gd name="connsiteY42" fmla="*/ 1005524 h 2106373"/>
                <a:gd name="connsiteX43" fmla="*/ 86268 w 2672946"/>
                <a:gd name="connsiteY43" fmla="*/ 718120 h 2106373"/>
                <a:gd name="connsiteX44" fmla="*/ 302099 w 2672946"/>
                <a:gd name="connsiteY44" fmla="*/ 662688 h 2106373"/>
                <a:gd name="connsiteX45" fmla="*/ 414072 w 2672946"/>
                <a:gd name="connsiteY45" fmla="*/ 614603 h 2106373"/>
                <a:gd name="connsiteX46" fmla="*/ 602999 w 2672946"/>
                <a:gd name="connsiteY46" fmla="*/ 664909 h 2106373"/>
                <a:gd name="connsiteX47" fmla="*/ 633234 w 2672946"/>
                <a:gd name="connsiteY47" fmla="*/ 514418 h 2106373"/>
                <a:gd name="connsiteX0" fmla="*/ 633234 w 2672946"/>
                <a:gd name="connsiteY0" fmla="*/ 514418 h 2106373"/>
                <a:gd name="connsiteX1" fmla="*/ 690117 w 2672946"/>
                <a:gd name="connsiteY1" fmla="*/ 390316 h 2106373"/>
                <a:gd name="connsiteX2" fmla="*/ 914404 w 2672946"/>
                <a:gd name="connsiteY2" fmla="*/ 217788 h 2106373"/>
                <a:gd name="connsiteX3" fmla="*/ 1047167 w 2672946"/>
                <a:gd name="connsiteY3" fmla="*/ 42117 h 2106373"/>
                <a:gd name="connsiteX4" fmla="*/ 1318274 w 2672946"/>
                <a:gd name="connsiteY4" fmla="*/ 9984 h 2106373"/>
                <a:gd name="connsiteX5" fmla="*/ 1501000 w 2672946"/>
                <a:gd name="connsiteY5" fmla="*/ 183282 h 2106373"/>
                <a:gd name="connsiteX6" fmla="*/ 1725287 w 2672946"/>
                <a:gd name="connsiteY6" fmla="*/ 235041 h 2106373"/>
                <a:gd name="connsiteX7" fmla="*/ 1846056 w 2672946"/>
                <a:gd name="connsiteY7" fmla="*/ 183282 h 2106373"/>
                <a:gd name="connsiteX8" fmla="*/ 1930204 w 2672946"/>
                <a:gd name="connsiteY8" fmla="*/ 96299 h 2106373"/>
                <a:gd name="connsiteX9" fmla="*/ 2104244 w 2672946"/>
                <a:gd name="connsiteY9" fmla="*/ 97929 h 2106373"/>
                <a:gd name="connsiteX10" fmla="*/ 2191113 w 2672946"/>
                <a:gd name="connsiteY10" fmla="*/ 235638 h 2106373"/>
                <a:gd name="connsiteX11" fmla="*/ 2380894 w 2672946"/>
                <a:gd name="connsiteY11" fmla="*/ 217788 h 2106373"/>
                <a:gd name="connsiteX12" fmla="*/ 2518917 w 2672946"/>
                <a:gd name="connsiteY12" fmla="*/ 355810 h 2106373"/>
                <a:gd name="connsiteX13" fmla="*/ 2467158 w 2672946"/>
                <a:gd name="connsiteY13" fmla="*/ 511086 h 2106373"/>
                <a:gd name="connsiteX14" fmla="*/ 2380894 w 2672946"/>
                <a:gd name="connsiteY14" fmla="*/ 614603 h 2106373"/>
                <a:gd name="connsiteX15" fmla="*/ 2311883 w 2672946"/>
                <a:gd name="connsiteY15" fmla="*/ 700867 h 2106373"/>
                <a:gd name="connsiteX16" fmla="*/ 2373890 w 2672946"/>
                <a:gd name="connsiteY16" fmla="*/ 801754 h 2106373"/>
                <a:gd name="connsiteX17" fmla="*/ 2406944 w 2672946"/>
                <a:gd name="connsiteY17" fmla="*/ 993909 h 2106373"/>
                <a:gd name="connsiteX18" fmla="*/ 2534613 w 2672946"/>
                <a:gd name="connsiteY18" fmla="*/ 1092574 h 2106373"/>
                <a:gd name="connsiteX19" fmla="*/ 2672653 w 2672946"/>
                <a:gd name="connsiteY19" fmla="*/ 1214796 h 2106373"/>
                <a:gd name="connsiteX20" fmla="*/ 2570675 w 2672946"/>
                <a:gd name="connsiteY20" fmla="*/ 1477244 h 2106373"/>
                <a:gd name="connsiteX21" fmla="*/ 2553679 w 2672946"/>
                <a:gd name="connsiteY21" fmla="*/ 1626234 h 2106373"/>
                <a:gd name="connsiteX22" fmla="*/ 2432653 w 2672946"/>
                <a:gd name="connsiteY22" fmla="*/ 1684278 h 2106373"/>
                <a:gd name="connsiteX23" fmla="*/ 2292666 w 2672946"/>
                <a:gd name="connsiteY23" fmla="*/ 1629103 h 2106373"/>
                <a:gd name="connsiteX24" fmla="*/ 2034727 w 2672946"/>
                <a:gd name="connsiteY24" fmla="*/ 1589216 h 2106373"/>
                <a:gd name="connsiteX25" fmla="*/ 1954698 w 2672946"/>
                <a:gd name="connsiteY25" fmla="*/ 1770029 h 2106373"/>
                <a:gd name="connsiteX26" fmla="*/ 1853999 w 2672946"/>
                <a:gd name="connsiteY26" fmla="*/ 1795824 h 2106373"/>
                <a:gd name="connsiteX27" fmla="*/ 1760988 w 2672946"/>
                <a:gd name="connsiteY27" fmla="*/ 1899341 h 2106373"/>
                <a:gd name="connsiteX28" fmla="*/ 1605115 w 2672946"/>
                <a:gd name="connsiteY28" fmla="*/ 1883454 h 2106373"/>
                <a:gd name="connsiteX29" fmla="*/ 1448387 w 2672946"/>
                <a:gd name="connsiteY29" fmla="*/ 1938031 h 2106373"/>
                <a:gd name="connsiteX30" fmla="*/ 1362977 w 2672946"/>
                <a:gd name="connsiteY30" fmla="*/ 2098346 h 2106373"/>
                <a:gd name="connsiteX31" fmla="*/ 1150819 w 2672946"/>
                <a:gd name="connsiteY31" fmla="*/ 2082204 h 2106373"/>
                <a:gd name="connsiteX32" fmla="*/ 931656 w 2672946"/>
                <a:gd name="connsiteY32" fmla="*/ 2081093 h 2106373"/>
                <a:gd name="connsiteX33" fmla="*/ 819343 w 2672946"/>
                <a:gd name="connsiteY33" fmla="*/ 1968778 h 2106373"/>
                <a:gd name="connsiteX34" fmla="*/ 891513 w 2672946"/>
                <a:gd name="connsiteY34" fmla="*/ 1840665 h 2106373"/>
                <a:gd name="connsiteX35" fmla="*/ 783726 w 2672946"/>
                <a:gd name="connsiteY35" fmla="*/ 1665915 h 2106373"/>
                <a:gd name="connsiteX36" fmla="*/ 690373 w 2672946"/>
                <a:gd name="connsiteY36" fmla="*/ 1465374 h 2106373"/>
                <a:gd name="connsiteX37" fmla="*/ 480777 w 2672946"/>
                <a:gd name="connsiteY37" fmla="*/ 1443593 h 2106373"/>
                <a:gd name="connsiteX38" fmla="*/ 301160 w 2672946"/>
                <a:gd name="connsiteY38" fmla="*/ 1453501 h 2106373"/>
                <a:gd name="connsiteX39" fmla="*/ 103521 w 2672946"/>
                <a:gd name="connsiteY39" fmla="*/ 1390980 h 2106373"/>
                <a:gd name="connsiteX40" fmla="*/ 4 w 2672946"/>
                <a:gd name="connsiteY40" fmla="*/ 1270210 h 2106373"/>
                <a:gd name="connsiteX41" fmla="*/ 99593 w 2672946"/>
                <a:gd name="connsiteY41" fmla="*/ 1097426 h 2106373"/>
                <a:gd name="connsiteX42" fmla="*/ 79776 w 2672946"/>
                <a:gd name="connsiteY42" fmla="*/ 1005524 h 2106373"/>
                <a:gd name="connsiteX43" fmla="*/ 86268 w 2672946"/>
                <a:gd name="connsiteY43" fmla="*/ 718120 h 2106373"/>
                <a:gd name="connsiteX44" fmla="*/ 302099 w 2672946"/>
                <a:gd name="connsiteY44" fmla="*/ 662688 h 2106373"/>
                <a:gd name="connsiteX45" fmla="*/ 414072 w 2672946"/>
                <a:gd name="connsiteY45" fmla="*/ 614603 h 2106373"/>
                <a:gd name="connsiteX46" fmla="*/ 602999 w 2672946"/>
                <a:gd name="connsiteY46" fmla="*/ 664909 h 2106373"/>
                <a:gd name="connsiteX47" fmla="*/ 633234 w 2672946"/>
                <a:gd name="connsiteY47" fmla="*/ 514418 h 2106373"/>
                <a:gd name="connsiteX0" fmla="*/ 633234 w 2672946"/>
                <a:gd name="connsiteY0" fmla="*/ 514418 h 2106373"/>
                <a:gd name="connsiteX1" fmla="*/ 690117 w 2672946"/>
                <a:gd name="connsiteY1" fmla="*/ 390316 h 2106373"/>
                <a:gd name="connsiteX2" fmla="*/ 914404 w 2672946"/>
                <a:gd name="connsiteY2" fmla="*/ 217788 h 2106373"/>
                <a:gd name="connsiteX3" fmla="*/ 1047167 w 2672946"/>
                <a:gd name="connsiteY3" fmla="*/ 42117 h 2106373"/>
                <a:gd name="connsiteX4" fmla="*/ 1318274 w 2672946"/>
                <a:gd name="connsiteY4" fmla="*/ 9984 h 2106373"/>
                <a:gd name="connsiteX5" fmla="*/ 1501000 w 2672946"/>
                <a:gd name="connsiteY5" fmla="*/ 183282 h 2106373"/>
                <a:gd name="connsiteX6" fmla="*/ 1725287 w 2672946"/>
                <a:gd name="connsiteY6" fmla="*/ 235041 h 2106373"/>
                <a:gd name="connsiteX7" fmla="*/ 1846056 w 2672946"/>
                <a:gd name="connsiteY7" fmla="*/ 183282 h 2106373"/>
                <a:gd name="connsiteX8" fmla="*/ 1930204 w 2672946"/>
                <a:gd name="connsiteY8" fmla="*/ 96299 h 2106373"/>
                <a:gd name="connsiteX9" fmla="*/ 2104244 w 2672946"/>
                <a:gd name="connsiteY9" fmla="*/ 97929 h 2106373"/>
                <a:gd name="connsiteX10" fmla="*/ 2191113 w 2672946"/>
                <a:gd name="connsiteY10" fmla="*/ 235638 h 2106373"/>
                <a:gd name="connsiteX11" fmla="*/ 2380894 w 2672946"/>
                <a:gd name="connsiteY11" fmla="*/ 217788 h 2106373"/>
                <a:gd name="connsiteX12" fmla="*/ 2518917 w 2672946"/>
                <a:gd name="connsiteY12" fmla="*/ 355810 h 2106373"/>
                <a:gd name="connsiteX13" fmla="*/ 2467158 w 2672946"/>
                <a:gd name="connsiteY13" fmla="*/ 511086 h 2106373"/>
                <a:gd name="connsiteX14" fmla="*/ 2380894 w 2672946"/>
                <a:gd name="connsiteY14" fmla="*/ 614603 h 2106373"/>
                <a:gd name="connsiteX15" fmla="*/ 2311883 w 2672946"/>
                <a:gd name="connsiteY15" fmla="*/ 700867 h 2106373"/>
                <a:gd name="connsiteX16" fmla="*/ 2373890 w 2672946"/>
                <a:gd name="connsiteY16" fmla="*/ 801754 h 2106373"/>
                <a:gd name="connsiteX17" fmla="*/ 2406944 w 2672946"/>
                <a:gd name="connsiteY17" fmla="*/ 993909 h 2106373"/>
                <a:gd name="connsiteX18" fmla="*/ 2534613 w 2672946"/>
                <a:gd name="connsiteY18" fmla="*/ 1092574 h 2106373"/>
                <a:gd name="connsiteX19" fmla="*/ 2672653 w 2672946"/>
                <a:gd name="connsiteY19" fmla="*/ 1214796 h 2106373"/>
                <a:gd name="connsiteX20" fmla="*/ 2570675 w 2672946"/>
                <a:gd name="connsiteY20" fmla="*/ 1477244 h 2106373"/>
                <a:gd name="connsiteX21" fmla="*/ 2553679 w 2672946"/>
                <a:gd name="connsiteY21" fmla="*/ 1626234 h 2106373"/>
                <a:gd name="connsiteX22" fmla="*/ 2432653 w 2672946"/>
                <a:gd name="connsiteY22" fmla="*/ 1684278 h 2106373"/>
                <a:gd name="connsiteX23" fmla="*/ 2292666 w 2672946"/>
                <a:gd name="connsiteY23" fmla="*/ 1629103 h 2106373"/>
                <a:gd name="connsiteX24" fmla="*/ 2034727 w 2672946"/>
                <a:gd name="connsiteY24" fmla="*/ 1589216 h 2106373"/>
                <a:gd name="connsiteX25" fmla="*/ 1954698 w 2672946"/>
                <a:gd name="connsiteY25" fmla="*/ 1770029 h 2106373"/>
                <a:gd name="connsiteX26" fmla="*/ 1853999 w 2672946"/>
                <a:gd name="connsiteY26" fmla="*/ 1795824 h 2106373"/>
                <a:gd name="connsiteX27" fmla="*/ 1760988 w 2672946"/>
                <a:gd name="connsiteY27" fmla="*/ 1899341 h 2106373"/>
                <a:gd name="connsiteX28" fmla="*/ 1605115 w 2672946"/>
                <a:gd name="connsiteY28" fmla="*/ 1883454 h 2106373"/>
                <a:gd name="connsiteX29" fmla="*/ 1448387 w 2672946"/>
                <a:gd name="connsiteY29" fmla="*/ 1938031 h 2106373"/>
                <a:gd name="connsiteX30" fmla="*/ 1362977 w 2672946"/>
                <a:gd name="connsiteY30" fmla="*/ 2098346 h 2106373"/>
                <a:gd name="connsiteX31" fmla="*/ 1150819 w 2672946"/>
                <a:gd name="connsiteY31" fmla="*/ 2082204 h 2106373"/>
                <a:gd name="connsiteX32" fmla="*/ 931656 w 2672946"/>
                <a:gd name="connsiteY32" fmla="*/ 2081093 h 2106373"/>
                <a:gd name="connsiteX33" fmla="*/ 819343 w 2672946"/>
                <a:gd name="connsiteY33" fmla="*/ 1968778 h 2106373"/>
                <a:gd name="connsiteX34" fmla="*/ 891513 w 2672946"/>
                <a:gd name="connsiteY34" fmla="*/ 1840665 h 2106373"/>
                <a:gd name="connsiteX35" fmla="*/ 783726 w 2672946"/>
                <a:gd name="connsiteY35" fmla="*/ 1665915 h 2106373"/>
                <a:gd name="connsiteX36" fmla="*/ 690373 w 2672946"/>
                <a:gd name="connsiteY36" fmla="*/ 1465374 h 2106373"/>
                <a:gd name="connsiteX37" fmla="*/ 480777 w 2672946"/>
                <a:gd name="connsiteY37" fmla="*/ 1443593 h 2106373"/>
                <a:gd name="connsiteX38" fmla="*/ 301160 w 2672946"/>
                <a:gd name="connsiteY38" fmla="*/ 1453501 h 2106373"/>
                <a:gd name="connsiteX39" fmla="*/ 103521 w 2672946"/>
                <a:gd name="connsiteY39" fmla="*/ 1390980 h 2106373"/>
                <a:gd name="connsiteX40" fmla="*/ 4 w 2672946"/>
                <a:gd name="connsiteY40" fmla="*/ 1270210 h 2106373"/>
                <a:gd name="connsiteX41" fmla="*/ 99593 w 2672946"/>
                <a:gd name="connsiteY41" fmla="*/ 1097426 h 2106373"/>
                <a:gd name="connsiteX42" fmla="*/ 79776 w 2672946"/>
                <a:gd name="connsiteY42" fmla="*/ 1005524 h 2106373"/>
                <a:gd name="connsiteX43" fmla="*/ 86268 w 2672946"/>
                <a:gd name="connsiteY43" fmla="*/ 718120 h 2106373"/>
                <a:gd name="connsiteX44" fmla="*/ 302099 w 2672946"/>
                <a:gd name="connsiteY44" fmla="*/ 662688 h 2106373"/>
                <a:gd name="connsiteX45" fmla="*/ 414072 w 2672946"/>
                <a:gd name="connsiteY45" fmla="*/ 614603 h 2106373"/>
                <a:gd name="connsiteX46" fmla="*/ 602999 w 2672946"/>
                <a:gd name="connsiteY46" fmla="*/ 615115 h 2106373"/>
                <a:gd name="connsiteX47" fmla="*/ 633234 w 2672946"/>
                <a:gd name="connsiteY47" fmla="*/ 514418 h 2106373"/>
                <a:gd name="connsiteX0" fmla="*/ 633234 w 2672946"/>
                <a:gd name="connsiteY0" fmla="*/ 514418 h 2106373"/>
                <a:gd name="connsiteX1" fmla="*/ 690117 w 2672946"/>
                <a:gd name="connsiteY1" fmla="*/ 390316 h 2106373"/>
                <a:gd name="connsiteX2" fmla="*/ 914404 w 2672946"/>
                <a:gd name="connsiteY2" fmla="*/ 217788 h 2106373"/>
                <a:gd name="connsiteX3" fmla="*/ 1047167 w 2672946"/>
                <a:gd name="connsiteY3" fmla="*/ 42117 h 2106373"/>
                <a:gd name="connsiteX4" fmla="*/ 1318274 w 2672946"/>
                <a:gd name="connsiteY4" fmla="*/ 9984 h 2106373"/>
                <a:gd name="connsiteX5" fmla="*/ 1501000 w 2672946"/>
                <a:gd name="connsiteY5" fmla="*/ 183282 h 2106373"/>
                <a:gd name="connsiteX6" fmla="*/ 1725287 w 2672946"/>
                <a:gd name="connsiteY6" fmla="*/ 235041 h 2106373"/>
                <a:gd name="connsiteX7" fmla="*/ 1846056 w 2672946"/>
                <a:gd name="connsiteY7" fmla="*/ 183282 h 2106373"/>
                <a:gd name="connsiteX8" fmla="*/ 1930204 w 2672946"/>
                <a:gd name="connsiteY8" fmla="*/ 96299 h 2106373"/>
                <a:gd name="connsiteX9" fmla="*/ 2104244 w 2672946"/>
                <a:gd name="connsiteY9" fmla="*/ 97929 h 2106373"/>
                <a:gd name="connsiteX10" fmla="*/ 2191113 w 2672946"/>
                <a:gd name="connsiteY10" fmla="*/ 235638 h 2106373"/>
                <a:gd name="connsiteX11" fmla="*/ 2380894 w 2672946"/>
                <a:gd name="connsiteY11" fmla="*/ 217788 h 2106373"/>
                <a:gd name="connsiteX12" fmla="*/ 2518917 w 2672946"/>
                <a:gd name="connsiteY12" fmla="*/ 355810 h 2106373"/>
                <a:gd name="connsiteX13" fmla="*/ 2467158 w 2672946"/>
                <a:gd name="connsiteY13" fmla="*/ 511086 h 2106373"/>
                <a:gd name="connsiteX14" fmla="*/ 2380894 w 2672946"/>
                <a:gd name="connsiteY14" fmla="*/ 614603 h 2106373"/>
                <a:gd name="connsiteX15" fmla="*/ 2311883 w 2672946"/>
                <a:gd name="connsiteY15" fmla="*/ 700867 h 2106373"/>
                <a:gd name="connsiteX16" fmla="*/ 2373890 w 2672946"/>
                <a:gd name="connsiteY16" fmla="*/ 801754 h 2106373"/>
                <a:gd name="connsiteX17" fmla="*/ 2406944 w 2672946"/>
                <a:gd name="connsiteY17" fmla="*/ 993909 h 2106373"/>
                <a:gd name="connsiteX18" fmla="*/ 2534613 w 2672946"/>
                <a:gd name="connsiteY18" fmla="*/ 1092574 h 2106373"/>
                <a:gd name="connsiteX19" fmla="*/ 2672653 w 2672946"/>
                <a:gd name="connsiteY19" fmla="*/ 1214796 h 2106373"/>
                <a:gd name="connsiteX20" fmla="*/ 2570675 w 2672946"/>
                <a:gd name="connsiteY20" fmla="*/ 1477244 h 2106373"/>
                <a:gd name="connsiteX21" fmla="*/ 2553679 w 2672946"/>
                <a:gd name="connsiteY21" fmla="*/ 1626234 h 2106373"/>
                <a:gd name="connsiteX22" fmla="*/ 2432653 w 2672946"/>
                <a:gd name="connsiteY22" fmla="*/ 1684278 h 2106373"/>
                <a:gd name="connsiteX23" fmla="*/ 2292666 w 2672946"/>
                <a:gd name="connsiteY23" fmla="*/ 1629103 h 2106373"/>
                <a:gd name="connsiteX24" fmla="*/ 2034727 w 2672946"/>
                <a:gd name="connsiteY24" fmla="*/ 1589216 h 2106373"/>
                <a:gd name="connsiteX25" fmla="*/ 1954698 w 2672946"/>
                <a:gd name="connsiteY25" fmla="*/ 1770029 h 2106373"/>
                <a:gd name="connsiteX26" fmla="*/ 1853999 w 2672946"/>
                <a:gd name="connsiteY26" fmla="*/ 1795824 h 2106373"/>
                <a:gd name="connsiteX27" fmla="*/ 1760988 w 2672946"/>
                <a:gd name="connsiteY27" fmla="*/ 1899341 h 2106373"/>
                <a:gd name="connsiteX28" fmla="*/ 1605115 w 2672946"/>
                <a:gd name="connsiteY28" fmla="*/ 1883454 h 2106373"/>
                <a:gd name="connsiteX29" fmla="*/ 1448387 w 2672946"/>
                <a:gd name="connsiteY29" fmla="*/ 1938031 h 2106373"/>
                <a:gd name="connsiteX30" fmla="*/ 1362977 w 2672946"/>
                <a:gd name="connsiteY30" fmla="*/ 2098346 h 2106373"/>
                <a:gd name="connsiteX31" fmla="*/ 1150819 w 2672946"/>
                <a:gd name="connsiteY31" fmla="*/ 2082204 h 2106373"/>
                <a:gd name="connsiteX32" fmla="*/ 931656 w 2672946"/>
                <a:gd name="connsiteY32" fmla="*/ 2081093 h 2106373"/>
                <a:gd name="connsiteX33" fmla="*/ 819343 w 2672946"/>
                <a:gd name="connsiteY33" fmla="*/ 1968778 h 2106373"/>
                <a:gd name="connsiteX34" fmla="*/ 891513 w 2672946"/>
                <a:gd name="connsiteY34" fmla="*/ 1840665 h 2106373"/>
                <a:gd name="connsiteX35" fmla="*/ 783726 w 2672946"/>
                <a:gd name="connsiteY35" fmla="*/ 1665915 h 2106373"/>
                <a:gd name="connsiteX36" fmla="*/ 690373 w 2672946"/>
                <a:gd name="connsiteY36" fmla="*/ 1465374 h 2106373"/>
                <a:gd name="connsiteX37" fmla="*/ 480777 w 2672946"/>
                <a:gd name="connsiteY37" fmla="*/ 1443593 h 2106373"/>
                <a:gd name="connsiteX38" fmla="*/ 301160 w 2672946"/>
                <a:gd name="connsiteY38" fmla="*/ 1453501 h 2106373"/>
                <a:gd name="connsiteX39" fmla="*/ 103521 w 2672946"/>
                <a:gd name="connsiteY39" fmla="*/ 1390980 h 2106373"/>
                <a:gd name="connsiteX40" fmla="*/ 4 w 2672946"/>
                <a:gd name="connsiteY40" fmla="*/ 1270210 h 2106373"/>
                <a:gd name="connsiteX41" fmla="*/ 99593 w 2672946"/>
                <a:gd name="connsiteY41" fmla="*/ 1097426 h 2106373"/>
                <a:gd name="connsiteX42" fmla="*/ 79776 w 2672946"/>
                <a:gd name="connsiteY42" fmla="*/ 1005524 h 2106373"/>
                <a:gd name="connsiteX43" fmla="*/ 86268 w 2672946"/>
                <a:gd name="connsiteY43" fmla="*/ 718120 h 2106373"/>
                <a:gd name="connsiteX44" fmla="*/ 302099 w 2672946"/>
                <a:gd name="connsiteY44" fmla="*/ 662688 h 2106373"/>
                <a:gd name="connsiteX45" fmla="*/ 414072 w 2672946"/>
                <a:gd name="connsiteY45" fmla="*/ 614603 h 2106373"/>
                <a:gd name="connsiteX46" fmla="*/ 602999 w 2672946"/>
                <a:gd name="connsiteY46" fmla="*/ 615115 h 2106373"/>
                <a:gd name="connsiteX47" fmla="*/ 633234 w 2672946"/>
                <a:gd name="connsiteY47" fmla="*/ 514418 h 2106373"/>
                <a:gd name="connsiteX0" fmla="*/ 633234 w 2672946"/>
                <a:gd name="connsiteY0" fmla="*/ 514418 h 2106373"/>
                <a:gd name="connsiteX1" fmla="*/ 658685 w 2672946"/>
                <a:gd name="connsiteY1" fmla="*/ 449164 h 2106373"/>
                <a:gd name="connsiteX2" fmla="*/ 690117 w 2672946"/>
                <a:gd name="connsiteY2" fmla="*/ 390316 h 2106373"/>
                <a:gd name="connsiteX3" fmla="*/ 914404 w 2672946"/>
                <a:gd name="connsiteY3" fmla="*/ 217788 h 2106373"/>
                <a:gd name="connsiteX4" fmla="*/ 1047167 w 2672946"/>
                <a:gd name="connsiteY4" fmla="*/ 42117 h 2106373"/>
                <a:gd name="connsiteX5" fmla="*/ 1318274 w 2672946"/>
                <a:gd name="connsiteY5" fmla="*/ 9984 h 2106373"/>
                <a:gd name="connsiteX6" fmla="*/ 1501000 w 2672946"/>
                <a:gd name="connsiteY6" fmla="*/ 183282 h 2106373"/>
                <a:gd name="connsiteX7" fmla="*/ 1725287 w 2672946"/>
                <a:gd name="connsiteY7" fmla="*/ 235041 h 2106373"/>
                <a:gd name="connsiteX8" fmla="*/ 1846056 w 2672946"/>
                <a:gd name="connsiteY8" fmla="*/ 183282 h 2106373"/>
                <a:gd name="connsiteX9" fmla="*/ 1930204 w 2672946"/>
                <a:gd name="connsiteY9" fmla="*/ 96299 h 2106373"/>
                <a:gd name="connsiteX10" fmla="*/ 2104244 w 2672946"/>
                <a:gd name="connsiteY10" fmla="*/ 97929 h 2106373"/>
                <a:gd name="connsiteX11" fmla="*/ 2191113 w 2672946"/>
                <a:gd name="connsiteY11" fmla="*/ 235638 h 2106373"/>
                <a:gd name="connsiteX12" fmla="*/ 2380894 w 2672946"/>
                <a:gd name="connsiteY12" fmla="*/ 217788 h 2106373"/>
                <a:gd name="connsiteX13" fmla="*/ 2518917 w 2672946"/>
                <a:gd name="connsiteY13" fmla="*/ 355810 h 2106373"/>
                <a:gd name="connsiteX14" fmla="*/ 2467158 w 2672946"/>
                <a:gd name="connsiteY14" fmla="*/ 511086 h 2106373"/>
                <a:gd name="connsiteX15" fmla="*/ 2380894 w 2672946"/>
                <a:gd name="connsiteY15" fmla="*/ 614603 h 2106373"/>
                <a:gd name="connsiteX16" fmla="*/ 2311883 w 2672946"/>
                <a:gd name="connsiteY16" fmla="*/ 700867 h 2106373"/>
                <a:gd name="connsiteX17" fmla="*/ 2373890 w 2672946"/>
                <a:gd name="connsiteY17" fmla="*/ 801754 h 2106373"/>
                <a:gd name="connsiteX18" fmla="*/ 2406944 w 2672946"/>
                <a:gd name="connsiteY18" fmla="*/ 993909 h 2106373"/>
                <a:gd name="connsiteX19" fmla="*/ 2534613 w 2672946"/>
                <a:gd name="connsiteY19" fmla="*/ 1092574 h 2106373"/>
                <a:gd name="connsiteX20" fmla="*/ 2672653 w 2672946"/>
                <a:gd name="connsiteY20" fmla="*/ 1214796 h 2106373"/>
                <a:gd name="connsiteX21" fmla="*/ 2570675 w 2672946"/>
                <a:gd name="connsiteY21" fmla="*/ 1477244 h 2106373"/>
                <a:gd name="connsiteX22" fmla="*/ 2553679 w 2672946"/>
                <a:gd name="connsiteY22" fmla="*/ 1626234 h 2106373"/>
                <a:gd name="connsiteX23" fmla="*/ 2432653 w 2672946"/>
                <a:gd name="connsiteY23" fmla="*/ 1684278 h 2106373"/>
                <a:gd name="connsiteX24" fmla="*/ 2292666 w 2672946"/>
                <a:gd name="connsiteY24" fmla="*/ 1629103 h 2106373"/>
                <a:gd name="connsiteX25" fmla="*/ 2034727 w 2672946"/>
                <a:gd name="connsiteY25" fmla="*/ 1589216 h 2106373"/>
                <a:gd name="connsiteX26" fmla="*/ 1954698 w 2672946"/>
                <a:gd name="connsiteY26" fmla="*/ 1770029 h 2106373"/>
                <a:gd name="connsiteX27" fmla="*/ 1853999 w 2672946"/>
                <a:gd name="connsiteY27" fmla="*/ 1795824 h 2106373"/>
                <a:gd name="connsiteX28" fmla="*/ 1760988 w 2672946"/>
                <a:gd name="connsiteY28" fmla="*/ 1899341 h 2106373"/>
                <a:gd name="connsiteX29" fmla="*/ 1605115 w 2672946"/>
                <a:gd name="connsiteY29" fmla="*/ 1883454 h 2106373"/>
                <a:gd name="connsiteX30" fmla="*/ 1448387 w 2672946"/>
                <a:gd name="connsiteY30" fmla="*/ 1938031 h 2106373"/>
                <a:gd name="connsiteX31" fmla="*/ 1362977 w 2672946"/>
                <a:gd name="connsiteY31" fmla="*/ 2098346 h 2106373"/>
                <a:gd name="connsiteX32" fmla="*/ 1150819 w 2672946"/>
                <a:gd name="connsiteY32" fmla="*/ 2082204 h 2106373"/>
                <a:gd name="connsiteX33" fmla="*/ 931656 w 2672946"/>
                <a:gd name="connsiteY33" fmla="*/ 2081093 h 2106373"/>
                <a:gd name="connsiteX34" fmla="*/ 819343 w 2672946"/>
                <a:gd name="connsiteY34" fmla="*/ 1968778 h 2106373"/>
                <a:gd name="connsiteX35" fmla="*/ 891513 w 2672946"/>
                <a:gd name="connsiteY35" fmla="*/ 1840665 h 2106373"/>
                <a:gd name="connsiteX36" fmla="*/ 783726 w 2672946"/>
                <a:gd name="connsiteY36" fmla="*/ 1665915 h 2106373"/>
                <a:gd name="connsiteX37" fmla="*/ 690373 w 2672946"/>
                <a:gd name="connsiteY37" fmla="*/ 1465374 h 2106373"/>
                <a:gd name="connsiteX38" fmla="*/ 480777 w 2672946"/>
                <a:gd name="connsiteY38" fmla="*/ 1443593 h 2106373"/>
                <a:gd name="connsiteX39" fmla="*/ 301160 w 2672946"/>
                <a:gd name="connsiteY39" fmla="*/ 1453501 h 2106373"/>
                <a:gd name="connsiteX40" fmla="*/ 103521 w 2672946"/>
                <a:gd name="connsiteY40" fmla="*/ 1390980 h 2106373"/>
                <a:gd name="connsiteX41" fmla="*/ 4 w 2672946"/>
                <a:gd name="connsiteY41" fmla="*/ 1270210 h 2106373"/>
                <a:gd name="connsiteX42" fmla="*/ 99593 w 2672946"/>
                <a:gd name="connsiteY42" fmla="*/ 1097426 h 2106373"/>
                <a:gd name="connsiteX43" fmla="*/ 79776 w 2672946"/>
                <a:gd name="connsiteY43" fmla="*/ 1005524 h 2106373"/>
                <a:gd name="connsiteX44" fmla="*/ 86268 w 2672946"/>
                <a:gd name="connsiteY44" fmla="*/ 718120 h 2106373"/>
                <a:gd name="connsiteX45" fmla="*/ 302099 w 2672946"/>
                <a:gd name="connsiteY45" fmla="*/ 662688 h 2106373"/>
                <a:gd name="connsiteX46" fmla="*/ 414072 w 2672946"/>
                <a:gd name="connsiteY46" fmla="*/ 614603 h 2106373"/>
                <a:gd name="connsiteX47" fmla="*/ 602999 w 2672946"/>
                <a:gd name="connsiteY47" fmla="*/ 615115 h 2106373"/>
                <a:gd name="connsiteX48" fmla="*/ 633234 w 2672946"/>
                <a:gd name="connsiteY48" fmla="*/ 514418 h 2106373"/>
                <a:gd name="connsiteX0" fmla="*/ 633234 w 2672946"/>
                <a:gd name="connsiteY0" fmla="*/ 514418 h 2106373"/>
                <a:gd name="connsiteX1" fmla="*/ 658685 w 2672946"/>
                <a:gd name="connsiteY1" fmla="*/ 449164 h 2106373"/>
                <a:gd name="connsiteX2" fmla="*/ 812339 w 2672946"/>
                <a:gd name="connsiteY2" fmla="*/ 304308 h 2106373"/>
                <a:gd name="connsiteX3" fmla="*/ 914404 w 2672946"/>
                <a:gd name="connsiteY3" fmla="*/ 217788 h 2106373"/>
                <a:gd name="connsiteX4" fmla="*/ 1047167 w 2672946"/>
                <a:gd name="connsiteY4" fmla="*/ 42117 h 2106373"/>
                <a:gd name="connsiteX5" fmla="*/ 1318274 w 2672946"/>
                <a:gd name="connsiteY5" fmla="*/ 9984 h 2106373"/>
                <a:gd name="connsiteX6" fmla="*/ 1501000 w 2672946"/>
                <a:gd name="connsiteY6" fmla="*/ 183282 h 2106373"/>
                <a:gd name="connsiteX7" fmla="*/ 1725287 w 2672946"/>
                <a:gd name="connsiteY7" fmla="*/ 235041 h 2106373"/>
                <a:gd name="connsiteX8" fmla="*/ 1846056 w 2672946"/>
                <a:gd name="connsiteY8" fmla="*/ 183282 h 2106373"/>
                <a:gd name="connsiteX9" fmla="*/ 1930204 w 2672946"/>
                <a:gd name="connsiteY9" fmla="*/ 96299 h 2106373"/>
                <a:gd name="connsiteX10" fmla="*/ 2104244 w 2672946"/>
                <a:gd name="connsiteY10" fmla="*/ 97929 h 2106373"/>
                <a:gd name="connsiteX11" fmla="*/ 2191113 w 2672946"/>
                <a:gd name="connsiteY11" fmla="*/ 235638 h 2106373"/>
                <a:gd name="connsiteX12" fmla="*/ 2380894 w 2672946"/>
                <a:gd name="connsiteY12" fmla="*/ 217788 h 2106373"/>
                <a:gd name="connsiteX13" fmla="*/ 2518917 w 2672946"/>
                <a:gd name="connsiteY13" fmla="*/ 355810 h 2106373"/>
                <a:gd name="connsiteX14" fmla="*/ 2467158 w 2672946"/>
                <a:gd name="connsiteY14" fmla="*/ 511086 h 2106373"/>
                <a:gd name="connsiteX15" fmla="*/ 2380894 w 2672946"/>
                <a:gd name="connsiteY15" fmla="*/ 614603 h 2106373"/>
                <a:gd name="connsiteX16" fmla="*/ 2311883 w 2672946"/>
                <a:gd name="connsiteY16" fmla="*/ 700867 h 2106373"/>
                <a:gd name="connsiteX17" fmla="*/ 2373890 w 2672946"/>
                <a:gd name="connsiteY17" fmla="*/ 801754 h 2106373"/>
                <a:gd name="connsiteX18" fmla="*/ 2406944 w 2672946"/>
                <a:gd name="connsiteY18" fmla="*/ 993909 h 2106373"/>
                <a:gd name="connsiteX19" fmla="*/ 2534613 w 2672946"/>
                <a:gd name="connsiteY19" fmla="*/ 1092574 h 2106373"/>
                <a:gd name="connsiteX20" fmla="*/ 2672653 w 2672946"/>
                <a:gd name="connsiteY20" fmla="*/ 1214796 h 2106373"/>
                <a:gd name="connsiteX21" fmla="*/ 2570675 w 2672946"/>
                <a:gd name="connsiteY21" fmla="*/ 1477244 h 2106373"/>
                <a:gd name="connsiteX22" fmla="*/ 2553679 w 2672946"/>
                <a:gd name="connsiteY22" fmla="*/ 1626234 h 2106373"/>
                <a:gd name="connsiteX23" fmla="*/ 2432653 w 2672946"/>
                <a:gd name="connsiteY23" fmla="*/ 1684278 h 2106373"/>
                <a:gd name="connsiteX24" fmla="*/ 2292666 w 2672946"/>
                <a:gd name="connsiteY24" fmla="*/ 1629103 h 2106373"/>
                <a:gd name="connsiteX25" fmla="*/ 2034727 w 2672946"/>
                <a:gd name="connsiteY25" fmla="*/ 1589216 h 2106373"/>
                <a:gd name="connsiteX26" fmla="*/ 1954698 w 2672946"/>
                <a:gd name="connsiteY26" fmla="*/ 1770029 h 2106373"/>
                <a:gd name="connsiteX27" fmla="*/ 1853999 w 2672946"/>
                <a:gd name="connsiteY27" fmla="*/ 1795824 h 2106373"/>
                <a:gd name="connsiteX28" fmla="*/ 1760988 w 2672946"/>
                <a:gd name="connsiteY28" fmla="*/ 1899341 h 2106373"/>
                <a:gd name="connsiteX29" fmla="*/ 1605115 w 2672946"/>
                <a:gd name="connsiteY29" fmla="*/ 1883454 h 2106373"/>
                <a:gd name="connsiteX30" fmla="*/ 1448387 w 2672946"/>
                <a:gd name="connsiteY30" fmla="*/ 1938031 h 2106373"/>
                <a:gd name="connsiteX31" fmla="*/ 1362977 w 2672946"/>
                <a:gd name="connsiteY31" fmla="*/ 2098346 h 2106373"/>
                <a:gd name="connsiteX32" fmla="*/ 1150819 w 2672946"/>
                <a:gd name="connsiteY32" fmla="*/ 2082204 h 2106373"/>
                <a:gd name="connsiteX33" fmla="*/ 931656 w 2672946"/>
                <a:gd name="connsiteY33" fmla="*/ 2081093 h 2106373"/>
                <a:gd name="connsiteX34" fmla="*/ 819343 w 2672946"/>
                <a:gd name="connsiteY34" fmla="*/ 1968778 h 2106373"/>
                <a:gd name="connsiteX35" fmla="*/ 891513 w 2672946"/>
                <a:gd name="connsiteY35" fmla="*/ 1840665 h 2106373"/>
                <a:gd name="connsiteX36" fmla="*/ 783726 w 2672946"/>
                <a:gd name="connsiteY36" fmla="*/ 1665915 h 2106373"/>
                <a:gd name="connsiteX37" fmla="*/ 690373 w 2672946"/>
                <a:gd name="connsiteY37" fmla="*/ 1465374 h 2106373"/>
                <a:gd name="connsiteX38" fmla="*/ 480777 w 2672946"/>
                <a:gd name="connsiteY38" fmla="*/ 1443593 h 2106373"/>
                <a:gd name="connsiteX39" fmla="*/ 301160 w 2672946"/>
                <a:gd name="connsiteY39" fmla="*/ 1453501 h 2106373"/>
                <a:gd name="connsiteX40" fmla="*/ 103521 w 2672946"/>
                <a:gd name="connsiteY40" fmla="*/ 1390980 h 2106373"/>
                <a:gd name="connsiteX41" fmla="*/ 4 w 2672946"/>
                <a:gd name="connsiteY41" fmla="*/ 1270210 h 2106373"/>
                <a:gd name="connsiteX42" fmla="*/ 99593 w 2672946"/>
                <a:gd name="connsiteY42" fmla="*/ 1097426 h 2106373"/>
                <a:gd name="connsiteX43" fmla="*/ 79776 w 2672946"/>
                <a:gd name="connsiteY43" fmla="*/ 1005524 h 2106373"/>
                <a:gd name="connsiteX44" fmla="*/ 86268 w 2672946"/>
                <a:gd name="connsiteY44" fmla="*/ 718120 h 2106373"/>
                <a:gd name="connsiteX45" fmla="*/ 302099 w 2672946"/>
                <a:gd name="connsiteY45" fmla="*/ 662688 h 2106373"/>
                <a:gd name="connsiteX46" fmla="*/ 414072 w 2672946"/>
                <a:gd name="connsiteY46" fmla="*/ 614603 h 2106373"/>
                <a:gd name="connsiteX47" fmla="*/ 602999 w 2672946"/>
                <a:gd name="connsiteY47" fmla="*/ 615115 h 2106373"/>
                <a:gd name="connsiteX48" fmla="*/ 633234 w 2672946"/>
                <a:gd name="connsiteY48" fmla="*/ 514418 h 2106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672946" h="2106373">
                  <a:moveTo>
                    <a:pt x="633234" y="514418"/>
                  </a:moveTo>
                  <a:cubicBezTo>
                    <a:pt x="642515" y="486760"/>
                    <a:pt x="649205" y="469848"/>
                    <a:pt x="658685" y="449164"/>
                  </a:cubicBezTo>
                  <a:cubicBezTo>
                    <a:pt x="668165" y="428480"/>
                    <a:pt x="765947" y="350415"/>
                    <a:pt x="812339" y="304308"/>
                  </a:cubicBezTo>
                  <a:cubicBezTo>
                    <a:pt x="858731" y="258201"/>
                    <a:pt x="875266" y="261486"/>
                    <a:pt x="914404" y="217788"/>
                  </a:cubicBezTo>
                  <a:cubicBezTo>
                    <a:pt x="953542" y="174090"/>
                    <a:pt x="979855" y="76751"/>
                    <a:pt x="1047167" y="42117"/>
                  </a:cubicBezTo>
                  <a:cubicBezTo>
                    <a:pt x="1114479" y="7483"/>
                    <a:pt x="1242635" y="-13543"/>
                    <a:pt x="1318274" y="9984"/>
                  </a:cubicBezTo>
                  <a:lnTo>
                    <a:pt x="1501000" y="183282"/>
                  </a:lnTo>
                  <a:cubicBezTo>
                    <a:pt x="1568835" y="220791"/>
                    <a:pt x="1667778" y="235041"/>
                    <a:pt x="1725287" y="235041"/>
                  </a:cubicBezTo>
                  <a:cubicBezTo>
                    <a:pt x="1782796" y="235041"/>
                    <a:pt x="1811903" y="213950"/>
                    <a:pt x="1846056" y="183282"/>
                  </a:cubicBezTo>
                  <a:cubicBezTo>
                    <a:pt x="1880209" y="152614"/>
                    <a:pt x="1887173" y="110524"/>
                    <a:pt x="1930204" y="96299"/>
                  </a:cubicBezTo>
                  <a:cubicBezTo>
                    <a:pt x="1973235" y="82074"/>
                    <a:pt x="2060759" y="84514"/>
                    <a:pt x="2104244" y="97929"/>
                  </a:cubicBezTo>
                  <a:cubicBezTo>
                    <a:pt x="2133200" y="143832"/>
                    <a:pt x="2145005" y="215661"/>
                    <a:pt x="2191113" y="235638"/>
                  </a:cubicBezTo>
                  <a:cubicBezTo>
                    <a:pt x="2237221" y="255615"/>
                    <a:pt x="2326260" y="197759"/>
                    <a:pt x="2380894" y="217788"/>
                  </a:cubicBezTo>
                  <a:cubicBezTo>
                    <a:pt x="2435528" y="237817"/>
                    <a:pt x="2504540" y="306927"/>
                    <a:pt x="2518917" y="355810"/>
                  </a:cubicBezTo>
                  <a:cubicBezTo>
                    <a:pt x="2501664" y="407569"/>
                    <a:pt x="2484735" y="473003"/>
                    <a:pt x="2467158" y="511086"/>
                  </a:cubicBezTo>
                  <a:cubicBezTo>
                    <a:pt x="2449581" y="549169"/>
                    <a:pt x="2410875" y="584622"/>
                    <a:pt x="2380894" y="614603"/>
                  </a:cubicBezTo>
                  <a:lnTo>
                    <a:pt x="2311883" y="700867"/>
                  </a:lnTo>
                  <a:cubicBezTo>
                    <a:pt x="2306132" y="752625"/>
                    <a:pt x="2358047" y="752914"/>
                    <a:pt x="2373890" y="801754"/>
                  </a:cubicBezTo>
                  <a:cubicBezTo>
                    <a:pt x="2389734" y="850594"/>
                    <a:pt x="2380157" y="945439"/>
                    <a:pt x="2406944" y="993909"/>
                  </a:cubicBezTo>
                  <a:cubicBezTo>
                    <a:pt x="2433731" y="1042379"/>
                    <a:pt x="2490328" y="1055760"/>
                    <a:pt x="2534613" y="1092574"/>
                  </a:cubicBezTo>
                  <a:cubicBezTo>
                    <a:pt x="2578898" y="1129388"/>
                    <a:pt x="2666643" y="1150684"/>
                    <a:pt x="2672653" y="1214796"/>
                  </a:cubicBezTo>
                  <a:cubicBezTo>
                    <a:pt x="2678663" y="1278908"/>
                    <a:pt x="2590504" y="1408671"/>
                    <a:pt x="2570675" y="1477244"/>
                  </a:cubicBezTo>
                  <a:cubicBezTo>
                    <a:pt x="2550846" y="1545817"/>
                    <a:pt x="2601268" y="1542579"/>
                    <a:pt x="2553679" y="1626234"/>
                  </a:cubicBezTo>
                  <a:lnTo>
                    <a:pt x="2432653" y="1684278"/>
                  </a:lnTo>
                  <a:cubicBezTo>
                    <a:pt x="2369393" y="1690029"/>
                    <a:pt x="2358987" y="1644947"/>
                    <a:pt x="2292666" y="1629103"/>
                  </a:cubicBezTo>
                  <a:cubicBezTo>
                    <a:pt x="2226345" y="1613259"/>
                    <a:pt x="2091055" y="1565728"/>
                    <a:pt x="2034727" y="1589216"/>
                  </a:cubicBezTo>
                  <a:cubicBezTo>
                    <a:pt x="1978399" y="1612704"/>
                    <a:pt x="1973503" y="1751438"/>
                    <a:pt x="1954698" y="1770029"/>
                  </a:cubicBezTo>
                  <a:cubicBezTo>
                    <a:pt x="1935893" y="1788620"/>
                    <a:pt x="1886284" y="1774272"/>
                    <a:pt x="1853999" y="1795824"/>
                  </a:cubicBezTo>
                  <a:cubicBezTo>
                    <a:pt x="1821714" y="1817376"/>
                    <a:pt x="1806995" y="1859085"/>
                    <a:pt x="1760988" y="1899341"/>
                  </a:cubicBezTo>
                  <a:cubicBezTo>
                    <a:pt x="1743735" y="1945348"/>
                    <a:pt x="1657215" y="1877006"/>
                    <a:pt x="1605115" y="1883454"/>
                  </a:cubicBezTo>
                  <a:cubicBezTo>
                    <a:pt x="1553015" y="1889902"/>
                    <a:pt x="1497982" y="1895155"/>
                    <a:pt x="1448387" y="1938031"/>
                  </a:cubicBezTo>
                  <a:cubicBezTo>
                    <a:pt x="1419917" y="1991469"/>
                    <a:pt x="1412572" y="2074317"/>
                    <a:pt x="1362977" y="2098346"/>
                  </a:cubicBezTo>
                  <a:cubicBezTo>
                    <a:pt x="1313382" y="2122375"/>
                    <a:pt x="1222706" y="2085079"/>
                    <a:pt x="1150819" y="2082204"/>
                  </a:cubicBezTo>
                  <a:cubicBezTo>
                    <a:pt x="1094865" y="2027215"/>
                    <a:pt x="986902" y="2099997"/>
                    <a:pt x="931656" y="2081093"/>
                  </a:cubicBezTo>
                  <a:cubicBezTo>
                    <a:pt x="876410" y="2062189"/>
                    <a:pt x="826033" y="2008849"/>
                    <a:pt x="819343" y="1968778"/>
                  </a:cubicBezTo>
                  <a:cubicBezTo>
                    <a:pt x="812653" y="1928707"/>
                    <a:pt x="867456" y="1883369"/>
                    <a:pt x="891513" y="1840665"/>
                  </a:cubicBezTo>
                  <a:lnTo>
                    <a:pt x="783726" y="1665915"/>
                  </a:lnTo>
                  <a:cubicBezTo>
                    <a:pt x="775100" y="1588277"/>
                    <a:pt x="740865" y="1502428"/>
                    <a:pt x="690373" y="1465374"/>
                  </a:cubicBezTo>
                  <a:cubicBezTo>
                    <a:pt x="639882" y="1428320"/>
                    <a:pt x="545646" y="1445572"/>
                    <a:pt x="480777" y="1443593"/>
                  </a:cubicBezTo>
                  <a:cubicBezTo>
                    <a:pt x="415908" y="1441614"/>
                    <a:pt x="364036" y="1462270"/>
                    <a:pt x="301160" y="1453501"/>
                  </a:cubicBezTo>
                  <a:cubicBezTo>
                    <a:pt x="238284" y="1444732"/>
                    <a:pt x="153713" y="1421528"/>
                    <a:pt x="103521" y="1390980"/>
                  </a:cubicBezTo>
                  <a:cubicBezTo>
                    <a:pt x="53329" y="1360432"/>
                    <a:pt x="659" y="1319136"/>
                    <a:pt x="4" y="1270210"/>
                  </a:cubicBezTo>
                  <a:cubicBezTo>
                    <a:pt x="-651" y="1221284"/>
                    <a:pt x="86298" y="1141540"/>
                    <a:pt x="99593" y="1097426"/>
                  </a:cubicBezTo>
                  <a:cubicBezTo>
                    <a:pt x="112888" y="1053312"/>
                    <a:pt x="81997" y="1068742"/>
                    <a:pt x="79776" y="1005524"/>
                  </a:cubicBezTo>
                  <a:cubicBezTo>
                    <a:pt x="77555" y="942306"/>
                    <a:pt x="49214" y="775259"/>
                    <a:pt x="86268" y="718120"/>
                  </a:cubicBezTo>
                  <a:cubicBezTo>
                    <a:pt x="123322" y="660981"/>
                    <a:pt x="261842" y="685692"/>
                    <a:pt x="302099" y="662688"/>
                  </a:cubicBezTo>
                  <a:cubicBezTo>
                    <a:pt x="356733" y="645435"/>
                    <a:pt x="363922" y="622532"/>
                    <a:pt x="414072" y="614603"/>
                  </a:cubicBezTo>
                  <a:cubicBezTo>
                    <a:pt x="464222" y="606674"/>
                    <a:pt x="548365" y="597862"/>
                    <a:pt x="602999" y="615115"/>
                  </a:cubicBezTo>
                  <a:cubicBezTo>
                    <a:pt x="671213" y="559940"/>
                    <a:pt x="623953" y="542076"/>
                    <a:pt x="633234" y="514418"/>
                  </a:cubicBezTo>
                  <a:close/>
                </a:path>
              </a:pathLst>
            </a:cu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6913609" y="4581316"/>
              <a:ext cx="182880" cy="18288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6787917" y="5312836"/>
              <a:ext cx="182880" cy="18288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7626720" y="5135393"/>
              <a:ext cx="182880" cy="18288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7243910" y="4799806"/>
              <a:ext cx="182880" cy="18288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7721178" y="5804439"/>
              <a:ext cx="182880" cy="18288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8176567" y="5015731"/>
              <a:ext cx="182880" cy="18288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7209280" y="4350000"/>
              <a:ext cx="182880" cy="18288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8248240" y="4523374"/>
              <a:ext cx="182880" cy="18288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6254517" y="4972124"/>
              <a:ext cx="182880" cy="18288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7061030" y="6029116"/>
              <a:ext cx="182880" cy="18288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7964112" y="4431934"/>
              <a:ext cx="182880" cy="18288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8414295" y="5541436"/>
              <a:ext cx="182880" cy="18288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6342939" y="5358556"/>
              <a:ext cx="182880" cy="18288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7096489" y="5107171"/>
              <a:ext cx="182880" cy="18288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8095085" y="5373041"/>
              <a:ext cx="182880" cy="18288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7739888" y="4706254"/>
              <a:ext cx="182880" cy="18288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7550217" y="5541436"/>
              <a:ext cx="182880" cy="18288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7026400" y="5555921"/>
              <a:ext cx="182880" cy="18288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6605037" y="4891246"/>
              <a:ext cx="182880" cy="18288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Key Idea</a:t>
            </a:r>
            <a:endParaRPr lang="en-US" dirty="0"/>
          </a:p>
        </p:txBody>
      </p:sp>
      <p:sp>
        <p:nvSpPr>
          <p:cNvPr id="34" name="Content Placeholder 3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/>
              <a:t>If you put marbles into a sack of marbles, how do you get back your</a:t>
            </a:r>
            <a:r>
              <a:rPr lang="en-US" sz="2600" i="1" dirty="0" smtClean="0">
                <a:solidFill>
                  <a:schemeClr val="accent2"/>
                </a:solidFill>
              </a:rPr>
              <a:t> original </a:t>
            </a:r>
            <a:r>
              <a:rPr lang="en-US" sz="2600" dirty="0" smtClean="0"/>
              <a:t>marbles?</a:t>
            </a:r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r>
              <a:rPr lang="en-US" sz="2600" dirty="0" smtClean="0"/>
              <a:t>You only can do that if all </a:t>
            </a:r>
            <a:br>
              <a:rPr lang="en-US" sz="2600" dirty="0" smtClean="0"/>
            </a:br>
            <a:r>
              <a:rPr lang="en-US" sz="2600" dirty="0" smtClean="0"/>
              <a:t>marbles are somehow unique.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 smtClean="0"/>
              <a:t>The Dictionary and Set ADTs insist </a:t>
            </a:r>
            <a:br>
              <a:rPr lang="en-US" sz="2600" dirty="0" smtClean="0"/>
            </a:br>
            <a:r>
              <a:rPr lang="en-US" sz="2600" dirty="0" smtClean="0"/>
              <a:t>that everything put inside of them must be unique (i.e., no duplicates). </a:t>
            </a:r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r>
              <a:rPr lang="en-US" sz="2600" dirty="0" smtClean="0"/>
              <a:t>This is achieved through </a:t>
            </a:r>
            <a:r>
              <a:rPr lang="en-US" sz="2600" dirty="0" smtClean="0">
                <a:solidFill>
                  <a:schemeClr val="accent2"/>
                </a:solidFill>
              </a:rPr>
              <a:t>keys</a:t>
            </a:r>
            <a:r>
              <a:rPr lang="en-US" sz="2600" dirty="0" smtClean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27,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6166254" y="1551227"/>
            <a:ext cx="2672946" cy="2106373"/>
            <a:chOff x="5624420" y="1438484"/>
            <a:chExt cx="2672946" cy="2106373"/>
          </a:xfrm>
        </p:grpSpPr>
        <p:sp>
          <p:nvSpPr>
            <p:cNvPr id="8" name="Freeform 7"/>
            <p:cNvSpPr/>
            <p:nvPr/>
          </p:nvSpPr>
          <p:spPr>
            <a:xfrm>
              <a:off x="5624420" y="1438484"/>
              <a:ext cx="2672946" cy="2106373"/>
            </a:xfrm>
            <a:custGeom>
              <a:avLst/>
              <a:gdLst>
                <a:gd name="connsiteX0" fmla="*/ 741871 w 2570671"/>
                <a:gd name="connsiteY0" fmla="*/ 759125 h 2193424"/>
                <a:gd name="connsiteX1" fmla="*/ 690113 w 2570671"/>
                <a:gd name="connsiteY1" fmla="*/ 431321 h 2193424"/>
                <a:gd name="connsiteX2" fmla="*/ 914400 w 2570671"/>
                <a:gd name="connsiteY2" fmla="*/ 258793 h 2193424"/>
                <a:gd name="connsiteX3" fmla="*/ 1155939 w 2570671"/>
                <a:gd name="connsiteY3" fmla="*/ 103517 h 2193424"/>
                <a:gd name="connsiteX4" fmla="*/ 1328468 w 2570671"/>
                <a:gd name="connsiteY4" fmla="*/ 0 h 2193424"/>
                <a:gd name="connsiteX5" fmla="*/ 1500996 w 2570671"/>
                <a:gd name="connsiteY5" fmla="*/ 224287 h 2193424"/>
                <a:gd name="connsiteX6" fmla="*/ 1725283 w 2570671"/>
                <a:gd name="connsiteY6" fmla="*/ 276046 h 2193424"/>
                <a:gd name="connsiteX7" fmla="*/ 1846052 w 2570671"/>
                <a:gd name="connsiteY7" fmla="*/ 224287 h 2193424"/>
                <a:gd name="connsiteX8" fmla="*/ 2018581 w 2570671"/>
                <a:gd name="connsiteY8" fmla="*/ 17253 h 2193424"/>
                <a:gd name="connsiteX9" fmla="*/ 2191109 w 2570671"/>
                <a:gd name="connsiteY9" fmla="*/ 172529 h 2193424"/>
                <a:gd name="connsiteX10" fmla="*/ 2380890 w 2570671"/>
                <a:gd name="connsiteY10" fmla="*/ 258793 h 2193424"/>
                <a:gd name="connsiteX11" fmla="*/ 2518913 w 2570671"/>
                <a:gd name="connsiteY11" fmla="*/ 396815 h 2193424"/>
                <a:gd name="connsiteX12" fmla="*/ 2467154 w 2570671"/>
                <a:gd name="connsiteY12" fmla="*/ 552091 h 2193424"/>
                <a:gd name="connsiteX13" fmla="*/ 2380890 w 2570671"/>
                <a:gd name="connsiteY13" fmla="*/ 655608 h 2193424"/>
                <a:gd name="connsiteX14" fmla="*/ 2311879 w 2570671"/>
                <a:gd name="connsiteY14" fmla="*/ 741872 h 2193424"/>
                <a:gd name="connsiteX15" fmla="*/ 2294626 w 2570671"/>
                <a:gd name="connsiteY15" fmla="*/ 897147 h 2193424"/>
                <a:gd name="connsiteX16" fmla="*/ 2311879 w 2570671"/>
                <a:gd name="connsiteY16" fmla="*/ 948906 h 2193424"/>
                <a:gd name="connsiteX17" fmla="*/ 2501660 w 2570671"/>
                <a:gd name="connsiteY17" fmla="*/ 1104181 h 2193424"/>
                <a:gd name="connsiteX18" fmla="*/ 2570671 w 2570671"/>
                <a:gd name="connsiteY18" fmla="*/ 1242204 h 2193424"/>
                <a:gd name="connsiteX19" fmla="*/ 2570671 w 2570671"/>
                <a:gd name="connsiteY19" fmla="*/ 1518249 h 2193424"/>
                <a:gd name="connsiteX20" fmla="*/ 2570671 w 2570671"/>
                <a:gd name="connsiteY20" fmla="*/ 1708030 h 2193424"/>
                <a:gd name="connsiteX21" fmla="*/ 2432649 w 2570671"/>
                <a:gd name="connsiteY21" fmla="*/ 1725283 h 2193424"/>
                <a:gd name="connsiteX22" fmla="*/ 2242868 w 2570671"/>
                <a:gd name="connsiteY22" fmla="*/ 1742536 h 2193424"/>
                <a:gd name="connsiteX23" fmla="*/ 1966822 w 2570671"/>
                <a:gd name="connsiteY23" fmla="*/ 1725283 h 2193424"/>
                <a:gd name="connsiteX24" fmla="*/ 1915064 w 2570671"/>
                <a:gd name="connsiteY24" fmla="*/ 1708030 h 2193424"/>
                <a:gd name="connsiteX25" fmla="*/ 1846052 w 2570671"/>
                <a:gd name="connsiteY25" fmla="*/ 1639019 h 2193424"/>
                <a:gd name="connsiteX26" fmla="*/ 1777041 w 2570671"/>
                <a:gd name="connsiteY26" fmla="*/ 1483744 h 2193424"/>
                <a:gd name="connsiteX27" fmla="*/ 1552754 w 2570671"/>
                <a:gd name="connsiteY27" fmla="*/ 1587261 h 2193424"/>
                <a:gd name="connsiteX28" fmla="*/ 1500996 w 2570671"/>
                <a:gd name="connsiteY28" fmla="*/ 1725283 h 2193424"/>
                <a:gd name="connsiteX29" fmla="*/ 1466490 w 2570671"/>
                <a:gd name="connsiteY29" fmla="*/ 1811547 h 2193424"/>
                <a:gd name="connsiteX30" fmla="*/ 1431985 w 2570671"/>
                <a:gd name="connsiteY30" fmla="*/ 1949570 h 2193424"/>
                <a:gd name="connsiteX31" fmla="*/ 1362973 w 2570671"/>
                <a:gd name="connsiteY31" fmla="*/ 2139351 h 2193424"/>
                <a:gd name="connsiteX32" fmla="*/ 1259456 w 2570671"/>
                <a:gd name="connsiteY32" fmla="*/ 2191110 h 2193424"/>
                <a:gd name="connsiteX33" fmla="*/ 931652 w 2570671"/>
                <a:gd name="connsiteY33" fmla="*/ 2122098 h 2193424"/>
                <a:gd name="connsiteX34" fmla="*/ 914400 w 2570671"/>
                <a:gd name="connsiteY34" fmla="*/ 2104846 h 2193424"/>
                <a:gd name="connsiteX35" fmla="*/ 828135 w 2570671"/>
                <a:gd name="connsiteY35" fmla="*/ 1949570 h 2193424"/>
                <a:gd name="connsiteX36" fmla="*/ 810883 w 2570671"/>
                <a:gd name="connsiteY36" fmla="*/ 1639019 h 2193424"/>
                <a:gd name="connsiteX37" fmla="*/ 776377 w 2570671"/>
                <a:gd name="connsiteY37" fmla="*/ 1483744 h 2193424"/>
                <a:gd name="connsiteX38" fmla="*/ 621102 w 2570671"/>
                <a:gd name="connsiteY38" fmla="*/ 1466491 h 2193424"/>
                <a:gd name="connsiteX39" fmla="*/ 500332 w 2570671"/>
                <a:gd name="connsiteY39" fmla="*/ 1449238 h 2193424"/>
                <a:gd name="connsiteX40" fmla="*/ 362309 w 2570671"/>
                <a:gd name="connsiteY40" fmla="*/ 1449238 h 2193424"/>
                <a:gd name="connsiteX41" fmla="*/ 103517 w 2570671"/>
                <a:gd name="connsiteY41" fmla="*/ 1431985 h 2193424"/>
                <a:gd name="connsiteX42" fmla="*/ 0 w 2570671"/>
                <a:gd name="connsiteY42" fmla="*/ 1311215 h 2193424"/>
                <a:gd name="connsiteX43" fmla="*/ 0 w 2570671"/>
                <a:gd name="connsiteY43" fmla="*/ 1052423 h 2193424"/>
                <a:gd name="connsiteX44" fmla="*/ 34505 w 2570671"/>
                <a:gd name="connsiteY44" fmla="*/ 897147 h 2193424"/>
                <a:gd name="connsiteX45" fmla="*/ 86264 w 2570671"/>
                <a:gd name="connsiteY45" fmla="*/ 759125 h 2193424"/>
                <a:gd name="connsiteX46" fmla="*/ 207034 w 2570671"/>
                <a:gd name="connsiteY46" fmla="*/ 690113 h 2193424"/>
                <a:gd name="connsiteX47" fmla="*/ 414068 w 2570671"/>
                <a:gd name="connsiteY47" fmla="*/ 655608 h 2193424"/>
                <a:gd name="connsiteX48" fmla="*/ 621102 w 2570671"/>
                <a:gd name="connsiteY48" fmla="*/ 828136 h 2193424"/>
                <a:gd name="connsiteX49" fmla="*/ 741871 w 2570671"/>
                <a:gd name="connsiteY49" fmla="*/ 759125 h 2193424"/>
                <a:gd name="connsiteX0" fmla="*/ 741871 w 2570671"/>
                <a:gd name="connsiteY0" fmla="*/ 759125 h 2193424"/>
                <a:gd name="connsiteX1" fmla="*/ 690113 w 2570671"/>
                <a:gd name="connsiteY1" fmla="*/ 431321 h 2193424"/>
                <a:gd name="connsiteX2" fmla="*/ 914400 w 2570671"/>
                <a:gd name="connsiteY2" fmla="*/ 258793 h 2193424"/>
                <a:gd name="connsiteX3" fmla="*/ 1155939 w 2570671"/>
                <a:gd name="connsiteY3" fmla="*/ 103517 h 2193424"/>
                <a:gd name="connsiteX4" fmla="*/ 1328468 w 2570671"/>
                <a:gd name="connsiteY4" fmla="*/ 0 h 2193424"/>
                <a:gd name="connsiteX5" fmla="*/ 1500996 w 2570671"/>
                <a:gd name="connsiteY5" fmla="*/ 224287 h 2193424"/>
                <a:gd name="connsiteX6" fmla="*/ 1725283 w 2570671"/>
                <a:gd name="connsiteY6" fmla="*/ 276046 h 2193424"/>
                <a:gd name="connsiteX7" fmla="*/ 1846052 w 2570671"/>
                <a:gd name="connsiteY7" fmla="*/ 224287 h 2193424"/>
                <a:gd name="connsiteX8" fmla="*/ 2018581 w 2570671"/>
                <a:gd name="connsiteY8" fmla="*/ 17253 h 2193424"/>
                <a:gd name="connsiteX9" fmla="*/ 2191109 w 2570671"/>
                <a:gd name="connsiteY9" fmla="*/ 172529 h 2193424"/>
                <a:gd name="connsiteX10" fmla="*/ 2380890 w 2570671"/>
                <a:gd name="connsiteY10" fmla="*/ 258793 h 2193424"/>
                <a:gd name="connsiteX11" fmla="*/ 2518913 w 2570671"/>
                <a:gd name="connsiteY11" fmla="*/ 396815 h 2193424"/>
                <a:gd name="connsiteX12" fmla="*/ 2467154 w 2570671"/>
                <a:gd name="connsiteY12" fmla="*/ 552091 h 2193424"/>
                <a:gd name="connsiteX13" fmla="*/ 2380890 w 2570671"/>
                <a:gd name="connsiteY13" fmla="*/ 655608 h 2193424"/>
                <a:gd name="connsiteX14" fmla="*/ 2311879 w 2570671"/>
                <a:gd name="connsiteY14" fmla="*/ 741872 h 2193424"/>
                <a:gd name="connsiteX15" fmla="*/ 2294626 w 2570671"/>
                <a:gd name="connsiteY15" fmla="*/ 897147 h 2193424"/>
                <a:gd name="connsiteX16" fmla="*/ 2311879 w 2570671"/>
                <a:gd name="connsiteY16" fmla="*/ 948906 h 2193424"/>
                <a:gd name="connsiteX17" fmla="*/ 2501660 w 2570671"/>
                <a:gd name="connsiteY17" fmla="*/ 1104181 h 2193424"/>
                <a:gd name="connsiteX18" fmla="*/ 2570671 w 2570671"/>
                <a:gd name="connsiteY18" fmla="*/ 1242204 h 2193424"/>
                <a:gd name="connsiteX19" fmla="*/ 2570671 w 2570671"/>
                <a:gd name="connsiteY19" fmla="*/ 1518249 h 2193424"/>
                <a:gd name="connsiteX20" fmla="*/ 2570671 w 2570671"/>
                <a:gd name="connsiteY20" fmla="*/ 1708030 h 2193424"/>
                <a:gd name="connsiteX21" fmla="*/ 2432649 w 2570671"/>
                <a:gd name="connsiteY21" fmla="*/ 1725283 h 2193424"/>
                <a:gd name="connsiteX22" fmla="*/ 2242868 w 2570671"/>
                <a:gd name="connsiteY22" fmla="*/ 1742536 h 2193424"/>
                <a:gd name="connsiteX23" fmla="*/ 1966822 w 2570671"/>
                <a:gd name="connsiteY23" fmla="*/ 1725283 h 2193424"/>
                <a:gd name="connsiteX24" fmla="*/ 1915064 w 2570671"/>
                <a:gd name="connsiteY24" fmla="*/ 1708030 h 2193424"/>
                <a:gd name="connsiteX25" fmla="*/ 1846052 w 2570671"/>
                <a:gd name="connsiteY25" fmla="*/ 1639019 h 2193424"/>
                <a:gd name="connsiteX26" fmla="*/ 1777041 w 2570671"/>
                <a:gd name="connsiteY26" fmla="*/ 1483744 h 2193424"/>
                <a:gd name="connsiteX27" fmla="*/ 1552754 w 2570671"/>
                <a:gd name="connsiteY27" fmla="*/ 1587261 h 2193424"/>
                <a:gd name="connsiteX28" fmla="*/ 1500996 w 2570671"/>
                <a:gd name="connsiteY28" fmla="*/ 1725283 h 2193424"/>
                <a:gd name="connsiteX29" fmla="*/ 1466490 w 2570671"/>
                <a:gd name="connsiteY29" fmla="*/ 1811547 h 2193424"/>
                <a:gd name="connsiteX30" fmla="*/ 1431985 w 2570671"/>
                <a:gd name="connsiteY30" fmla="*/ 1949570 h 2193424"/>
                <a:gd name="connsiteX31" fmla="*/ 1362973 w 2570671"/>
                <a:gd name="connsiteY31" fmla="*/ 2139351 h 2193424"/>
                <a:gd name="connsiteX32" fmla="*/ 1259456 w 2570671"/>
                <a:gd name="connsiteY32" fmla="*/ 2191110 h 2193424"/>
                <a:gd name="connsiteX33" fmla="*/ 931652 w 2570671"/>
                <a:gd name="connsiteY33" fmla="*/ 2122098 h 2193424"/>
                <a:gd name="connsiteX34" fmla="*/ 914400 w 2570671"/>
                <a:gd name="connsiteY34" fmla="*/ 2104846 h 2193424"/>
                <a:gd name="connsiteX35" fmla="*/ 828135 w 2570671"/>
                <a:gd name="connsiteY35" fmla="*/ 1949570 h 2193424"/>
                <a:gd name="connsiteX36" fmla="*/ 810883 w 2570671"/>
                <a:gd name="connsiteY36" fmla="*/ 1639019 h 2193424"/>
                <a:gd name="connsiteX37" fmla="*/ 776377 w 2570671"/>
                <a:gd name="connsiteY37" fmla="*/ 1483744 h 2193424"/>
                <a:gd name="connsiteX38" fmla="*/ 621102 w 2570671"/>
                <a:gd name="connsiteY38" fmla="*/ 1466491 h 2193424"/>
                <a:gd name="connsiteX39" fmla="*/ 500332 w 2570671"/>
                <a:gd name="connsiteY39" fmla="*/ 1449238 h 2193424"/>
                <a:gd name="connsiteX40" fmla="*/ 362309 w 2570671"/>
                <a:gd name="connsiteY40" fmla="*/ 1449238 h 2193424"/>
                <a:gd name="connsiteX41" fmla="*/ 103517 w 2570671"/>
                <a:gd name="connsiteY41" fmla="*/ 1431985 h 2193424"/>
                <a:gd name="connsiteX42" fmla="*/ 0 w 2570671"/>
                <a:gd name="connsiteY42" fmla="*/ 1311215 h 2193424"/>
                <a:gd name="connsiteX43" fmla="*/ 0 w 2570671"/>
                <a:gd name="connsiteY43" fmla="*/ 1052423 h 2193424"/>
                <a:gd name="connsiteX44" fmla="*/ 34505 w 2570671"/>
                <a:gd name="connsiteY44" fmla="*/ 897147 h 2193424"/>
                <a:gd name="connsiteX45" fmla="*/ 86264 w 2570671"/>
                <a:gd name="connsiteY45" fmla="*/ 759125 h 2193424"/>
                <a:gd name="connsiteX46" fmla="*/ 207034 w 2570671"/>
                <a:gd name="connsiteY46" fmla="*/ 690113 h 2193424"/>
                <a:gd name="connsiteX47" fmla="*/ 414068 w 2570671"/>
                <a:gd name="connsiteY47" fmla="*/ 655608 h 2193424"/>
                <a:gd name="connsiteX48" fmla="*/ 621102 w 2570671"/>
                <a:gd name="connsiteY48" fmla="*/ 828136 h 2193424"/>
                <a:gd name="connsiteX49" fmla="*/ 741871 w 2570671"/>
                <a:gd name="connsiteY49" fmla="*/ 759125 h 2193424"/>
                <a:gd name="connsiteX0" fmla="*/ 741871 w 2607037"/>
                <a:gd name="connsiteY0" fmla="*/ 759125 h 2193424"/>
                <a:gd name="connsiteX1" fmla="*/ 690113 w 2607037"/>
                <a:gd name="connsiteY1" fmla="*/ 431321 h 2193424"/>
                <a:gd name="connsiteX2" fmla="*/ 914400 w 2607037"/>
                <a:gd name="connsiteY2" fmla="*/ 258793 h 2193424"/>
                <a:gd name="connsiteX3" fmla="*/ 1155939 w 2607037"/>
                <a:gd name="connsiteY3" fmla="*/ 103517 h 2193424"/>
                <a:gd name="connsiteX4" fmla="*/ 1328468 w 2607037"/>
                <a:gd name="connsiteY4" fmla="*/ 0 h 2193424"/>
                <a:gd name="connsiteX5" fmla="*/ 1500996 w 2607037"/>
                <a:gd name="connsiteY5" fmla="*/ 224287 h 2193424"/>
                <a:gd name="connsiteX6" fmla="*/ 1725283 w 2607037"/>
                <a:gd name="connsiteY6" fmla="*/ 276046 h 2193424"/>
                <a:gd name="connsiteX7" fmla="*/ 1846052 w 2607037"/>
                <a:gd name="connsiteY7" fmla="*/ 224287 h 2193424"/>
                <a:gd name="connsiteX8" fmla="*/ 2018581 w 2607037"/>
                <a:gd name="connsiteY8" fmla="*/ 17253 h 2193424"/>
                <a:gd name="connsiteX9" fmla="*/ 2191109 w 2607037"/>
                <a:gd name="connsiteY9" fmla="*/ 172529 h 2193424"/>
                <a:gd name="connsiteX10" fmla="*/ 2380890 w 2607037"/>
                <a:gd name="connsiteY10" fmla="*/ 258793 h 2193424"/>
                <a:gd name="connsiteX11" fmla="*/ 2518913 w 2607037"/>
                <a:gd name="connsiteY11" fmla="*/ 396815 h 2193424"/>
                <a:gd name="connsiteX12" fmla="*/ 2467154 w 2607037"/>
                <a:gd name="connsiteY12" fmla="*/ 552091 h 2193424"/>
                <a:gd name="connsiteX13" fmla="*/ 2380890 w 2607037"/>
                <a:gd name="connsiteY13" fmla="*/ 655608 h 2193424"/>
                <a:gd name="connsiteX14" fmla="*/ 2311879 w 2607037"/>
                <a:gd name="connsiteY14" fmla="*/ 741872 h 2193424"/>
                <a:gd name="connsiteX15" fmla="*/ 2294626 w 2607037"/>
                <a:gd name="connsiteY15" fmla="*/ 897147 h 2193424"/>
                <a:gd name="connsiteX16" fmla="*/ 2311879 w 2607037"/>
                <a:gd name="connsiteY16" fmla="*/ 948906 h 2193424"/>
                <a:gd name="connsiteX17" fmla="*/ 2607037 w 2607037"/>
                <a:gd name="connsiteY17" fmla="*/ 1083785 h 2193424"/>
                <a:gd name="connsiteX18" fmla="*/ 2570671 w 2607037"/>
                <a:gd name="connsiteY18" fmla="*/ 1242204 h 2193424"/>
                <a:gd name="connsiteX19" fmla="*/ 2570671 w 2607037"/>
                <a:gd name="connsiteY19" fmla="*/ 1518249 h 2193424"/>
                <a:gd name="connsiteX20" fmla="*/ 2570671 w 2607037"/>
                <a:gd name="connsiteY20" fmla="*/ 1708030 h 2193424"/>
                <a:gd name="connsiteX21" fmla="*/ 2432649 w 2607037"/>
                <a:gd name="connsiteY21" fmla="*/ 1725283 h 2193424"/>
                <a:gd name="connsiteX22" fmla="*/ 2242868 w 2607037"/>
                <a:gd name="connsiteY22" fmla="*/ 1742536 h 2193424"/>
                <a:gd name="connsiteX23" fmla="*/ 1966822 w 2607037"/>
                <a:gd name="connsiteY23" fmla="*/ 1725283 h 2193424"/>
                <a:gd name="connsiteX24" fmla="*/ 1915064 w 2607037"/>
                <a:gd name="connsiteY24" fmla="*/ 1708030 h 2193424"/>
                <a:gd name="connsiteX25" fmla="*/ 1846052 w 2607037"/>
                <a:gd name="connsiteY25" fmla="*/ 1639019 h 2193424"/>
                <a:gd name="connsiteX26" fmla="*/ 1777041 w 2607037"/>
                <a:gd name="connsiteY26" fmla="*/ 1483744 h 2193424"/>
                <a:gd name="connsiteX27" fmla="*/ 1552754 w 2607037"/>
                <a:gd name="connsiteY27" fmla="*/ 1587261 h 2193424"/>
                <a:gd name="connsiteX28" fmla="*/ 1500996 w 2607037"/>
                <a:gd name="connsiteY28" fmla="*/ 1725283 h 2193424"/>
                <a:gd name="connsiteX29" fmla="*/ 1466490 w 2607037"/>
                <a:gd name="connsiteY29" fmla="*/ 1811547 h 2193424"/>
                <a:gd name="connsiteX30" fmla="*/ 1431985 w 2607037"/>
                <a:gd name="connsiteY30" fmla="*/ 1949570 h 2193424"/>
                <a:gd name="connsiteX31" fmla="*/ 1362973 w 2607037"/>
                <a:gd name="connsiteY31" fmla="*/ 2139351 h 2193424"/>
                <a:gd name="connsiteX32" fmla="*/ 1259456 w 2607037"/>
                <a:gd name="connsiteY32" fmla="*/ 2191110 h 2193424"/>
                <a:gd name="connsiteX33" fmla="*/ 931652 w 2607037"/>
                <a:gd name="connsiteY33" fmla="*/ 2122098 h 2193424"/>
                <a:gd name="connsiteX34" fmla="*/ 914400 w 2607037"/>
                <a:gd name="connsiteY34" fmla="*/ 2104846 h 2193424"/>
                <a:gd name="connsiteX35" fmla="*/ 828135 w 2607037"/>
                <a:gd name="connsiteY35" fmla="*/ 1949570 h 2193424"/>
                <a:gd name="connsiteX36" fmla="*/ 810883 w 2607037"/>
                <a:gd name="connsiteY36" fmla="*/ 1639019 h 2193424"/>
                <a:gd name="connsiteX37" fmla="*/ 776377 w 2607037"/>
                <a:gd name="connsiteY37" fmla="*/ 1483744 h 2193424"/>
                <a:gd name="connsiteX38" fmla="*/ 621102 w 2607037"/>
                <a:gd name="connsiteY38" fmla="*/ 1466491 h 2193424"/>
                <a:gd name="connsiteX39" fmla="*/ 500332 w 2607037"/>
                <a:gd name="connsiteY39" fmla="*/ 1449238 h 2193424"/>
                <a:gd name="connsiteX40" fmla="*/ 362309 w 2607037"/>
                <a:gd name="connsiteY40" fmla="*/ 1449238 h 2193424"/>
                <a:gd name="connsiteX41" fmla="*/ 103517 w 2607037"/>
                <a:gd name="connsiteY41" fmla="*/ 1431985 h 2193424"/>
                <a:gd name="connsiteX42" fmla="*/ 0 w 2607037"/>
                <a:gd name="connsiteY42" fmla="*/ 1311215 h 2193424"/>
                <a:gd name="connsiteX43" fmla="*/ 0 w 2607037"/>
                <a:gd name="connsiteY43" fmla="*/ 1052423 h 2193424"/>
                <a:gd name="connsiteX44" fmla="*/ 34505 w 2607037"/>
                <a:gd name="connsiteY44" fmla="*/ 897147 h 2193424"/>
                <a:gd name="connsiteX45" fmla="*/ 86264 w 2607037"/>
                <a:gd name="connsiteY45" fmla="*/ 759125 h 2193424"/>
                <a:gd name="connsiteX46" fmla="*/ 207034 w 2607037"/>
                <a:gd name="connsiteY46" fmla="*/ 690113 h 2193424"/>
                <a:gd name="connsiteX47" fmla="*/ 414068 w 2607037"/>
                <a:gd name="connsiteY47" fmla="*/ 655608 h 2193424"/>
                <a:gd name="connsiteX48" fmla="*/ 621102 w 2607037"/>
                <a:gd name="connsiteY48" fmla="*/ 828136 h 2193424"/>
                <a:gd name="connsiteX49" fmla="*/ 741871 w 2607037"/>
                <a:gd name="connsiteY49" fmla="*/ 759125 h 2193424"/>
                <a:gd name="connsiteX0" fmla="*/ 741871 w 2672649"/>
                <a:gd name="connsiteY0" fmla="*/ 759125 h 2193424"/>
                <a:gd name="connsiteX1" fmla="*/ 690113 w 2672649"/>
                <a:gd name="connsiteY1" fmla="*/ 431321 h 2193424"/>
                <a:gd name="connsiteX2" fmla="*/ 914400 w 2672649"/>
                <a:gd name="connsiteY2" fmla="*/ 258793 h 2193424"/>
                <a:gd name="connsiteX3" fmla="*/ 1155939 w 2672649"/>
                <a:gd name="connsiteY3" fmla="*/ 103517 h 2193424"/>
                <a:gd name="connsiteX4" fmla="*/ 1328468 w 2672649"/>
                <a:gd name="connsiteY4" fmla="*/ 0 h 2193424"/>
                <a:gd name="connsiteX5" fmla="*/ 1500996 w 2672649"/>
                <a:gd name="connsiteY5" fmla="*/ 224287 h 2193424"/>
                <a:gd name="connsiteX6" fmla="*/ 1725283 w 2672649"/>
                <a:gd name="connsiteY6" fmla="*/ 276046 h 2193424"/>
                <a:gd name="connsiteX7" fmla="*/ 1846052 w 2672649"/>
                <a:gd name="connsiteY7" fmla="*/ 224287 h 2193424"/>
                <a:gd name="connsiteX8" fmla="*/ 2018581 w 2672649"/>
                <a:gd name="connsiteY8" fmla="*/ 17253 h 2193424"/>
                <a:gd name="connsiteX9" fmla="*/ 2191109 w 2672649"/>
                <a:gd name="connsiteY9" fmla="*/ 172529 h 2193424"/>
                <a:gd name="connsiteX10" fmla="*/ 2380890 w 2672649"/>
                <a:gd name="connsiteY10" fmla="*/ 258793 h 2193424"/>
                <a:gd name="connsiteX11" fmla="*/ 2518913 w 2672649"/>
                <a:gd name="connsiteY11" fmla="*/ 396815 h 2193424"/>
                <a:gd name="connsiteX12" fmla="*/ 2467154 w 2672649"/>
                <a:gd name="connsiteY12" fmla="*/ 552091 h 2193424"/>
                <a:gd name="connsiteX13" fmla="*/ 2380890 w 2672649"/>
                <a:gd name="connsiteY13" fmla="*/ 655608 h 2193424"/>
                <a:gd name="connsiteX14" fmla="*/ 2311879 w 2672649"/>
                <a:gd name="connsiteY14" fmla="*/ 741872 h 2193424"/>
                <a:gd name="connsiteX15" fmla="*/ 2294626 w 2672649"/>
                <a:gd name="connsiteY15" fmla="*/ 897147 h 2193424"/>
                <a:gd name="connsiteX16" fmla="*/ 2311879 w 2672649"/>
                <a:gd name="connsiteY16" fmla="*/ 948906 h 2193424"/>
                <a:gd name="connsiteX17" fmla="*/ 2607037 w 2672649"/>
                <a:gd name="connsiteY17" fmla="*/ 1083785 h 2193424"/>
                <a:gd name="connsiteX18" fmla="*/ 2672649 w 2672649"/>
                <a:gd name="connsiteY18" fmla="*/ 1255801 h 2193424"/>
                <a:gd name="connsiteX19" fmla="*/ 2570671 w 2672649"/>
                <a:gd name="connsiteY19" fmla="*/ 1518249 h 2193424"/>
                <a:gd name="connsiteX20" fmla="*/ 2570671 w 2672649"/>
                <a:gd name="connsiteY20" fmla="*/ 1708030 h 2193424"/>
                <a:gd name="connsiteX21" fmla="*/ 2432649 w 2672649"/>
                <a:gd name="connsiteY21" fmla="*/ 1725283 h 2193424"/>
                <a:gd name="connsiteX22" fmla="*/ 2242868 w 2672649"/>
                <a:gd name="connsiteY22" fmla="*/ 1742536 h 2193424"/>
                <a:gd name="connsiteX23" fmla="*/ 1966822 w 2672649"/>
                <a:gd name="connsiteY23" fmla="*/ 1725283 h 2193424"/>
                <a:gd name="connsiteX24" fmla="*/ 1915064 w 2672649"/>
                <a:gd name="connsiteY24" fmla="*/ 1708030 h 2193424"/>
                <a:gd name="connsiteX25" fmla="*/ 1846052 w 2672649"/>
                <a:gd name="connsiteY25" fmla="*/ 1639019 h 2193424"/>
                <a:gd name="connsiteX26" fmla="*/ 1777041 w 2672649"/>
                <a:gd name="connsiteY26" fmla="*/ 1483744 h 2193424"/>
                <a:gd name="connsiteX27" fmla="*/ 1552754 w 2672649"/>
                <a:gd name="connsiteY27" fmla="*/ 1587261 h 2193424"/>
                <a:gd name="connsiteX28" fmla="*/ 1500996 w 2672649"/>
                <a:gd name="connsiteY28" fmla="*/ 1725283 h 2193424"/>
                <a:gd name="connsiteX29" fmla="*/ 1466490 w 2672649"/>
                <a:gd name="connsiteY29" fmla="*/ 1811547 h 2193424"/>
                <a:gd name="connsiteX30" fmla="*/ 1431985 w 2672649"/>
                <a:gd name="connsiteY30" fmla="*/ 1949570 h 2193424"/>
                <a:gd name="connsiteX31" fmla="*/ 1362973 w 2672649"/>
                <a:gd name="connsiteY31" fmla="*/ 2139351 h 2193424"/>
                <a:gd name="connsiteX32" fmla="*/ 1259456 w 2672649"/>
                <a:gd name="connsiteY32" fmla="*/ 2191110 h 2193424"/>
                <a:gd name="connsiteX33" fmla="*/ 931652 w 2672649"/>
                <a:gd name="connsiteY33" fmla="*/ 2122098 h 2193424"/>
                <a:gd name="connsiteX34" fmla="*/ 914400 w 2672649"/>
                <a:gd name="connsiteY34" fmla="*/ 2104846 h 2193424"/>
                <a:gd name="connsiteX35" fmla="*/ 828135 w 2672649"/>
                <a:gd name="connsiteY35" fmla="*/ 1949570 h 2193424"/>
                <a:gd name="connsiteX36" fmla="*/ 810883 w 2672649"/>
                <a:gd name="connsiteY36" fmla="*/ 1639019 h 2193424"/>
                <a:gd name="connsiteX37" fmla="*/ 776377 w 2672649"/>
                <a:gd name="connsiteY37" fmla="*/ 1483744 h 2193424"/>
                <a:gd name="connsiteX38" fmla="*/ 621102 w 2672649"/>
                <a:gd name="connsiteY38" fmla="*/ 1466491 h 2193424"/>
                <a:gd name="connsiteX39" fmla="*/ 500332 w 2672649"/>
                <a:gd name="connsiteY39" fmla="*/ 1449238 h 2193424"/>
                <a:gd name="connsiteX40" fmla="*/ 362309 w 2672649"/>
                <a:gd name="connsiteY40" fmla="*/ 1449238 h 2193424"/>
                <a:gd name="connsiteX41" fmla="*/ 103517 w 2672649"/>
                <a:gd name="connsiteY41" fmla="*/ 1431985 h 2193424"/>
                <a:gd name="connsiteX42" fmla="*/ 0 w 2672649"/>
                <a:gd name="connsiteY42" fmla="*/ 1311215 h 2193424"/>
                <a:gd name="connsiteX43" fmla="*/ 0 w 2672649"/>
                <a:gd name="connsiteY43" fmla="*/ 1052423 h 2193424"/>
                <a:gd name="connsiteX44" fmla="*/ 34505 w 2672649"/>
                <a:gd name="connsiteY44" fmla="*/ 897147 h 2193424"/>
                <a:gd name="connsiteX45" fmla="*/ 86264 w 2672649"/>
                <a:gd name="connsiteY45" fmla="*/ 759125 h 2193424"/>
                <a:gd name="connsiteX46" fmla="*/ 207034 w 2672649"/>
                <a:gd name="connsiteY46" fmla="*/ 690113 h 2193424"/>
                <a:gd name="connsiteX47" fmla="*/ 414068 w 2672649"/>
                <a:gd name="connsiteY47" fmla="*/ 655608 h 2193424"/>
                <a:gd name="connsiteX48" fmla="*/ 621102 w 2672649"/>
                <a:gd name="connsiteY48" fmla="*/ 828136 h 2193424"/>
                <a:gd name="connsiteX49" fmla="*/ 741871 w 2672649"/>
                <a:gd name="connsiteY49" fmla="*/ 759125 h 2193424"/>
                <a:gd name="connsiteX0" fmla="*/ 741871 w 2672649"/>
                <a:gd name="connsiteY0" fmla="*/ 759125 h 2193424"/>
                <a:gd name="connsiteX1" fmla="*/ 690113 w 2672649"/>
                <a:gd name="connsiteY1" fmla="*/ 431321 h 2193424"/>
                <a:gd name="connsiteX2" fmla="*/ 914400 w 2672649"/>
                <a:gd name="connsiteY2" fmla="*/ 258793 h 2193424"/>
                <a:gd name="connsiteX3" fmla="*/ 1155939 w 2672649"/>
                <a:gd name="connsiteY3" fmla="*/ 103517 h 2193424"/>
                <a:gd name="connsiteX4" fmla="*/ 1328468 w 2672649"/>
                <a:gd name="connsiteY4" fmla="*/ 0 h 2193424"/>
                <a:gd name="connsiteX5" fmla="*/ 1500996 w 2672649"/>
                <a:gd name="connsiteY5" fmla="*/ 224287 h 2193424"/>
                <a:gd name="connsiteX6" fmla="*/ 1725283 w 2672649"/>
                <a:gd name="connsiteY6" fmla="*/ 276046 h 2193424"/>
                <a:gd name="connsiteX7" fmla="*/ 1846052 w 2672649"/>
                <a:gd name="connsiteY7" fmla="*/ 224287 h 2193424"/>
                <a:gd name="connsiteX8" fmla="*/ 2018581 w 2672649"/>
                <a:gd name="connsiteY8" fmla="*/ 17253 h 2193424"/>
                <a:gd name="connsiteX9" fmla="*/ 2191109 w 2672649"/>
                <a:gd name="connsiteY9" fmla="*/ 172529 h 2193424"/>
                <a:gd name="connsiteX10" fmla="*/ 2380890 w 2672649"/>
                <a:gd name="connsiteY10" fmla="*/ 258793 h 2193424"/>
                <a:gd name="connsiteX11" fmla="*/ 2518913 w 2672649"/>
                <a:gd name="connsiteY11" fmla="*/ 396815 h 2193424"/>
                <a:gd name="connsiteX12" fmla="*/ 2467154 w 2672649"/>
                <a:gd name="connsiteY12" fmla="*/ 552091 h 2193424"/>
                <a:gd name="connsiteX13" fmla="*/ 2380890 w 2672649"/>
                <a:gd name="connsiteY13" fmla="*/ 655608 h 2193424"/>
                <a:gd name="connsiteX14" fmla="*/ 2311879 w 2672649"/>
                <a:gd name="connsiteY14" fmla="*/ 741872 h 2193424"/>
                <a:gd name="connsiteX15" fmla="*/ 2294626 w 2672649"/>
                <a:gd name="connsiteY15" fmla="*/ 897147 h 2193424"/>
                <a:gd name="connsiteX16" fmla="*/ 2311879 w 2672649"/>
                <a:gd name="connsiteY16" fmla="*/ 948906 h 2193424"/>
                <a:gd name="connsiteX17" fmla="*/ 2607037 w 2672649"/>
                <a:gd name="connsiteY17" fmla="*/ 1083785 h 2193424"/>
                <a:gd name="connsiteX18" fmla="*/ 2672649 w 2672649"/>
                <a:gd name="connsiteY18" fmla="*/ 1255801 h 2193424"/>
                <a:gd name="connsiteX19" fmla="*/ 2570671 w 2672649"/>
                <a:gd name="connsiteY19" fmla="*/ 1518249 h 2193424"/>
                <a:gd name="connsiteX20" fmla="*/ 2482291 w 2672649"/>
                <a:gd name="connsiteY20" fmla="*/ 1667239 h 2193424"/>
                <a:gd name="connsiteX21" fmla="*/ 2432649 w 2672649"/>
                <a:gd name="connsiteY21" fmla="*/ 1725283 h 2193424"/>
                <a:gd name="connsiteX22" fmla="*/ 2242868 w 2672649"/>
                <a:gd name="connsiteY22" fmla="*/ 1742536 h 2193424"/>
                <a:gd name="connsiteX23" fmla="*/ 1966822 w 2672649"/>
                <a:gd name="connsiteY23" fmla="*/ 1725283 h 2193424"/>
                <a:gd name="connsiteX24" fmla="*/ 1915064 w 2672649"/>
                <a:gd name="connsiteY24" fmla="*/ 1708030 h 2193424"/>
                <a:gd name="connsiteX25" fmla="*/ 1846052 w 2672649"/>
                <a:gd name="connsiteY25" fmla="*/ 1639019 h 2193424"/>
                <a:gd name="connsiteX26" fmla="*/ 1777041 w 2672649"/>
                <a:gd name="connsiteY26" fmla="*/ 1483744 h 2193424"/>
                <a:gd name="connsiteX27" fmla="*/ 1552754 w 2672649"/>
                <a:gd name="connsiteY27" fmla="*/ 1587261 h 2193424"/>
                <a:gd name="connsiteX28" fmla="*/ 1500996 w 2672649"/>
                <a:gd name="connsiteY28" fmla="*/ 1725283 h 2193424"/>
                <a:gd name="connsiteX29" fmla="*/ 1466490 w 2672649"/>
                <a:gd name="connsiteY29" fmla="*/ 1811547 h 2193424"/>
                <a:gd name="connsiteX30" fmla="*/ 1431985 w 2672649"/>
                <a:gd name="connsiteY30" fmla="*/ 1949570 h 2193424"/>
                <a:gd name="connsiteX31" fmla="*/ 1362973 w 2672649"/>
                <a:gd name="connsiteY31" fmla="*/ 2139351 h 2193424"/>
                <a:gd name="connsiteX32" fmla="*/ 1259456 w 2672649"/>
                <a:gd name="connsiteY32" fmla="*/ 2191110 h 2193424"/>
                <a:gd name="connsiteX33" fmla="*/ 931652 w 2672649"/>
                <a:gd name="connsiteY33" fmla="*/ 2122098 h 2193424"/>
                <a:gd name="connsiteX34" fmla="*/ 914400 w 2672649"/>
                <a:gd name="connsiteY34" fmla="*/ 2104846 h 2193424"/>
                <a:gd name="connsiteX35" fmla="*/ 828135 w 2672649"/>
                <a:gd name="connsiteY35" fmla="*/ 1949570 h 2193424"/>
                <a:gd name="connsiteX36" fmla="*/ 810883 w 2672649"/>
                <a:gd name="connsiteY36" fmla="*/ 1639019 h 2193424"/>
                <a:gd name="connsiteX37" fmla="*/ 776377 w 2672649"/>
                <a:gd name="connsiteY37" fmla="*/ 1483744 h 2193424"/>
                <a:gd name="connsiteX38" fmla="*/ 621102 w 2672649"/>
                <a:gd name="connsiteY38" fmla="*/ 1466491 h 2193424"/>
                <a:gd name="connsiteX39" fmla="*/ 500332 w 2672649"/>
                <a:gd name="connsiteY39" fmla="*/ 1449238 h 2193424"/>
                <a:gd name="connsiteX40" fmla="*/ 362309 w 2672649"/>
                <a:gd name="connsiteY40" fmla="*/ 1449238 h 2193424"/>
                <a:gd name="connsiteX41" fmla="*/ 103517 w 2672649"/>
                <a:gd name="connsiteY41" fmla="*/ 1431985 h 2193424"/>
                <a:gd name="connsiteX42" fmla="*/ 0 w 2672649"/>
                <a:gd name="connsiteY42" fmla="*/ 1311215 h 2193424"/>
                <a:gd name="connsiteX43" fmla="*/ 0 w 2672649"/>
                <a:gd name="connsiteY43" fmla="*/ 1052423 h 2193424"/>
                <a:gd name="connsiteX44" fmla="*/ 34505 w 2672649"/>
                <a:gd name="connsiteY44" fmla="*/ 897147 h 2193424"/>
                <a:gd name="connsiteX45" fmla="*/ 86264 w 2672649"/>
                <a:gd name="connsiteY45" fmla="*/ 759125 h 2193424"/>
                <a:gd name="connsiteX46" fmla="*/ 207034 w 2672649"/>
                <a:gd name="connsiteY46" fmla="*/ 690113 h 2193424"/>
                <a:gd name="connsiteX47" fmla="*/ 414068 w 2672649"/>
                <a:gd name="connsiteY47" fmla="*/ 655608 h 2193424"/>
                <a:gd name="connsiteX48" fmla="*/ 621102 w 2672649"/>
                <a:gd name="connsiteY48" fmla="*/ 828136 h 2193424"/>
                <a:gd name="connsiteX49" fmla="*/ 741871 w 2672649"/>
                <a:gd name="connsiteY49" fmla="*/ 759125 h 2193424"/>
                <a:gd name="connsiteX0" fmla="*/ 741871 w 2672649"/>
                <a:gd name="connsiteY0" fmla="*/ 759125 h 2193424"/>
                <a:gd name="connsiteX1" fmla="*/ 690113 w 2672649"/>
                <a:gd name="connsiteY1" fmla="*/ 431321 h 2193424"/>
                <a:gd name="connsiteX2" fmla="*/ 914400 w 2672649"/>
                <a:gd name="connsiteY2" fmla="*/ 258793 h 2193424"/>
                <a:gd name="connsiteX3" fmla="*/ 1155939 w 2672649"/>
                <a:gd name="connsiteY3" fmla="*/ 103517 h 2193424"/>
                <a:gd name="connsiteX4" fmla="*/ 1328468 w 2672649"/>
                <a:gd name="connsiteY4" fmla="*/ 0 h 2193424"/>
                <a:gd name="connsiteX5" fmla="*/ 1500996 w 2672649"/>
                <a:gd name="connsiteY5" fmla="*/ 224287 h 2193424"/>
                <a:gd name="connsiteX6" fmla="*/ 1725283 w 2672649"/>
                <a:gd name="connsiteY6" fmla="*/ 276046 h 2193424"/>
                <a:gd name="connsiteX7" fmla="*/ 1846052 w 2672649"/>
                <a:gd name="connsiteY7" fmla="*/ 224287 h 2193424"/>
                <a:gd name="connsiteX8" fmla="*/ 2018581 w 2672649"/>
                <a:gd name="connsiteY8" fmla="*/ 17253 h 2193424"/>
                <a:gd name="connsiteX9" fmla="*/ 2191109 w 2672649"/>
                <a:gd name="connsiteY9" fmla="*/ 172529 h 2193424"/>
                <a:gd name="connsiteX10" fmla="*/ 2380890 w 2672649"/>
                <a:gd name="connsiteY10" fmla="*/ 258793 h 2193424"/>
                <a:gd name="connsiteX11" fmla="*/ 2518913 w 2672649"/>
                <a:gd name="connsiteY11" fmla="*/ 396815 h 2193424"/>
                <a:gd name="connsiteX12" fmla="*/ 2467154 w 2672649"/>
                <a:gd name="connsiteY12" fmla="*/ 552091 h 2193424"/>
                <a:gd name="connsiteX13" fmla="*/ 2380890 w 2672649"/>
                <a:gd name="connsiteY13" fmla="*/ 655608 h 2193424"/>
                <a:gd name="connsiteX14" fmla="*/ 2311879 w 2672649"/>
                <a:gd name="connsiteY14" fmla="*/ 741872 h 2193424"/>
                <a:gd name="connsiteX15" fmla="*/ 2294626 w 2672649"/>
                <a:gd name="connsiteY15" fmla="*/ 897147 h 2193424"/>
                <a:gd name="connsiteX16" fmla="*/ 2311879 w 2672649"/>
                <a:gd name="connsiteY16" fmla="*/ 948906 h 2193424"/>
                <a:gd name="connsiteX17" fmla="*/ 2607037 w 2672649"/>
                <a:gd name="connsiteY17" fmla="*/ 1083785 h 2193424"/>
                <a:gd name="connsiteX18" fmla="*/ 2672649 w 2672649"/>
                <a:gd name="connsiteY18" fmla="*/ 1255801 h 2193424"/>
                <a:gd name="connsiteX19" fmla="*/ 2570671 w 2672649"/>
                <a:gd name="connsiteY19" fmla="*/ 1518249 h 2193424"/>
                <a:gd name="connsiteX20" fmla="*/ 2553675 w 2672649"/>
                <a:gd name="connsiteY20" fmla="*/ 1667239 h 2193424"/>
                <a:gd name="connsiteX21" fmla="*/ 2432649 w 2672649"/>
                <a:gd name="connsiteY21" fmla="*/ 1725283 h 2193424"/>
                <a:gd name="connsiteX22" fmla="*/ 2242868 w 2672649"/>
                <a:gd name="connsiteY22" fmla="*/ 1742536 h 2193424"/>
                <a:gd name="connsiteX23" fmla="*/ 1966822 w 2672649"/>
                <a:gd name="connsiteY23" fmla="*/ 1725283 h 2193424"/>
                <a:gd name="connsiteX24" fmla="*/ 1915064 w 2672649"/>
                <a:gd name="connsiteY24" fmla="*/ 1708030 h 2193424"/>
                <a:gd name="connsiteX25" fmla="*/ 1846052 w 2672649"/>
                <a:gd name="connsiteY25" fmla="*/ 1639019 h 2193424"/>
                <a:gd name="connsiteX26" fmla="*/ 1777041 w 2672649"/>
                <a:gd name="connsiteY26" fmla="*/ 1483744 h 2193424"/>
                <a:gd name="connsiteX27" fmla="*/ 1552754 w 2672649"/>
                <a:gd name="connsiteY27" fmla="*/ 1587261 h 2193424"/>
                <a:gd name="connsiteX28" fmla="*/ 1500996 w 2672649"/>
                <a:gd name="connsiteY28" fmla="*/ 1725283 h 2193424"/>
                <a:gd name="connsiteX29" fmla="*/ 1466490 w 2672649"/>
                <a:gd name="connsiteY29" fmla="*/ 1811547 h 2193424"/>
                <a:gd name="connsiteX30" fmla="*/ 1431985 w 2672649"/>
                <a:gd name="connsiteY30" fmla="*/ 1949570 h 2193424"/>
                <a:gd name="connsiteX31" fmla="*/ 1362973 w 2672649"/>
                <a:gd name="connsiteY31" fmla="*/ 2139351 h 2193424"/>
                <a:gd name="connsiteX32" fmla="*/ 1259456 w 2672649"/>
                <a:gd name="connsiteY32" fmla="*/ 2191110 h 2193424"/>
                <a:gd name="connsiteX33" fmla="*/ 931652 w 2672649"/>
                <a:gd name="connsiteY33" fmla="*/ 2122098 h 2193424"/>
                <a:gd name="connsiteX34" fmla="*/ 914400 w 2672649"/>
                <a:gd name="connsiteY34" fmla="*/ 2104846 h 2193424"/>
                <a:gd name="connsiteX35" fmla="*/ 828135 w 2672649"/>
                <a:gd name="connsiteY35" fmla="*/ 1949570 h 2193424"/>
                <a:gd name="connsiteX36" fmla="*/ 810883 w 2672649"/>
                <a:gd name="connsiteY36" fmla="*/ 1639019 h 2193424"/>
                <a:gd name="connsiteX37" fmla="*/ 776377 w 2672649"/>
                <a:gd name="connsiteY37" fmla="*/ 1483744 h 2193424"/>
                <a:gd name="connsiteX38" fmla="*/ 621102 w 2672649"/>
                <a:gd name="connsiteY38" fmla="*/ 1466491 h 2193424"/>
                <a:gd name="connsiteX39" fmla="*/ 500332 w 2672649"/>
                <a:gd name="connsiteY39" fmla="*/ 1449238 h 2193424"/>
                <a:gd name="connsiteX40" fmla="*/ 362309 w 2672649"/>
                <a:gd name="connsiteY40" fmla="*/ 1449238 h 2193424"/>
                <a:gd name="connsiteX41" fmla="*/ 103517 w 2672649"/>
                <a:gd name="connsiteY41" fmla="*/ 1431985 h 2193424"/>
                <a:gd name="connsiteX42" fmla="*/ 0 w 2672649"/>
                <a:gd name="connsiteY42" fmla="*/ 1311215 h 2193424"/>
                <a:gd name="connsiteX43" fmla="*/ 0 w 2672649"/>
                <a:gd name="connsiteY43" fmla="*/ 1052423 h 2193424"/>
                <a:gd name="connsiteX44" fmla="*/ 34505 w 2672649"/>
                <a:gd name="connsiteY44" fmla="*/ 897147 h 2193424"/>
                <a:gd name="connsiteX45" fmla="*/ 86264 w 2672649"/>
                <a:gd name="connsiteY45" fmla="*/ 759125 h 2193424"/>
                <a:gd name="connsiteX46" fmla="*/ 207034 w 2672649"/>
                <a:gd name="connsiteY46" fmla="*/ 690113 h 2193424"/>
                <a:gd name="connsiteX47" fmla="*/ 414068 w 2672649"/>
                <a:gd name="connsiteY47" fmla="*/ 655608 h 2193424"/>
                <a:gd name="connsiteX48" fmla="*/ 621102 w 2672649"/>
                <a:gd name="connsiteY48" fmla="*/ 828136 h 2193424"/>
                <a:gd name="connsiteX49" fmla="*/ 741871 w 2672649"/>
                <a:gd name="connsiteY49" fmla="*/ 759125 h 2193424"/>
                <a:gd name="connsiteX0" fmla="*/ 741871 w 2672649"/>
                <a:gd name="connsiteY0" fmla="*/ 759125 h 2193424"/>
                <a:gd name="connsiteX1" fmla="*/ 690113 w 2672649"/>
                <a:gd name="connsiteY1" fmla="*/ 431321 h 2193424"/>
                <a:gd name="connsiteX2" fmla="*/ 914400 w 2672649"/>
                <a:gd name="connsiteY2" fmla="*/ 258793 h 2193424"/>
                <a:gd name="connsiteX3" fmla="*/ 1155939 w 2672649"/>
                <a:gd name="connsiteY3" fmla="*/ 103517 h 2193424"/>
                <a:gd name="connsiteX4" fmla="*/ 1328468 w 2672649"/>
                <a:gd name="connsiteY4" fmla="*/ 0 h 2193424"/>
                <a:gd name="connsiteX5" fmla="*/ 1500996 w 2672649"/>
                <a:gd name="connsiteY5" fmla="*/ 224287 h 2193424"/>
                <a:gd name="connsiteX6" fmla="*/ 1725283 w 2672649"/>
                <a:gd name="connsiteY6" fmla="*/ 276046 h 2193424"/>
                <a:gd name="connsiteX7" fmla="*/ 1846052 w 2672649"/>
                <a:gd name="connsiteY7" fmla="*/ 224287 h 2193424"/>
                <a:gd name="connsiteX8" fmla="*/ 2018581 w 2672649"/>
                <a:gd name="connsiteY8" fmla="*/ 17253 h 2193424"/>
                <a:gd name="connsiteX9" fmla="*/ 2191109 w 2672649"/>
                <a:gd name="connsiteY9" fmla="*/ 172529 h 2193424"/>
                <a:gd name="connsiteX10" fmla="*/ 2380890 w 2672649"/>
                <a:gd name="connsiteY10" fmla="*/ 258793 h 2193424"/>
                <a:gd name="connsiteX11" fmla="*/ 2518913 w 2672649"/>
                <a:gd name="connsiteY11" fmla="*/ 396815 h 2193424"/>
                <a:gd name="connsiteX12" fmla="*/ 2467154 w 2672649"/>
                <a:gd name="connsiteY12" fmla="*/ 552091 h 2193424"/>
                <a:gd name="connsiteX13" fmla="*/ 2380890 w 2672649"/>
                <a:gd name="connsiteY13" fmla="*/ 655608 h 2193424"/>
                <a:gd name="connsiteX14" fmla="*/ 2311879 w 2672649"/>
                <a:gd name="connsiteY14" fmla="*/ 741872 h 2193424"/>
                <a:gd name="connsiteX15" fmla="*/ 2294626 w 2672649"/>
                <a:gd name="connsiteY15" fmla="*/ 897147 h 2193424"/>
                <a:gd name="connsiteX16" fmla="*/ 2311879 w 2672649"/>
                <a:gd name="connsiteY16" fmla="*/ 948906 h 2193424"/>
                <a:gd name="connsiteX17" fmla="*/ 2607037 w 2672649"/>
                <a:gd name="connsiteY17" fmla="*/ 1083785 h 2193424"/>
                <a:gd name="connsiteX18" fmla="*/ 2672649 w 2672649"/>
                <a:gd name="connsiteY18" fmla="*/ 1255801 h 2193424"/>
                <a:gd name="connsiteX19" fmla="*/ 2570671 w 2672649"/>
                <a:gd name="connsiteY19" fmla="*/ 1518249 h 2193424"/>
                <a:gd name="connsiteX20" fmla="*/ 2553675 w 2672649"/>
                <a:gd name="connsiteY20" fmla="*/ 1667239 h 2193424"/>
                <a:gd name="connsiteX21" fmla="*/ 2432649 w 2672649"/>
                <a:gd name="connsiteY21" fmla="*/ 1725283 h 2193424"/>
                <a:gd name="connsiteX22" fmla="*/ 2242868 w 2672649"/>
                <a:gd name="connsiteY22" fmla="*/ 1742536 h 2193424"/>
                <a:gd name="connsiteX23" fmla="*/ 1966822 w 2672649"/>
                <a:gd name="connsiteY23" fmla="*/ 1725283 h 2193424"/>
                <a:gd name="connsiteX24" fmla="*/ 1915064 w 2672649"/>
                <a:gd name="connsiteY24" fmla="*/ 1708030 h 2193424"/>
                <a:gd name="connsiteX25" fmla="*/ 1846052 w 2672649"/>
                <a:gd name="connsiteY25" fmla="*/ 1639019 h 2193424"/>
                <a:gd name="connsiteX26" fmla="*/ 1777041 w 2672649"/>
                <a:gd name="connsiteY26" fmla="*/ 1483744 h 2193424"/>
                <a:gd name="connsiteX27" fmla="*/ 1552754 w 2672649"/>
                <a:gd name="connsiteY27" fmla="*/ 1587261 h 2193424"/>
                <a:gd name="connsiteX28" fmla="*/ 1500996 w 2672649"/>
                <a:gd name="connsiteY28" fmla="*/ 1725283 h 2193424"/>
                <a:gd name="connsiteX29" fmla="*/ 1466490 w 2672649"/>
                <a:gd name="connsiteY29" fmla="*/ 1811547 h 2193424"/>
                <a:gd name="connsiteX30" fmla="*/ 1431985 w 2672649"/>
                <a:gd name="connsiteY30" fmla="*/ 1949570 h 2193424"/>
                <a:gd name="connsiteX31" fmla="*/ 1362973 w 2672649"/>
                <a:gd name="connsiteY31" fmla="*/ 2139351 h 2193424"/>
                <a:gd name="connsiteX32" fmla="*/ 1259456 w 2672649"/>
                <a:gd name="connsiteY32" fmla="*/ 2191110 h 2193424"/>
                <a:gd name="connsiteX33" fmla="*/ 931652 w 2672649"/>
                <a:gd name="connsiteY33" fmla="*/ 2122098 h 2193424"/>
                <a:gd name="connsiteX34" fmla="*/ 914400 w 2672649"/>
                <a:gd name="connsiteY34" fmla="*/ 2104846 h 2193424"/>
                <a:gd name="connsiteX35" fmla="*/ 828135 w 2672649"/>
                <a:gd name="connsiteY35" fmla="*/ 1949570 h 2193424"/>
                <a:gd name="connsiteX36" fmla="*/ 810883 w 2672649"/>
                <a:gd name="connsiteY36" fmla="*/ 1639019 h 2193424"/>
                <a:gd name="connsiteX37" fmla="*/ 776377 w 2672649"/>
                <a:gd name="connsiteY37" fmla="*/ 1483744 h 2193424"/>
                <a:gd name="connsiteX38" fmla="*/ 621102 w 2672649"/>
                <a:gd name="connsiteY38" fmla="*/ 1466491 h 2193424"/>
                <a:gd name="connsiteX39" fmla="*/ 500332 w 2672649"/>
                <a:gd name="connsiteY39" fmla="*/ 1449238 h 2193424"/>
                <a:gd name="connsiteX40" fmla="*/ 362309 w 2672649"/>
                <a:gd name="connsiteY40" fmla="*/ 1449238 h 2193424"/>
                <a:gd name="connsiteX41" fmla="*/ 103517 w 2672649"/>
                <a:gd name="connsiteY41" fmla="*/ 1431985 h 2193424"/>
                <a:gd name="connsiteX42" fmla="*/ 0 w 2672649"/>
                <a:gd name="connsiteY42" fmla="*/ 1311215 h 2193424"/>
                <a:gd name="connsiteX43" fmla="*/ 0 w 2672649"/>
                <a:gd name="connsiteY43" fmla="*/ 1052423 h 2193424"/>
                <a:gd name="connsiteX44" fmla="*/ 34505 w 2672649"/>
                <a:gd name="connsiteY44" fmla="*/ 897147 h 2193424"/>
                <a:gd name="connsiteX45" fmla="*/ 86264 w 2672649"/>
                <a:gd name="connsiteY45" fmla="*/ 759125 h 2193424"/>
                <a:gd name="connsiteX46" fmla="*/ 207034 w 2672649"/>
                <a:gd name="connsiteY46" fmla="*/ 690113 h 2193424"/>
                <a:gd name="connsiteX47" fmla="*/ 414068 w 2672649"/>
                <a:gd name="connsiteY47" fmla="*/ 655608 h 2193424"/>
                <a:gd name="connsiteX48" fmla="*/ 621102 w 2672649"/>
                <a:gd name="connsiteY48" fmla="*/ 828136 h 2193424"/>
                <a:gd name="connsiteX49" fmla="*/ 741871 w 2672649"/>
                <a:gd name="connsiteY49" fmla="*/ 759125 h 2193424"/>
                <a:gd name="connsiteX0" fmla="*/ 741871 w 2672649"/>
                <a:gd name="connsiteY0" fmla="*/ 759125 h 2193424"/>
                <a:gd name="connsiteX1" fmla="*/ 690113 w 2672649"/>
                <a:gd name="connsiteY1" fmla="*/ 431321 h 2193424"/>
                <a:gd name="connsiteX2" fmla="*/ 914400 w 2672649"/>
                <a:gd name="connsiteY2" fmla="*/ 258793 h 2193424"/>
                <a:gd name="connsiteX3" fmla="*/ 1155939 w 2672649"/>
                <a:gd name="connsiteY3" fmla="*/ 103517 h 2193424"/>
                <a:gd name="connsiteX4" fmla="*/ 1328468 w 2672649"/>
                <a:gd name="connsiteY4" fmla="*/ 0 h 2193424"/>
                <a:gd name="connsiteX5" fmla="*/ 1500996 w 2672649"/>
                <a:gd name="connsiteY5" fmla="*/ 224287 h 2193424"/>
                <a:gd name="connsiteX6" fmla="*/ 1725283 w 2672649"/>
                <a:gd name="connsiteY6" fmla="*/ 276046 h 2193424"/>
                <a:gd name="connsiteX7" fmla="*/ 1846052 w 2672649"/>
                <a:gd name="connsiteY7" fmla="*/ 224287 h 2193424"/>
                <a:gd name="connsiteX8" fmla="*/ 2018581 w 2672649"/>
                <a:gd name="connsiteY8" fmla="*/ 17253 h 2193424"/>
                <a:gd name="connsiteX9" fmla="*/ 2191109 w 2672649"/>
                <a:gd name="connsiteY9" fmla="*/ 172529 h 2193424"/>
                <a:gd name="connsiteX10" fmla="*/ 2380890 w 2672649"/>
                <a:gd name="connsiteY10" fmla="*/ 258793 h 2193424"/>
                <a:gd name="connsiteX11" fmla="*/ 2518913 w 2672649"/>
                <a:gd name="connsiteY11" fmla="*/ 396815 h 2193424"/>
                <a:gd name="connsiteX12" fmla="*/ 2467154 w 2672649"/>
                <a:gd name="connsiteY12" fmla="*/ 552091 h 2193424"/>
                <a:gd name="connsiteX13" fmla="*/ 2380890 w 2672649"/>
                <a:gd name="connsiteY13" fmla="*/ 655608 h 2193424"/>
                <a:gd name="connsiteX14" fmla="*/ 2311879 w 2672649"/>
                <a:gd name="connsiteY14" fmla="*/ 741872 h 2193424"/>
                <a:gd name="connsiteX15" fmla="*/ 2328619 w 2672649"/>
                <a:gd name="connsiteY15" fmla="*/ 842759 h 2193424"/>
                <a:gd name="connsiteX16" fmla="*/ 2311879 w 2672649"/>
                <a:gd name="connsiteY16" fmla="*/ 948906 h 2193424"/>
                <a:gd name="connsiteX17" fmla="*/ 2607037 w 2672649"/>
                <a:gd name="connsiteY17" fmla="*/ 1083785 h 2193424"/>
                <a:gd name="connsiteX18" fmla="*/ 2672649 w 2672649"/>
                <a:gd name="connsiteY18" fmla="*/ 1255801 h 2193424"/>
                <a:gd name="connsiteX19" fmla="*/ 2570671 w 2672649"/>
                <a:gd name="connsiteY19" fmla="*/ 1518249 h 2193424"/>
                <a:gd name="connsiteX20" fmla="*/ 2553675 w 2672649"/>
                <a:gd name="connsiteY20" fmla="*/ 1667239 h 2193424"/>
                <a:gd name="connsiteX21" fmla="*/ 2432649 w 2672649"/>
                <a:gd name="connsiteY21" fmla="*/ 1725283 h 2193424"/>
                <a:gd name="connsiteX22" fmla="*/ 2242868 w 2672649"/>
                <a:gd name="connsiteY22" fmla="*/ 1742536 h 2193424"/>
                <a:gd name="connsiteX23" fmla="*/ 1966822 w 2672649"/>
                <a:gd name="connsiteY23" fmla="*/ 1725283 h 2193424"/>
                <a:gd name="connsiteX24" fmla="*/ 1915064 w 2672649"/>
                <a:gd name="connsiteY24" fmla="*/ 1708030 h 2193424"/>
                <a:gd name="connsiteX25" fmla="*/ 1846052 w 2672649"/>
                <a:gd name="connsiteY25" fmla="*/ 1639019 h 2193424"/>
                <a:gd name="connsiteX26" fmla="*/ 1777041 w 2672649"/>
                <a:gd name="connsiteY26" fmla="*/ 1483744 h 2193424"/>
                <a:gd name="connsiteX27" fmla="*/ 1552754 w 2672649"/>
                <a:gd name="connsiteY27" fmla="*/ 1587261 h 2193424"/>
                <a:gd name="connsiteX28" fmla="*/ 1500996 w 2672649"/>
                <a:gd name="connsiteY28" fmla="*/ 1725283 h 2193424"/>
                <a:gd name="connsiteX29" fmla="*/ 1466490 w 2672649"/>
                <a:gd name="connsiteY29" fmla="*/ 1811547 h 2193424"/>
                <a:gd name="connsiteX30" fmla="*/ 1431985 w 2672649"/>
                <a:gd name="connsiteY30" fmla="*/ 1949570 h 2193424"/>
                <a:gd name="connsiteX31" fmla="*/ 1362973 w 2672649"/>
                <a:gd name="connsiteY31" fmla="*/ 2139351 h 2193424"/>
                <a:gd name="connsiteX32" fmla="*/ 1259456 w 2672649"/>
                <a:gd name="connsiteY32" fmla="*/ 2191110 h 2193424"/>
                <a:gd name="connsiteX33" fmla="*/ 931652 w 2672649"/>
                <a:gd name="connsiteY33" fmla="*/ 2122098 h 2193424"/>
                <a:gd name="connsiteX34" fmla="*/ 914400 w 2672649"/>
                <a:gd name="connsiteY34" fmla="*/ 2104846 h 2193424"/>
                <a:gd name="connsiteX35" fmla="*/ 828135 w 2672649"/>
                <a:gd name="connsiteY35" fmla="*/ 1949570 h 2193424"/>
                <a:gd name="connsiteX36" fmla="*/ 810883 w 2672649"/>
                <a:gd name="connsiteY36" fmla="*/ 1639019 h 2193424"/>
                <a:gd name="connsiteX37" fmla="*/ 776377 w 2672649"/>
                <a:gd name="connsiteY37" fmla="*/ 1483744 h 2193424"/>
                <a:gd name="connsiteX38" fmla="*/ 621102 w 2672649"/>
                <a:gd name="connsiteY38" fmla="*/ 1466491 h 2193424"/>
                <a:gd name="connsiteX39" fmla="*/ 500332 w 2672649"/>
                <a:gd name="connsiteY39" fmla="*/ 1449238 h 2193424"/>
                <a:gd name="connsiteX40" fmla="*/ 362309 w 2672649"/>
                <a:gd name="connsiteY40" fmla="*/ 1449238 h 2193424"/>
                <a:gd name="connsiteX41" fmla="*/ 103517 w 2672649"/>
                <a:gd name="connsiteY41" fmla="*/ 1431985 h 2193424"/>
                <a:gd name="connsiteX42" fmla="*/ 0 w 2672649"/>
                <a:gd name="connsiteY42" fmla="*/ 1311215 h 2193424"/>
                <a:gd name="connsiteX43" fmla="*/ 0 w 2672649"/>
                <a:gd name="connsiteY43" fmla="*/ 1052423 h 2193424"/>
                <a:gd name="connsiteX44" fmla="*/ 34505 w 2672649"/>
                <a:gd name="connsiteY44" fmla="*/ 897147 h 2193424"/>
                <a:gd name="connsiteX45" fmla="*/ 86264 w 2672649"/>
                <a:gd name="connsiteY45" fmla="*/ 759125 h 2193424"/>
                <a:gd name="connsiteX46" fmla="*/ 207034 w 2672649"/>
                <a:gd name="connsiteY46" fmla="*/ 690113 h 2193424"/>
                <a:gd name="connsiteX47" fmla="*/ 414068 w 2672649"/>
                <a:gd name="connsiteY47" fmla="*/ 655608 h 2193424"/>
                <a:gd name="connsiteX48" fmla="*/ 621102 w 2672649"/>
                <a:gd name="connsiteY48" fmla="*/ 828136 h 2193424"/>
                <a:gd name="connsiteX49" fmla="*/ 741871 w 2672649"/>
                <a:gd name="connsiteY49" fmla="*/ 759125 h 2193424"/>
                <a:gd name="connsiteX0" fmla="*/ 741871 w 2672649"/>
                <a:gd name="connsiteY0" fmla="*/ 759125 h 2193424"/>
                <a:gd name="connsiteX1" fmla="*/ 690113 w 2672649"/>
                <a:gd name="connsiteY1" fmla="*/ 431321 h 2193424"/>
                <a:gd name="connsiteX2" fmla="*/ 914400 w 2672649"/>
                <a:gd name="connsiteY2" fmla="*/ 258793 h 2193424"/>
                <a:gd name="connsiteX3" fmla="*/ 1155939 w 2672649"/>
                <a:gd name="connsiteY3" fmla="*/ 103517 h 2193424"/>
                <a:gd name="connsiteX4" fmla="*/ 1328468 w 2672649"/>
                <a:gd name="connsiteY4" fmla="*/ 0 h 2193424"/>
                <a:gd name="connsiteX5" fmla="*/ 1500996 w 2672649"/>
                <a:gd name="connsiteY5" fmla="*/ 224287 h 2193424"/>
                <a:gd name="connsiteX6" fmla="*/ 1725283 w 2672649"/>
                <a:gd name="connsiteY6" fmla="*/ 276046 h 2193424"/>
                <a:gd name="connsiteX7" fmla="*/ 1846052 w 2672649"/>
                <a:gd name="connsiteY7" fmla="*/ 224287 h 2193424"/>
                <a:gd name="connsiteX8" fmla="*/ 2018581 w 2672649"/>
                <a:gd name="connsiteY8" fmla="*/ 17253 h 2193424"/>
                <a:gd name="connsiteX9" fmla="*/ 2013706 w 2672649"/>
                <a:gd name="connsiteY9" fmla="*/ 98194 h 2193424"/>
                <a:gd name="connsiteX10" fmla="*/ 2191109 w 2672649"/>
                <a:gd name="connsiteY10" fmla="*/ 172529 h 2193424"/>
                <a:gd name="connsiteX11" fmla="*/ 2380890 w 2672649"/>
                <a:gd name="connsiteY11" fmla="*/ 258793 h 2193424"/>
                <a:gd name="connsiteX12" fmla="*/ 2518913 w 2672649"/>
                <a:gd name="connsiteY12" fmla="*/ 396815 h 2193424"/>
                <a:gd name="connsiteX13" fmla="*/ 2467154 w 2672649"/>
                <a:gd name="connsiteY13" fmla="*/ 552091 h 2193424"/>
                <a:gd name="connsiteX14" fmla="*/ 2380890 w 2672649"/>
                <a:gd name="connsiteY14" fmla="*/ 655608 h 2193424"/>
                <a:gd name="connsiteX15" fmla="*/ 2311879 w 2672649"/>
                <a:gd name="connsiteY15" fmla="*/ 741872 h 2193424"/>
                <a:gd name="connsiteX16" fmla="*/ 2328619 w 2672649"/>
                <a:gd name="connsiteY16" fmla="*/ 842759 h 2193424"/>
                <a:gd name="connsiteX17" fmla="*/ 2311879 w 2672649"/>
                <a:gd name="connsiteY17" fmla="*/ 948906 h 2193424"/>
                <a:gd name="connsiteX18" fmla="*/ 2607037 w 2672649"/>
                <a:gd name="connsiteY18" fmla="*/ 1083785 h 2193424"/>
                <a:gd name="connsiteX19" fmla="*/ 2672649 w 2672649"/>
                <a:gd name="connsiteY19" fmla="*/ 1255801 h 2193424"/>
                <a:gd name="connsiteX20" fmla="*/ 2570671 w 2672649"/>
                <a:gd name="connsiteY20" fmla="*/ 1518249 h 2193424"/>
                <a:gd name="connsiteX21" fmla="*/ 2553675 w 2672649"/>
                <a:gd name="connsiteY21" fmla="*/ 1667239 h 2193424"/>
                <a:gd name="connsiteX22" fmla="*/ 2432649 w 2672649"/>
                <a:gd name="connsiteY22" fmla="*/ 1725283 h 2193424"/>
                <a:gd name="connsiteX23" fmla="*/ 2242868 w 2672649"/>
                <a:gd name="connsiteY23" fmla="*/ 1742536 h 2193424"/>
                <a:gd name="connsiteX24" fmla="*/ 1966822 w 2672649"/>
                <a:gd name="connsiteY24" fmla="*/ 1725283 h 2193424"/>
                <a:gd name="connsiteX25" fmla="*/ 1915064 w 2672649"/>
                <a:gd name="connsiteY25" fmla="*/ 1708030 h 2193424"/>
                <a:gd name="connsiteX26" fmla="*/ 1846052 w 2672649"/>
                <a:gd name="connsiteY26" fmla="*/ 1639019 h 2193424"/>
                <a:gd name="connsiteX27" fmla="*/ 1777041 w 2672649"/>
                <a:gd name="connsiteY27" fmla="*/ 1483744 h 2193424"/>
                <a:gd name="connsiteX28" fmla="*/ 1552754 w 2672649"/>
                <a:gd name="connsiteY28" fmla="*/ 1587261 h 2193424"/>
                <a:gd name="connsiteX29" fmla="*/ 1500996 w 2672649"/>
                <a:gd name="connsiteY29" fmla="*/ 1725283 h 2193424"/>
                <a:gd name="connsiteX30" fmla="*/ 1466490 w 2672649"/>
                <a:gd name="connsiteY30" fmla="*/ 1811547 h 2193424"/>
                <a:gd name="connsiteX31" fmla="*/ 1431985 w 2672649"/>
                <a:gd name="connsiteY31" fmla="*/ 1949570 h 2193424"/>
                <a:gd name="connsiteX32" fmla="*/ 1362973 w 2672649"/>
                <a:gd name="connsiteY32" fmla="*/ 2139351 h 2193424"/>
                <a:gd name="connsiteX33" fmla="*/ 1259456 w 2672649"/>
                <a:gd name="connsiteY33" fmla="*/ 2191110 h 2193424"/>
                <a:gd name="connsiteX34" fmla="*/ 931652 w 2672649"/>
                <a:gd name="connsiteY34" fmla="*/ 2122098 h 2193424"/>
                <a:gd name="connsiteX35" fmla="*/ 914400 w 2672649"/>
                <a:gd name="connsiteY35" fmla="*/ 2104846 h 2193424"/>
                <a:gd name="connsiteX36" fmla="*/ 828135 w 2672649"/>
                <a:gd name="connsiteY36" fmla="*/ 1949570 h 2193424"/>
                <a:gd name="connsiteX37" fmla="*/ 810883 w 2672649"/>
                <a:gd name="connsiteY37" fmla="*/ 1639019 h 2193424"/>
                <a:gd name="connsiteX38" fmla="*/ 776377 w 2672649"/>
                <a:gd name="connsiteY38" fmla="*/ 1483744 h 2193424"/>
                <a:gd name="connsiteX39" fmla="*/ 621102 w 2672649"/>
                <a:gd name="connsiteY39" fmla="*/ 1466491 h 2193424"/>
                <a:gd name="connsiteX40" fmla="*/ 500332 w 2672649"/>
                <a:gd name="connsiteY40" fmla="*/ 1449238 h 2193424"/>
                <a:gd name="connsiteX41" fmla="*/ 362309 w 2672649"/>
                <a:gd name="connsiteY41" fmla="*/ 1449238 h 2193424"/>
                <a:gd name="connsiteX42" fmla="*/ 103517 w 2672649"/>
                <a:gd name="connsiteY42" fmla="*/ 1431985 h 2193424"/>
                <a:gd name="connsiteX43" fmla="*/ 0 w 2672649"/>
                <a:gd name="connsiteY43" fmla="*/ 1311215 h 2193424"/>
                <a:gd name="connsiteX44" fmla="*/ 0 w 2672649"/>
                <a:gd name="connsiteY44" fmla="*/ 1052423 h 2193424"/>
                <a:gd name="connsiteX45" fmla="*/ 34505 w 2672649"/>
                <a:gd name="connsiteY45" fmla="*/ 897147 h 2193424"/>
                <a:gd name="connsiteX46" fmla="*/ 86264 w 2672649"/>
                <a:gd name="connsiteY46" fmla="*/ 759125 h 2193424"/>
                <a:gd name="connsiteX47" fmla="*/ 207034 w 2672649"/>
                <a:gd name="connsiteY47" fmla="*/ 690113 h 2193424"/>
                <a:gd name="connsiteX48" fmla="*/ 414068 w 2672649"/>
                <a:gd name="connsiteY48" fmla="*/ 655608 h 2193424"/>
                <a:gd name="connsiteX49" fmla="*/ 621102 w 2672649"/>
                <a:gd name="connsiteY49" fmla="*/ 828136 h 2193424"/>
                <a:gd name="connsiteX50" fmla="*/ 741871 w 2672649"/>
                <a:gd name="connsiteY50" fmla="*/ 759125 h 2193424"/>
                <a:gd name="connsiteX0" fmla="*/ 741871 w 2672649"/>
                <a:gd name="connsiteY0" fmla="*/ 759125 h 2193424"/>
                <a:gd name="connsiteX1" fmla="*/ 690113 w 2672649"/>
                <a:gd name="connsiteY1" fmla="*/ 431321 h 2193424"/>
                <a:gd name="connsiteX2" fmla="*/ 914400 w 2672649"/>
                <a:gd name="connsiteY2" fmla="*/ 258793 h 2193424"/>
                <a:gd name="connsiteX3" fmla="*/ 1155939 w 2672649"/>
                <a:gd name="connsiteY3" fmla="*/ 103517 h 2193424"/>
                <a:gd name="connsiteX4" fmla="*/ 1328468 w 2672649"/>
                <a:gd name="connsiteY4" fmla="*/ 0 h 2193424"/>
                <a:gd name="connsiteX5" fmla="*/ 1500996 w 2672649"/>
                <a:gd name="connsiteY5" fmla="*/ 224287 h 2193424"/>
                <a:gd name="connsiteX6" fmla="*/ 1725283 w 2672649"/>
                <a:gd name="connsiteY6" fmla="*/ 276046 h 2193424"/>
                <a:gd name="connsiteX7" fmla="*/ 1846052 w 2672649"/>
                <a:gd name="connsiteY7" fmla="*/ 224287 h 2193424"/>
                <a:gd name="connsiteX8" fmla="*/ 1930200 w 2672649"/>
                <a:gd name="connsiteY8" fmla="*/ 92037 h 2193424"/>
                <a:gd name="connsiteX9" fmla="*/ 2013706 w 2672649"/>
                <a:gd name="connsiteY9" fmla="*/ 98194 h 2193424"/>
                <a:gd name="connsiteX10" fmla="*/ 2191109 w 2672649"/>
                <a:gd name="connsiteY10" fmla="*/ 172529 h 2193424"/>
                <a:gd name="connsiteX11" fmla="*/ 2380890 w 2672649"/>
                <a:gd name="connsiteY11" fmla="*/ 258793 h 2193424"/>
                <a:gd name="connsiteX12" fmla="*/ 2518913 w 2672649"/>
                <a:gd name="connsiteY12" fmla="*/ 396815 h 2193424"/>
                <a:gd name="connsiteX13" fmla="*/ 2467154 w 2672649"/>
                <a:gd name="connsiteY13" fmla="*/ 552091 h 2193424"/>
                <a:gd name="connsiteX14" fmla="*/ 2380890 w 2672649"/>
                <a:gd name="connsiteY14" fmla="*/ 655608 h 2193424"/>
                <a:gd name="connsiteX15" fmla="*/ 2311879 w 2672649"/>
                <a:gd name="connsiteY15" fmla="*/ 741872 h 2193424"/>
                <a:gd name="connsiteX16" fmla="*/ 2328619 w 2672649"/>
                <a:gd name="connsiteY16" fmla="*/ 842759 h 2193424"/>
                <a:gd name="connsiteX17" fmla="*/ 2311879 w 2672649"/>
                <a:gd name="connsiteY17" fmla="*/ 948906 h 2193424"/>
                <a:gd name="connsiteX18" fmla="*/ 2607037 w 2672649"/>
                <a:gd name="connsiteY18" fmla="*/ 1083785 h 2193424"/>
                <a:gd name="connsiteX19" fmla="*/ 2672649 w 2672649"/>
                <a:gd name="connsiteY19" fmla="*/ 1255801 h 2193424"/>
                <a:gd name="connsiteX20" fmla="*/ 2570671 w 2672649"/>
                <a:gd name="connsiteY20" fmla="*/ 1518249 h 2193424"/>
                <a:gd name="connsiteX21" fmla="*/ 2553675 w 2672649"/>
                <a:gd name="connsiteY21" fmla="*/ 1667239 h 2193424"/>
                <a:gd name="connsiteX22" fmla="*/ 2432649 w 2672649"/>
                <a:gd name="connsiteY22" fmla="*/ 1725283 h 2193424"/>
                <a:gd name="connsiteX23" fmla="*/ 2242868 w 2672649"/>
                <a:gd name="connsiteY23" fmla="*/ 1742536 h 2193424"/>
                <a:gd name="connsiteX24" fmla="*/ 1966822 w 2672649"/>
                <a:gd name="connsiteY24" fmla="*/ 1725283 h 2193424"/>
                <a:gd name="connsiteX25" fmla="*/ 1915064 w 2672649"/>
                <a:gd name="connsiteY25" fmla="*/ 1708030 h 2193424"/>
                <a:gd name="connsiteX26" fmla="*/ 1846052 w 2672649"/>
                <a:gd name="connsiteY26" fmla="*/ 1639019 h 2193424"/>
                <a:gd name="connsiteX27" fmla="*/ 1777041 w 2672649"/>
                <a:gd name="connsiteY27" fmla="*/ 1483744 h 2193424"/>
                <a:gd name="connsiteX28" fmla="*/ 1552754 w 2672649"/>
                <a:gd name="connsiteY28" fmla="*/ 1587261 h 2193424"/>
                <a:gd name="connsiteX29" fmla="*/ 1500996 w 2672649"/>
                <a:gd name="connsiteY29" fmla="*/ 1725283 h 2193424"/>
                <a:gd name="connsiteX30" fmla="*/ 1466490 w 2672649"/>
                <a:gd name="connsiteY30" fmla="*/ 1811547 h 2193424"/>
                <a:gd name="connsiteX31" fmla="*/ 1431985 w 2672649"/>
                <a:gd name="connsiteY31" fmla="*/ 1949570 h 2193424"/>
                <a:gd name="connsiteX32" fmla="*/ 1362973 w 2672649"/>
                <a:gd name="connsiteY32" fmla="*/ 2139351 h 2193424"/>
                <a:gd name="connsiteX33" fmla="*/ 1259456 w 2672649"/>
                <a:gd name="connsiteY33" fmla="*/ 2191110 h 2193424"/>
                <a:gd name="connsiteX34" fmla="*/ 931652 w 2672649"/>
                <a:gd name="connsiteY34" fmla="*/ 2122098 h 2193424"/>
                <a:gd name="connsiteX35" fmla="*/ 914400 w 2672649"/>
                <a:gd name="connsiteY35" fmla="*/ 2104846 h 2193424"/>
                <a:gd name="connsiteX36" fmla="*/ 828135 w 2672649"/>
                <a:gd name="connsiteY36" fmla="*/ 1949570 h 2193424"/>
                <a:gd name="connsiteX37" fmla="*/ 810883 w 2672649"/>
                <a:gd name="connsiteY37" fmla="*/ 1639019 h 2193424"/>
                <a:gd name="connsiteX38" fmla="*/ 776377 w 2672649"/>
                <a:gd name="connsiteY38" fmla="*/ 1483744 h 2193424"/>
                <a:gd name="connsiteX39" fmla="*/ 621102 w 2672649"/>
                <a:gd name="connsiteY39" fmla="*/ 1466491 h 2193424"/>
                <a:gd name="connsiteX40" fmla="*/ 500332 w 2672649"/>
                <a:gd name="connsiteY40" fmla="*/ 1449238 h 2193424"/>
                <a:gd name="connsiteX41" fmla="*/ 362309 w 2672649"/>
                <a:gd name="connsiteY41" fmla="*/ 1449238 h 2193424"/>
                <a:gd name="connsiteX42" fmla="*/ 103517 w 2672649"/>
                <a:gd name="connsiteY42" fmla="*/ 1431985 h 2193424"/>
                <a:gd name="connsiteX43" fmla="*/ 0 w 2672649"/>
                <a:gd name="connsiteY43" fmla="*/ 1311215 h 2193424"/>
                <a:gd name="connsiteX44" fmla="*/ 0 w 2672649"/>
                <a:gd name="connsiteY44" fmla="*/ 1052423 h 2193424"/>
                <a:gd name="connsiteX45" fmla="*/ 34505 w 2672649"/>
                <a:gd name="connsiteY45" fmla="*/ 897147 h 2193424"/>
                <a:gd name="connsiteX46" fmla="*/ 86264 w 2672649"/>
                <a:gd name="connsiteY46" fmla="*/ 759125 h 2193424"/>
                <a:gd name="connsiteX47" fmla="*/ 207034 w 2672649"/>
                <a:gd name="connsiteY47" fmla="*/ 690113 h 2193424"/>
                <a:gd name="connsiteX48" fmla="*/ 414068 w 2672649"/>
                <a:gd name="connsiteY48" fmla="*/ 655608 h 2193424"/>
                <a:gd name="connsiteX49" fmla="*/ 621102 w 2672649"/>
                <a:gd name="connsiteY49" fmla="*/ 828136 h 2193424"/>
                <a:gd name="connsiteX50" fmla="*/ 741871 w 2672649"/>
                <a:gd name="connsiteY50" fmla="*/ 759125 h 2193424"/>
                <a:gd name="connsiteX0" fmla="*/ 741871 w 2672649"/>
                <a:gd name="connsiteY0" fmla="*/ 708136 h 2142435"/>
                <a:gd name="connsiteX1" fmla="*/ 690113 w 2672649"/>
                <a:gd name="connsiteY1" fmla="*/ 380332 h 2142435"/>
                <a:gd name="connsiteX2" fmla="*/ 914400 w 2672649"/>
                <a:gd name="connsiteY2" fmla="*/ 207804 h 2142435"/>
                <a:gd name="connsiteX3" fmla="*/ 1155939 w 2672649"/>
                <a:gd name="connsiteY3" fmla="*/ 52528 h 2142435"/>
                <a:gd name="connsiteX4" fmla="*/ 1318270 w 2672649"/>
                <a:gd name="connsiteY4" fmla="*/ 0 h 2142435"/>
                <a:gd name="connsiteX5" fmla="*/ 1500996 w 2672649"/>
                <a:gd name="connsiteY5" fmla="*/ 173298 h 2142435"/>
                <a:gd name="connsiteX6" fmla="*/ 1725283 w 2672649"/>
                <a:gd name="connsiteY6" fmla="*/ 225057 h 2142435"/>
                <a:gd name="connsiteX7" fmla="*/ 1846052 w 2672649"/>
                <a:gd name="connsiteY7" fmla="*/ 173298 h 2142435"/>
                <a:gd name="connsiteX8" fmla="*/ 1930200 w 2672649"/>
                <a:gd name="connsiteY8" fmla="*/ 41048 h 2142435"/>
                <a:gd name="connsiteX9" fmla="*/ 2013706 w 2672649"/>
                <a:gd name="connsiteY9" fmla="*/ 47205 h 2142435"/>
                <a:gd name="connsiteX10" fmla="*/ 2191109 w 2672649"/>
                <a:gd name="connsiteY10" fmla="*/ 121540 h 2142435"/>
                <a:gd name="connsiteX11" fmla="*/ 2380890 w 2672649"/>
                <a:gd name="connsiteY11" fmla="*/ 207804 h 2142435"/>
                <a:gd name="connsiteX12" fmla="*/ 2518913 w 2672649"/>
                <a:gd name="connsiteY12" fmla="*/ 345826 h 2142435"/>
                <a:gd name="connsiteX13" fmla="*/ 2467154 w 2672649"/>
                <a:gd name="connsiteY13" fmla="*/ 501102 h 2142435"/>
                <a:gd name="connsiteX14" fmla="*/ 2380890 w 2672649"/>
                <a:gd name="connsiteY14" fmla="*/ 604619 h 2142435"/>
                <a:gd name="connsiteX15" fmla="*/ 2311879 w 2672649"/>
                <a:gd name="connsiteY15" fmla="*/ 690883 h 2142435"/>
                <a:gd name="connsiteX16" fmla="*/ 2328619 w 2672649"/>
                <a:gd name="connsiteY16" fmla="*/ 791770 h 2142435"/>
                <a:gd name="connsiteX17" fmla="*/ 2311879 w 2672649"/>
                <a:gd name="connsiteY17" fmla="*/ 897917 h 2142435"/>
                <a:gd name="connsiteX18" fmla="*/ 2607037 w 2672649"/>
                <a:gd name="connsiteY18" fmla="*/ 1032796 h 2142435"/>
                <a:gd name="connsiteX19" fmla="*/ 2672649 w 2672649"/>
                <a:gd name="connsiteY19" fmla="*/ 1204812 h 2142435"/>
                <a:gd name="connsiteX20" fmla="*/ 2570671 w 2672649"/>
                <a:gd name="connsiteY20" fmla="*/ 1467260 h 2142435"/>
                <a:gd name="connsiteX21" fmla="*/ 2553675 w 2672649"/>
                <a:gd name="connsiteY21" fmla="*/ 1616250 h 2142435"/>
                <a:gd name="connsiteX22" fmla="*/ 2432649 w 2672649"/>
                <a:gd name="connsiteY22" fmla="*/ 1674294 h 2142435"/>
                <a:gd name="connsiteX23" fmla="*/ 2242868 w 2672649"/>
                <a:gd name="connsiteY23" fmla="*/ 1691547 h 2142435"/>
                <a:gd name="connsiteX24" fmla="*/ 1966822 w 2672649"/>
                <a:gd name="connsiteY24" fmla="*/ 1674294 h 2142435"/>
                <a:gd name="connsiteX25" fmla="*/ 1915064 w 2672649"/>
                <a:gd name="connsiteY25" fmla="*/ 1657041 h 2142435"/>
                <a:gd name="connsiteX26" fmla="*/ 1846052 w 2672649"/>
                <a:gd name="connsiteY26" fmla="*/ 1588030 h 2142435"/>
                <a:gd name="connsiteX27" fmla="*/ 1777041 w 2672649"/>
                <a:gd name="connsiteY27" fmla="*/ 1432755 h 2142435"/>
                <a:gd name="connsiteX28" fmla="*/ 1552754 w 2672649"/>
                <a:gd name="connsiteY28" fmla="*/ 1536272 h 2142435"/>
                <a:gd name="connsiteX29" fmla="*/ 1500996 w 2672649"/>
                <a:gd name="connsiteY29" fmla="*/ 1674294 h 2142435"/>
                <a:gd name="connsiteX30" fmla="*/ 1466490 w 2672649"/>
                <a:gd name="connsiteY30" fmla="*/ 1760558 h 2142435"/>
                <a:gd name="connsiteX31" fmla="*/ 1431985 w 2672649"/>
                <a:gd name="connsiteY31" fmla="*/ 1898581 h 2142435"/>
                <a:gd name="connsiteX32" fmla="*/ 1362973 w 2672649"/>
                <a:gd name="connsiteY32" fmla="*/ 2088362 h 2142435"/>
                <a:gd name="connsiteX33" fmla="*/ 1259456 w 2672649"/>
                <a:gd name="connsiteY33" fmla="*/ 2140121 h 2142435"/>
                <a:gd name="connsiteX34" fmla="*/ 931652 w 2672649"/>
                <a:gd name="connsiteY34" fmla="*/ 2071109 h 2142435"/>
                <a:gd name="connsiteX35" fmla="*/ 914400 w 2672649"/>
                <a:gd name="connsiteY35" fmla="*/ 2053857 h 2142435"/>
                <a:gd name="connsiteX36" fmla="*/ 828135 w 2672649"/>
                <a:gd name="connsiteY36" fmla="*/ 1898581 h 2142435"/>
                <a:gd name="connsiteX37" fmla="*/ 810883 w 2672649"/>
                <a:gd name="connsiteY37" fmla="*/ 1588030 h 2142435"/>
                <a:gd name="connsiteX38" fmla="*/ 776377 w 2672649"/>
                <a:gd name="connsiteY38" fmla="*/ 1432755 h 2142435"/>
                <a:gd name="connsiteX39" fmla="*/ 621102 w 2672649"/>
                <a:gd name="connsiteY39" fmla="*/ 1415502 h 2142435"/>
                <a:gd name="connsiteX40" fmla="*/ 500332 w 2672649"/>
                <a:gd name="connsiteY40" fmla="*/ 1398249 h 2142435"/>
                <a:gd name="connsiteX41" fmla="*/ 362309 w 2672649"/>
                <a:gd name="connsiteY41" fmla="*/ 1398249 h 2142435"/>
                <a:gd name="connsiteX42" fmla="*/ 103517 w 2672649"/>
                <a:gd name="connsiteY42" fmla="*/ 1380996 h 2142435"/>
                <a:gd name="connsiteX43" fmla="*/ 0 w 2672649"/>
                <a:gd name="connsiteY43" fmla="*/ 1260226 h 2142435"/>
                <a:gd name="connsiteX44" fmla="*/ 0 w 2672649"/>
                <a:gd name="connsiteY44" fmla="*/ 1001434 h 2142435"/>
                <a:gd name="connsiteX45" fmla="*/ 34505 w 2672649"/>
                <a:gd name="connsiteY45" fmla="*/ 846158 h 2142435"/>
                <a:gd name="connsiteX46" fmla="*/ 86264 w 2672649"/>
                <a:gd name="connsiteY46" fmla="*/ 708136 h 2142435"/>
                <a:gd name="connsiteX47" fmla="*/ 207034 w 2672649"/>
                <a:gd name="connsiteY47" fmla="*/ 639124 h 2142435"/>
                <a:gd name="connsiteX48" fmla="*/ 414068 w 2672649"/>
                <a:gd name="connsiteY48" fmla="*/ 604619 h 2142435"/>
                <a:gd name="connsiteX49" fmla="*/ 621102 w 2672649"/>
                <a:gd name="connsiteY49" fmla="*/ 777147 h 2142435"/>
                <a:gd name="connsiteX50" fmla="*/ 741871 w 2672649"/>
                <a:gd name="connsiteY50" fmla="*/ 708136 h 2142435"/>
                <a:gd name="connsiteX0" fmla="*/ 741871 w 2672649"/>
                <a:gd name="connsiteY0" fmla="*/ 708136 h 2142435"/>
                <a:gd name="connsiteX1" fmla="*/ 690113 w 2672649"/>
                <a:gd name="connsiteY1" fmla="*/ 380332 h 2142435"/>
                <a:gd name="connsiteX2" fmla="*/ 914400 w 2672649"/>
                <a:gd name="connsiteY2" fmla="*/ 207804 h 2142435"/>
                <a:gd name="connsiteX3" fmla="*/ 1047163 w 2672649"/>
                <a:gd name="connsiteY3" fmla="*/ 32133 h 2142435"/>
                <a:gd name="connsiteX4" fmla="*/ 1318270 w 2672649"/>
                <a:gd name="connsiteY4" fmla="*/ 0 h 2142435"/>
                <a:gd name="connsiteX5" fmla="*/ 1500996 w 2672649"/>
                <a:gd name="connsiteY5" fmla="*/ 173298 h 2142435"/>
                <a:gd name="connsiteX6" fmla="*/ 1725283 w 2672649"/>
                <a:gd name="connsiteY6" fmla="*/ 225057 h 2142435"/>
                <a:gd name="connsiteX7" fmla="*/ 1846052 w 2672649"/>
                <a:gd name="connsiteY7" fmla="*/ 173298 h 2142435"/>
                <a:gd name="connsiteX8" fmla="*/ 1930200 w 2672649"/>
                <a:gd name="connsiteY8" fmla="*/ 41048 h 2142435"/>
                <a:gd name="connsiteX9" fmla="*/ 2013706 w 2672649"/>
                <a:gd name="connsiteY9" fmla="*/ 47205 h 2142435"/>
                <a:gd name="connsiteX10" fmla="*/ 2191109 w 2672649"/>
                <a:gd name="connsiteY10" fmla="*/ 121540 h 2142435"/>
                <a:gd name="connsiteX11" fmla="*/ 2380890 w 2672649"/>
                <a:gd name="connsiteY11" fmla="*/ 207804 h 2142435"/>
                <a:gd name="connsiteX12" fmla="*/ 2518913 w 2672649"/>
                <a:gd name="connsiteY12" fmla="*/ 345826 h 2142435"/>
                <a:gd name="connsiteX13" fmla="*/ 2467154 w 2672649"/>
                <a:gd name="connsiteY13" fmla="*/ 501102 h 2142435"/>
                <a:gd name="connsiteX14" fmla="*/ 2380890 w 2672649"/>
                <a:gd name="connsiteY14" fmla="*/ 604619 h 2142435"/>
                <a:gd name="connsiteX15" fmla="*/ 2311879 w 2672649"/>
                <a:gd name="connsiteY15" fmla="*/ 690883 h 2142435"/>
                <a:gd name="connsiteX16" fmla="*/ 2328619 w 2672649"/>
                <a:gd name="connsiteY16" fmla="*/ 791770 h 2142435"/>
                <a:gd name="connsiteX17" fmla="*/ 2311879 w 2672649"/>
                <a:gd name="connsiteY17" fmla="*/ 897917 h 2142435"/>
                <a:gd name="connsiteX18" fmla="*/ 2607037 w 2672649"/>
                <a:gd name="connsiteY18" fmla="*/ 1032796 h 2142435"/>
                <a:gd name="connsiteX19" fmla="*/ 2672649 w 2672649"/>
                <a:gd name="connsiteY19" fmla="*/ 1204812 h 2142435"/>
                <a:gd name="connsiteX20" fmla="*/ 2570671 w 2672649"/>
                <a:gd name="connsiteY20" fmla="*/ 1467260 h 2142435"/>
                <a:gd name="connsiteX21" fmla="*/ 2553675 w 2672649"/>
                <a:gd name="connsiteY21" fmla="*/ 1616250 h 2142435"/>
                <a:gd name="connsiteX22" fmla="*/ 2432649 w 2672649"/>
                <a:gd name="connsiteY22" fmla="*/ 1674294 h 2142435"/>
                <a:gd name="connsiteX23" fmla="*/ 2242868 w 2672649"/>
                <a:gd name="connsiteY23" fmla="*/ 1691547 h 2142435"/>
                <a:gd name="connsiteX24" fmla="*/ 1966822 w 2672649"/>
                <a:gd name="connsiteY24" fmla="*/ 1674294 h 2142435"/>
                <a:gd name="connsiteX25" fmla="*/ 1915064 w 2672649"/>
                <a:gd name="connsiteY25" fmla="*/ 1657041 h 2142435"/>
                <a:gd name="connsiteX26" fmla="*/ 1846052 w 2672649"/>
                <a:gd name="connsiteY26" fmla="*/ 1588030 h 2142435"/>
                <a:gd name="connsiteX27" fmla="*/ 1777041 w 2672649"/>
                <a:gd name="connsiteY27" fmla="*/ 1432755 h 2142435"/>
                <a:gd name="connsiteX28" fmla="*/ 1552754 w 2672649"/>
                <a:gd name="connsiteY28" fmla="*/ 1536272 h 2142435"/>
                <a:gd name="connsiteX29" fmla="*/ 1500996 w 2672649"/>
                <a:gd name="connsiteY29" fmla="*/ 1674294 h 2142435"/>
                <a:gd name="connsiteX30" fmla="*/ 1466490 w 2672649"/>
                <a:gd name="connsiteY30" fmla="*/ 1760558 h 2142435"/>
                <a:gd name="connsiteX31" fmla="*/ 1431985 w 2672649"/>
                <a:gd name="connsiteY31" fmla="*/ 1898581 h 2142435"/>
                <a:gd name="connsiteX32" fmla="*/ 1362973 w 2672649"/>
                <a:gd name="connsiteY32" fmla="*/ 2088362 h 2142435"/>
                <a:gd name="connsiteX33" fmla="*/ 1259456 w 2672649"/>
                <a:gd name="connsiteY33" fmla="*/ 2140121 h 2142435"/>
                <a:gd name="connsiteX34" fmla="*/ 931652 w 2672649"/>
                <a:gd name="connsiteY34" fmla="*/ 2071109 h 2142435"/>
                <a:gd name="connsiteX35" fmla="*/ 914400 w 2672649"/>
                <a:gd name="connsiteY35" fmla="*/ 2053857 h 2142435"/>
                <a:gd name="connsiteX36" fmla="*/ 828135 w 2672649"/>
                <a:gd name="connsiteY36" fmla="*/ 1898581 h 2142435"/>
                <a:gd name="connsiteX37" fmla="*/ 810883 w 2672649"/>
                <a:gd name="connsiteY37" fmla="*/ 1588030 h 2142435"/>
                <a:gd name="connsiteX38" fmla="*/ 776377 w 2672649"/>
                <a:gd name="connsiteY38" fmla="*/ 1432755 h 2142435"/>
                <a:gd name="connsiteX39" fmla="*/ 621102 w 2672649"/>
                <a:gd name="connsiteY39" fmla="*/ 1415502 h 2142435"/>
                <a:gd name="connsiteX40" fmla="*/ 500332 w 2672649"/>
                <a:gd name="connsiteY40" fmla="*/ 1398249 h 2142435"/>
                <a:gd name="connsiteX41" fmla="*/ 362309 w 2672649"/>
                <a:gd name="connsiteY41" fmla="*/ 1398249 h 2142435"/>
                <a:gd name="connsiteX42" fmla="*/ 103517 w 2672649"/>
                <a:gd name="connsiteY42" fmla="*/ 1380996 h 2142435"/>
                <a:gd name="connsiteX43" fmla="*/ 0 w 2672649"/>
                <a:gd name="connsiteY43" fmla="*/ 1260226 h 2142435"/>
                <a:gd name="connsiteX44" fmla="*/ 0 w 2672649"/>
                <a:gd name="connsiteY44" fmla="*/ 1001434 h 2142435"/>
                <a:gd name="connsiteX45" fmla="*/ 34505 w 2672649"/>
                <a:gd name="connsiteY45" fmla="*/ 846158 h 2142435"/>
                <a:gd name="connsiteX46" fmla="*/ 86264 w 2672649"/>
                <a:gd name="connsiteY46" fmla="*/ 708136 h 2142435"/>
                <a:gd name="connsiteX47" fmla="*/ 207034 w 2672649"/>
                <a:gd name="connsiteY47" fmla="*/ 639124 h 2142435"/>
                <a:gd name="connsiteX48" fmla="*/ 414068 w 2672649"/>
                <a:gd name="connsiteY48" fmla="*/ 604619 h 2142435"/>
                <a:gd name="connsiteX49" fmla="*/ 621102 w 2672649"/>
                <a:gd name="connsiteY49" fmla="*/ 777147 h 2142435"/>
                <a:gd name="connsiteX50" fmla="*/ 741871 w 2672649"/>
                <a:gd name="connsiteY50" fmla="*/ 708136 h 2142435"/>
                <a:gd name="connsiteX0" fmla="*/ 741871 w 2672649"/>
                <a:gd name="connsiteY0" fmla="*/ 718120 h 2152419"/>
                <a:gd name="connsiteX1" fmla="*/ 690113 w 2672649"/>
                <a:gd name="connsiteY1" fmla="*/ 390316 h 2152419"/>
                <a:gd name="connsiteX2" fmla="*/ 914400 w 2672649"/>
                <a:gd name="connsiteY2" fmla="*/ 217788 h 2152419"/>
                <a:gd name="connsiteX3" fmla="*/ 1047163 w 2672649"/>
                <a:gd name="connsiteY3" fmla="*/ 42117 h 2152419"/>
                <a:gd name="connsiteX4" fmla="*/ 1318270 w 2672649"/>
                <a:gd name="connsiteY4" fmla="*/ 9984 h 2152419"/>
                <a:gd name="connsiteX5" fmla="*/ 1500996 w 2672649"/>
                <a:gd name="connsiteY5" fmla="*/ 183282 h 2152419"/>
                <a:gd name="connsiteX6" fmla="*/ 1725283 w 2672649"/>
                <a:gd name="connsiteY6" fmla="*/ 235041 h 2152419"/>
                <a:gd name="connsiteX7" fmla="*/ 1846052 w 2672649"/>
                <a:gd name="connsiteY7" fmla="*/ 183282 h 2152419"/>
                <a:gd name="connsiteX8" fmla="*/ 1930200 w 2672649"/>
                <a:gd name="connsiteY8" fmla="*/ 51032 h 2152419"/>
                <a:gd name="connsiteX9" fmla="*/ 2013706 w 2672649"/>
                <a:gd name="connsiteY9" fmla="*/ 57189 h 2152419"/>
                <a:gd name="connsiteX10" fmla="*/ 2191109 w 2672649"/>
                <a:gd name="connsiteY10" fmla="*/ 131524 h 2152419"/>
                <a:gd name="connsiteX11" fmla="*/ 2380890 w 2672649"/>
                <a:gd name="connsiteY11" fmla="*/ 217788 h 2152419"/>
                <a:gd name="connsiteX12" fmla="*/ 2518913 w 2672649"/>
                <a:gd name="connsiteY12" fmla="*/ 355810 h 2152419"/>
                <a:gd name="connsiteX13" fmla="*/ 2467154 w 2672649"/>
                <a:gd name="connsiteY13" fmla="*/ 511086 h 2152419"/>
                <a:gd name="connsiteX14" fmla="*/ 2380890 w 2672649"/>
                <a:gd name="connsiteY14" fmla="*/ 614603 h 2152419"/>
                <a:gd name="connsiteX15" fmla="*/ 2311879 w 2672649"/>
                <a:gd name="connsiteY15" fmla="*/ 700867 h 2152419"/>
                <a:gd name="connsiteX16" fmla="*/ 2328619 w 2672649"/>
                <a:gd name="connsiteY16" fmla="*/ 801754 h 2152419"/>
                <a:gd name="connsiteX17" fmla="*/ 2311879 w 2672649"/>
                <a:gd name="connsiteY17" fmla="*/ 907901 h 2152419"/>
                <a:gd name="connsiteX18" fmla="*/ 2607037 w 2672649"/>
                <a:gd name="connsiteY18" fmla="*/ 1042780 h 2152419"/>
                <a:gd name="connsiteX19" fmla="*/ 2672649 w 2672649"/>
                <a:gd name="connsiteY19" fmla="*/ 1214796 h 2152419"/>
                <a:gd name="connsiteX20" fmla="*/ 2570671 w 2672649"/>
                <a:gd name="connsiteY20" fmla="*/ 1477244 h 2152419"/>
                <a:gd name="connsiteX21" fmla="*/ 2553675 w 2672649"/>
                <a:gd name="connsiteY21" fmla="*/ 1626234 h 2152419"/>
                <a:gd name="connsiteX22" fmla="*/ 2432649 w 2672649"/>
                <a:gd name="connsiteY22" fmla="*/ 1684278 h 2152419"/>
                <a:gd name="connsiteX23" fmla="*/ 2242868 w 2672649"/>
                <a:gd name="connsiteY23" fmla="*/ 1701531 h 2152419"/>
                <a:gd name="connsiteX24" fmla="*/ 1966822 w 2672649"/>
                <a:gd name="connsiteY24" fmla="*/ 1684278 h 2152419"/>
                <a:gd name="connsiteX25" fmla="*/ 1915064 w 2672649"/>
                <a:gd name="connsiteY25" fmla="*/ 1667025 h 2152419"/>
                <a:gd name="connsiteX26" fmla="*/ 1846052 w 2672649"/>
                <a:gd name="connsiteY26" fmla="*/ 1598014 h 2152419"/>
                <a:gd name="connsiteX27" fmla="*/ 1777041 w 2672649"/>
                <a:gd name="connsiteY27" fmla="*/ 1442739 h 2152419"/>
                <a:gd name="connsiteX28" fmla="*/ 1552754 w 2672649"/>
                <a:gd name="connsiteY28" fmla="*/ 1546256 h 2152419"/>
                <a:gd name="connsiteX29" fmla="*/ 1500996 w 2672649"/>
                <a:gd name="connsiteY29" fmla="*/ 1684278 h 2152419"/>
                <a:gd name="connsiteX30" fmla="*/ 1466490 w 2672649"/>
                <a:gd name="connsiteY30" fmla="*/ 1770542 h 2152419"/>
                <a:gd name="connsiteX31" fmla="*/ 1431985 w 2672649"/>
                <a:gd name="connsiteY31" fmla="*/ 1908565 h 2152419"/>
                <a:gd name="connsiteX32" fmla="*/ 1362973 w 2672649"/>
                <a:gd name="connsiteY32" fmla="*/ 2098346 h 2152419"/>
                <a:gd name="connsiteX33" fmla="*/ 1259456 w 2672649"/>
                <a:gd name="connsiteY33" fmla="*/ 2150105 h 2152419"/>
                <a:gd name="connsiteX34" fmla="*/ 931652 w 2672649"/>
                <a:gd name="connsiteY34" fmla="*/ 2081093 h 2152419"/>
                <a:gd name="connsiteX35" fmla="*/ 914400 w 2672649"/>
                <a:gd name="connsiteY35" fmla="*/ 2063841 h 2152419"/>
                <a:gd name="connsiteX36" fmla="*/ 828135 w 2672649"/>
                <a:gd name="connsiteY36" fmla="*/ 1908565 h 2152419"/>
                <a:gd name="connsiteX37" fmla="*/ 810883 w 2672649"/>
                <a:gd name="connsiteY37" fmla="*/ 1598014 h 2152419"/>
                <a:gd name="connsiteX38" fmla="*/ 776377 w 2672649"/>
                <a:gd name="connsiteY38" fmla="*/ 1442739 h 2152419"/>
                <a:gd name="connsiteX39" fmla="*/ 621102 w 2672649"/>
                <a:gd name="connsiteY39" fmla="*/ 1425486 h 2152419"/>
                <a:gd name="connsiteX40" fmla="*/ 500332 w 2672649"/>
                <a:gd name="connsiteY40" fmla="*/ 1408233 h 2152419"/>
                <a:gd name="connsiteX41" fmla="*/ 362309 w 2672649"/>
                <a:gd name="connsiteY41" fmla="*/ 1408233 h 2152419"/>
                <a:gd name="connsiteX42" fmla="*/ 103517 w 2672649"/>
                <a:gd name="connsiteY42" fmla="*/ 1390980 h 2152419"/>
                <a:gd name="connsiteX43" fmla="*/ 0 w 2672649"/>
                <a:gd name="connsiteY43" fmla="*/ 1270210 h 2152419"/>
                <a:gd name="connsiteX44" fmla="*/ 0 w 2672649"/>
                <a:gd name="connsiteY44" fmla="*/ 1011418 h 2152419"/>
                <a:gd name="connsiteX45" fmla="*/ 34505 w 2672649"/>
                <a:gd name="connsiteY45" fmla="*/ 856142 h 2152419"/>
                <a:gd name="connsiteX46" fmla="*/ 86264 w 2672649"/>
                <a:gd name="connsiteY46" fmla="*/ 718120 h 2152419"/>
                <a:gd name="connsiteX47" fmla="*/ 207034 w 2672649"/>
                <a:gd name="connsiteY47" fmla="*/ 649108 h 2152419"/>
                <a:gd name="connsiteX48" fmla="*/ 414068 w 2672649"/>
                <a:gd name="connsiteY48" fmla="*/ 614603 h 2152419"/>
                <a:gd name="connsiteX49" fmla="*/ 621102 w 2672649"/>
                <a:gd name="connsiteY49" fmla="*/ 787131 h 2152419"/>
                <a:gd name="connsiteX50" fmla="*/ 741871 w 2672649"/>
                <a:gd name="connsiteY50" fmla="*/ 718120 h 2152419"/>
                <a:gd name="connsiteX0" fmla="*/ 741871 w 2672649"/>
                <a:gd name="connsiteY0" fmla="*/ 718120 h 2152419"/>
                <a:gd name="connsiteX1" fmla="*/ 690113 w 2672649"/>
                <a:gd name="connsiteY1" fmla="*/ 390316 h 2152419"/>
                <a:gd name="connsiteX2" fmla="*/ 914400 w 2672649"/>
                <a:gd name="connsiteY2" fmla="*/ 217788 h 2152419"/>
                <a:gd name="connsiteX3" fmla="*/ 1047163 w 2672649"/>
                <a:gd name="connsiteY3" fmla="*/ 42117 h 2152419"/>
                <a:gd name="connsiteX4" fmla="*/ 1318270 w 2672649"/>
                <a:gd name="connsiteY4" fmla="*/ 9984 h 2152419"/>
                <a:gd name="connsiteX5" fmla="*/ 1500996 w 2672649"/>
                <a:gd name="connsiteY5" fmla="*/ 183282 h 2152419"/>
                <a:gd name="connsiteX6" fmla="*/ 1725283 w 2672649"/>
                <a:gd name="connsiteY6" fmla="*/ 235041 h 2152419"/>
                <a:gd name="connsiteX7" fmla="*/ 1846052 w 2672649"/>
                <a:gd name="connsiteY7" fmla="*/ 183282 h 2152419"/>
                <a:gd name="connsiteX8" fmla="*/ 1930200 w 2672649"/>
                <a:gd name="connsiteY8" fmla="*/ 51032 h 2152419"/>
                <a:gd name="connsiteX9" fmla="*/ 2013706 w 2672649"/>
                <a:gd name="connsiteY9" fmla="*/ 57189 h 2152419"/>
                <a:gd name="connsiteX10" fmla="*/ 2191109 w 2672649"/>
                <a:gd name="connsiteY10" fmla="*/ 131524 h 2152419"/>
                <a:gd name="connsiteX11" fmla="*/ 2380890 w 2672649"/>
                <a:gd name="connsiteY11" fmla="*/ 217788 h 2152419"/>
                <a:gd name="connsiteX12" fmla="*/ 2518913 w 2672649"/>
                <a:gd name="connsiteY12" fmla="*/ 355810 h 2152419"/>
                <a:gd name="connsiteX13" fmla="*/ 2467154 w 2672649"/>
                <a:gd name="connsiteY13" fmla="*/ 511086 h 2152419"/>
                <a:gd name="connsiteX14" fmla="*/ 2380890 w 2672649"/>
                <a:gd name="connsiteY14" fmla="*/ 614603 h 2152419"/>
                <a:gd name="connsiteX15" fmla="*/ 2311879 w 2672649"/>
                <a:gd name="connsiteY15" fmla="*/ 700867 h 2152419"/>
                <a:gd name="connsiteX16" fmla="*/ 2328619 w 2672649"/>
                <a:gd name="connsiteY16" fmla="*/ 801754 h 2152419"/>
                <a:gd name="connsiteX17" fmla="*/ 2311879 w 2672649"/>
                <a:gd name="connsiteY17" fmla="*/ 907901 h 2152419"/>
                <a:gd name="connsiteX18" fmla="*/ 2607037 w 2672649"/>
                <a:gd name="connsiteY18" fmla="*/ 1042780 h 2152419"/>
                <a:gd name="connsiteX19" fmla="*/ 2672649 w 2672649"/>
                <a:gd name="connsiteY19" fmla="*/ 1214796 h 2152419"/>
                <a:gd name="connsiteX20" fmla="*/ 2570671 w 2672649"/>
                <a:gd name="connsiteY20" fmla="*/ 1477244 h 2152419"/>
                <a:gd name="connsiteX21" fmla="*/ 2553675 w 2672649"/>
                <a:gd name="connsiteY21" fmla="*/ 1626234 h 2152419"/>
                <a:gd name="connsiteX22" fmla="*/ 2432649 w 2672649"/>
                <a:gd name="connsiteY22" fmla="*/ 1684278 h 2152419"/>
                <a:gd name="connsiteX23" fmla="*/ 2242868 w 2672649"/>
                <a:gd name="connsiteY23" fmla="*/ 1701531 h 2152419"/>
                <a:gd name="connsiteX24" fmla="*/ 1966822 w 2672649"/>
                <a:gd name="connsiteY24" fmla="*/ 1684278 h 2152419"/>
                <a:gd name="connsiteX25" fmla="*/ 1915064 w 2672649"/>
                <a:gd name="connsiteY25" fmla="*/ 1667025 h 2152419"/>
                <a:gd name="connsiteX26" fmla="*/ 1846052 w 2672649"/>
                <a:gd name="connsiteY26" fmla="*/ 1598014 h 2152419"/>
                <a:gd name="connsiteX27" fmla="*/ 1777041 w 2672649"/>
                <a:gd name="connsiteY27" fmla="*/ 1442739 h 2152419"/>
                <a:gd name="connsiteX28" fmla="*/ 1552754 w 2672649"/>
                <a:gd name="connsiteY28" fmla="*/ 1546256 h 2152419"/>
                <a:gd name="connsiteX29" fmla="*/ 1500996 w 2672649"/>
                <a:gd name="connsiteY29" fmla="*/ 1684278 h 2152419"/>
                <a:gd name="connsiteX30" fmla="*/ 1466490 w 2672649"/>
                <a:gd name="connsiteY30" fmla="*/ 1770542 h 2152419"/>
                <a:gd name="connsiteX31" fmla="*/ 1431985 w 2672649"/>
                <a:gd name="connsiteY31" fmla="*/ 1908565 h 2152419"/>
                <a:gd name="connsiteX32" fmla="*/ 1362973 w 2672649"/>
                <a:gd name="connsiteY32" fmla="*/ 2098346 h 2152419"/>
                <a:gd name="connsiteX33" fmla="*/ 1259456 w 2672649"/>
                <a:gd name="connsiteY33" fmla="*/ 2150105 h 2152419"/>
                <a:gd name="connsiteX34" fmla="*/ 931652 w 2672649"/>
                <a:gd name="connsiteY34" fmla="*/ 2081093 h 2152419"/>
                <a:gd name="connsiteX35" fmla="*/ 914400 w 2672649"/>
                <a:gd name="connsiteY35" fmla="*/ 2063841 h 2152419"/>
                <a:gd name="connsiteX36" fmla="*/ 828135 w 2672649"/>
                <a:gd name="connsiteY36" fmla="*/ 1908565 h 2152419"/>
                <a:gd name="connsiteX37" fmla="*/ 810883 w 2672649"/>
                <a:gd name="connsiteY37" fmla="*/ 1598014 h 2152419"/>
                <a:gd name="connsiteX38" fmla="*/ 776377 w 2672649"/>
                <a:gd name="connsiteY38" fmla="*/ 1442739 h 2152419"/>
                <a:gd name="connsiteX39" fmla="*/ 621102 w 2672649"/>
                <a:gd name="connsiteY39" fmla="*/ 1425486 h 2152419"/>
                <a:gd name="connsiteX40" fmla="*/ 500332 w 2672649"/>
                <a:gd name="connsiteY40" fmla="*/ 1408233 h 2152419"/>
                <a:gd name="connsiteX41" fmla="*/ 362309 w 2672649"/>
                <a:gd name="connsiteY41" fmla="*/ 1408233 h 2152419"/>
                <a:gd name="connsiteX42" fmla="*/ 103517 w 2672649"/>
                <a:gd name="connsiteY42" fmla="*/ 1390980 h 2152419"/>
                <a:gd name="connsiteX43" fmla="*/ 0 w 2672649"/>
                <a:gd name="connsiteY43" fmla="*/ 1270210 h 2152419"/>
                <a:gd name="connsiteX44" fmla="*/ 0 w 2672649"/>
                <a:gd name="connsiteY44" fmla="*/ 1011418 h 2152419"/>
                <a:gd name="connsiteX45" fmla="*/ 34505 w 2672649"/>
                <a:gd name="connsiteY45" fmla="*/ 856142 h 2152419"/>
                <a:gd name="connsiteX46" fmla="*/ 86264 w 2672649"/>
                <a:gd name="connsiteY46" fmla="*/ 718120 h 2152419"/>
                <a:gd name="connsiteX47" fmla="*/ 207034 w 2672649"/>
                <a:gd name="connsiteY47" fmla="*/ 649108 h 2152419"/>
                <a:gd name="connsiteX48" fmla="*/ 414068 w 2672649"/>
                <a:gd name="connsiteY48" fmla="*/ 614603 h 2152419"/>
                <a:gd name="connsiteX49" fmla="*/ 621102 w 2672649"/>
                <a:gd name="connsiteY49" fmla="*/ 787131 h 2152419"/>
                <a:gd name="connsiteX50" fmla="*/ 741871 w 2672649"/>
                <a:gd name="connsiteY50" fmla="*/ 718120 h 2152419"/>
                <a:gd name="connsiteX0" fmla="*/ 741871 w 2672649"/>
                <a:gd name="connsiteY0" fmla="*/ 718120 h 2152419"/>
                <a:gd name="connsiteX1" fmla="*/ 690113 w 2672649"/>
                <a:gd name="connsiteY1" fmla="*/ 390316 h 2152419"/>
                <a:gd name="connsiteX2" fmla="*/ 914400 w 2672649"/>
                <a:gd name="connsiteY2" fmla="*/ 217788 h 2152419"/>
                <a:gd name="connsiteX3" fmla="*/ 1047163 w 2672649"/>
                <a:gd name="connsiteY3" fmla="*/ 42117 h 2152419"/>
                <a:gd name="connsiteX4" fmla="*/ 1318270 w 2672649"/>
                <a:gd name="connsiteY4" fmla="*/ 9984 h 2152419"/>
                <a:gd name="connsiteX5" fmla="*/ 1500996 w 2672649"/>
                <a:gd name="connsiteY5" fmla="*/ 183282 h 2152419"/>
                <a:gd name="connsiteX6" fmla="*/ 1725283 w 2672649"/>
                <a:gd name="connsiteY6" fmla="*/ 235041 h 2152419"/>
                <a:gd name="connsiteX7" fmla="*/ 1846052 w 2672649"/>
                <a:gd name="connsiteY7" fmla="*/ 183282 h 2152419"/>
                <a:gd name="connsiteX8" fmla="*/ 1930200 w 2672649"/>
                <a:gd name="connsiteY8" fmla="*/ 51032 h 2152419"/>
                <a:gd name="connsiteX9" fmla="*/ 2013706 w 2672649"/>
                <a:gd name="connsiteY9" fmla="*/ 57189 h 2152419"/>
                <a:gd name="connsiteX10" fmla="*/ 2191109 w 2672649"/>
                <a:gd name="connsiteY10" fmla="*/ 131524 h 2152419"/>
                <a:gd name="connsiteX11" fmla="*/ 2380890 w 2672649"/>
                <a:gd name="connsiteY11" fmla="*/ 217788 h 2152419"/>
                <a:gd name="connsiteX12" fmla="*/ 2518913 w 2672649"/>
                <a:gd name="connsiteY12" fmla="*/ 355810 h 2152419"/>
                <a:gd name="connsiteX13" fmla="*/ 2467154 w 2672649"/>
                <a:gd name="connsiteY13" fmla="*/ 511086 h 2152419"/>
                <a:gd name="connsiteX14" fmla="*/ 2380890 w 2672649"/>
                <a:gd name="connsiteY14" fmla="*/ 614603 h 2152419"/>
                <a:gd name="connsiteX15" fmla="*/ 2311879 w 2672649"/>
                <a:gd name="connsiteY15" fmla="*/ 700867 h 2152419"/>
                <a:gd name="connsiteX16" fmla="*/ 2328619 w 2672649"/>
                <a:gd name="connsiteY16" fmla="*/ 801754 h 2152419"/>
                <a:gd name="connsiteX17" fmla="*/ 2311879 w 2672649"/>
                <a:gd name="connsiteY17" fmla="*/ 907901 h 2152419"/>
                <a:gd name="connsiteX18" fmla="*/ 2607037 w 2672649"/>
                <a:gd name="connsiteY18" fmla="*/ 1042780 h 2152419"/>
                <a:gd name="connsiteX19" fmla="*/ 2672649 w 2672649"/>
                <a:gd name="connsiteY19" fmla="*/ 1214796 h 2152419"/>
                <a:gd name="connsiteX20" fmla="*/ 2570671 w 2672649"/>
                <a:gd name="connsiteY20" fmla="*/ 1477244 h 2152419"/>
                <a:gd name="connsiteX21" fmla="*/ 2553675 w 2672649"/>
                <a:gd name="connsiteY21" fmla="*/ 1626234 h 2152419"/>
                <a:gd name="connsiteX22" fmla="*/ 2432649 w 2672649"/>
                <a:gd name="connsiteY22" fmla="*/ 1684278 h 2152419"/>
                <a:gd name="connsiteX23" fmla="*/ 2242868 w 2672649"/>
                <a:gd name="connsiteY23" fmla="*/ 1701531 h 2152419"/>
                <a:gd name="connsiteX24" fmla="*/ 1966822 w 2672649"/>
                <a:gd name="connsiteY24" fmla="*/ 1684278 h 2152419"/>
                <a:gd name="connsiteX25" fmla="*/ 1915064 w 2672649"/>
                <a:gd name="connsiteY25" fmla="*/ 1667025 h 2152419"/>
                <a:gd name="connsiteX26" fmla="*/ 1846052 w 2672649"/>
                <a:gd name="connsiteY26" fmla="*/ 1598014 h 2152419"/>
                <a:gd name="connsiteX27" fmla="*/ 1777041 w 2672649"/>
                <a:gd name="connsiteY27" fmla="*/ 1442739 h 2152419"/>
                <a:gd name="connsiteX28" fmla="*/ 1552754 w 2672649"/>
                <a:gd name="connsiteY28" fmla="*/ 1546256 h 2152419"/>
                <a:gd name="connsiteX29" fmla="*/ 1500996 w 2672649"/>
                <a:gd name="connsiteY29" fmla="*/ 1684278 h 2152419"/>
                <a:gd name="connsiteX30" fmla="*/ 1466490 w 2672649"/>
                <a:gd name="connsiteY30" fmla="*/ 1770542 h 2152419"/>
                <a:gd name="connsiteX31" fmla="*/ 1431985 w 2672649"/>
                <a:gd name="connsiteY31" fmla="*/ 1908565 h 2152419"/>
                <a:gd name="connsiteX32" fmla="*/ 1362973 w 2672649"/>
                <a:gd name="connsiteY32" fmla="*/ 2098346 h 2152419"/>
                <a:gd name="connsiteX33" fmla="*/ 1259456 w 2672649"/>
                <a:gd name="connsiteY33" fmla="*/ 2150105 h 2152419"/>
                <a:gd name="connsiteX34" fmla="*/ 931652 w 2672649"/>
                <a:gd name="connsiteY34" fmla="*/ 2081093 h 2152419"/>
                <a:gd name="connsiteX35" fmla="*/ 914400 w 2672649"/>
                <a:gd name="connsiteY35" fmla="*/ 2063841 h 2152419"/>
                <a:gd name="connsiteX36" fmla="*/ 828135 w 2672649"/>
                <a:gd name="connsiteY36" fmla="*/ 1908565 h 2152419"/>
                <a:gd name="connsiteX37" fmla="*/ 810883 w 2672649"/>
                <a:gd name="connsiteY37" fmla="*/ 1598014 h 2152419"/>
                <a:gd name="connsiteX38" fmla="*/ 776377 w 2672649"/>
                <a:gd name="connsiteY38" fmla="*/ 1442739 h 2152419"/>
                <a:gd name="connsiteX39" fmla="*/ 621102 w 2672649"/>
                <a:gd name="connsiteY39" fmla="*/ 1425486 h 2152419"/>
                <a:gd name="connsiteX40" fmla="*/ 500332 w 2672649"/>
                <a:gd name="connsiteY40" fmla="*/ 1408233 h 2152419"/>
                <a:gd name="connsiteX41" fmla="*/ 362309 w 2672649"/>
                <a:gd name="connsiteY41" fmla="*/ 1408233 h 2152419"/>
                <a:gd name="connsiteX42" fmla="*/ 103517 w 2672649"/>
                <a:gd name="connsiteY42" fmla="*/ 1390980 h 2152419"/>
                <a:gd name="connsiteX43" fmla="*/ 0 w 2672649"/>
                <a:gd name="connsiteY43" fmla="*/ 1270210 h 2152419"/>
                <a:gd name="connsiteX44" fmla="*/ 0 w 2672649"/>
                <a:gd name="connsiteY44" fmla="*/ 1011418 h 2152419"/>
                <a:gd name="connsiteX45" fmla="*/ 34505 w 2672649"/>
                <a:gd name="connsiteY45" fmla="*/ 856142 h 2152419"/>
                <a:gd name="connsiteX46" fmla="*/ 86264 w 2672649"/>
                <a:gd name="connsiteY46" fmla="*/ 718120 h 2152419"/>
                <a:gd name="connsiteX47" fmla="*/ 207034 w 2672649"/>
                <a:gd name="connsiteY47" fmla="*/ 649108 h 2152419"/>
                <a:gd name="connsiteX48" fmla="*/ 414068 w 2672649"/>
                <a:gd name="connsiteY48" fmla="*/ 614603 h 2152419"/>
                <a:gd name="connsiteX49" fmla="*/ 621102 w 2672649"/>
                <a:gd name="connsiteY49" fmla="*/ 787131 h 2152419"/>
                <a:gd name="connsiteX50" fmla="*/ 741871 w 2672649"/>
                <a:gd name="connsiteY50" fmla="*/ 718120 h 2152419"/>
                <a:gd name="connsiteX0" fmla="*/ 741871 w 2672649"/>
                <a:gd name="connsiteY0" fmla="*/ 718120 h 2152419"/>
                <a:gd name="connsiteX1" fmla="*/ 690113 w 2672649"/>
                <a:gd name="connsiteY1" fmla="*/ 390316 h 2152419"/>
                <a:gd name="connsiteX2" fmla="*/ 914400 w 2672649"/>
                <a:gd name="connsiteY2" fmla="*/ 217788 h 2152419"/>
                <a:gd name="connsiteX3" fmla="*/ 1047163 w 2672649"/>
                <a:gd name="connsiteY3" fmla="*/ 42117 h 2152419"/>
                <a:gd name="connsiteX4" fmla="*/ 1318270 w 2672649"/>
                <a:gd name="connsiteY4" fmla="*/ 9984 h 2152419"/>
                <a:gd name="connsiteX5" fmla="*/ 1500996 w 2672649"/>
                <a:gd name="connsiteY5" fmla="*/ 183282 h 2152419"/>
                <a:gd name="connsiteX6" fmla="*/ 1725283 w 2672649"/>
                <a:gd name="connsiteY6" fmla="*/ 235041 h 2152419"/>
                <a:gd name="connsiteX7" fmla="*/ 1846052 w 2672649"/>
                <a:gd name="connsiteY7" fmla="*/ 183282 h 2152419"/>
                <a:gd name="connsiteX8" fmla="*/ 1930200 w 2672649"/>
                <a:gd name="connsiteY8" fmla="*/ 51032 h 2152419"/>
                <a:gd name="connsiteX9" fmla="*/ 2013706 w 2672649"/>
                <a:gd name="connsiteY9" fmla="*/ 57189 h 2152419"/>
                <a:gd name="connsiteX10" fmla="*/ 2191109 w 2672649"/>
                <a:gd name="connsiteY10" fmla="*/ 131524 h 2152419"/>
                <a:gd name="connsiteX11" fmla="*/ 2380890 w 2672649"/>
                <a:gd name="connsiteY11" fmla="*/ 217788 h 2152419"/>
                <a:gd name="connsiteX12" fmla="*/ 2518913 w 2672649"/>
                <a:gd name="connsiteY12" fmla="*/ 355810 h 2152419"/>
                <a:gd name="connsiteX13" fmla="*/ 2467154 w 2672649"/>
                <a:gd name="connsiteY13" fmla="*/ 511086 h 2152419"/>
                <a:gd name="connsiteX14" fmla="*/ 2380890 w 2672649"/>
                <a:gd name="connsiteY14" fmla="*/ 614603 h 2152419"/>
                <a:gd name="connsiteX15" fmla="*/ 2311879 w 2672649"/>
                <a:gd name="connsiteY15" fmla="*/ 700867 h 2152419"/>
                <a:gd name="connsiteX16" fmla="*/ 2328619 w 2672649"/>
                <a:gd name="connsiteY16" fmla="*/ 801754 h 2152419"/>
                <a:gd name="connsiteX17" fmla="*/ 2311879 w 2672649"/>
                <a:gd name="connsiteY17" fmla="*/ 907901 h 2152419"/>
                <a:gd name="connsiteX18" fmla="*/ 2607037 w 2672649"/>
                <a:gd name="connsiteY18" fmla="*/ 1042780 h 2152419"/>
                <a:gd name="connsiteX19" fmla="*/ 2672649 w 2672649"/>
                <a:gd name="connsiteY19" fmla="*/ 1214796 h 2152419"/>
                <a:gd name="connsiteX20" fmla="*/ 2570671 w 2672649"/>
                <a:gd name="connsiteY20" fmla="*/ 1477244 h 2152419"/>
                <a:gd name="connsiteX21" fmla="*/ 2553675 w 2672649"/>
                <a:gd name="connsiteY21" fmla="*/ 1626234 h 2152419"/>
                <a:gd name="connsiteX22" fmla="*/ 2432649 w 2672649"/>
                <a:gd name="connsiteY22" fmla="*/ 1684278 h 2152419"/>
                <a:gd name="connsiteX23" fmla="*/ 2242868 w 2672649"/>
                <a:gd name="connsiteY23" fmla="*/ 1701531 h 2152419"/>
                <a:gd name="connsiteX24" fmla="*/ 1966822 w 2672649"/>
                <a:gd name="connsiteY24" fmla="*/ 1684278 h 2152419"/>
                <a:gd name="connsiteX25" fmla="*/ 1915064 w 2672649"/>
                <a:gd name="connsiteY25" fmla="*/ 1667025 h 2152419"/>
                <a:gd name="connsiteX26" fmla="*/ 1846052 w 2672649"/>
                <a:gd name="connsiteY26" fmla="*/ 1598014 h 2152419"/>
                <a:gd name="connsiteX27" fmla="*/ 1777041 w 2672649"/>
                <a:gd name="connsiteY27" fmla="*/ 1442739 h 2152419"/>
                <a:gd name="connsiteX28" fmla="*/ 1552754 w 2672649"/>
                <a:gd name="connsiteY28" fmla="*/ 1546256 h 2152419"/>
                <a:gd name="connsiteX29" fmla="*/ 1500996 w 2672649"/>
                <a:gd name="connsiteY29" fmla="*/ 1684278 h 2152419"/>
                <a:gd name="connsiteX30" fmla="*/ 1466490 w 2672649"/>
                <a:gd name="connsiteY30" fmla="*/ 1770542 h 2152419"/>
                <a:gd name="connsiteX31" fmla="*/ 1431985 w 2672649"/>
                <a:gd name="connsiteY31" fmla="*/ 1908565 h 2152419"/>
                <a:gd name="connsiteX32" fmla="*/ 1362973 w 2672649"/>
                <a:gd name="connsiteY32" fmla="*/ 2098346 h 2152419"/>
                <a:gd name="connsiteX33" fmla="*/ 1259456 w 2672649"/>
                <a:gd name="connsiteY33" fmla="*/ 2150105 h 2152419"/>
                <a:gd name="connsiteX34" fmla="*/ 931652 w 2672649"/>
                <a:gd name="connsiteY34" fmla="*/ 2081093 h 2152419"/>
                <a:gd name="connsiteX35" fmla="*/ 914400 w 2672649"/>
                <a:gd name="connsiteY35" fmla="*/ 2063841 h 2152419"/>
                <a:gd name="connsiteX36" fmla="*/ 828135 w 2672649"/>
                <a:gd name="connsiteY36" fmla="*/ 1908565 h 2152419"/>
                <a:gd name="connsiteX37" fmla="*/ 810883 w 2672649"/>
                <a:gd name="connsiteY37" fmla="*/ 1598014 h 2152419"/>
                <a:gd name="connsiteX38" fmla="*/ 776377 w 2672649"/>
                <a:gd name="connsiteY38" fmla="*/ 1442739 h 2152419"/>
                <a:gd name="connsiteX39" fmla="*/ 621102 w 2672649"/>
                <a:gd name="connsiteY39" fmla="*/ 1425486 h 2152419"/>
                <a:gd name="connsiteX40" fmla="*/ 500332 w 2672649"/>
                <a:gd name="connsiteY40" fmla="*/ 1408233 h 2152419"/>
                <a:gd name="connsiteX41" fmla="*/ 362309 w 2672649"/>
                <a:gd name="connsiteY41" fmla="*/ 1408233 h 2152419"/>
                <a:gd name="connsiteX42" fmla="*/ 103517 w 2672649"/>
                <a:gd name="connsiteY42" fmla="*/ 1390980 h 2152419"/>
                <a:gd name="connsiteX43" fmla="*/ 0 w 2672649"/>
                <a:gd name="connsiteY43" fmla="*/ 1270210 h 2152419"/>
                <a:gd name="connsiteX44" fmla="*/ 0 w 2672649"/>
                <a:gd name="connsiteY44" fmla="*/ 1011418 h 2152419"/>
                <a:gd name="connsiteX45" fmla="*/ 34505 w 2672649"/>
                <a:gd name="connsiteY45" fmla="*/ 856142 h 2152419"/>
                <a:gd name="connsiteX46" fmla="*/ 86264 w 2672649"/>
                <a:gd name="connsiteY46" fmla="*/ 718120 h 2152419"/>
                <a:gd name="connsiteX47" fmla="*/ 207034 w 2672649"/>
                <a:gd name="connsiteY47" fmla="*/ 649108 h 2152419"/>
                <a:gd name="connsiteX48" fmla="*/ 414068 w 2672649"/>
                <a:gd name="connsiteY48" fmla="*/ 614603 h 2152419"/>
                <a:gd name="connsiteX49" fmla="*/ 621102 w 2672649"/>
                <a:gd name="connsiteY49" fmla="*/ 787131 h 2152419"/>
                <a:gd name="connsiteX50" fmla="*/ 741871 w 2672649"/>
                <a:gd name="connsiteY50" fmla="*/ 718120 h 2152419"/>
                <a:gd name="connsiteX0" fmla="*/ 741871 w 2672649"/>
                <a:gd name="connsiteY0" fmla="*/ 718120 h 2152419"/>
                <a:gd name="connsiteX1" fmla="*/ 690113 w 2672649"/>
                <a:gd name="connsiteY1" fmla="*/ 390316 h 2152419"/>
                <a:gd name="connsiteX2" fmla="*/ 914400 w 2672649"/>
                <a:gd name="connsiteY2" fmla="*/ 217788 h 2152419"/>
                <a:gd name="connsiteX3" fmla="*/ 1047163 w 2672649"/>
                <a:gd name="connsiteY3" fmla="*/ 42117 h 2152419"/>
                <a:gd name="connsiteX4" fmla="*/ 1318270 w 2672649"/>
                <a:gd name="connsiteY4" fmla="*/ 9984 h 2152419"/>
                <a:gd name="connsiteX5" fmla="*/ 1500996 w 2672649"/>
                <a:gd name="connsiteY5" fmla="*/ 183282 h 2152419"/>
                <a:gd name="connsiteX6" fmla="*/ 1725283 w 2672649"/>
                <a:gd name="connsiteY6" fmla="*/ 235041 h 2152419"/>
                <a:gd name="connsiteX7" fmla="*/ 1846052 w 2672649"/>
                <a:gd name="connsiteY7" fmla="*/ 183282 h 2152419"/>
                <a:gd name="connsiteX8" fmla="*/ 1930200 w 2672649"/>
                <a:gd name="connsiteY8" fmla="*/ 51032 h 2152419"/>
                <a:gd name="connsiteX9" fmla="*/ 2013706 w 2672649"/>
                <a:gd name="connsiteY9" fmla="*/ 57189 h 2152419"/>
                <a:gd name="connsiteX10" fmla="*/ 2191109 w 2672649"/>
                <a:gd name="connsiteY10" fmla="*/ 131524 h 2152419"/>
                <a:gd name="connsiteX11" fmla="*/ 2380890 w 2672649"/>
                <a:gd name="connsiteY11" fmla="*/ 217788 h 2152419"/>
                <a:gd name="connsiteX12" fmla="*/ 2518913 w 2672649"/>
                <a:gd name="connsiteY12" fmla="*/ 355810 h 2152419"/>
                <a:gd name="connsiteX13" fmla="*/ 2467154 w 2672649"/>
                <a:gd name="connsiteY13" fmla="*/ 511086 h 2152419"/>
                <a:gd name="connsiteX14" fmla="*/ 2380890 w 2672649"/>
                <a:gd name="connsiteY14" fmla="*/ 614603 h 2152419"/>
                <a:gd name="connsiteX15" fmla="*/ 2311879 w 2672649"/>
                <a:gd name="connsiteY15" fmla="*/ 700867 h 2152419"/>
                <a:gd name="connsiteX16" fmla="*/ 2328619 w 2672649"/>
                <a:gd name="connsiteY16" fmla="*/ 801754 h 2152419"/>
                <a:gd name="connsiteX17" fmla="*/ 2311879 w 2672649"/>
                <a:gd name="connsiteY17" fmla="*/ 907901 h 2152419"/>
                <a:gd name="connsiteX18" fmla="*/ 2607037 w 2672649"/>
                <a:gd name="connsiteY18" fmla="*/ 1042780 h 2152419"/>
                <a:gd name="connsiteX19" fmla="*/ 2672649 w 2672649"/>
                <a:gd name="connsiteY19" fmla="*/ 1214796 h 2152419"/>
                <a:gd name="connsiteX20" fmla="*/ 2570671 w 2672649"/>
                <a:gd name="connsiteY20" fmla="*/ 1477244 h 2152419"/>
                <a:gd name="connsiteX21" fmla="*/ 2553675 w 2672649"/>
                <a:gd name="connsiteY21" fmla="*/ 1626234 h 2152419"/>
                <a:gd name="connsiteX22" fmla="*/ 2432649 w 2672649"/>
                <a:gd name="connsiteY22" fmla="*/ 1684278 h 2152419"/>
                <a:gd name="connsiteX23" fmla="*/ 2242868 w 2672649"/>
                <a:gd name="connsiteY23" fmla="*/ 1701531 h 2152419"/>
                <a:gd name="connsiteX24" fmla="*/ 1966822 w 2672649"/>
                <a:gd name="connsiteY24" fmla="*/ 1684278 h 2152419"/>
                <a:gd name="connsiteX25" fmla="*/ 1915064 w 2672649"/>
                <a:gd name="connsiteY25" fmla="*/ 1667025 h 2152419"/>
                <a:gd name="connsiteX26" fmla="*/ 1846052 w 2672649"/>
                <a:gd name="connsiteY26" fmla="*/ 1598014 h 2152419"/>
                <a:gd name="connsiteX27" fmla="*/ 1777041 w 2672649"/>
                <a:gd name="connsiteY27" fmla="*/ 1442739 h 2152419"/>
                <a:gd name="connsiteX28" fmla="*/ 1552754 w 2672649"/>
                <a:gd name="connsiteY28" fmla="*/ 1546256 h 2152419"/>
                <a:gd name="connsiteX29" fmla="*/ 1500996 w 2672649"/>
                <a:gd name="connsiteY29" fmla="*/ 1684278 h 2152419"/>
                <a:gd name="connsiteX30" fmla="*/ 1466490 w 2672649"/>
                <a:gd name="connsiteY30" fmla="*/ 1770542 h 2152419"/>
                <a:gd name="connsiteX31" fmla="*/ 1431985 w 2672649"/>
                <a:gd name="connsiteY31" fmla="*/ 1908565 h 2152419"/>
                <a:gd name="connsiteX32" fmla="*/ 1362973 w 2672649"/>
                <a:gd name="connsiteY32" fmla="*/ 2098346 h 2152419"/>
                <a:gd name="connsiteX33" fmla="*/ 1259456 w 2672649"/>
                <a:gd name="connsiteY33" fmla="*/ 2150105 h 2152419"/>
                <a:gd name="connsiteX34" fmla="*/ 931652 w 2672649"/>
                <a:gd name="connsiteY34" fmla="*/ 2081093 h 2152419"/>
                <a:gd name="connsiteX35" fmla="*/ 914400 w 2672649"/>
                <a:gd name="connsiteY35" fmla="*/ 2063841 h 2152419"/>
                <a:gd name="connsiteX36" fmla="*/ 828135 w 2672649"/>
                <a:gd name="connsiteY36" fmla="*/ 1908565 h 2152419"/>
                <a:gd name="connsiteX37" fmla="*/ 810883 w 2672649"/>
                <a:gd name="connsiteY37" fmla="*/ 1598014 h 2152419"/>
                <a:gd name="connsiteX38" fmla="*/ 776377 w 2672649"/>
                <a:gd name="connsiteY38" fmla="*/ 1442739 h 2152419"/>
                <a:gd name="connsiteX39" fmla="*/ 621102 w 2672649"/>
                <a:gd name="connsiteY39" fmla="*/ 1425486 h 2152419"/>
                <a:gd name="connsiteX40" fmla="*/ 500332 w 2672649"/>
                <a:gd name="connsiteY40" fmla="*/ 1408233 h 2152419"/>
                <a:gd name="connsiteX41" fmla="*/ 362309 w 2672649"/>
                <a:gd name="connsiteY41" fmla="*/ 1408233 h 2152419"/>
                <a:gd name="connsiteX42" fmla="*/ 103517 w 2672649"/>
                <a:gd name="connsiteY42" fmla="*/ 1390980 h 2152419"/>
                <a:gd name="connsiteX43" fmla="*/ 0 w 2672649"/>
                <a:gd name="connsiteY43" fmla="*/ 1270210 h 2152419"/>
                <a:gd name="connsiteX44" fmla="*/ 0 w 2672649"/>
                <a:gd name="connsiteY44" fmla="*/ 1011418 h 2152419"/>
                <a:gd name="connsiteX45" fmla="*/ 34505 w 2672649"/>
                <a:gd name="connsiteY45" fmla="*/ 856142 h 2152419"/>
                <a:gd name="connsiteX46" fmla="*/ 86264 w 2672649"/>
                <a:gd name="connsiteY46" fmla="*/ 718120 h 2152419"/>
                <a:gd name="connsiteX47" fmla="*/ 207034 w 2672649"/>
                <a:gd name="connsiteY47" fmla="*/ 649108 h 2152419"/>
                <a:gd name="connsiteX48" fmla="*/ 414068 w 2672649"/>
                <a:gd name="connsiteY48" fmla="*/ 614603 h 2152419"/>
                <a:gd name="connsiteX49" fmla="*/ 621102 w 2672649"/>
                <a:gd name="connsiteY49" fmla="*/ 787131 h 2152419"/>
                <a:gd name="connsiteX50" fmla="*/ 741871 w 2672649"/>
                <a:gd name="connsiteY50" fmla="*/ 718120 h 2152419"/>
                <a:gd name="connsiteX0" fmla="*/ 741871 w 2672649"/>
                <a:gd name="connsiteY0" fmla="*/ 718120 h 2152419"/>
                <a:gd name="connsiteX1" fmla="*/ 690113 w 2672649"/>
                <a:gd name="connsiteY1" fmla="*/ 390316 h 2152419"/>
                <a:gd name="connsiteX2" fmla="*/ 914400 w 2672649"/>
                <a:gd name="connsiteY2" fmla="*/ 217788 h 2152419"/>
                <a:gd name="connsiteX3" fmla="*/ 1047163 w 2672649"/>
                <a:gd name="connsiteY3" fmla="*/ 42117 h 2152419"/>
                <a:gd name="connsiteX4" fmla="*/ 1318270 w 2672649"/>
                <a:gd name="connsiteY4" fmla="*/ 9984 h 2152419"/>
                <a:gd name="connsiteX5" fmla="*/ 1500996 w 2672649"/>
                <a:gd name="connsiteY5" fmla="*/ 183282 h 2152419"/>
                <a:gd name="connsiteX6" fmla="*/ 1725283 w 2672649"/>
                <a:gd name="connsiteY6" fmla="*/ 235041 h 2152419"/>
                <a:gd name="connsiteX7" fmla="*/ 1846052 w 2672649"/>
                <a:gd name="connsiteY7" fmla="*/ 183282 h 2152419"/>
                <a:gd name="connsiteX8" fmla="*/ 1930200 w 2672649"/>
                <a:gd name="connsiteY8" fmla="*/ 51032 h 2152419"/>
                <a:gd name="connsiteX9" fmla="*/ 2013706 w 2672649"/>
                <a:gd name="connsiteY9" fmla="*/ 57189 h 2152419"/>
                <a:gd name="connsiteX10" fmla="*/ 2191109 w 2672649"/>
                <a:gd name="connsiteY10" fmla="*/ 131524 h 2152419"/>
                <a:gd name="connsiteX11" fmla="*/ 2380890 w 2672649"/>
                <a:gd name="connsiteY11" fmla="*/ 217788 h 2152419"/>
                <a:gd name="connsiteX12" fmla="*/ 2518913 w 2672649"/>
                <a:gd name="connsiteY12" fmla="*/ 355810 h 2152419"/>
                <a:gd name="connsiteX13" fmla="*/ 2467154 w 2672649"/>
                <a:gd name="connsiteY13" fmla="*/ 511086 h 2152419"/>
                <a:gd name="connsiteX14" fmla="*/ 2380890 w 2672649"/>
                <a:gd name="connsiteY14" fmla="*/ 614603 h 2152419"/>
                <a:gd name="connsiteX15" fmla="*/ 2311879 w 2672649"/>
                <a:gd name="connsiteY15" fmla="*/ 700867 h 2152419"/>
                <a:gd name="connsiteX16" fmla="*/ 2328619 w 2672649"/>
                <a:gd name="connsiteY16" fmla="*/ 801754 h 2152419"/>
                <a:gd name="connsiteX17" fmla="*/ 2311879 w 2672649"/>
                <a:gd name="connsiteY17" fmla="*/ 907901 h 2152419"/>
                <a:gd name="connsiteX18" fmla="*/ 2607037 w 2672649"/>
                <a:gd name="connsiteY18" fmla="*/ 1042780 h 2152419"/>
                <a:gd name="connsiteX19" fmla="*/ 2672649 w 2672649"/>
                <a:gd name="connsiteY19" fmla="*/ 1214796 h 2152419"/>
                <a:gd name="connsiteX20" fmla="*/ 2570671 w 2672649"/>
                <a:gd name="connsiteY20" fmla="*/ 1477244 h 2152419"/>
                <a:gd name="connsiteX21" fmla="*/ 2553675 w 2672649"/>
                <a:gd name="connsiteY21" fmla="*/ 1626234 h 2152419"/>
                <a:gd name="connsiteX22" fmla="*/ 2432649 w 2672649"/>
                <a:gd name="connsiteY22" fmla="*/ 1684278 h 2152419"/>
                <a:gd name="connsiteX23" fmla="*/ 2242868 w 2672649"/>
                <a:gd name="connsiteY23" fmla="*/ 1701531 h 2152419"/>
                <a:gd name="connsiteX24" fmla="*/ 1966822 w 2672649"/>
                <a:gd name="connsiteY24" fmla="*/ 1684278 h 2152419"/>
                <a:gd name="connsiteX25" fmla="*/ 1915064 w 2672649"/>
                <a:gd name="connsiteY25" fmla="*/ 1667025 h 2152419"/>
                <a:gd name="connsiteX26" fmla="*/ 1846052 w 2672649"/>
                <a:gd name="connsiteY26" fmla="*/ 1598014 h 2152419"/>
                <a:gd name="connsiteX27" fmla="*/ 1777041 w 2672649"/>
                <a:gd name="connsiteY27" fmla="*/ 1442739 h 2152419"/>
                <a:gd name="connsiteX28" fmla="*/ 1552754 w 2672649"/>
                <a:gd name="connsiteY28" fmla="*/ 1546256 h 2152419"/>
                <a:gd name="connsiteX29" fmla="*/ 1500996 w 2672649"/>
                <a:gd name="connsiteY29" fmla="*/ 1684278 h 2152419"/>
                <a:gd name="connsiteX30" fmla="*/ 1466490 w 2672649"/>
                <a:gd name="connsiteY30" fmla="*/ 1770542 h 2152419"/>
                <a:gd name="connsiteX31" fmla="*/ 1431985 w 2672649"/>
                <a:gd name="connsiteY31" fmla="*/ 1908565 h 2152419"/>
                <a:gd name="connsiteX32" fmla="*/ 1362973 w 2672649"/>
                <a:gd name="connsiteY32" fmla="*/ 2098346 h 2152419"/>
                <a:gd name="connsiteX33" fmla="*/ 1259456 w 2672649"/>
                <a:gd name="connsiteY33" fmla="*/ 2150105 h 2152419"/>
                <a:gd name="connsiteX34" fmla="*/ 931652 w 2672649"/>
                <a:gd name="connsiteY34" fmla="*/ 2081093 h 2152419"/>
                <a:gd name="connsiteX35" fmla="*/ 914400 w 2672649"/>
                <a:gd name="connsiteY35" fmla="*/ 2063841 h 2152419"/>
                <a:gd name="connsiteX36" fmla="*/ 828135 w 2672649"/>
                <a:gd name="connsiteY36" fmla="*/ 1908565 h 2152419"/>
                <a:gd name="connsiteX37" fmla="*/ 810883 w 2672649"/>
                <a:gd name="connsiteY37" fmla="*/ 1598014 h 2152419"/>
                <a:gd name="connsiteX38" fmla="*/ 776377 w 2672649"/>
                <a:gd name="connsiteY38" fmla="*/ 1442739 h 2152419"/>
                <a:gd name="connsiteX39" fmla="*/ 621102 w 2672649"/>
                <a:gd name="connsiteY39" fmla="*/ 1425486 h 2152419"/>
                <a:gd name="connsiteX40" fmla="*/ 500332 w 2672649"/>
                <a:gd name="connsiteY40" fmla="*/ 1408233 h 2152419"/>
                <a:gd name="connsiteX41" fmla="*/ 362309 w 2672649"/>
                <a:gd name="connsiteY41" fmla="*/ 1408233 h 2152419"/>
                <a:gd name="connsiteX42" fmla="*/ 103517 w 2672649"/>
                <a:gd name="connsiteY42" fmla="*/ 1390980 h 2152419"/>
                <a:gd name="connsiteX43" fmla="*/ 0 w 2672649"/>
                <a:gd name="connsiteY43" fmla="*/ 1270210 h 2152419"/>
                <a:gd name="connsiteX44" fmla="*/ 0 w 2672649"/>
                <a:gd name="connsiteY44" fmla="*/ 1011418 h 2152419"/>
                <a:gd name="connsiteX45" fmla="*/ 34505 w 2672649"/>
                <a:gd name="connsiteY45" fmla="*/ 856142 h 2152419"/>
                <a:gd name="connsiteX46" fmla="*/ 86264 w 2672649"/>
                <a:gd name="connsiteY46" fmla="*/ 718120 h 2152419"/>
                <a:gd name="connsiteX47" fmla="*/ 207034 w 2672649"/>
                <a:gd name="connsiteY47" fmla="*/ 649108 h 2152419"/>
                <a:gd name="connsiteX48" fmla="*/ 414068 w 2672649"/>
                <a:gd name="connsiteY48" fmla="*/ 614603 h 2152419"/>
                <a:gd name="connsiteX49" fmla="*/ 621102 w 2672649"/>
                <a:gd name="connsiteY49" fmla="*/ 787131 h 2152419"/>
                <a:gd name="connsiteX50" fmla="*/ 741871 w 2672649"/>
                <a:gd name="connsiteY50" fmla="*/ 718120 h 2152419"/>
                <a:gd name="connsiteX0" fmla="*/ 741871 w 2672649"/>
                <a:gd name="connsiteY0" fmla="*/ 718120 h 2152419"/>
                <a:gd name="connsiteX1" fmla="*/ 690113 w 2672649"/>
                <a:gd name="connsiteY1" fmla="*/ 390316 h 2152419"/>
                <a:gd name="connsiteX2" fmla="*/ 914400 w 2672649"/>
                <a:gd name="connsiteY2" fmla="*/ 217788 h 2152419"/>
                <a:gd name="connsiteX3" fmla="*/ 1047163 w 2672649"/>
                <a:gd name="connsiteY3" fmla="*/ 42117 h 2152419"/>
                <a:gd name="connsiteX4" fmla="*/ 1318270 w 2672649"/>
                <a:gd name="connsiteY4" fmla="*/ 9984 h 2152419"/>
                <a:gd name="connsiteX5" fmla="*/ 1500996 w 2672649"/>
                <a:gd name="connsiteY5" fmla="*/ 183282 h 2152419"/>
                <a:gd name="connsiteX6" fmla="*/ 1725283 w 2672649"/>
                <a:gd name="connsiteY6" fmla="*/ 235041 h 2152419"/>
                <a:gd name="connsiteX7" fmla="*/ 1846052 w 2672649"/>
                <a:gd name="connsiteY7" fmla="*/ 183282 h 2152419"/>
                <a:gd name="connsiteX8" fmla="*/ 1930200 w 2672649"/>
                <a:gd name="connsiteY8" fmla="*/ 51032 h 2152419"/>
                <a:gd name="connsiteX9" fmla="*/ 2013706 w 2672649"/>
                <a:gd name="connsiteY9" fmla="*/ 57189 h 2152419"/>
                <a:gd name="connsiteX10" fmla="*/ 2191109 w 2672649"/>
                <a:gd name="connsiteY10" fmla="*/ 131524 h 2152419"/>
                <a:gd name="connsiteX11" fmla="*/ 2380890 w 2672649"/>
                <a:gd name="connsiteY11" fmla="*/ 217788 h 2152419"/>
                <a:gd name="connsiteX12" fmla="*/ 2518913 w 2672649"/>
                <a:gd name="connsiteY12" fmla="*/ 355810 h 2152419"/>
                <a:gd name="connsiteX13" fmla="*/ 2467154 w 2672649"/>
                <a:gd name="connsiteY13" fmla="*/ 511086 h 2152419"/>
                <a:gd name="connsiteX14" fmla="*/ 2380890 w 2672649"/>
                <a:gd name="connsiteY14" fmla="*/ 614603 h 2152419"/>
                <a:gd name="connsiteX15" fmla="*/ 2311879 w 2672649"/>
                <a:gd name="connsiteY15" fmla="*/ 700867 h 2152419"/>
                <a:gd name="connsiteX16" fmla="*/ 2328619 w 2672649"/>
                <a:gd name="connsiteY16" fmla="*/ 801754 h 2152419"/>
                <a:gd name="connsiteX17" fmla="*/ 2311879 w 2672649"/>
                <a:gd name="connsiteY17" fmla="*/ 907901 h 2152419"/>
                <a:gd name="connsiteX18" fmla="*/ 2607037 w 2672649"/>
                <a:gd name="connsiteY18" fmla="*/ 1042780 h 2152419"/>
                <a:gd name="connsiteX19" fmla="*/ 2672649 w 2672649"/>
                <a:gd name="connsiteY19" fmla="*/ 1214796 h 2152419"/>
                <a:gd name="connsiteX20" fmla="*/ 2570671 w 2672649"/>
                <a:gd name="connsiteY20" fmla="*/ 1477244 h 2152419"/>
                <a:gd name="connsiteX21" fmla="*/ 2553675 w 2672649"/>
                <a:gd name="connsiteY21" fmla="*/ 1626234 h 2152419"/>
                <a:gd name="connsiteX22" fmla="*/ 2432649 w 2672649"/>
                <a:gd name="connsiteY22" fmla="*/ 1684278 h 2152419"/>
                <a:gd name="connsiteX23" fmla="*/ 2242868 w 2672649"/>
                <a:gd name="connsiteY23" fmla="*/ 1701531 h 2152419"/>
                <a:gd name="connsiteX24" fmla="*/ 1966822 w 2672649"/>
                <a:gd name="connsiteY24" fmla="*/ 1684278 h 2152419"/>
                <a:gd name="connsiteX25" fmla="*/ 1915064 w 2672649"/>
                <a:gd name="connsiteY25" fmla="*/ 1667025 h 2152419"/>
                <a:gd name="connsiteX26" fmla="*/ 1846052 w 2672649"/>
                <a:gd name="connsiteY26" fmla="*/ 1598014 h 2152419"/>
                <a:gd name="connsiteX27" fmla="*/ 1777041 w 2672649"/>
                <a:gd name="connsiteY27" fmla="*/ 1442739 h 2152419"/>
                <a:gd name="connsiteX28" fmla="*/ 1552754 w 2672649"/>
                <a:gd name="connsiteY28" fmla="*/ 1546256 h 2152419"/>
                <a:gd name="connsiteX29" fmla="*/ 1500996 w 2672649"/>
                <a:gd name="connsiteY29" fmla="*/ 1684278 h 2152419"/>
                <a:gd name="connsiteX30" fmla="*/ 1466490 w 2672649"/>
                <a:gd name="connsiteY30" fmla="*/ 1770542 h 2152419"/>
                <a:gd name="connsiteX31" fmla="*/ 1431985 w 2672649"/>
                <a:gd name="connsiteY31" fmla="*/ 1908565 h 2152419"/>
                <a:gd name="connsiteX32" fmla="*/ 1362973 w 2672649"/>
                <a:gd name="connsiteY32" fmla="*/ 2098346 h 2152419"/>
                <a:gd name="connsiteX33" fmla="*/ 1259456 w 2672649"/>
                <a:gd name="connsiteY33" fmla="*/ 2150105 h 2152419"/>
                <a:gd name="connsiteX34" fmla="*/ 931652 w 2672649"/>
                <a:gd name="connsiteY34" fmla="*/ 2081093 h 2152419"/>
                <a:gd name="connsiteX35" fmla="*/ 914400 w 2672649"/>
                <a:gd name="connsiteY35" fmla="*/ 2063841 h 2152419"/>
                <a:gd name="connsiteX36" fmla="*/ 828135 w 2672649"/>
                <a:gd name="connsiteY36" fmla="*/ 1908565 h 2152419"/>
                <a:gd name="connsiteX37" fmla="*/ 810883 w 2672649"/>
                <a:gd name="connsiteY37" fmla="*/ 1598014 h 2152419"/>
                <a:gd name="connsiteX38" fmla="*/ 776377 w 2672649"/>
                <a:gd name="connsiteY38" fmla="*/ 1442739 h 2152419"/>
                <a:gd name="connsiteX39" fmla="*/ 621102 w 2672649"/>
                <a:gd name="connsiteY39" fmla="*/ 1425486 h 2152419"/>
                <a:gd name="connsiteX40" fmla="*/ 500332 w 2672649"/>
                <a:gd name="connsiteY40" fmla="*/ 1408233 h 2152419"/>
                <a:gd name="connsiteX41" fmla="*/ 362309 w 2672649"/>
                <a:gd name="connsiteY41" fmla="*/ 1408233 h 2152419"/>
                <a:gd name="connsiteX42" fmla="*/ 103517 w 2672649"/>
                <a:gd name="connsiteY42" fmla="*/ 1390980 h 2152419"/>
                <a:gd name="connsiteX43" fmla="*/ 0 w 2672649"/>
                <a:gd name="connsiteY43" fmla="*/ 1270210 h 2152419"/>
                <a:gd name="connsiteX44" fmla="*/ 0 w 2672649"/>
                <a:gd name="connsiteY44" fmla="*/ 1011418 h 2152419"/>
                <a:gd name="connsiteX45" fmla="*/ 34505 w 2672649"/>
                <a:gd name="connsiteY45" fmla="*/ 856142 h 2152419"/>
                <a:gd name="connsiteX46" fmla="*/ 86264 w 2672649"/>
                <a:gd name="connsiteY46" fmla="*/ 718120 h 2152419"/>
                <a:gd name="connsiteX47" fmla="*/ 207034 w 2672649"/>
                <a:gd name="connsiteY47" fmla="*/ 649108 h 2152419"/>
                <a:gd name="connsiteX48" fmla="*/ 414068 w 2672649"/>
                <a:gd name="connsiteY48" fmla="*/ 614603 h 2152419"/>
                <a:gd name="connsiteX49" fmla="*/ 621102 w 2672649"/>
                <a:gd name="connsiteY49" fmla="*/ 787131 h 2152419"/>
                <a:gd name="connsiteX50" fmla="*/ 741871 w 2672649"/>
                <a:gd name="connsiteY50" fmla="*/ 718120 h 2152419"/>
                <a:gd name="connsiteX0" fmla="*/ 741871 w 2672649"/>
                <a:gd name="connsiteY0" fmla="*/ 718120 h 2152419"/>
                <a:gd name="connsiteX1" fmla="*/ 690113 w 2672649"/>
                <a:gd name="connsiteY1" fmla="*/ 390316 h 2152419"/>
                <a:gd name="connsiteX2" fmla="*/ 914400 w 2672649"/>
                <a:gd name="connsiteY2" fmla="*/ 217788 h 2152419"/>
                <a:gd name="connsiteX3" fmla="*/ 1047163 w 2672649"/>
                <a:gd name="connsiteY3" fmla="*/ 42117 h 2152419"/>
                <a:gd name="connsiteX4" fmla="*/ 1318270 w 2672649"/>
                <a:gd name="connsiteY4" fmla="*/ 9984 h 2152419"/>
                <a:gd name="connsiteX5" fmla="*/ 1500996 w 2672649"/>
                <a:gd name="connsiteY5" fmla="*/ 183282 h 2152419"/>
                <a:gd name="connsiteX6" fmla="*/ 1725283 w 2672649"/>
                <a:gd name="connsiteY6" fmla="*/ 235041 h 2152419"/>
                <a:gd name="connsiteX7" fmla="*/ 1846052 w 2672649"/>
                <a:gd name="connsiteY7" fmla="*/ 183282 h 2152419"/>
                <a:gd name="connsiteX8" fmla="*/ 1930200 w 2672649"/>
                <a:gd name="connsiteY8" fmla="*/ 51032 h 2152419"/>
                <a:gd name="connsiteX9" fmla="*/ 2013706 w 2672649"/>
                <a:gd name="connsiteY9" fmla="*/ 57189 h 2152419"/>
                <a:gd name="connsiteX10" fmla="*/ 2191109 w 2672649"/>
                <a:gd name="connsiteY10" fmla="*/ 131524 h 2152419"/>
                <a:gd name="connsiteX11" fmla="*/ 2380890 w 2672649"/>
                <a:gd name="connsiteY11" fmla="*/ 217788 h 2152419"/>
                <a:gd name="connsiteX12" fmla="*/ 2518913 w 2672649"/>
                <a:gd name="connsiteY12" fmla="*/ 355810 h 2152419"/>
                <a:gd name="connsiteX13" fmla="*/ 2467154 w 2672649"/>
                <a:gd name="connsiteY13" fmla="*/ 511086 h 2152419"/>
                <a:gd name="connsiteX14" fmla="*/ 2380890 w 2672649"/>
                <a:gd name="connsiteY14" fmla="*/ 614603 h 2152419"/>
                <a:gd name="connsiteX15" fmla="*/ 2311879 w 2672649"/>
                <a:gd name="connsiteY15" fmla="*/ 700867 h 2152419"/>
                <a:gd name="connsiteX16" fmla="*/ 2328619 w 2672649"/>
                <a:gd name="connsiteY16" fmla="*/ 801754 h 2152419"/>
                <a:gd name="connsiteX17" fmla="*/ 2311879 w 2672649"/>
                <a:gd name="connsiteY17" fmla="*/ 907901 h 2152419"/>
                <a:gd name="connsiteX18" fmla="*/ 2607037 w 2672649"/>
                <a:gd name="connsiteY18" fmla="*/ 1042780 h 2152419"/>
                <a:gd name="connsiteX19" fmla="*/ 2672649 w 2672649"/>
                <a:gd name="connsiteY19" fmla="*/ 1214796 h 2152419"/>
                <a:gd name="connsiteX20" fmla="*/ 2570671 w 2672649"/>
                <a:gd name="connsiteY20" fmla="*/ 1477244 h 2152419"/>
                <a:gd name="connsiteX21" fmla="*/ 2553675 w 2672649"/>
                <a:gd name="connsiteY21" fmla="*/ 1626234 h 2152419"/>
                <a:gd name="connsiteX22" fmla="*/ 2432649 w 2672649"/>
                <a:gd name="connsiteY22" fmla="*/ 1684278 h 2152419"/>
                <a:gd name="connsiteX23" fmla="*/ 2242868 w 2672649"/>
                <a:gd name="connsiteY23" fmla="*/ 1701531 h 2152419"/>
                <a:gd name="connsiteX24" fmla="*/ 1966822 w 2672649"/>
                <a:gd name="connsiteY24" fmla="*/ 1684278 h 2152419"/>
                <a:gd name="connsiteX25" fmla="*/ 1915064 w 2672649"/>
                <a:gd name="connsiteY25" fmla="*/ 1667025 h 2152419"/>
                <a:gd name="connsiteX26" fmla="*/ 1846052 w 2672649"/>
                <a:gd name="connsiteY26" fmla="*/ 1598014 h 2152419"/>
                <a:gd name="connsiteX27" fmla="*/ 1777041 w 2672649"/>
                <a:gd name="connsiteY27" fmla="*/ 1442739 h 2152419"/>
                <a:gd name="connsiteX28" fmla="*/ 1552754 w 2672649"/>
                <a:gd name="connsiteY28" fmla="*/ 1546256 h 2152419"/>
                <a:gd name="connsiteX29" fmla="*/ 1500996 w 2672649"/>
                <a:gd name="connsiteY29" fmla="*/ 1684278 h 2152419"/>
                <a:gd name="connsiteX30" fmla="*/ 1466490 w 2672649"/>
                <a:gd name="connsiteY30" fmla="*/ 1770542 h 2152419"/>
                <a:gd name="connsiteX31" fmla="*/ 1431985 w 2672649"/>
                <a:gd name="connsiteY31" fmla="*/ 1908565 h 2152419"/>
                <a:gd name="connsiteX32" fmla="*/ 1362973 w 2672649"/>
                <a:gd name="connsiteY32" fmla="*/ 2098346 h 2152419"/>
                <a:gd name="connsiteX33" fmla="*/ 1259456 w 2672649"/>
                <a:gd name="connsiteY33" fmla="*/ 2150105 h 2152419"/>
                <a:gd name="connsiteX34" fmla="*/ 931652 w 2672649"/>
                <a:gd name="connsiteY34" fmla="*/ 2081093 h 2152419"/>
                <a:gd name="connsiteX35" fmla="*/ 914400 w 2672649"/>
                <a:gd name="connsiteY35" fmla="*/ 2063841 h 2152419"/>
                <a:gd name="connsiteX36" fmla="*/ 828135 w 2672649"/>
                <a:gd name="connsiteY36" fmla="*/ 1908565 h 2152419"/>
                <a:gd name="connsiteX37" fmla="*/ 810883 w 2672649"/>
                <a:gd name="connsiteY37" fmla="*/ 1598014 h 2152419"/>
                <a:gd name="connsiteX38" fmla="*/ 776377 w 2672649"/>
                <a:gd name="connsiteY38" fmla="*/ 1442739 h 2152419"/>
                <a:gd name="connsiteX39" fmla="*/ 621102 w 2672649"/>
                <a:gd name="connsiteY39" fmla="*/ 1425486 h 2152419"/>
                <a:gd name="connsiteX40" fmla="*/ 500332 w 2672649"/>
                <a:gd name="connsiteY40" fmla="*/ 1408233 h 2152419"/>
                <a:gd name="connsiteX41" fmla="*/ 362309 w 2672649"/>
                <a:gd name="connsiteY41" fmla="*/ 1408233 h 2152419"/>
                <a:gd name="connsiteX42" fmla="*/ 103517 w 2672649"/>
                <a:gd name="connsiteY42" fmla="*/ 1390980 h 2152419"/>
                <a:gd name="connsiteX43" fmla="*/ 0 w 2672649"/>
                <a:gd name="connsiteY43" fmla="*/ 1270210 h 2152419"/>
                <a:gd name="connsiteX44" fmla="*/ 0 w 2672649"/>
                <a:gd name="connsiteY44" fmla="*/ 1011418 h 2152419"/>
                <a:gd name="connsiteX45" fmla="*/ 34505 w 2672649"/>
                <a:gd name="connsiteY45" fmla="*/ 856142 h 2152419"/>
                <a:gd name="connsiteX46" fmla="*/ 86264 w 2672649"/>
                <a:gd name="connsiteY46" fmla="*/ 718120 h 2152419"/>
                <a:gd name="connsiteX47" fmla="*/ 207034 w 2672649"/>
                <a:gd name="connsiteY47" fmla="*/ 649108 h 2152419"/>
                <a:gd name="connsiteX48" fmla="*/ 414068 w 2672649"/>
                <a:gd name="connsiteY48" fmla="*/ 614603 h 2152419"/>
                <a:gd name="connsiteX49" fmla="*/ 621102 w 2672649"/>
                <a:gd name="connsiteY49" fmla="*/ 787131 h 2152419"/>
                <a:gd name="connsiteX50" fmla="*/ 741871 w 2672649"/>
                <a:gd name="connsiteY50" fmla="*/ 718120 h 2152419"/>
                <a:gd name="connsiteX0" fmla="*/ 741871 w 2672649"/>
                <a:gd name="connsiteY0" fmla="*/ 718120 h 2152419"/>
                <a:gd name="connsiteX1" fmla="*/ 690113 w 2672649"/>
                <a:gd name="connsiteY1" fmla="*/ 390316 h 2152419"/>
                <a:gd name="connsiteX2" fmla="*/ 914400 w 2672649"/>
                <a:gd name="connsiteY2" fmla="*/ 217788 h 2152419"/>
                <a:gd name="connsiteX3" fmla="*/ 1047163 w 2672649"/>
                <a:gd name="connsiteY3" fmla="*/ 42117 h 2152419"/>
                <a:gd name="connsiteX4" fmla="*/ 1318270 w 2672649"/>
                <a:gd name="connsiteY4" fmla="*/ 9984 h 2152419"/>
                <a:gd name="connsiteX5" fmla="*/ 1500996 w 2672649"/>
                <a:gd name="connsiteY5" fmla="*/ 183282 h 2152419"/>
                <a:gd name="connsiteX6" fmla="*/ 1725283 w 2672649"/>
                <a:gd name="connsiteY6" fmla="*/ 235041 h 2152419"/>
                <a:gd name="connsiteX7" fmla="*/ 1846052 w 2672649"/>
                <a:gd name="connsiteY7" fmla="*/ 183282 h 2152419"/>
                <a:gd name="connsiteX8" fmla="*/ 1930200 w 2672649"/>
                <a:gd name="connsiteY8" fmla="*/ 51032 h 2152419"/>
                <a:gd name="connsiteX9" fmla="*/ 2013706 w 2672649"/>
                <a:gd name="connsiteY9" fmla="*/ 57189 h 2152419"/>
                <a:gd name="connsiteX10" fmla="*/ 2191109 w 2672649"/>
                <a:gd name="connsiteY10" fmla="*/ 131524 h 2152419"/>
                <a:gd name="connsiteX11" fmla="*/ 2380890 w 2672649"/>
                <a:gd name="connsiteY11" fmla="*/ 217788 h 2152419"/>
                <a:gd name="connsiteX12" fmla="*/ 2518913 w 2672649"/>
                <a:gd name="connsiteY12" fmla="*/ 355810 h 2152419"/>
                <a:gd name="connsiteX13" fmla="*/ 2467154 w 2672649"/>
                <a:gd name="connsiteY13" fmla="*/ 511086 h 2152419"/>
                <a:gd name="connsiteX14" fmla="*/ 2380890 w 2672649"/>
                <a:gd name="connsiteY14" fmla="*/ 614603 h 2152419"/>
                <a:gd name="connsiteX15" fmla="*/ 2311879 w 2672649"/>
                <a:gd name="connsiteY15" fmla="*/ 700867 h 2152419"/>
                <a:gd name="connsiteX16" fmla="*/ 2328619 w 2672649"/>
                <a:gd name="connsiteY16" fmla="*/ 801754 h 2152419"/>
                <a:gd name="connsiteX17" fmla="*/ 2311879 w 2672649"/>
                <a:gd name="connsiteY17" fmla="*/ 907901 h 2152419"/>
                <a:gd name="connsiteX18" fmla="*/ 2607037 w 2672649"/>
                <a:gd name="connsiteY18" fmla="*/ 1042780 h 2152419"/>
                <a:gd name="connsiteX19" fmla="*/ 2672649 w 2672649"/>
                <a:gd name="connsiteY19" fmla="*/ 1214796 h 2152419"/>
                <a:gd name="connsiteX20" fmla="*/ 2570671 w 2672649"/>
                <a:gd name="connsiteY20" fmla="*/ 1477244 h 2152419"/>
                <a:gd name="connsiteX21" fmla="*/ 2553675 w 2672649"/>
                <a:gd name="connsiteY21" fmla="*/ 1626234 h 2152419"/>
                <a:gd name="connsiteX22" fmla="*/ 2432649 w 2672649"/>
                <a:gd name="connsiteY22" fmla="*/ 1684278 h 2152419"/>
                <a:gd name="connsiteX23" fmla="*/ 2242868 w 2672649"/>
                <a:gd name="connsiteY23" fmla="*/ 1701531 h 2152419"/>
                <a:gd name="connsiteX24" fmla="*/ 1966822 w 2672649"/>
                <a:gd name="connsiteY24" fmla="*/ 1684278 h 2152419"/>
                <a:gd name="connsiteX25" fmla="*/ 1915064 w 2672649"/>
                <a:gd name="connsiteY25" fmla="*/ 1667025 h 2152419"/>
                <a:gd name="connsiteX26" fmla="*/ 1846052 w 2672649"/>
                <a:gd name="connsiteY26" fmla="*/ 1598014 h 2152419"/>
                <a:gd name="connsiteX27" fmla="*/ 1777041 w 2672649"/>
                <a:gd name="connsiteY27" fmla="*/ 1442739 h 2152419"/>
                <a:gd name="connsiteX28" fmla="*/ 1552754 w 2672649"/>
                <a:gd name="connsiteY28" fmla="*/ 1546256 h 2152419"/>
                <a:gd name="connsiteX29" fmla="*/ 1500996 w 2672649"/>
                <a:gd name="connsiteY29" fmla="*/ 1684278 h 2152419"/>
                <a:gd name="connsiteX30" fmla="*/ 1466490 w 2672649"/>
                <a:gd name="connsiteY30" fmla="*/ 1770542 h 2152419"/>
                <a:gd name="connsiteX31" fmla="*/ 1431985 w 2672649"/>
                <a:gd name="connsiteY31" fmla="*/ 1908565 h 2152419"/>
                <a:gd name="connsiteX32" fmla="*/ 1362973 w 2672649"/>
                <a:gd name="connsiteY32" fmla="*/ 2098346 h 2152419"/>
                <a:gd name="connsiteX33" fmla="*/ 1259456 w 2672649"/>
                <a:gd name="connsiteY33" fmla="*/ 2150105 h 2152419"/>
                <a:gd name="connsiteX34" fmla="*/ 931652 w 2672649"/>
                <a:gd name="connsiteY34" fmla="*/ 2081093 h 2152419"/>
                <a:gd name="connsiteX35" fmla="*/ 914400 w 2672649"/>
                <a:gd name="connsiteY35" fmla="*/ 2063841 h 2152419"/>
                <a:gd name="connsiteX36" fmla="*/ 828135 w 2672649"/>
                <a:gd name="connsiteY36" fmla="*/ 1908565 h 2152419"/>
                <a:gd name="connsiteX37" fmla="*/ 810883 w 2672649"/>
                <a:gd name="connsiteY37" fmla="*/ 1598014 h 2152419"/>
                <a:gd name="connsiteX38" fmla="*/ 776377 w 2672649"/>
                <a:gd name="connsiteY38" fmla="*/ 1442739 h 2152419"/>
                <a:gd name="connsiteX39" fmla="*/ 621102 w 2672649"/>
                <a:gd name="connsiteY39" fmla="*/ 1425486 h 2152419"/>
                <a:gd name="connsiteX40" fmla="*/ 500332 w 2672649"/>
                <a:gd name="connsiteY40" fmla="*/ 1408233 h 2152419"/>
                <a:gd name="connsiteX41" fmla="*/ 362309 w 2672649"/>
                <a:gd name="connsiteY41" fmla="*/ 1408233 h 2152419"/>
                <a:gd name="connsiteX42" fmla="*/ 103517 w 2672649"/>
                <a:gd name="connsiteY42" fmla="*/ 1390980 h 2152419"/>
                <a:gd name="connsiteX43" fmla="*/ 0 w 2672649"/>
                <a:gd name="connsiteY43" fmla="*/ 1270210 h 2152419"/>
                <a:gd name="connsiteX44" fmla="*/ 0 w 2672649"/>
                <a:gd name="connsiteY44" fmla="*/ 1011418 h 2152419"/>
                <a:gd name="connsiteX45" fmla="*/ 34505 w 2672649"/>
                <a:gd name="connsiteY45" fmla="*/ 856142 h 2152419"/>
                <a:gd name="connsiteX46" fmla="*/ 86264 w 2672649"/>
                <a:gd name="connsiteY46" fmla="*/ 718120 h 2152419"/>
                <a:gd name="connsiteX47" fmla="*/ 207034 w 2672649"/>
                <a:gd name="connsiteY47" fmla="*/ 649108 h 2152419"/>
                <a:gd name="connsiteX48" fmla="*/ 414068 w 2672649"/>
                <a:gd name="connsiteY48" fmla="*/ 614603 h 2152419"/>
                <a:gd name="connsiteX49" fmla="*/ 621102 w 2672649"/>
                <a:gd name="connsiteY49" fmla="*/ 787131 h 2152419"/>
                <a:gd name="connsiteX50" fmla="*/ 741871 w 2672649"/>
                <a:gd name="connsiteY50" fmla="*/ 718120 h 2152419"/>
                <a:gd name="connsiteX0" fmla="*/ 741871 w 2672649"/>
                <a:gd name="connsiteY0" fmla="*/ 718120 h 2152419"/>
                <a:gd name="connsiteX1" fmla="*/ 690113 w 2672649"/>
                <a:gd name="connsiteY1" fmla="*/ 390316 h 2152419"/>
                <a:gd name="connsiteX2" fmla="*/ 914400 w 2672649"/>
                <a:gd name="connsiteY2" fmla="*/ 217788 h 2152419"/>
                <a:gd name="connsiteX3" fmla="*/ 1047163 w 2672649"/>
                <a:gd name="connsiteY3" fmla="*/ 42117 h 2152419"/>
                <a:gd name="connsiteX4" fmla="*/ 1318270 w 2672649"/>
                <a:gd name="connsiteY4" fmla="*/ 9984 h 2152419"/>
                <a:gd name="connsiteX5" fmla="*/ 1500996 w 2672649"/>
                <a:gd name="connsiteY5" fmla="*/ 183282 h 2152419"/>
                <a:gd name="connsiteX6" fmla="*/ 1725283 w 2672649"/>
                <a:gd name="connsiteY6" fmla="*/ 235041 h 2152419"/>
                <a:gd name="connsiteX7" fmla="*/ 1846052 w 2672649"/>
                <a:gd name="connsiteY7" fmla="*/ 183282 h 2152419"/>
                <a:gd name="connsiteX8" fmla="*/ 1930200 w 2672649"/>
                <a:gd name="connsiteY8" fmla="*/ 51032 h 2152419"/>
                <a:gd name="connsiteX9" fmla="*/ 2013706 w 2672649"/>
                <a:gd name="connsiteY9" fmla="*/ 57189 h 2152419"/>
                <a:gd name="connsiteX10" fmla="*/ 2191109 w 2672649"/>
                <a:gd name="connsiteY10" fmla="*/ 131524 h 2152419"/>
                <a:gd name="connsiteX11" fmla="*/ 2380890 w 2672649"/>
                <a:gd name="connsiteY11" fmla="*/ 217788 h 2152419"/>
                <a:gd name="connsiteX12" fmla="*/ 2518913 w 2672649"/>
                <a:gd name="connsiteY12" fmla="*/ 355810 h 2152419"/>
                <a:gd name="connsiteX13" fmla="*/ 2467154 w 2672649"/>
                <a:gd name="connsiteY13" fmla="*/ 511086 h 2152419"/>
                <a:gd name="connsiteX14" fmla="*/ 2380890 w 2672649"/>
                <a:gd name="connsiteY14" fmla="*/ 614603 h 2152419"/>
                <a:gd name="connsiteX15" fmla="*/ 2311879 w 2672649"/>
                <a:gd name="connsiteY15" fmla="*/ 700867 h 2152419"/>
                <a:gd name="connsiteX16" fmla="*/ 2328619 w 2672649"/>
                <a:gd name="connsiteY16" fmla="*/ 801754 h 2152419"/>
                <a:gd name="connsiteX17" fmla="*/ 2311879 w 2672649"/>
                <a:gd name="connsiteY17" fmla="*/ 907901 h 2152419"/>
                <a:gd name="connsiteX18" fmla="*/ 2607037 w 2672649"/>
                <a:gd name="connsiteY18" fmla="*/ 1042780 h 2152419"/>
                <a:gd name="connsiteX19" fmla="*/ 2672649 w 2672649"/>
                <a:gd name="connsiteY19" fmla="*/ 1214796 h 2152419"/>
                <a:gd name="connsiteX20" fmla="*/ 2570671 w 2672649"/>
                <a:gd name="connsiteY20" fmla="*/ 1477244 h 2152419"/>
                <a:gd name="connsiteX21" fmla="*/ 2553675 w 2672649"/>
                <a:gd name="connsiteY21" fmla="*/ 1626234 h 2152419"/>
                <a:gd name="connsiteX22" fmla="*/ 2432649 w 2672649"/>
                <a:gd name="connsiteY22" fmla="*/ 1684278 h 2152419"/>
                <a:gd name="connsiteX23" fmla="*/ 2242868 w 2672649"/>
                <a:gd name="connsiteY23" fmla="*/ 1701531 h 2152419"/>
                <a:gd name="connsiteX24" fmla="*/ 1966822 w 2672649"/>
                <a:gd name="connsiteY24" fmla="*/ 1684278 h 2152419"/>
                <a:gd name="connsiteX25" fmla="*/ 1915064 w 2672649"/>
                <a:gd name="connsiteY25" fmla="*/ 1667025 h 2152419"/>
                <a:gd name="connsiteX26" fmla="*/ 1846052 w 2672649"/>
                <a:gd name="connsiteY26" fmla="*/ 1598014 h 2152419"/>
                <a:gd name="connsiteX27" fmla="*/ 1777041 w 2672649"/>
                <a:gd name="connsiteY27" fmla="*/ 1442739 h 2152419"/>
                <a:gd name="connsiteX28" fmla="*/ 1552754 w 2672649"/>
                <a:gd name="connsiteY28" fmla="*/ 1546256 h 2152419"/>
                <a:gd name="connsiteX29" fmla="*/ 1500996 w 2672649"/>
                <a:gd name="connsiteY29" fmla="*/ 1684278 h 2152419"/>
                <a:gd name="connsiteX30" fmla="*/ 1466490 w 2672649"/>
                <a:gd name="connsiteY30" fmla="*/ 1770542 h 2152419"/>
                <a:gd name="connsiteX31" fmla="*/ 1431985 w 2672649"/>
                <a:gd name="connsiteY31" fmla="*/ 1908565 h 2152419"/>
                <a:gd name="connsiteX32" fmla="*/ 1362973 w 2672649"/>
                <a:gd name="connsiteY32" fmla="*/ 2098346 h 2152419"/>
                <a:gd name="connsiteX33" fmla="*/ 1259456 w 2672649"/>
                <a:gd name="connsiteY33" fmla="*/ 2150105 h 2152419"/>
                <a:gd name="connsiteX34" fmla="*/ 931652 w 2672649"/>
                <a:gd name="connsiteY34" fmla="*/ 2081093 h 2152419"/>
                <a:gd name="connsiteX35" fmla="*/ 914400 w 2672649"/>
                <a:gd name="connsiteY35" fmla="*/ 2063841 h 2152419"/>
                <a:gd name="connsiteX36" fmla="*/ 828135 w 2672649"/>
                <a:gd name="connsiteY36" fmla="*/ 1908565 h 2152419"/>
                <a:gd name="connsiteX37" fmla="*/ 810883 w 2672649"/>
                <a:gd name="connsiteY37" fmla="*/ 1598014 h 2152419"/>
                <a:gd name="connsiteX38" fmla="*/ 776377 w 2672649"/>
                <a:gd name="connsiteY38" fmla="*/ 1442739 h 2152419"/>
                <a:gd name="connsiteX39" fmla="*/ 621102 w 2672649"/>
                <a:gd name="connsiteY39" fmla="*/ 1425486 h 2152419"/>
                <a:gd name="connsiteX40" fmla="*/ 500332 w 2672649"/>
                <a:gd name="connsiteY40" fmla="*/ 1408233 h 2152419"/>
                <a:gd name="connsiteX41" fmla="*/ 362309 w 2672649"/>
                <a:gd name="connsiteY41" fmla="*/ 1408233 h 2152419"/>
                <a:gd name="connsiteX42" fmla="*/ 103517 w 2672649"/>
                <a:gd name="connsiteY42" fmla="*/ 1390980 h 2152419"/>
                <a:gd name="connsiteX43" fmla="*/ 0 w 2672649"/>
                <a:gd name="connsiteY43" fmla="*/ 1270210 h 2152419"/>
                <a:gd name="connsiteX44" fmla="*/ 0 w 2672649"/>
                <a:gd name="connsiteY44" fmla="*/ 1011418 h 2152419"/>
                <a:gd name="connsiteX45" fmla="*/ 34505 w 2672649"/>
                <a:gd name="connsiteY45" fmla="*/ 856142 h 2152419"/>
                <a:gd name="connsiteX46" fmla="*/ 86264 w 2672649"/>
                <a:gd name="connsiteY46" fmla="*/ 718120 h 2152419"/>
                <a:gd name="connsiteX47" fmla="*/ 207034 w 2672649"/>
                <a:gd name="connsiteY47" fmla="*/ 649108 h 2152419"/>
                <a:gd name="connsiteX48" fmla="*/ 414068 w 2672649"/>
                <a:gd name="connsiteY48" fmla="*/ 614603 h 2152419"/>
                <a:gd name="connsiteX49" fmla="*/ 621102 w 2672649"/>
                <a:gd name="connsiteY49" fmla="*/ 787131 h 2152419"/>
                <a:gd name="connsiteX50" fmla="*/ 741871 w 2672649"/>
                <a:gd name="connsiteY50" fmla="*/ 718120 h 2152419"/>
                <a:gd name="connsiteX0" fmla="*/ 741871 w 2672649"/>
                <a:gd name="connsiteY0" fmla="*/ 718120 h 2152419"/>
                <a:gd name="connsiteX1" fmla="*/ 690113 w 2672649"/>
                <a:gd name="connsiteY1" fmla="*/ 390316 h 2152419"/>
                <a:gd name="connsiteX2" fmla="*/ 914400 w 2672649"/>
                <a:gd name="connsiteY2" fmla="*/ 217788 h 2152419"/>
                <a:gd name="connsiteX3" fmla="*/ 1047163 w 2672649"/>
                <a:gd name="connsiteY3" fmla="*/ 42117 h 2152419"/>
                <a:gd name="connsiteX4" fmla="*/ 1318270 w 2672649"/>
                <a:gd name="connsiteY4" fmla="*/ 9984 h 2152419"/>
                <a:gd name="connsiteX5" fmla="*/ 1500996 w 2672649"/>
                <a:gd name="connsiteY5" fmla="*/ 183282 h 2152419"/>
                <a:gd name="connsiteX6" fmla="*/ 1725283 w 2672649"/>
                <a:gd name="connsiteY6" fmla="*/ 235041 h 2152419"/>
                <a:gd name="connsiteX7" fmla="*/ 1846052 w 2672649"/>
                <a:gd name="connsiteY7" fmla="*/ 183282 h 2152419"/>
                <a:gd name="connsiteX8" fmla="*/ 1930200 w 2672649"/>
                <a:gd name="connsiteY8" fmla="*/ 51032 h 2152419"/>
                <a:gd name="connsiteX9" fmla="*/ 2013706 w 2672649"/>
                <a:gd name="connsiteY9" fmla="*/ 57189 h 2152419"/>
                <a:gd name="connsiteX10" fmla="*/ 2191109 w 2672649"/>
                <a:gd name="connsiteY10" fmla="*/ 131524 h 2152419"/>
                <a:gd name="connsiteX11" fmla="*/ 2380890 w 2672649"/>
                <a:gd name="connsiteY11" fmla="*/ 217788 h 2152419"/>
                <a:gd name="connsiteX12" fmla="*/ 2518913 w 2672649"/>
                <a:gd name="connsiteY12" fmla="*/ 355810 h 2152419"/>
                <a:gd name="connsiteX13" fmla="*/ 2467154 w 2672649"/>
                <a:gd name="connsiteY13" fmla="*/ 511086 h 2152419"/>
                <a:gd name="connsiteX14" fmla="*/ 2380890 w 2672649"/>
                <a:gd name="connsiteY14" fmla="*/ 614603 h 2152419"/>
                <a:gd name="connsiteX15" fmla="*/ 2311879 w 2672649"/>
                <a:gd name="connsiteY15" fmla="*/ 700867 h 2152419"/>
                <a:gd name="connsiteX16" fmla="*/ 2328619 w 2672649"/>
                <a:gd name="connsiteY16" fmla="*/ 801754 h 2152419"/>
                <a:gd name="connsiteX17" fmla="*/ 2311879 w 2672649"/>
                <a:gd name="connsiteY17" fmla="*/ 907901 h 2152419"/>
                <a:gd name="connsiteX18" fmla="*/ 2607037 w 2672649"/>
                <a:gd name="connsiteY18" fmla="*/ 1042780 h 2152419"/>
                <a:gd name="connsiteX19" fmla="*/ 2672649 w 2672649"/>
                <a:gd name="connsiteY19" fmla="*/ 1214796 h 2152419"/>
                <a:gd name="connsiteX20" fmla="*/ 2570671 w 2672649"/>
                <a:gd name="connsiteY20" fmla="*/ 1477244 h 2152419"/>
                <a:gd name="connsiteX21" fmla="*/ 2553675 w 2672649"/>
                <a:gd name="connsiteY21" fmla="*/ 1626234 h 2152419"/>
                <a:gd name="connsiteX22" fmla="*/ 2432649 w 2672649"/>
                <a:gd name="connsiteY22" fmla="*/ 1684278 h 2152419"/>
                <a:gd name="connsiteX23" fmla="*/ 2242868 w 2672649"/>
                <a:gd name="connsiteY23" fmla="*/ 1701531 h 2152419"/>
                <a:gd name="connsiteX24" fmla="*/ 1966822 w 2672649"/>
                <a:gd name="connsiteY24" fmla="*/ 1684278 h 2152419"/>
                <a:gd name="connsiteX25" fmla="*/ 1915064 w 2672649"/>
                <a:gd name="connsiteY25" fmla="*/ 1667025 h 2152419"/>
                <a:gd name="connsiteX26" fmla="*/ 1846052 w 2672649"/>
                <a:gd name="connsiteY26" fmla="*/ 1598014 h 2152419"/>
                <a:gd name="connsiteX27" fmla="*/ 1777041 w 2672649"/>
                <a:gd name="connsiteY27" fmla="*/ 1442739 h 2152419"/>
                <a:gd name="connsiteX28" fmla="*/ 1552754 w 2672649"/>
                <a:gd name="connsiteY28" fmla="*/ 1546256 h 2152419"/>
                <a:gd name="connsiteX29" fmla="*/ 1500996 w 2672649"/>
                <a:gd name="connsiteY29" fmla="*/ 1684278 h 2152419"/>
                <a:gd name="connsiteX30" fmla="*/ 1466490 w 2672649"/>
                <a:gd name="connsiteY30" fmla="*/ 1770542 h 2152419"/>
                <a:gd name="connsiteX31" fmla="*/ 1431985 w 2672649"/>
                <a:gd name="connsiteY31" fmla="*/ 1908565 h 2152419"/>
                <a:gd name="connsiteX32" fmla="*/ 1362973 w 2672649"/>
                <a:gd name="connsiteY32" fmla="*/ 2098346 h 2152419"/>
                <a:gd name="connsiteX33" fmla="*/ 1259456 w 2672649"/>
                <a:gd name="connsiteY33" fmla="*/ 2150105 h 2152419"/>
                <a:gd name="connsiteX34" fmla="*/ 931652 w 2672649"/>
                <a:gd name="connsiteY34" fmla="*/ 2081093 h 2152419"/>
                <a:gd name="connsiteX35" fmla="*/ 914400 w 2672649"/>
                <a:gd name="connsiteY35" fmla="*/ 2063841 h 2152419"/>
                <a:gd name="connsiteX36" fmla="*/ 828135 w 2672649"/>
                <a:gd name="connsiteY36" fmla="*/ 1908565 h 2152419"/>
                <a:gd name="connsiteX37" fmla="*/ 810883 w 2672649"/>
                <a:gd name="connsiteY37" fmla="*/ 1598014 h 2152419"/>
                <a:gd name="connsiteX38" fmla="*/ 776377 w 2672649"/>
                <a:gd name="connsiteY38" fmla="*/ 1442739 h 2152419"/>
                <a:gd name="connsiteX39" fmla="*/ 621102 w 2672649"/>
                <a:gd name="connsiteY39" fmla="*/ 1425486 h 2152419"/>
                <a:gd name="connsiteX40" fmla="*/ 500332 w 2672649"/>
                <a:gd name="connsiteY40" fmla="*/ 1408233 h 2152419"/>
                <a:gd name="connsiteX41" fmla="*/ 362309 w 2672649"/>
                <a:gd name="connsiteY41" fmla="*/ 1408233 h 2152419"/>
                <a:gd name="connsiteX42" fmla="*/ 103517 w 2672649"/>
                <a:gd name="connsiteY42" fmla="*/ 1390980 h 2152419"/>
                <a:gd name="connsiteX43" fmla="*/ 0 w 2672649"/>
                <a:gd name="connsiteY43" fmla="*/ 1270210 h 2152419"/>
                <a:gd name="connsiteX44" fmla="*/ 0 w 2672649"/>
                <a:gd name="connsiteY44" fmla="*/ 1011418 h 2152419"/>
                <a:gd name="connsiteX45" fmla="*/ 34505 w 2672649"/>
                <a:gd name="connsiteY45" fmla="*/ 856142 h 2152419"/>
                <a:gd name="connsiteX46" fmla="*/ 86264 w 2672649"/>
                <a:gd name="connsiteY46" fmla="*/ 718120 h 2152419"/>
                <a:gd name="connsiteX47" fmla="*/ 207034 w 2672649"/>
                <a:gd name="connsiteY47" fmla="*/ 649108 h 2152419"/>
                <a:gd name="connsiteX48" fmla="*/ 414068 w 2672649"/>
                <a:gd name="connsiteY48" fmla="*/ 614603 h 2152419"/>
                <a:gd name="connsiteX49" fmla="*/ 621102 w 2672649"/>
                <a:gd name="connsiteY49" fmla="*/ 787131 h 2152419"/>
                <a:gd name="connsiteX50" fmla="*/ 741871 w 2672649"/>
                <a:gd name="connsiteY50" fmla="*/ 718120 h 2152419"/>
                <a:gd name="connsiteX0" fmla="*/ 741871 w 2672649"/>
                <a:gd name="connsiteY0" fmla="*/ 718120 h 2152419"/>
                <a:gd name="connsiteX1" fmla="*/ 690113 w 2672649"/>
                <a:gd name="connsiteY1" fmla="*/ 390316 h 2152419"/>
                <a:gd name="connsiteX2" fmla="*/ 914400 w 2672649"/>
                <a:gd name="connsiteY2" fmla="*/ 217788 h 2152419"/>
                <a:gd name="connsiteX3" fmla="*/ 1047163 w 2672649"/>
                <a:gd name="connsiteY3" fmla="*/ 42117 h 2152419"/>
                <a:gd name="connsiteX4" fmla="*/ 1318270 w 2672649"/>
                <a:gd name="connsiteY4" fmla="*/ 9984 h 2152419"/>
                <a:gd name="connsiteX5" fmla="*/ 1500996 w 2672649"/>
                <a:gd name="connsiteY5" fmla="*/ 183282 h 2152419"/>
                <a:gd name="connsiteX6" fmla="*/ 1725283 w 2672649"/>
                <a:gd name="connsiteY6" fmla="*/ 235041 h 2152419"/>
                <a:gd name="connsiteX7" fmla="*/ 1846052 w 2672649"/>
                <a:gd name="connsiteY7" fmla="*/ 183282 h 2152419"/>
                <a:gd name="connsiteX8" fmla="*/ 1930200 w 2672649"/>
                <a:gd name="connsiteY8" fmla="*/ 51032 h 2152419"/>
                <a:gd name="connsiteX9" fmla="*/ 2013706 w 2672649"/>
                <a:gd name="connsiteY9" fmla="*/ 57189 h 2152419"/>
                <a:gd name="connsiteX10" fmla="*/ 2191109 w 2672649"/>
                <a:gd name="connsiteY10" fmla="*/ 131524 h 2152419"/>
                <a:gd name="connsiteX11" fmla="*/ 2380890 w 2672649"/>
                <a:gd name="connsiteY11" fmla="*/ 217788 h 2152419"/>
                <a:gd name="connsiteX12" fmla="*/ 2518913 w 2672649"/>
                <a:gd name="connsiteY12" fmla="*/ 355810 h 2152419"/>
                <a:gd name="connsiteX13" fmla="*/ 2467154 w 2672649"/>
                <a:gd name="connsiteY13" fmla="*/ 511086 h 2152419"/>
                <a:gd name="connsiteX14" fmla="*/ 2380890 w 2672649"/>
                <a:gd name="connsiteY14" fmla="*/ 614603 h 2152419"/>
                <a:gd name="connsiteX15" fmla="*/ 2311879 w 2672649"/>
                <a:gd name="connsiteY15" fmla="*/ 700867 h 2152419"/>
                <a:gd name="connsiteX16" fmla="*/ 2328619 w 2672649"/>
                <a:gd name="connsiteY16" fmla="*/ 801754 h 2152419"/>
                <a:gd name="connsiteX17" fmla="*/ 2311879 w 2672649"/>
                <a:gd name="connsiteY17" fmla="*/ 907901 h 2152419"/>
                <a:gd name="connsiteX18" fmla="*/ 2607037 w 2672649"/>
                <a:gd name="connsiteY18" fmla="*/ 1042780 h 2152419"/>
                <a:gd name="connsiteX19" fmla="*/ 2672649 w 2672649"/>
                <a:gd name="connsiteY19" fmla="*/ 1214796 h 2152419"/>
                <a:gd name="connsiteX20" fmla="*/ 2570671 w 2672649"/>
                <a:gd name="connsiteY20" fmla="*/ 1477244 h 2152419"/>
                <a:gd name="connsiteX21" fmla="*/ 2553675 w 2672649"/>
                <a:gd name="connsiteY21" fmla="*/ 1626234 h 2152419"/>
                <a:gd name="connsiteX22" fmla="*/ 2432649 w 2672649"/>
                <a:gd name="connsiteY22" fmla="*/ 1684278 h 2152419"/>
                <a:gd name="connsiteX23" fmla="*/ 2242868 w 2672649"/>
                <a:gd name="connsiteY23" fmla="*/ 1701531 h 2152419"/>
                <a:gd name="connsiteX24" fmla="*/ 1966822 w 2672649"/>
                <a:gd name="connsiteY24" fmla="*/ 1684278 h 2152419"/>
                <a:gd name="connsiteX25" fmla="*/ 1915064 w 2672649"/>
                <a:gd name="connsiteY25" fmla="*/ 1667025 h 2152419"/>
                <a:gd name="connsiteX26" fmla="*/ 1846052 w 2672649"/>
                <a:gd name="connsiteY26" fmla="*/ 1598014 h 2152419"/>
                <a:gd name="connsiteX27" fmla="*/ 1777041 w 2672649"/>
                <a:gd name="connsiteY27" fmla="*/ 1442739 h 2152419"/>
                <a:gd name="connsiteX28" fmla="*/ 1552754 w 2672649"/>
                <a:gd name="connsiteY28" fmla="*/ 1546256 h 2152419"/>
                <a:gd name="connsiteX29" fmla="*/ 1500996 w 2672649"/>
                <a:gd name="connsiteY29" fmla="*/ 1684278 h 2152419"/>
                <a:gd name="connsiteX30" fmla="*/ 1466490 w 2672649"/>
                <a:gd name="connsiteY30" fmla="*/ 1770542 h 2152419"/>
                <a:gd name="connsiteX31" fmla="*/ 1431985 w 2672649"/>
                <a:gd name="connsiteY31" fmla="*/ 1908565 h 2152419"/>
                <a:gd name="connsiteX32" fmla="*/ 1362973 w 2672649"/>
                <a:gd name="connsiteY32" fmla="*/ 2098346 h 2152419"/>
                <a:gd name="connsiteX33" fmla="*/ 1259456 w 2672649"/>
                <a:gd name="connsiteY33" fmla="*/ 2150105 h 2152419"/>
                <a:gd name="connsiteX34" fmla="*/ 931652 w 2672649"/>
                <a:gd name="connsiteY34" fmla="*/ 2081093 h 2152419"/>
                <a:gd name="connsiteX35" fmla="*/ 914400 w 2672649"/>
                <a:gd name="connsiteY35" fmla="*/ 2063841 h 2152419"/>
                <a:gd name="connsiteX36" fmla="*/ 828135 w 2672649"/>
                <a:gd name="connsiteY36" fmla="*/ 1908565 h 2152419"/>
                <a:gd name="connsiteX37" fmla="*/ 810883 w 2672649"/>
                <a:gd name="connsiteY37" fmla="*/ 1598014 h 2152419"/>
                <a:gd name="connsiteX38" fmla="*/ 776377 w 2672649"/>
                <a:gd name="connsiteY38" fmla="*/ 1442739 h 2152419"/>
                <a:gd name="connsiteX39" fmla="*/ 621102 w 2672649"/>
                <a:gd name="connsiteY39" fmla="*/ 1425486 h 2152419"/>
                <a:gd name="connsiteX40" fmla="*/ 500332 w 2672649"/>
                <a:gd name="connsiteY40" fmla="*/ 1408233 h 2152419"/>
                <a:gd name="connsiteX41" fmla="*/ 362309 w 2672649"/>
                <a:gd name="connsiteY41" fmla="*/ 1408233 h 2152419"/>
                <a:gd name="connsiteX42" fmla="*/ 103517 w 2672649"/>
                <a:gd name="connsiteY42" fmla="*/ 1390980 h 2152419"/>
                <a:gd name="connsiteX43" fmla="*/ 0 w 2672649"/>
                <a:gd name="connsiteY43" fmla="*/ 1270210 h 2152419"/>
                <a:gd name="connsiteX44" fmla="*/ 0 w 2672649"/>
                <a:gd name="connsiteY44" fmla="*/ 1011418 h 2152419"/>
                <a:gd name="connsiteX45" fmla="*/ 34505 w 2672649"/>
                <a:gd name="connsiteY45" fmla="*/ 856142 h 2152419"/>
                <a:gd name="connsiteX46" fmla="*/ 86264 w 2672649"/>
                <a:gd name="connsiteY46" fmla="*/ 718120 h 2152419"/>
                <a:gd name="connsiteX47" fmla="*/ 207034 w 2672649"/>
                <a:gd name="connsiteY47" fmla="*/ 649108 h 2152419"/>
                <a:gd name="connsiteX48" fmla="*/ 414068 w 2672649"/>
                <a:gd name="connsiteY48" fmla="*/ 614603 h 2152419"/>
                <a:gd name="connsiteX49" fmla="*/ 621102 w 2672649"/>
                <a:gd name="connsiteY49" fmla="*/ 787131 h 2152419"/>
                <a:gd name="connsiteX50" fmla="*/ 741871 w 2672649"/>
                <a:gd name="connsiteY50" fmla="*/ 718120 h 2152419"/>
                <a:gd name="connsiteX0" fmla="*/ 741871 w 2672649"/>
                <a:gd name="connsiteY0" fmla="*/ 718120 h 2152419"/>
                <a:gd name="connsiteX1" fmla="*/ 690113 w 2672649"/>
                <a:gd name="connsiteY1" fmla="*/ 390316 h 2152419"/>
                <a:gd name="connsiteX2" fmla="*/ 914400 w 2672649"/>
                <a:gd name="connsiteY2" fmla="*/ 217788 h 2152419"/>
                <a:gd name="connsiteX3" fmla="*/ 1047163 w 2672649"/>
                <a:gd name="connsiteY3" fmla="*/ 42117 h 2152419"/>
                <a:gd name="connsiteX4" fmla="*/ 1318270 w 2672649"/>
                <a:gd name="connsiteY4" fmla="*/ 9984 h 2152419"/>
                <a:gd name="connsiteX5" fmla="*/ 1500996 w 2672649"/>
                <a:gd name="connsiteY5" fmla="*/ 183282 h 2152419"/>
                <a:gd name="connsiteX6" fmla="*/ 1725283 w 2672649"/>
                <a:gd name="connsiteY6" fmla="*/ 235041 h 2152419"/>
                <a:gd name="connsiteX7" fmla="*/ 1846052 w 2672649"/>
                <a:gd name="connsiteY7" fmla="*/ 183282 h 2152419"/>
                <a:gd name="connsiteX8" fmla="*/ 1930200 w 2672649"/>
                <a:gd name="connsiteY8" fmla="*/ 51032 h 2152419"/>
                <a:gd name="connsiteX9" fmla="*/ 2013706 w 2672649"/>
                <a:gd name="connsiteY9" fmla="*/ 57189 h 2152419"/>
                <a:gd name="connsiteX10" fmla="*/ 2191109 w 2672649"/>
                <a:gd name="connsiteY10" fmla="*/ 131524 h 2152419"/>
                <a:gd name="connsiteX11" fmla="*/ 2380890 w 2672649"/>
                <a:gd name="connsiteY11" fmla="*/ 217788 h 2152419"/>
                <a:gd name="connsiteX12" fmla="*/ 2518913 w 2672649"/>
                <a:gd name="connsiteY12" fmla="*/ 355810 h 2152419"/>
                <a:gd name="connsiteX13" fmla="*/ 2467154 w 2672649"/>
                <a:gd name="connsiteY13" fmla="*/ 511086 h 2152419"/>
                <a:gd name="connsiteX14" fmla="*/ 2380890 w 2672649"/>
                <a:gd name="connsiteY14" fmla="*/ 614603 h 2152419"/>
                <a:gd name="connsiteX15" fmla="*/ 2311879 w 2672649"/>
                <a:gd name="connsiteY15" fmla="*/ 700867 h 2152419"/>
                <a:gd name="connsiteX16" fmla="*/ 2328619 w 2672649"/>
                <a:gd name="connsiteY16" fmla="*/ 801754 h 2152419"/>
                <a:gd name="connsiteX17" fmla="*/ 2311879 w 2672649"/>
                <a:gd name="connsiteY17" fmla="*/ 907901 h 2152419"/>
                <a:gd name="connsiteX18" fmla="*/ 2607037 w 2672649"/>
                <a:gd name="connsiteY18" fmla="*/ 1042780 h 2152419"/>
                <a:gd name="connsiteX19" fmla="*/ 2672649 w 2672649"/>
                <a:gd name="connsiteY19" fmla="*/ 1214796 h 2152419"/>
                <a:gd name="connsiteX20" fmla="*/ 2570671 w 2672649"/>
                <a:gd name="connsiteY20" fmla="*/ 1477244 h 2152419"/>
                <a:gd name="connsiteX21" fmla="*/ 2553675 w 2672649"/>
                <a:gd name="connsiteY21" fmla="*/ 1626234 h 2152419"/>
                <a:gd name="connsiteX22" fmla="*/ 2432649 w 2672649"/>
                <a:gd name="connsiteY22" fmla="*/ 1684278 h 2152419"/>
                <a:gd name="connsiteX23" fmla="*/ 2242868 w 2672649"/>
                <a:gd name="connsiteY23" fmla="*/ 1701531 h 2152419"/>
                <a:gd name="connsiteX24" fmla="*/ 1966822 w 2672649"/>
                <a:gd name="connsiteY24" fmla="*/ 1684278 h 2152419"/>
                <a:gd name="connsiteX25" fmla="*/ 1915064 w 2672649"/>
                <a:gd name="connsiteY25" fmla="*/ 1667025 h 2152419"/>
                <a:gd name="connsiteX26" fmla="*/ 1846052 w 2672649"/>
                <a:gd name="connsiteY26" fmla="*/ 1598014 h 2152419"/>
                <a:gd name="connsiteX27" fmla="*/ 1777041 w 2672649"/>
                <a:gd name="connsiteY27" fmla="*/ 1442739 h 2152419"/>
                <a:gd name="connsiteX28" fmla="*/ 1552754 w 2672649"/>
                <a:gd name="connsiteY28" fmla="*/ 1546256 h 2152419"/>
                <a:gd name="connsiteX29" fmla="*/ 1500996 w 2672649"/>
                <a:gd name="connsiteY29" fmla="*/ 1684278 h 2152419"/>
                <a:gd name="connsiteX30" fmla="*/ 1466490 w 2672649"/>
                <a:gd name="connsiteY30" fmla="*/ 1770542 h 2152419"/>
                <a:gd name="connsiteX31" fmla="*/ 1431985 w 2672649"/>
                <a:gd name="connsiteY31" fmla="*/ 1908565 h 2152419"/>
                <a:gd name="connsiteX32" fmla="*/ 1362973 w 2672649"/>
                <a:gd name="connsiteY32" fmla="*/ 2098346 h 2152419"/>
                <a:gd name="connsiteX33" fmla="*/ 1259456 w 2672649"/>
                <a:gd name="connsiteY33" fmla="*/ 2150105 h 2152419"/>
                <a:gd name="connsiteX34" fmla="*/ 931652 w 2672649"/>
                <a:gd name="connsiteY34" fmla="*/ 2081093 h 2152419"/>
                <a:gd name="connsiteX35" fmla="*/ 914400 w 2672649"/>
                <a:gd name="connsiteY35" fmla="*/ 2063841 h 2152419"/>
                <a:gd name="connsiteX36" fmla="*/ 828135 w 2672649"/>
                <a:gd name="connsiteY36" fmla="*/ 1908565 h 2152419"/>
                <a:gd name="connsiteX37" fmla="*/ 810883 w 2672649"/>
                <a:gd name="connsiteY37" fmla="*/ 1598014 h 2152419"/>
                <a:gd name="connsiteX38" fmla="*/ 776377 w 2672649"/>
                <a:gd name="connsiteY38" fmla="*/ 1442739 h 2152419"/>
                <a:gd name="connsiteX39" fmla="*/ 621102 w 2672649"/>
                <a:gd name="connsiteY39" fmla="*/ 1425486 h 2152419"/>
                <a:gd name="connsiteX40" fmla="*/ 500332 w 2672649"/>
                <a:gd name="connsiteY40" fmla="*/ 1408233 h 2152419"/>
                <a:gd name="connsiteX41" fmla="*/ 362309 w 2672649"/>
                <a:gd name="connsiteY41" fmla="*/ 1408233 h 2152419"/>
                <a:gd name="connsiteX42" fmla="*/ 103517 w 2672649"/>
                <a:gd name="connsiteY42" fmla="*/ 1390980 h 2152419"/>
                <a:gd name="connsiteX43" fmla="*/ 0 w 2672649"/>
                <a:gd name="connsiteY43" fmla="*/ 1270210 h 2152419"/>
                <a:gd name="connsiteX44" fmla="*/ 0 w 2672649"/>
                <a:gd name="connsiteY44" fmla="*/ 1011418 h 2152419"/>
                <a:gd name="connsiteX45" fmla="*/ 34505 w 2672649"/>
                <a:gd name="connsiteY45" fmla="*/ 856142 h 2152419"/>
                <a:gd name="connsiteX46" fmla="*/ 86264 w 2672649"/>
                <a:gd name="connsiteY46" fmla="*/ 718120 h 2152419"/>
                <a:gd name="connsiteX47" fmla="*/ 207034 w 2672649"/>
                <a:gd name="connsiteY47" fmla="*/ 649108 h 2152419"/>
                <a:gd name="connsiteX48" fmla="*/ 414068 w 2672649"/>
                <a:gd name="connsiteY48" fmla="*/ 614603 h 2152419"/>
                <a:gd name="connsiteX49" fmla="*/ 621102 w 2672649"/>
                <a:gd name="connsiteY49" fmla="*/ 787131 h 2152419"/>
                <a:gd name="connsiteX50" fmla="*/ 741871 w 2672649"/>
                <a:gd name="connsiteY50" fmla="*/ 718120 h 2152419"/>
                <a:gd name="connsiteX0" fmla="*/ 741871 w 2672649"/>
                <a:gd name="connsiteY0" fmla="*/ 718120 h 2152419"/>
                <a:gd name="connsiteX1" fmla="*/ 690113 w 2672649"/>
                <a:gd name="connsiteY1" fmla="*/ 390316 h 2152419"/>
                <a:gd name="connsiteX2" fmla="*/ 914400 w 2672649"/>
                <a:gd name="connsiteY2" fmla="*/ 217788 h 2152419"/>
                <a:gd name="connsiteX3" fmla="*/ 1047163 w 2672649"/>
                <a:gd name="connsiteY3" fmla="*/ 42117 h 2152419"/>
                <a:gd name="connsiteX4" fmla="*/ 1318270 w 2672649"/>
                <a:gd name="connsiteY4" fmla="*/ 9984 h 2152419"/>
                <a:gd name="connsiteX5" fmla="*/ 1500996 w 2672649"/>
                <a:gd name="connsiteY5" fmla="*/ 183282 h 2152419"/>
                <a:gd name="connsiteX6" fmla="*/ 1725283 w 2672649"/>
                <a:gd name="connsiteY6" fmla="*/ 235041 h 2152419"/>
                <a:gd name="connsiteX7" fmla="*/ 1846052 w 2672649"/>
                <a:gd name="connsiteY7" fmla="*/ 183282 h 2152419"/>
                <a:gd name="connsiteX8" fmla="*/ 1930200 w 2672649"/>
                <a:gd name="connsiteY8" fmla="*/ 51032 h 2152419"/>
                <a:gd name="connsiteX9" fmla="*/ 2013706 w 2672649"/>
                <a:gd name="connsiteY9" fmla="*/ 57189 h 2152419"/>
                <a:gd name="connsiteX10" fmla="*/ 2191109 w 2672649"/>
                <a:gd name="connsiteY10" fmla="*/ 131524 h 2152419"/>
                <a:gd name="connsiteX11" fmla="*/ 2380890 w 2672649"/>
                <a:gd name="connsiteY11" fmla="*/ 217788 h 2152419"/>
                <a:gd name="connsiteX12" fmla="*/ 2518913 w 2672649"/>
                <a:gd name="connsiteY12" fmla="*/ 355810 h 2152419"/>
                <a:gd name="connsiteX13" fmla="*/ 2467154 w 2672649"/>
                <a:gd name="connsiteY13" fmla="*/ 511086 h 2152419"/>
                <a:gd name="connsiteX14" fmla="*/ 2380890 w 2672649"/>
                <a:gd name="connsiteY14" fmla="*/ 614603 h 2152419"/>
                <a:gd name="connsiteX15" fmla="*/ 2311879 w 2672649"/>
                <a:gd name="connsiteY15" fmla="*/ 700867 h 2152419"/>
                <a:gd name="connsiteX16" fmla="*/ 2328619 w 2672649"/>
                <a:gd name="connsiteY16" fmla="*/ 801754 h 2152419"/>
                <a:gd name="connsiteX17" fmla="*/ 2311879 w 2672649"/>
                <a:gd name="connsiteY17" fmla="*/ 907901 h 2152419"/>
                <a:gd name="connsiteX18" fmla="*/ 2607037 w 2672649"/>
                <a:gd name="connsiteY18" fmla="*/ 1042780 h 2152419"/>
                <a:gd name="connsiteX19" fmla="*/ 2672649 w 2672649"/>
                <a:gd name="connsiteY19" fmla="*/ 1214796 h 2152419"/>
                <a:gd name="connsiteX20" fmla="*/ 2570671 w 2672649"/>
                <a:gd name="connsiteY20" fmla="*/ 1477244 h 2152419"/>
                <a:gd name="connsiteX21" fmla="*/ 2553675 w 2672649"/>
                <a:gd name="connsiteY21" fmla="*/ 1626234 h 2152419"/>
                <a:gd name="connsiteX22" fmla="*/ 2432649 w 2672649"/>
                <a:gd name="connsiteY22" fmla="*/ 1684278 h 2152419"/>
                <a:gd name="connsiteX23" fmla="*/ 2242868 w 2672649"/>
                <a:gd name="connsiteY23" fmla="*/ 1701531 h 2152419"/>
                <a:gd name="connsiteX24" fmla="*/ 1966822 w 2672649"/>
                <a:gd name="connsiteY24" fmla="*/ 1684278 h 2152419"/>
                <a:gd name="connsiteX25" fmla="*/ 1915064 w 2672649"/>
                <a:gd name="connsiteY25" fmla="*/ 1667025 h 2152419"/>
                <a:gd name="connsiteX26" fmla="*/ 1846052 w 2672649"/>
                <a:gd name="connsiteY26" fmla="*/ 1598014 h 2152419"/>
                <a:gd name="connsiteX27" fmla="*/ 1777041 w 2672649"/>
                <a:gd name="connsiteY27" fmla="*/ 1442739 h 2152419"/>
                <a:gd name="connsiteX28" fmla="*/ 1552754 w 2672649"/>
                <a:gd name="connsiteY28" fmla="*/ 1546256 h 2152419"/>
                <a:gd name="connsiteX29" fmla="*/ 1500996 w 2672649"/>
                <a:gd name="connsiteY29" fmla="*/ 1684278 h 2152419"/>
                <a:gd name="connsiteX30" fmla="*/ 1466490 w 2672649"/>
                <a:gd name="connsiteY30" fmla="*/ 1770542 h 2152419"/>
                <a:gd name="connsiteX31" fmla="*/ 1431985 w 2672649"/>
                <a:gd name="connsiteY31" fmla="*/ 1908565 h 2152419"/>
                <a:gd name="connsiteX32" fmla="*/ 1362973 w 2672649"/>
                <a:gd name="connsiteY32" fmla="*/ 2098346 h 2152419"/>
                <a:gd name="connsiteX33" fmla="*/ 1259456 w 2672649"/>
                <a:gd name="connsiteY33" fmla="*/ 2150105 h 2152419"/>
                <a:gd name="connsiteX34" fmla="*/ 931652 w 2672649"/>
                <a:gd name="connsiteY34" fmla="*/ 2081093 h 2152419"/>
                <a:gd name="connsiteX35" fmla="*/ 914400 w 2672649"/>
                <a:gd name="connsiteY35" fmla="*/ 2063841 h 2152419"/>
                <a:gd name="connsiteX36" fmla="*/ 828135 w 2672649"/>
                <a:gd name="connsiteY36" fmla="*/ 1908565 h 2152419"/>
                <a:gd name="connsiteX37" fmla="*/ 810883 w 2672649"/>
                <a:gd name="connsiteY37" fmla="*/ 1598014 h 2152419"/>
                <a:gd name="connsiteX38" fmla="*/ 776377 w 2672649"/>
                <a:gd name="connsiteY38" fmla="*/ 1442739 h 2152419"/>
                <a:gd name="connsiteX39" fmla="*/ 621102 w 2672649"/>
                <a:gd name="connsiteY39" fmla="*/ 1425486 h 2152419"/>
                <a:gd name="connsiteX40" fmla="*/ 500332 w 2672649"/>
                <a:gd name="connsiteY40" fmla="*/ 1408233 h 2152419"/>
                <a:gd name="connsiteX41" fmla="*/ 362309 w 2672649"/>
                <a:gd name="connsiteY41" fmla="*/ 1408233 h 2152419"/>
                <a:gd name="connsiteX42" fmla="*/ 103517 w 2672649"/>
                <a:gd name="connsiteY42" fmla="*/ 1390980 h 2152419"/>
                <a:gd name="connsiteX43" fmla="*/ 0 w 2672649"/>
                <a:gd name="connsiteY43" fmla="*/ 1270210 h 2152419"/>
                <a:gd name="connsiteX44" fmla="*/ 0 w 2672649"/>
                <a:gd name="connsiteY44" fmla="*/ 1011418 h 2152419"/>
                <a:gd name="connsiteX45" fmla="*/ 34505 w 2672649"/>
                <a:gd name="connsiteY45" fmla="*/ 856142 h 2152419"/>
                <a:gd name="connsiteX46" fmla="*/ 86264 w 2672649"/>
                <a:gd name="connsiteY46" fmla="*/ 718120 h 2152419"/>
                <a:gd name="connsiteX47" fmla="*/ 207034 w 2672649"/>
                <a:gd name="connsiteY47" fmla="*/ 649108 h 2152419"/>
                <a:gd name="connsiteX48" fmla="*/ 414068 w 2672649"/>
                <a:gd name="connsiteY48" fmla="*/ 614603 h 2152419"/>
                <a:gd name="connsiteX49" fmla="*/ 621102 w 2672649"/>
                <a:gd name="connsiteY49" fmla="*/ 787131 h 2152419"/>
                <a:gd name="connsiteX50" fmla="*/ 741871 w 2672649"/>
                <a:gd name="connsiteY50" fmla="*/ 718120 h 2152419"/>
                <a:gd name="connsiteX0" fmla="*/ 741871 w 2672649"/>
                <a:gd name="connsiteY0" fmla="*/ 718120 h 2152419"/>
                <a:gd name="connsiteX1" fmla="*/ 690113 w 2672649"/>
                <a:gd name="connsiteY1" fmla="*/ 390316 h 2152419"/>
                <a:gd name="connsiteX2" fmla="*/ 914400 w 2672649"/>
                <a:gd name="connsiteY2" fmla="*/ 217788 h 2152419"/>
                <a:gd name="connsiteX3" fmla="*/ 1047163 w 2672649"/>
                <a:gd name="connsiteY3" fmla="*/ 42117 h 2152419"/>
                <a:gd name="connsiteX4" fmla="*/ 1318270 w 2672649"/>
                <a:gd name="connsiteY4" fmla="*/ 9984 h 2152419"/>
                <a:gd name="connsiteX5" fmla="*/ 1500996 w 2672649"/>
                <a:gd name="connsiteY5" fmla="*/ 183282 h 2152419"/>
                <a:gd name="connsiteX6" fmla="*/ 1725283 w 2672649"/>
                <a:gd name="connsiteY6" fmla="*/ 235041 h 2152419"/>
                <a:gd name="connsiteX7" fmla="*/ 1846052 w 2672649"/>
                <a:gd name="connsiteY7" fmla="*/ 183282 h 2152419"/>
                <a:gd name="connsiteX8" fmla="*/ 1930200 w 2672649"/>
                <a:gd name="connsiteY8" fmla="*/ 51032 h 2152419"/>
                <a:gd name="connsiteX9" fmla="*/ 2013706 w 2672649"/>
                <a:gd name="connsiteY9" fmla="*/ 57189 h 2152419"/>
                <a:gd name="connsiteX10" fmla="*/ 2191109 w 2672649"/>
                <a:gd name="connsiteY10" fmla="*/ 131524 h 2152419"/>
                <a:gd name="connsiteX11" fmla="*/ 2380890 w 2672649"/>
                <a:gd name="connsiteY11" fmla="*/ 217788 h 2152419"/>
                <a:gd name="connsiteX12" fmla="*/ 2518913 w 2672649"/>
                <a:gd name="connsiteY12" fmla="*/ 355810 h 2152419"/>
                <a:gd name="connsiteX13" fmla="*/ 2467154 w 2672649"/>
                <a:gd name="connsiteY13" fmla="*/ 511086 h 2152419"/>
                <a:gd name="connsiteX14" fmla="*/ 2380890 w 2672649"/>
                <a:gd name="connsiteY14" fmla="*/ 614603 h 2152419"/>
                <a:gd name="connsiteX15" fmla="*/ 2311879 w 2672649"/>
                <a:gd name="connsiteY15" fmla="*/ 700867 h 2152419"/>
                <a:gd name="connsiteX16" fmla="*/ 2328619 w 2672649"/>
                <a:gd name="connsiteY16" fmla="*/ 801754 h 2152419"/>
                <a:gd name="connsiteX17" fmla="*/ 2311879 w 2672649"/>
                <a:gd name="connsiteY17" fmla="*/ 907901 h 2152419"/>
                <a:gd name="connsiteX18" fmla="*/ 2607037 w 2672649"/>
                <a:gd name="connsiteY18" fmla="*/ 1042780 h 2152419"/>
                <a:gd name="connsiteX19" fmla="*/ 2672649 w 2672649"/>
                <a:gd name="connsiteY19" fmla="*/ 1214796 h 2152419"/>
                <a:gd name="connsiteX20" fmla="*/ 2570671 w 2672649"/>
                <a:gd name="connsiteY20" fmla="*/ 1477244 h 2152419"/>
                <a:gd name="connsiteX21" fmla="*/ 2553675 w 2672649"/>
                <a:gd name="connsiteY21" fmla="*/ 1626234 h 2152419"/>
                <a:gd name="connsiteX22" fmla="*/ 2432649 w 2672649"/>
                <a:gd name="connsiteY22" fmla="*/ 1684278 h 2152419"/>
                <a:gd name="connsiteX23" fmla="*/ 2242868 w 2672649"/>
                <a:gd name="connsiteY23" fmla="*/ 1701531 h 2152419"/>
                <a:gd name="connsiteX24" fmla="*/ 1966822 w 2672649"/>
                <a:gd name="connsiteY24" fmla="*/ 1684278 h 2152419"/>
                <a:gd name="connsiteX25" fmla="*/ 1915064 w 2672649"/>
                <a:gd name="connsiteY25" fmla="*/ 1667025 h 2152419"/>
                <a:gd name="connsiteX26" fmla="*/ 1846052 w 2672649"/>
                <a:gd name="connsiteY26" fmla="*/ 1598014 h 2152419"/>
                <a:gd name="connsiteX27" fmla="*/ 1777041 w 2672649"/>
                <a:gd name="connsiteY27" fmla="*/ 1442739 h 2152419"/>
                <a:gd name="connsiteX28" fmla="*/ 1552754 w 2672649"/>
                <a:gd name="connsiteY28" fmla="*/ 1546256 h 2152419"/>
                <a:gd name="connsiteX29" fmla="*/ 1500996 w 2672649"/>
                <a:gd name="connsiteY29" fmla="*/ 1684278 h 2152419"/>
                <a:gd name="connsiteX30" fmla="*/ 1466490 w 2672649"/>
                <a:gd name="connsiteY30" fmla="*/ 1770542 h 2152419"/>
                <a:gd name="connsiteX31" fmla="*/ 1431985 w 2672649"/>
                <a:gd name="connsiteY31" fmla="*/ 1908565 h 2152419"/>
                <a:gd name="connsiteX32" fmla="*/ 1362973 w 2672649"/>
                <a:gd name="connsiteY32" fmla="*/ 2098346 h 2152419"/>
                <a:gd name="connsiteX33" fmla="*/ 1259456 w 2672649"/>
                <a:gd name="connsiteY33" fmla="*/ 2150105 h 2152419"/>
                <a:gd name="connsiteX34" fmla="*/ 931652 w 2672649"/>
                <a:gd name="connsiteY34" fmla="*/ 2081093 h 2152419"/>
                <a:gd name="connsiteX35" fmla="*/ 914400 w 2672649"/>
                <a:gd name="connsiteY35" fmla="*/ 2063841 h 2152419"/>
                <a:gd name="connsiteX36" fmla="*/ 828135 w 2672649"/>
                <a:gd name="connsiteY36" fmla="*/ 1908565 h 2152419"/>
                <a:gd name="connsiteX37" fmla="*/ 810883 w 2672649"/>
                <a:gd name="connsiteY37" fmla="*/ 1598014 h 2152419"/>
                <a:gd name="connsiteX38" fmla="*/ 776377 w 2672649"/>
                <a:gd name="connsiteY38" fmla="*/ 1442739 h 2152419"/>
                <a:gd name="connsiteX39" fmla="*/ 621102 w 2672649"/>
                <a:gd name="connsiteY39" fmla="*/ 1425486 h 2152419"/>
                <a:gd name="connsiteX40" fmla="*/ 500332 w 2672649"/>
                <a:gd name="connsiteY40" fmla="*/ 1408233 h 2152419"/>
                <a:gd name="connsiteX41" fmla="*/ 362309 w 2672649"/>
                <a:gd name="connsiteY41" fmla="*/ 1408233 h 2152419"/>
                <a:gd name="connsiteX42" fmla="*/ 103517 w 2672649"/>
                <a:gd name="connsiteY42" fmla="*/ 1390980 h 2152419"/>
                <a:gd name="connsiteX43" fmla="*/ 0 w 2672649"/>
                <a:gd name="connsiteY43" fmla="*/ 1270210 h 2152419"/>
                <a:gd name="connsiteX44" fmla="*/ 0 w 2672649"/>
                <a:gd name="connsiteY44" fmla="*/ 1011418 h 2152419"/>
                <a:gd name="connsiteX45" fmla="*/ 34505 w 2672649"/>
                <a:gd name="connsiteY45" fmla="*/ 856142 h 2152419"/>
                <a:gd name="connsiteX46" fmla="*/ 86264 w 2672649"/>
                <a:gd name="connsiteY46" fmla="*/ 718120 h 2152419"/>
                <a:gd name="connsiteX47" fmla="*/ 207034 w 2672649"/>
                <a:gd name="connsiteY47" fmla="*/ 649108 h 2152419"/>
                <a:gd name="connsiteX48" fmla="*/ 414068 w 2672649"/>
                <a:gd name="connsiteY48" fmla="*/ 614603 h 2152419"/>
                <a:gd name="connsiteX49" fmla="*/ 621102 w 2672649"/>
                <a:gd name="connsiteY49" fmla="*/ 787131 h 2152419"/>
                <a:gd name="connsiteX50" fmla="*/ 741871 w 2672649"/>
                <a:gd name="connsiteY50" fmla="*/ 718120 h 2152419"/>
                <a:gd name="connsiteX0" fmla="*/ 741871 w 2672649"/>
                <a:gd name="connsiteY0" fmla="*/ 718120 h 2152419"/>
                <a:gd name="connsiteX1" fmla="*/ 690113 w 2672649"/>
                <a:gd name="connsiteY1" fmla="*/ 390316 h 2152419"/>
                <a:gd name="connsiteX2" fmla="*/ 914400 w 2672649"/>
                <a:gd name="connsiteY2" fmla="*/ 217788 h 2152419"/>
                <a:gd name="connsiteX3" fmla="*/ 1047163 w 2672649"/>
                <a:gd name="connsiteY3" fmla="*/ 42117 h 2152419"/>
                <a:gd name="connsiteX4" fmla="*/ 1318270 w 2672649"/>
                <a:gd name="connsiteY4" fmla="*/ 9984 h 2152419"/>
                <a:gd name="connsiteX5" fmla="*/ 1500996 w 2672649"/>
                <a:gd name="connsiteY5" fmla="*/ 183282 h 2152419"/>
                <a:gd name="connsiteX6" fmla="*/ 1725283 w 2672649"/>
                <a:gd name="connsiteY6" fmla="*/ 235041 h 2152419"/>
                <a:gd name="connsiteX7" fmla="*/ 1846052 w 2672649"/>
                <a:gd name="connsiteY7" fmla="*/ 183282 h 2152419"/>
                <a:gd name="connsiteX8" fmla="*/ 1930200 w 2672649"/>
                <a:gd name="connsiteY8" fmla="*/ 51032 h 2152419"/>
                <a:gd name="connsiteX9" fmla="*/ 2013706 w 2672649"/>
                <a:gd name="connsiteY9" fmla="*/ 57189 h 2152419"/>
                <a:gd name="connsiteX10" fmla="*/ 2191109 w 2672649"/>
                <a:gd name="connsiteY10" fmla="*/ 131524 h 2152419"/>
                <a:gd name="connsiteX11" fmla="*/ 2380890 w 2672649"/>
                <a:gd name="connsiteY11" fmla="*/ 217788 h 2152419"/>
                <a:gd name="connsiteX12" fmla="*/ 2518913 w 2672649"/>
                <a:gd name="connsiteY12" fmla="*/ 355810 h 2152419"/>
                <a:gd name="connsiteX13" fmla="*/ 2467154 w 2672649"/>
                <a:gd name="connsiteY13" fmla="*/ 511086 h 2152419"/>
                <a:gd name="connsiteX14" fmla="*/ 2380890 w 2672649"/>
                <a:gd name="connsiteY14" fmla="*/ 614603 h 2152419"/>
                <a:gd name="connsiteX15" fmla="*/ 2311879 w 2672649"/>
                <a:gd name="connsiteY15" fmla="*/ 700867 h 2152419"/>
                <a:gd name="connsiteX16" fmla="*/ 2328619 w 2672649"/>
                <a:gd name="connsiteY16" fmla="*/ 801754 h 2152419"/>
                <a:gd name="connsiteX17" fmla="*/ 2311879 w 2672649"/>
                <a:gd name="connsiteY17" fmla="*/ 907901 h 2152419"/>
                <a:gd name="connsiteX18" fmla="*/ 2607037 w 2672649"/>
                <a:gd name="connsiteY18" fmla="*/ 1042780 h 2152419"/>
                <a:gd name="connsiteX19" fmla="*/ 2672649 w 2672649"/>
                <a:gd name="connsiteY19" fmla="*/ 1214796 h 2152419"/>
                <a:gd name="connsiteX20" fmla="*/ 2570671 w 2672649"/>
                <a:gd name="connsiteY20" fmla="*/ 1477244 h 2152419"/>
                <a:gd name="connsiteX21" fmla="*/ 2553675 w 2672649"/>
                <a:gd name="connsiteY21" fmla="*/ 1626234 h 2152419"/>
                <a:gd name="connsiteX22" fmla="*/ 2432649 w 2672649"/>
                <a:gd name="connsiteY22" fmla="*/ 1684278 h 2152419"/>
                <a:gd name="connsiteX23" fmla="*/ 2242868 w 2672649"/>
                <a:gd name="connsiteY23" fmla="*/ 1701531 h 2152419"/>
                <a:gd name="connsiteX24" fmla="*/ 1966822 w 2672649"/>
                <a:gd name="connsiteY24" fmla="*/ 1684278 h 2152419"/>
                <a:gd name="connsiteX25" fmla="*/ 1915064 w 2672649"/>
                <a:gd name="connsiteY25" fmla="*/ 1667025 h 2152419"/>
                <a:gd name="connsiteX26" fmla="*/ 1846052 w 2672649"/>
                <a:gd name="connsiteY26" fmla="*/ 1598014 h 2152419"/>
                <a:gd name="connsiteX27" fmla="*/ 1777041 w 2672649"/>
                <a:gd name="connsiteY27" fmla="*/ 1442739 h 2152419"/>
                <a:gd name="connsiteX28" fmla="*/ 1552754 w 2672649"/>
                <a:gd name="connsiteY28" fmla="*/ 1546256 h 2152419"/>
                <a:gd name="connsiteX29" fmla="*/ 1500996 w 2672649"/>
                <a:gd name="connsiteY29" fmla="*/ 1684278 h 2152419"/>
                <a:gd name="connsiteX30" fmla="*/ 1466490 w 2672649"/>
                <a:gd name="connsiteY30" fmla="*/ 1770542 h 2152419"/>
                <a:gd name="connsiteX31" fmla="*/ 1431985 w 2672649"/>
                <a:gd name="connsiteY31" fmla="*/ 1908565 h 2152419"/>
                <a:gd name="connsiteX32" fmla="*/ 1362973 w 2672649"/>
                <a:gd name="connsiteY32" fmla="*/ 2098346 h 2152419"/>
                <a:gd name="connsiteX33" fmla="*/ 1259456 w 2672649"/>
                <a:gd name="connsiteY33" fmla="*/ 2150105 h 2152419"/>
                <a:gd name="connsiteX34" fmla="*/ 931652 w 2672649"/>
                <a:gd name="connsiteY34" fmla="*/ 2081093 h 2152419"/>
                <a:gd name="connsiteX35" fmla="*/ 914400 w 2672649"/>
                <a:gd name="connsiteY35" fmla="*/ 2063841 h 2152419"/>
                <a:gd name="connsiteX36" fmla="*/ 828135 w 2672649"/>
                <a:gd name="connsiteY36" fmla="*/ 1908565 h 2152419"/>
                <a:gd name="connsiteX37" fmla="*/ 810883 w 2672649"/>
                <a:gd name="connsiteY37" fmla="*/ 1598014 h 2152419"/>
                <a:gd name="connsiteX38" fmla="*/ 776377 w 2672649"/>
                <a:gd name="connsiteY38" fmla="*/ 1442739 h 2152419"/>
                <a:gd name="connsiteX39" fmla="*/ 621102 w 2672649"/>
                <a:gd name="connsiteY39" fmla="*/ 1425486 h 2152419"/>
                <a:gd name="connsiteX40" fmla="*/ 500332 w 2672649"/>
                <a:gd name="connsiteY40" fmla="*/ 1408233 h 2152419"/>
                <a:gd name="connsiteX41" fmla="*/ 362309 w 2672649"/>
                <a:gd name="connsiteY41" fmla="*/ 1408233 h 2152419"/>
                <a:gd name="connsiteX42" fmla="*/ 103517 w 2672649"/>
                <a:gd name="connsiteY42" fmla="*/ 1390980 h 2152419"/>
                <a:gd name="connsiteX43" fmla="*/ 0 w 2672649"/>
                <a:gd name="connsiteY43" fmla="*/ 1270210 h 2152419"/>
                <a:gd name="connsiteX44" fmla="*/ 0 w 2672649"/>
                <a:gd name="connsiteY44" fmla="*/ 1011418 h 2152419"/>
                <a:gd name="connsiteX45" fmla="*/ 34505 w 2672649"/>
                <a:gd name="connsiteY45" fmla="*/ 856142 h 2152419"/>
                <a:gd name="connsiteX46" fmla="*/ 86264 w 2672649"/>
                <a:gd name="connsiteY46" fmla="*/ 718120 h 2152419"/>
                <a:gd name="connsiteX47" fmla="*/ 207034 w 2672649"/>
                <a:gd name="connsiteY47" fmla="*/ 649108 h 2152419"/>
                <a:gd name="connsiteX48" fmla="*/ 414068 w 2672649"/>
                <a:gd name="connsiteY48" fmla="*/ 614603 h 2152419"/>
                <a:gd name="connsiteX49" fmla="*/ 621102 w 2672649"/>
                <a:gd name="connsiteY49" fmla="*/ 787131 h 2152419"/>
                <a:gd name="connsiteX50" fmla="*/ 741871 w 2672649"/>
                <a:gd name="connsiteY50" fmla="*/ 718120 h 2152419"/>
                <a:gd name="connsiteX0" fmla="*/ 741871 w 2672649"/>
                <a:gd name="connsiteY0" fmla="*/ 718120 h 2152419"/>
                <a:gd name="connsiteX1" fmla="*/ 690113 w 2672649"/>
                <a:gd name="connsiteY1" fmla="*/ 390316 h 2152419"/>
                <a:gd name="connsiteX2" fmla="*/ 914400 w 2672649"/>
                <a:gd name="connsiteY2" fmla="*/ 217788 h 2152419"/>
                <a:gd name="connsiteX3" fmla="*/ 1047163 w 2672649"/>
                <a:gd name="connsiteY3" fmla="*/ 42117 h 2152419"/>
                <a:gd name="connsiteX4" fmla="*/ 1318270 w 2672649"/>
                <a:gd name="connsiteY4" fmla="*/ 9984 h 2152419"/>
                <a:gd name="connsiteX5" fmla="*/ 1500996 w 2672649"/>
                <a:gd name="connsiteY5" fmla="*/ 183282 h 2152419"/>
                <a:gd name="connsiteX6" fmla="*/ 1725283 w 2672649"/>
                <a:gd name="connsiteY6" fmla="*/ 235041 h 2152419"/>
                <a:gd name="connsiteX7" fmla="*/ 1846052 w 2672649"/>
                <a:gd name="connsiteY7" fmla="*/ 183282 h 2152419"/>
                <a:gd name="connsiteX8" fmla="*/ 1930200 w 2672649"/>
                <a:gd name="connsiteY8" fmla="*/ 51032 h 2152419"/>
                <a:gd name="connsiteX9" fmla="*/ 2013706 w 2672649"/>
                <a:gd name="connsiteY9" fmla="*/ 57189 h 2152419"/>
                <a:gd name="connsiteX10" fmla="*/ 2191109 w 2672649"/>
                <a:gd name="connsiteY10" fmla="*/ 131524 h 2152419"/>
                <a:gd name="connsiteX11" fmla="*/ 2380890 w 2672649"/>
                <a:gd name="connsiteY11" fmla="*/ 217788 h 2152419"/>
                <a:gd name="connsiteX12" fmla="*/ 2518913 w 2672649"/>
                <a:gd name="connsiteY12" fmla="*/ 355810 h 2152419"/>
                <a:gd name="connsiteX13" fmla="*/ 2467154 w 2672649"/>
                <a:gd name="connsiteY13" fmla="*/ 511086 h 2152419"/>
                <a:gd name="connsiteX14" fmla="*/ 2380890 w 2672649"/>
                <a:gd name="connsiteY14" fmla="*/ 614603 h 2152419"/>
                <a:gd name="connsiteX15" fmla="*/ 2311879 w 2672649"/>
                <a:gd name="connsiteY15" fmla="*/ 700867 h 2152419"/>
                <a:gd name="connsiteX16" fmla="*/ 2328619 w 2672649"/>
                <a:gd name="connsiteY16" fmla="*/ 801754 h 2152419"/>
                <a:gd name="connsiteX17" fmla="*/ 2311879 w 2672649"/>
                <a:gd name="connsiteY17" fmla="*/ 907901 h 2152419"/>
                <a:gd name="connsiteX18" fmla="*/ 2607037 w 2672649"/>
                <a:gd name="connsiteY18" fmla="*/ 1042780 h 2152419"/>
                <a:gd name="connsiteX19" fmla="*/ 2672649 w 2672649"/>
                <a:gd name="connsiteY19" fmla="*/ 1214796 h 2152419"/>
                <a:gd name="connsiteX20" fmla="*/ 2570671 w 2672649"/>
                <a:gd name="connsiteY20" fmla="*/ 1477244 h 2152419"/>
                <a:gd name="connsiteX21" fmla="*/ 2553675 w 2672649"/>
                <a:gd name="connsiteY21" fmla="*/ 1626234 h 2152419"/>
                <a:gd name="connsiteX22" fmla="*/ 2432649 w 2672649"/>
                <a:gd name="connsiteY22" fmla="*/ 1684278 h 2152419"/>
                <a:gd name="connsiteX23" fmla="*/ 2242868 w 2672649"/>
                <a:gd name="connsiteY23" fmla="*/ 1701531 h 2152419"/>
                <a:gd name="connsiteX24" fmla="*/ 1966822 w 2672649"/>
                <a:gd name="connsiteY24" fmla="*/ 1684278 h 2152419"/>
                <a:gd name="connsiteX25" fmla="*/ 1915064 w 2672649"/>
                <a:gd name="connsiteY25" fmla="*/ 1667025 h 2152419"/>
                <a:gd name="connsiteX26" fmla="*/ 1846052 w 2672649"/>
                <a:gd name="connsiteY26" fmla="*/ 1598014 h 2152419"/>
                <a:gd name="connsiteX27" fmla="*/ 1777041 w 2672649"/>
                <a:gd name="connsiteY27" fmla="*/ 1442739 h 2152419"/>
                <a:gd name="connsiteX28" fmla="*/ 1552754 w 2672649"/>
                <a:gd name="connsiteY28" fmla="*/ 1546256 h 2152419"/>
                <a:gd name="connsiteX29" fmla="*/ 1500996 w 2672649"/>
                <a:gd name="connsiteY29" fmla="*/ 1684278 h 2152419"/>
                <a:gd name="connsiteX30" fmla="*/ 1466490 w 2672649"/>
                <a:gd name="connsiteY30" fmla="*/ 1770542 h 2152419"/>
                <a:gd name="connsiteX31" fmla="*/ 1431985 w 2672649"/>
                <a:gd name="connsiteY31" fmla="*/ 1908565 h 2152419"/>
                <a:gd name="connsiteX32" fmla="*/ 1362973 w 2672649"/>
                <a:gd name="connsiteY32" fmla="*/ 2098346 h 2152419"/>
                <a:gd name="connsiteX33" fmla="*/ 1259456 w 2672649"/>
                <a:gd name="connsiteY33" fmla="*/ 2150105 h 2152419"/>
                <a:gd name="connsiteX34" fmla="*/ 931652 w 2672649"/>
                <a:gd name="connsiteY34" fmla="*/ 2081093 h 2152419"/>
                <a:gd name="connsiteX35" fmla="*/ 914400 w 2672649"/>
                <a:gd name="connsiteY35" fmla="*/ 2063841 h 2152419"/>
                <a:gd name="connsiteX36" fmla="*/ 828135 w 2672649"/>
                <a:gd name="connsiteY36" fmla="*/ 1908565 h 2152419"/>
                <a:gd name="connsiteX37" fmla="*/ 810883 w 2672649"/>
                <a:gd name="connsiteY37" fmla="*/ 1598014 h 2152419"/>
                <a:gd name="connsiteX38" fmla="*/ 776377 w 2672649"/>
                <a:gd name="connsiteY38" fmla="*/ 1442739 h 2152419"/>
                <a:gd name="connsiteX39" fmla="*/ 621102 w 2672649"/>
                <a:gd name="connsiteY39" fmla="*/ 1425486 h 2152419"/>
                <a:gd name="connsiteX40" fmla="*/ 500332 w 2672649"/>
                <a:gd name="connsiteY40" fmla="*/ 1408233 h 2152419"/>
                <a:gd name="connsiteX41" fmla="*/ 362309 w 2672649"/>
                <a:gd name="connsiteY41" fmla="*/ 1408233 h 2152419"/>
                <a:gd name="connsiteX42" fmla="*/ 103517 w 2672649"/>
                <a:gd name="connsiteY42" fmla="*/ 1390980 h 2152419"/>
                <a:gd name="connsiteX43" fmla="*/ 0 w 2672649"/>
                <a:gd name="connsiteY43" fmla="*/ 1270210 h 2152419"/>
                <a:gd name="connsiteX44" fmla="*/ 0 w 2672649"/>
                <a:gd name="connsiteY44" fmla="*/ 1011418 h 2152419"/>
                <a:gd name="connsiteX45" fmla="*/ 34505 w 2672649"/>
                <a:gd name="connsiteY45" fmla="*/ 856142 h 2152419"/>
                <a:gd name="connsiteX46" fmla="*/ 86264 w 2672649"/>
                <a:gd name="connsiteY46" fmla="*/ 718120 h 2152419"/>
                <a:gd name="connsiteX47" fmla="*/ 207034 w 2672649"/>
                <a:gd name="connsiteY47" fmla="*/ 649108 h 2152419"/>
                <a:gd name="connsiteX48" fmla="*/ 414068 w 2672649"/>
                <a:gd name="connsiteY48" fmla="*/ 614603 h 2152419"/>
                <a:gd name="connsiteX49" fmla="*/ 621102 w 2672649"/>
                <a:gd name="connsiteY49" fmla="*/ 787131 h 2152419"/>
                <a:gd name="connsiteX50" fmla="*/ 741871 w 2672649"/>
                <a:gd name="connsiteY50" fmla="*/ 718120 h 2152419"/>
                <a:gd name="connsiteX0" fmla="*/ 741871 w 2672649"/>
                <a:gd name="connsiteY0" fmla="*/ 718120 h 2152419"/>
                <a:gd name="connsiteX1" fmla="*/ 690113 w 2672649"/>
                <a:gd name="connsiteY1" fmla="*/ 390316 h 2152419"/>
                <a:gd name="connsiteX2" fmla="*/ 914400 w 2672649"/>
                <a:gd name="connsiteY2" fmla="*/ 217788 h 2152419"/>
                <a:gd name="connsiteX3" fmla="*/ 1047163 w 2672649"/>
                <a:gd name="connsiteY3" fmla="*/ 42117 h 2152419"/>
                <a:gd name="connsiteX4" fmla="*/ 1318270 w 2672649"/>
                <a:gd name="connsiteY4" fmla="*/ 9984 h 2152419"/>
                <a:gd name="connsiteX5" fmla="*/ 1500996 w 2672649"/>
                <a:gd name="connsiteY5" fmla="*/ 183282 h 2152419"/>
                <a:gd name="connsiteX6" fmla="*/ 1725283 w 2672649"/>
                <a:gd name="connsiteY6" fmla="*/ 235041 h 2152419"/>
                <a:gd name="connsiteX7" fmla="*/ 1846052 w 2672649"/>
                <a:gd name="connsiteY7" fmla="*/ 183282 h 2152419"/>
                <a:gd name="connsiteX8" fmla="*/ 1930200 w 2672649"/>
                <a:gd name="connsiteY8" fmla="*/ 51032 h 2152419"/>
                <a:gd name="connsiteX9" fmla="*/ 2013706 w 2672649"/>
                <a:gd name="connsiteY9" fmla="*/ 57189 h 2152419"/>
                <a:gd name="connsiteX10" fmla="*/ 2191109 w 2672649"/>
                <a:gd name="connsiteY10" fmla="*/ 131524 h 2152419"/>
                <a:gd name="connsiteX11" fmla="*/ 2380890 w 2672649"/>
                <a:gd name="connsiteY11" fmla="*/ 217788 h 2152419"/>
                <a:gd name="connsiteX12" fmla="*/ 2518913 w 2672649"/>
                <a:gd name="connsiteY12" fmla="*/ 355810 h 2152419"/>
                <a:gd name="connsiteX13" fmla="*/ 2467154 w 2672649"/>
                <a:gd name="connsiteY13" fmla="*/ 511086 h 2152419"/>
                <a:gd name="connsiteX14" fmla="*/ 2380890 w 2672649"/>
                <a:gd name="connsiteY14" fmla="*/ 614603 h 2152419"/>
                <a:gd name="connsiteX15" fmla="*/ 2311879 w 2672649"/>
                <a:gd name="connsiteY15" fmla="*/ 700867 h 2152419"/>
                <a:gd name="connsiteX16" fmla="*/ 2328619 w 2672649"/>
                <a:gd name="connsiteY16" fmla="*/ 801754 h 2152419"/>
                <a:gd name="connsiteX17" fmla="*/ 2311879 w 2672649"/>
                <a:gd name="connsiteY17" fmla="*/ 907901 h 2152419"/>
                <a:gd name="connsiteX18" fmla="*/ 2607037 w 2672649"/>
                <a:gd name="connsiteY18" fmla="*/ 1042780 h 2152419"/>
                <a:gd name="connsiteX19" fmla="*/ 2672649 w 2672649"/>
                <a:gd name="connsiteY19" fmla="*/ 1214796 h 2152419"/>
                <a:gd name="connsiteX20" fmla="*/ 2570671 w 2672649"/>
                <a:gd name="connsiteY20" fmla="*/ 1477244 h 2152419"/>
                <a:gd name="connsiteX21" fmla="*/ 2553675 w 2672649"/>
                <a:gd name="connsiteY21" fmla="*/ 1626234 h 2152419"/>
                <a:gd name="connsiteX22" fmla="*/ 2432649 w 2672649"/>
                <a:gd name="connsiteY22" fmla="*/ 1684278 h 2152419"/>
                <a:gd name="connsiteX23" fmla="*/ 2242868 w 2672649"/>
                <a:gd name="connsiteY23" fmla="*/ 1701531 h 2152419"/>
                <a:gd name="connsiteX24" fmla="*/ 1966822 w 2672649"/>
                <a:gd name="connsiteY24" fmla="*/ 1684278 h 2152419"/>
                <a:gd name="connsiteX25" fmla="*/ 1915064 w 2672649"/>
                <a:gd name="connsiteY25" fmla="*/ 1667025 h 2152419"/>
                <a:gd name="connsiteX26" fmla="*/ 1846052 w 2672649"/>
                <a:gd name="connsiteY26" fmla="*/ 1598014 h 2152419"/>
                <a:gd name="connsiteX27" fmla="*/ 1777041 w 2672649"/>
                <a:gd name="connsiteY27" fmla="*/ 1442739 h 2152419"/>
                <a:gd name="connsiteX28" fmla="*/ 1552754 w 2672649"/>
                <a:gd name="connsiteY28" fmla="*/ 1546256 h 2152419"/>
                <a:gd name="connsiteX29" fmla="*/ 1500996 w 2672649"/>
                <a:gd name="connsiteY29" fmla="*/ 1684278 h 2152419"/>
                <a:gd name="connsiteX30" fmla="*/ 1466490 w 2672649"/>
                <a:gd name="connsiteY30" fmla="*/ 1770542 h 2152419"/>
                <a:gd name="connsiteX31" fmla="*/ 1431985 w 2672649"/>
                <a:gd name="connsiteY31" fmla="*/ 1908565 h 2152419"/>
                <a:gd name="connsiteX32" fmla="*/ 1362973 w 2672649"/>
                <a:gd name="connsiteY32" fmla="*/ 2098346 h 2152419"/>
                <a:gd name="connsiteX33" fmla="*/ 1259456 w 2672649"/>
                <a:gd name="connsiteY33" fmla="*/ 2150105 h 2152419"/>
                <a:gd name="connsiteX34" fmla="*/ 931652 w 2672649"/>
                <a:gd name="connsiteY34" fmla="*/ 2081093 h 2152419"/>
                <a:gd name="connsiteX35" fmla="*/ 914400 w 2672649"/>
                <a:gd name="connsiteY35" fmla="*/ 2063841 h 2152419"/>
                <a:gd name="connsiteX36" fmla="*/ 828135 w 2672649"/>
                <a:gd name="connsiteY36" fmla="*/ 1908565 h 2152419"/>
                <a:gd name="connsiteX37" fmla="*/ 810883 w 2672649"/>
                <a:gd name="connsiteY37" fmla="*/ 1598014 h 2152419"/>
                <a:gd name="connsiteX38" fmla="*/ 776377 w 2672649"/>
                <a:gd name="connsiteY38" fmla="*/ 1442739 h 2152419"/>
                <a:gd name="connsiteX39" fmla="*/ 621102 w 2672649"/>
                <a:gd name="connsiteY39" fmla="*/ 1425486 h 2152419"/>
                <a:gd name="connsiteX40" fmla="*/ 500332 w 2672649"/>
                <a:gd name="connsiteY40" fmla="*/ 1408233 h 2152419"/>
                <a:gd name="connsiteX41" fmla="*/ 362309 w 2672649"/>
                <a:gd name="connsiteY41" fmla="*/ 1408233 h 2152419"/>
                <a:gd name="connsiteX42" fmla="*/ 103517 w 2672649"/>
                <a:gd name="connsiteY42" fmla="*/ 1390980 h 2152419"/>
                <a:gd name="connsiteX43" fmla="*/ 0 w 2672649"/>
                <a:gd name="connsiteY43" fmla="*/ 1270210 h 2152419"/>
                <a:gd name="connsiteX44" fmla="*/ 0 w 2672649"/>
                <a:gd name="connsiteY44" fmla="*/ 1011418 h 2152419"/>
                <a:gd name="connsiteX45" fmla="*/ 34505 w 2672649"/>
                <a:gd name="connsiteY45" fmla="*/ 856142 h 2152419"/>
                <a:gd name="connsiteX46" fmla="*/ 86264 w 2672649"/>
                <a:gd name="connsiteY46" fmla="*/ 718120 h 2152419"/>
                <a:gd name="connsiteX47" fmla="*/ 207034 w 2672649"/>
                <a:gd name="connsiteY47" fmla="*/ 649108 h 2152419"/>
                <a:gd name="connsiteX48" fmla="*/ 414068 w 2672649"/>
                <a:gd name="connsiteY48" fmla="*/ 614603 h 2152419"/>
                <a:gd name="connsiteX49" fmla="*/ 621102 w 2672649"/>
                <a:gd name="connsiteY49" fmla="*/ 787131 h 2152419"/>
                <a:gd name="connsiteX50" fmla="*/ 741871 w 2672649"/>
                <a:gd name="connsiteY50" fmla="*/ 718120 h 2152419"/>
                <a:gd name="connsiteX0" fmla="*/ 741871 w 2672649"/>
                <a:gd name="connsiteY0" fmla="*/ 718120 h 2152419"/>
                <a:gd name="connsiteX1" fmla="*/ 690113 w 2672649"/>
                <a:gd name="connsiteY1" fmla="*/ 390316 h 2152419"/>
                <a:gd name="connsiteX2" fmla="*/ 914400 w 2672649"/>
                <a:gd name="connsiteY2" fmla="*/ 217788 h 2152419"/>
                <a:gd name="connsiteX3" fmla="*/ 1047163 w 2672649"/>
                <a:gd name="connsiteY3" fmla="*/ 42117 h 2152419"/>
                <a:gd name="connsiteX4" fmla="*/ 1318270 w 2672649"/>
                <a:gd name="connsiteY4" fmla="*/ 9984 h 2152419"/>
                <a:gd name="connsiteX5" fmla="*/ 1500996 w 2672649"/>
                <a:gd name="connsiteY5" fmla="*/ 183282 h 2152419"/>
                <a:gd name="connsiteX6" fmla="*/ 1725283 w 2672649"/>
                <a:gd name="connsiteY6" fmla="*/ 235041 h 2152419"/>
                <a:gd name="connsiteX7" fmla="*/ 1846052 w 2672649"/>
                <a:gd name="connsiteY7" fmla="*/ 183282 h 2152419"/>
                <a:gd name="connsiteX8" fmla="*/ 1930200 w 2672649"/>
                <a:gd name="connsiteY8" fmla="*/ 51032 h 2152419"/>
                <a:gd name="connsiteX9" fmla="*/ 2013706 w 2672649"/>
                <a:gd name="connsiteY9" fmla="*/ 57189 h 2152419"/>
                <a:gd name="connsiteX10" fmla="*/ 2191109 w 2672649"/>
                <a:gd name="connsiteY10" fmla="*/ 131524 h 2152419"/>
                <a:gd name="connsiteX11" fmla="*/ 2380890 w 2672649"/>
                <a:gd name="connsiteY11" fmla="*/ 217788 h 2152419"/>
                <a:gd name="connsiteX12" fmla="*/ 2518913 w 2672649"/>
                <a:gd name="connsiteY12" fmla="*/ 355810 h 2152419"/>
                <a:gd name="connsiteX13" fmla="*/ 2467154 w 2672649"/>
                <a:gd name="connsiteY13" fmla="*/ 511086 h 2152419"/>
                <a:gd name="connsiteX14" fmla="*/ 2380890 w 2672649"/>
                <a:gd name="connsiteY14" fmla="*/ 614603 h 2152419"/>
                <a:gd name="connsiteX15" fmla="*/ 2311879 w 2672649"/>
                <a:gd name="connsiteY15" fmla="*/ 700867 h 2152419"/>
                <a:gd name="connsiteX16" fmla="*/ 2328619 w 2672649"/>
                <a:gd name="connsiteY16" fmla="*/ 801754 h 2152419"/>
                <a:gd name="connsiteX17" fmla="*/ 2311879 w 2672649"/>
                <a:gd name="connsiteY17" fmla="*/ 907901 h 2152419"/>
                <a:gd name="connsiteX18" fmla="*/ 2607037 w 2672649"/>
                <a:gd name="connsiteY18" fmla="*/ 1042780 h 2152419"/>
                <a:gd name="connsiteX19" fmla="*/ 2672649 w 2672649"/>
                <a:gd name="connsiteY19" fmla="*/ 1214796 h 2152419"/>
                <a:gd name="connsiteX20" fmla="*/ 2570671 w 2672649"/>
                <a:gd name="connsiteY20" fmla="*/ 1477244 h 2152419"/>
                <a:gd name="connsiteX21" fmla="*/ 2553675 w 2672649"/>
                <a:gd name="connsiteY21" fmla="*/ 1626234 h 2152419"/>
                <a:gd name="connsiteX22" fmla="*/ 2432649 w 2672649"/>
                <a:gd name="connsiteY22" fmla="*/ 1684278 h 2152419"/>
                <a:gd name="connsiteX23" fmla="*/ 2242868 w 2672649"/>
                <a:gd name="connsiteY23" fmla="*/ 1701531 h 2152419"/>
                <a:gd name="connsiteX24" fmla="*/ 1966822 w 2672649"/>
                <a:gd name="connsiteY24" fmla="*/ 1684278 h 2152419"/>
                <a:gd name="connsiteX25" fmla="*/ 1915064 w 2672649"/>
                <a:gd name="connsiteY25" fmla="*/ 1667025 h 2152419"/>
                <a:gd name="connsiteX26" fmla="*/ 1846052 w 2672649"/>
                <a:gd name="connsiteY26" fmla="*/ 1598014 h 2152419"/>
                <a:gd name="connsiteX27" fmla="*/ 1777041 w 2672649"/>
                <a:gd name="connsiteY27" fmla="*/ 1442739 h 2152419"/>
                <a:gd name="connsiteX28" fmla="*/ 1552754 w 2672649"/>
                <a:gd name="connsiteY28" fmla="*/ 1546256 h 2152419"/>
                <a:gd name="connsiteX29" fmla="*/ 1500996 w 2672649"/>
                <a:gd name="connsiteY29" fmla="*/ 1684278 h 2152419"/>
                <a:gd name="connsiteX30" fmla="*/ 1466490 w 2672649"/>
                <a:gd name="connsiteY30" fmla="*/ 1770542 h 2152419"/>
                <a:gd name="connsiteX31" fmla="*/ 1431985 w 2672649"/>
                <a:gd name="connsiteY31" fmla="*/ 1908565 h 2152419"/>
                <a:gd name="connsiteX32" fmla="*/ 1362973 w 2672649"/>
                <a:gd name="connsiteY32" fmla="*/ 2098346 h 2152419"/>
                <a:gd name="connsiteX33" fmla="*/ 1259456 w 2672649"/>
                <a:gd name="connsiteY33" fmla="*/ 2150105 h 2152419"/>
                <a:gd name="connsiteX34" fmla="*/ 931652 w 2672649"/>
                <a:gd name="connsiteY34" fmla="*/ 2081093 h 2152419"/>
                <a:gd name="connsiteX35" fmla="*/ 914400 w 2672649"/>
                <a:gd name="connsiteY35" fmla="*/ 2063841 h 2152419"/>
                <a:gd name="connsiteX36" fmla="*/ 828135 w 2672649"/>
                <a:gd name="connsiteY36" fmla="*/ 1908565 h 2152419"/>
                <a:gd name="connsiteX37" fmla="*/ 810883 w 2672649"/>
                <a:gd name="connsiteY37" fmla="*/ 1598014 h 2152419"/>
                <a:gd name="connsiteX38" fmla="*/ 776377 w 2672649"/>
                <a:gd name="connsiteY38" fmla="*/ 1442739 h 2152419"/>
                <a:gd name="connsiteX39" fmla="*/ 621102 w 2672649"/>
                <a:gd name="connsiteY39" fmla="*/ 1425486 h 2152419"/>
                <a:gd name="connsiteX40" fmla="*/ 500332 w 2672649"/>
                <a:gd name="connsiteY40" fmla="*/ 1408233 h 2152419"/>
                <a:gd name="connsiteX41" fmla="*/ 362309 w 2672649"/>
                <a:gd name="connsiteY41" fmla="*/ 1408233 h 2152419"/>
                <a:gd name="connsiteX42" fmla="*/ 103517 w 2672649"/>
                <a:gd name="connsiteY42" fmla="*/ 1390980 h 2152419"/>
                <a:gd name="connsiteX43" fmla="*/ 0 w 2672649"/>
                <a:gd name="connsiteY43" fmla="*/ 1270210 h 2152419"/>
                <a:gd name="connsiteX44" fmla="*/ 0 w 2672649"/>
                <a:gd name="connsiteY44" fmla="*/ 1011418 h 2152419"/>
                <a:gd name="connsiteX45" fmla="*/ 34505 w 2672649"/>
                <a:gd name="connsiteY45" fmla="*/ 856142 h 2152419"/>
                <a:gd name="connsiteX46" fmla="*/ 86264 w 2672649"/>
                <a:gd name="connsiteY46" fmla="*/ 718120 h 2152419"/>
                <a:gd name="connsiteX47" fmla="*/ 207034 w 2672649"/>
                <a:gd name="connsiteY47" fmla="*/ 649108 h 2152419"/>
                <a:gd name="connsiteX48" fmla="*/ 414068 w 2672649"/>
                <a:gd name="connsiteY48" fmla="*/ 614603 h 2152419"/>
                <a:gd name="connsiteX49" fmla="*/ 621102 w 2672649"/>
                <a:gd name="connsiteY49" fmla="*/ 787131 h 2152419"/>
                <a:gd name="connsiteX50" fmla="*/ 741871 w 2672649"/>
                <a:gd name="connsiteY50" fmla="*/ 718120 h 2152419"/>
                <a:gd name="connsiteX0" fmla="*/ 741871 w 2672649"/>
                <a:gd name="connsiteY0" fmla="*/ 718120 h 2152419"/>
                <a:gd name="connsiteX1" fmla="*/ 690113 w 2672649"/>
                <a:gd name="connsiteY1" fmla="*/ 390316 h 2152419"/>
                <a:gd name="connsiteX2" fmla="*/ 914400 w 2672649"/>
                <a:gd name="connsiteY2" fmla="*/ 217788 h 2152419"/>
                <a:gd name="connsiteX3" fmla="*/ 1047163 w 2672649"/>
                <a:gd name="connsiteY3" fmla="*/ 42117 h 2152419"/>
                <a:gd name="connsiteX4" fmla="*/ 1318270 w 2672649"/>
                <a:gd name="connsiteY4" fmla="*/ 9984 h 2152419"/>
                <a:gd name="connsiteX5" fmla="*/ 1500996 w 2672649"/>
                <a:gd name="connsiteY5" fmla="*/ 183282 h 2152419"/>
                <a:gd name="connsiteX6" fmla="*/ 1725283 w 2672649"/>
                <a:gd name="connsiteY6" fmla="*/ 235041 h 2152419"/>
                <a:gd name="connsiteX7" fmla="*/ 1846052 w 2672649"/>
                <a:gd name="connsiteY7" fmla="*/ 183282 h 2152419"/>
                <a:gd name="connsiteX8" fmla="*/ 1930200 w 2672649"/>
                <a:gd name="connsiteY8" fmla="*/ 51032 h 2152419"/>
                <a:gd name="connsiteX9" fmla="*/ 2013706 w 2672649"/>
                <a:gd name="connsiteY9" fmla="*/ 57189 h 2152419"/>
                <a:gd name="connsiteX10" fmla="*/ 2191109 w 2672649"/>
                <a:gd name="connsiteY10" fmla="*/ 131524 h 2152419"/>
                <a:gd name="connsiteX11" fmla="*/ 2380890 w 2672649"/>
                <a:gd name="connsiteY11" fmla="*/ 217788 h 2152419"/>
                <a:gd name="connsiteX12" fmla="*/ 2518913 w 2672649"/>
                <a:gd name="connsiteY12" fmla="*/ 355810 h 2152419"/>
                <a:gd name="connsiteX13" fmla="*/ 2467154 w 2672649"/>
                <a:gd name="connsiteY13" fmla="*/ 511086 h 2152419"/>
                <a:gd name="connsiteX14" fmla="*/ 2380890 w 2672649"/>
                <a:gd name="connsiteY14" fmla="*/ 614603 h 2152419"/>
                <a:gd name="connsiteX15" fmla="*/ 2311879 w 2672649"/>
                <a:gd name="connsiteY15" fmla="*/ 700867 h 2152419"/>
                <a:gd name="connsiteX16" fmla="*/ 2328619 w 2672649"/>
                <a:gd name="connsiteY16" fmla="*/ 801754 h 2152419"/>
                <a:gd name="connsiteX17" fmla="*/ 2311879 w 2672649"/>
                <a:gd name="connsiteY17" fmla="*/ 907901 h 2152419"/>
                <a:gd name="connsiteX18" fmla="*/ 2607037 w 2672649"/>
                <a:gd name="connsiteY18" fmla="*/ 1042780 h 2152419"/>
                <a:gd name="connsiteX19" fmla="*/ 2672649 w 2672649"/>
                <a:gd name="connsiteY19" fmla="*/ 1214796 h 2152419"/>
                <a:gd name="connsiteX20" fmla="*/ 2570671 w 2672649"/>
                <a:gd name="connsiteY20" fmla="*/ 1477244 h 2152419"/>
                <a:gd name="connsiteX21" fmla="*/ 2553675 w 2672649"/>
                <a:gd name="connsiteY21" fmla="*/ 1626234 h 2152419"/>
                <a:gd name="connsiteX22" fmla="*/ 2432649 w 2672649"/>
                <a:gd name="connsiteY22" fmla="*/ 1684278 h 2152419"/>
                <a:gd name="connsiteX23" fmla="*/ 2242868 w 2672649"/>
                <a:gd name="connsiteY23" fmla="*/ 1701531 h 2152419"/>
                <a:gd name="connsiteX24" fmla="*/ 1966822 w 2672649"/>
                <a:gd name="connsiteY24" fmla="*/ 1684278 h 2152419"/>
                <a:gd name="connsiteX25" fmla="*/ 1915064 w 2672649"/>
                <a:gd name="connsiteY25" fmla="*/ 1667025 h 2152419"/>
                <a:gd name="connsiteX26" fmla="*/ 1846052 w 2672649"/>
                <a:gd name="connsiteY26" fmla="*/ 1598014 h 2152419"/>
                <a:gd name="connsiteX27" fmla="*/ 1777041 w 2672649"/>
                <a:gd name="connsiteY27" fmla="*/ 1442739 h 2152419"/>
                <a:gd name="connsiteX28" fmla="*/ 1760984 w 2672649"/>
                <a:gd name="connsiteY28" fmla="*/ 1899341 h 2152419"/>
                <a:gd name="connsiteX29" fmla="*/ 1500996 w 2672649"/>
                <a:gd name="connsiteY29" fmla="*/ 1684278 h 2152419"/>
                <a:gd name="connsiteX30" fmla="*/ 1466490 w 2672649"/>
                <a:gd name="connsiteY30" fmla="*/ 1770542 h 2152419"/>
                <a:gd name="connsiteX31" fmla="*/ 1431985 w 2672649"/>
                <a:gd name="connsiteY31" fmla="*/ 1908565 h 2152419"/>
                <a:gd name="connsiteX32" fmla="*/ 1362973 w 2672649"/>
                <a:gd name="connsiteY32" fmla="*/ 2098346 h 2152419"/>
                <a:gd name="connsiteX33" fmla="*/ 1259456 w 2672649"/>
                <a:gd name="connsiteY33" fmla="*/ 2150105 h 2152419"/>
                <a:gd name="connsiteX34" fmla="*/ 931652 w 2672649"/>
                <a:gd name="connsiteY34" fmla="*/ 2081093 h 2152419"/>
                <a:gd name="connsiteX35" fmla="*/ 914400 w 2672649"/>
                <a:gd name="connsiteY35" fmla="*/ 2063841 h 2152419"/>
                <a:gd name="connsiteX36" fmla="*/ 828135 w 2672649"/>
                <a:gd name="connsiteY36" fmla="*/ 1908565 h 2152419"/>
                <a:gd name="connsiteX37" fmla="*/ 810883 w 2672649"/>
                <a:gd name="connsiteY37" fmla="*/ 1598014 h 2152419"/>
                <a:gd name="connsiteX38" fmla="*/ 776377 w 2672649"/>
                <a:gd name="connsiteY38" fmla="*/ 1442739 h 2152419"/>
                <a:gd name="connsiteX39" fmla="*/ 621102 w 2672649"/>
                <a:gd name="connsiteY39" fmla="*/ 1425486 h 2152419"/>
                <a:gd name="connsiteX40" fmla="*/ 500332 w 2672649"/>
                <a:gd name="connsiteY40" fmla="*/ 1408233 h 2152419"/>
                <a:gd name="connsiteX41" fmla="*/ 362309 w 2672649"/>
                <a:gd name="connsiteY41" fmla="*/ 1408233 h 2152419"/>
                <a:gd name="connsiteX42" fmla="*/ 103517 w 2672649"/>
                <a:gd name="connsiteY42" fmla="*/ 1390980 h 2152419"/>
                <a:gd name="connsiteX43" fmla="*/ 0 w 2672649"/>
                <a:gd name="connsiteY43" fmla="*/ 1270210 h 2152419"/>
                <a:gd name="connsiteX44" fmla="*/ 0 w 2672649"/>
                <a:gd name="connsiteY44" fmla="*/ 1011418 h 2152419"/>
                <a:gd name="connsiteX45" fmla="*/ 34505 w 2672649"/>
                <a:gd name="connsiteY45" fmla="*/ 856142 h 2152419"/>
                <a:gd name="connsiteX46" fmla="*/ 86264 w 2672649"/>
                <a:gd name="connsiteY46" fmla="*/ 718120 h 2152419"/>
                <a:gd name="connsiteX47" fmla="*/ 207034 w 2672649"/>
                <a:gd name="connsiteY47" fmla="*/ 649108 h 2152419"/>
                <a:gd name="connsiteX48" fmla="*/ 414068 w 2672649"/>
                <a:gd name="connsiteY48" fmla="*/ 614603 h 2152419"/>
                <a:gd name="connsiteX49" fmla="*/ 621102 w 2672649"/>
                <a:gd name="connsiteY49" fmla="*/ 787131 h 2152419"/>
                <a:gd name="connsiteX50" fmla="*/ 741871 w 2672649"/>
                <a:gd name="connsiteY50" fmla="*/ 718120 h 2152419"/>
                <a:gd name="connsiteX0" fmla="*/ 741871 w 2672649"/>
                <a:gd name="connsiteY0" fmla="*/ 718120 h 2152419"/>
                <a:gd name="connsiteX1" fmla="*/ 690113 w 2672649"/>
                <a:gd name="connsiteY1" fmla="*/ 390316 h 2152419"/>
                <a:gd name="connsiteX2" fmla="*/ 914400 w 2672649"/>
                <a:gd name="connsiteY2" fmla="*/ 217788 h 2152419"/>
                <a:gd name="connsiteX3" fmla="*/ 1047163 w 2672649"/>
                <a:gd name="connsiteY3" fmla="*/ 42117 h 2152419"/>
                <a:gd name="connsiteX4" fmla="*/ 1318270 w 2672649"/>
                <a:gd name="connsiteY4" fmla="*/ 9984 h 2152419"/>
                <a:gd name="connsiteX5" fmla="*/ 1500996 w 2672649"/>
                <a:gd name="connsiteY5" fmla="*/ 183282 h 2152419"/>
                <a:gd name="connsiteX6" fmla="*/ 1725283 w 2672649"/>
                <a:gd name="connsiteY6" fmla="*/ 235041 h 2152419"/>
                <a:gd name="connsiteX7" fmla="*/ 1846052 w 2672649"/>
                <a:gd name="connsiteY7" fmla="*/ 183282 h 2152419"/>
                <a:gd name="connsiteX8" fmla="*/ 1930200 w 2672649"/>
                <a:gd name="connsiteY8" fmla="*/ 51032 h 2152419"/>
                <a:gd name="connsiteX9" fmla="*/ 2013706 w 2672649"/>
                <a:gd name="connsiteY9" fmla="*/ 57189 h 2152419"/>
                <a:gd name="connsiteX10" fmla="*/ 2191109 w 2672649"/>
                <a:gd name="connsiteY10" fmla="*/ 131524 h 2152419"/>
                <a:gd name="connsiteX11" fmla="*/ 2380890 w 2672649"/>
                <a:gd name="connsiteY11" fmla="*/ 217788 h 2152419"/>
                <a:gd name="connsiteX12" fmla="*/ 2518913 w 2672649"/>
                <a:gd name="connsiteY12" fmla="*/ 355810 h 2152419"/>
                <a:gd name="connsiteX13" fmla="*/ 2467154 w 2672649"/>
                <a:gd name="connsiteY13" fmla="*/ 511086 h 2152419"/>
                <a:gd name="connsiteX14" fmla="*/ 2380890 w 2672649"/>
                <a:gd name="connsiteY14" fmla="*/ 614603 h 2152419"/>
                <a:gd name="connsiteX15" fmla="*/ 2311879 w 2672649"/>
                <a:gd name="connsiteY15" fmla="*/ 700867 h 2152419"/>
                <a:gd name="connsiteX16" fmla="*/ 2328619 w 2672649"/>
                <a:gd name="connsiteY16" fmla="*/ 801754 h 2152419"/>
                <a:gd name="connsiteX17" fmla="*/ 2311879 w 2672649"/>
                <a:gd name="connsiteY17" fmla="*/ 907901 h 2152419"/>
                <a:gd name="connsiteX18" fmla="*/ 2607037 w 2672649"/>
                <a:gd name="connsiteY18" fmla="*/ 1042780 h 2152419"/>
                <a:gd name="connsiteX19" fmla="*/ 2672649 w 2672649"/>
                <a:gd name="connsiteY19" fmla="*/ 1214796 h 2152419"/>
                <a:gd name="connsiteX20" fmla="*/ 2570671 w 2672649"/>
                <a:gd name="connsiteY20" fmla="*/ 1477244 h 2152419"/>
                <a:gd name="connsiteX21" fmla="*/ 2553675 w 2672649"/>
                <a:gd name="connsiteY21" fmla="*/ 1626234 h 2152419"/>
                <a:gd name="connsiteX22" fmla="*/ 2432649 w 2672649"/>
                <a:gd name="connsiteY22" fmla="*/ 1684278 h 2152419"/>
                <a:gd name="connsiteX23" fmla="*/ 2242868 w 2672649"/>
                <a:gd name="connsiteY23" fmla="*/ 1701531 h 2152419"/>
                <a:gd name="connsiteX24" fmla="*/ 1966822 w 2672649"/>
                <a:gd name="connsiteY24" fmla="*/ 1684278 h 2152419"/>
                <a:gd name="connsiteX25" fmla="*/ 1915064 w 2672649"/>
                <a:gd name="connsiteY25" fmla="*/ 1667025 h 2152419"/>
                <a:gd name="connsiteX26" fmla="*/ 1846052 w 2672649"/>
                <a:gd name="connsiteY26" fmla="*/ 1598014 h 2152419"/>
                <a:gd name="connsiteX27" fmla="*/ 1777041 w 2672649"/>
                <a:gd name="connsiteY27" fmla="*/ 1442739 h 2152419"/>
                <a:gd name="connsiteX28" fmla="*/ 1760984 w 2672649"/>
                <a:gd name="connsiteY28" fmla="*/ 1899341 h 2152419"/>
                <a:gd name="connsiteX29" fmla="*/ 1605111 w 2672649"/>
                <a:gd name="connsiteY29" fmla="*/ 1883454 h 2152419"/>
                <a:gd name="connsiteX30" fmla="*/ 1466490 w 2672649"/>
                <a:gd name="connsiteY30" fmla="*/ 1770542 h 2152419"/>
                <a:gd name="connsiteX31" fmla="*/ 1431985 w 2672649"/>
                <a:gd name="connsiteY31" fmla="*/ 1908565 h 2152419"/>
                <a:gd name="connsiteX32" fmla="*/ 1362973 w 2672649"/>
                <a:gd name="connsiteY32" fmla="*/ 2098346 h 2152419"/>
                <a:gd name="connsiteX33" fmla="*/ 1259456 w 2672649"/>
                <a:gd name="connsiteY33" fmla="*/ 2150105 h 2152419"/>
                <a:gd name="connsiteX34" fmla="*/ 931652 w 2672649"/>
                <a:gd name="connsiteY34" fmla="*/ 2081093 h 2152419"/>
                <a:gd name="connsiteX35" fmla="*/ 914400 w 2672649"/>
                <a:gd name="connsiteY35" fmla="*/ 2063841 h 2152419"/>
                <a:gd name="connsiteX36" fmla="*/ 828135 w 2672649"/>
                <a:gd name="connsiteY36" fmla="*/ 1908565 h 2152419"/>
                <a:gd name="connsiteX37" fmla="*/ 810883 w 2672649"/>
                <a:gd name="connsiteY37" fmla="*/ 1598014 h 2152419"/>
                <a:gd name="connsiteX38" fmla="*/ 776377 w 2672649"/>
                <a:gd name="connsiteY38" fmla="*/ 1442739 h 2152419"/>
                <a:gd name="connsiteX39" fmla="*/ 621102 w 2672649"/>
                <a:gd name="connsiteY39" fmla="*/ 1425486 h 2152419"/>
                <a:gd name="connsiteX40" fmla="*/ 500332 w 2672649"/>
                <a:gd name="connsiteY40" fmla="*/ 1408233 h 2152419"/>
                <a:gd name="connsiteX41" fmla="*/ 362309 w 2672649"/>
                <a:gd name="connsiteY41" fmla="*/ 1408233 h 2152419"/>
                <a:gd name="connsiteX42" fmla="*/ 103517 w 2672649"/>
                <a:gd name="connsiteY42" fmla="*/ 1390980 h 2152419"/>
                <a:gd name="connsiteX43" fmla="*/ 0 w 2672649"/>
                <a:gd name="connsiteY43" fmla="*/ 1270210 h 2152419"/>
                <a:gd name="connsiteX44" fmla="*/ 0 w 2672649"/>
                <a:gd name="connsiteY44" fmla="*/ 1011418 h 2152419"/>
                <a:gd name="connsiteX45" fmla="*/ 34505 w 2672649"/>
                <a:gd name="connsiteY45" fmla="*/ 856142 h 2152419"/>
                <a:gd name="connsiteX46" fmla="*/ 86264 w 2672649"/>
                <a:gd name="connsiteY46" fmla="*/ 718120 h 2152419"/>
                <a:gd name="connsiteX47" fmla="*/ 207034 w 2672649"/>
                <a:gd name="connsiteY47" fmla="*/ 649108 h 2152419"/>
                <a:gd name="connsiteX48" fmla="*/ 414068 w 2672649"/>
                <a:gd name="connsiteY48" fmla="*/ 614603 h 2152419"/>
                <a:gd name="connsiteX49" fmla="*/ 621102 w 2672649"/>
                <a:gd name="connsiteY49" fmla="*/ 787131 h 2152419"/>
                <a:gd name="connsiteX50" fmla="*/ 741871 w 2672649"/>
                <a:gd name="connsiteY50" fmla="*/ 718120 h 2152419"/>
                <a:gd name="connsiteX0" fmla="*/ 741871 w 2672649"/>
                <a:gd name="connsiteY0" fmla="*/ 718120 h 2152419"/>
                <a:gd name="connsiteX1" fmla="*/ 690113 w 2672649"/>
                <a:gd name="connsiteY1" fmla="*/ 390316 h 2152419"/>
                <a:gd name="connsiteX2" fmla="*/ 914400 w 2672649"/>
                <a:gd name="connsiteY2" fmla="*/ 217788 h 2152419"/>
                <a:gd name="connsiteX3" fmla="*/ 1047163 w 2672649"/>
                <a:gd name="connsiteY3" fmla="*/ 42117 h 2152419"/>
                <a:gd name="connsiteX4" fmla="*/ 1318270 w 2672649"/>
                <a:gd name="connsiteY4" fmla="*/ 9984 h 2152419"/>
                <a:gd name="connsiteX5" fmla="*/ 1500996 w 2672649"/>
                <a:gd name="connsiteY5" fmla="*/ 183282 h 2152419"/>
                <a:gd name="connsiteX6" fmla="*/ 1725283 w 2672649"/>
                <a:gd name="connsiteY6" fmla="*/ 235041 h 2152419"/>
                <a:gd name="connsiteX7" fmla="*/ 1846052 w 2672649"/>
                <a:gd name="connsiteY7" fmla="*/ 183282 h 2152419"/>
                <a:gd name="connsiteX8" fmla="*/ 1930200 w 2672649"/>
                <a:gd name="connsiteY8" fmla="*/ 51032 h 2152419"/>
                <a:gd name="connsiteX9" fmla="*/ 2013706 w 2672649"/>
                <a:gd name="connsiteY9" fmla="*/ 57189 h 2152419"/>
                <a:gd name="connsiteX10" fmla="*/ 2191109 w 2672649"/>
                <a:gd name="connsiteY10" fmla="*/ 131524 h 2152419"/>
                <a:gd name="connsiteX11" fmla="*/ 2380890 w 2672649"/>
                <a:gd name="connsiteY11" fmla="*/ 217788 h 2152419"/>
                <a:gd name="connsiteX12" fmla="*/ 2518913 w 2672649"/>
                <a:gd name="connsiteY12" fmla="*/ 355810 h 2152419"/>
                <a:gd name="connsiteX13" fmla="*/ 2467154 w 2672649"/>
                <a:gd name="connsiteY13" fmla="*/ 511086 h 2152419"/>
                <a:gd name="connsiteX14" fmla="*/ 2380890 w 2672649"/>
                <a:gd name="connsiteY14" fmla="*/ 614603 h 2152419"/>
                <a:gd name="connsiteX15" fmla="*/ 2311879 w 2672649"/>
                <a:gd name="connsiteY15" fmla="*/ 700867 h 2152419"/>
                <a:gd name="connsiteX16" fmla="*/ 2328619 w 2672649"/>
                <a:gd name="connsiteY16" fmla="*/ 801754 h 2152419"/>
                <a:gd name="connsiteX17" fmla="*/ 2311879 w 2672649"/>
                <a:gd name="connsiteY17" fmla="*/ 907901 h 2152419"/>
                <a:gd name="connsiteX18" fmla="*/ 2607037 w 2672649"/>
                <a:gd name="connsiteY18" fmla="*/ 1042780 h 2152419"/>
                <a:gd name="connsiteX19" fmla="*/ 2672649 w 2672649"/>
                <a:gd name="connsiteY19" fmla="*/ 1214796 h 2152419"/>
                <a:gd name="connsiteX20" fmla="*/ 2570671 w 2672649"/>
                <a:gd name="connsiteY20" fmla="*/ 1477244 h 2152419"/>
                <a:gd name="connsiteX21" fmla="*/ 2553675 w 2672649"/>
                <a:gd name="connsiteY21" fmla="*/ 1626234 h 2152419"/>
                <a:gd name="connsiteX22" fmla="*/ 2432649 w 2672649"/>
                <a:gd name="connsiteY22" fmla="*/ 1684278 h 2152419"/>
                <a:gd name="connsiteX23" fmla="*/ 2242868 w 2672649"/>
                <a:gd name="connsiteY23" fmla="*/ 1701531 h 2152419"/>
                <a:gd name="connsiteX24" fmla="*/ 1966822 w 2672649"/>
                <a:gd name="connsiteY24" fmla="*/ 1684278 h 2152419"/>
                <a:gd name="connsiteX25" fmla="*/ 1915064 w 2672649"/>
                <a:gd name="connsiteY25" fmla="*/ 1667025 h 2152419"/>
                <a:gd name="connsiteX26" fmla="*/ 1846052 w 2672649"/>
                <a:gd name="connsiteY26" fmla="*/ 1598014 h 2152419"/>
                <a:gd name="connsiteX27" fmla="*/ 1777041 w 2672649"/>
                <a:gd name="connsiteY27" fmla="*/ 1442739 h 2152419"/>
                <a:gd name="connsiteX28" fmla="*/ 1760984 w 2672649"/>
                <a:gd name="connsiteY28" fmla="*/ 1899341 h 2152419"/>
                <a:gd name="connsiteX29" fmla="*/ 1605111 w 2672649"/>
                <a:gd name="connsiteY29" fmla="*/ 1883454 h 2152419"/>
                <a:gd name="connsiteX30" fmla="*/ 1511758 w 2672649"/>
                <a:gd name="connsiteY30" fmla="*/ 1969718 h 2152419"/>
                <a:gd name="connsiteX31" fmla="*/ 1431985 w 2672649"/>
                <a:gd name="connsiteY31" fmla="*/ 1908565 h 2152419"/>
                <a:gd name="connsiteX32" fmla="*/ 1362973 w 2672649"/>
                <a:gd name="connsiteY32" fmla="*/ 2098346 h 2152419"/>
                <a:gd name="connsiteX33" fmla="*/ 1259456 w 2672649"/>
                <a:gd name="connsiteY33" fmla="*/ 2150105 h 2152419"/>
                <a:gd name="connsiteX34" fmla="*/ 931652 w 2672649"/>
                <a:gd name="connsiteY34" fmla="*/ 2081093 h 2152419"/>
                <a:gd name="connsiteX35" fmla="*/ 914400 w 2672649"/>
                <a:gd name="connsiteY35" fmla="*/ 2063841 h 2152419"/>
                <a:gd name="connsiteX36" fmla="*/ 828135 w 2672649"/>
                <a:gd name="connsiteY36" fmla="*/ 1908565 h 2152419"/>
                <a:gd name="connsiteX37" fmla="*/ 810883 w 2672649"/>
                <a:gd name="connsiteY37" fmla="*/ 1598014 h 2152419"/>
                <a:gd name="connsiteX38" fmla="*/ 776377 w 2672649"/>
                <a:gd name="connsiteY38" fmla="*/ 1442739 h 2152419"/>
                <a:gd name="connsiteX39" fmla="*/ 621102 w 2672649"/>
                <a:gd name="connsiteY39" fmla="*/ 1425486 h 2152419"/>
                <a:gd name="connsiteX40" fmla="*/ 500332 w 2672649"/>
                <a:gd name="connsiteY40" fmla="*/ 1408233 h 2152419"/>
                <a:gd name="connsiteX41" fmla="*/ 362309 w 2672649"/>
                <a:gd name="connsiteY41" fmla="*/ 1408233 h 2152419"/>
                <a:gd name="connsiteX42" fmla="*/ 103517 w 2672649"/>
                <a:gd name="connsiteY42" fmla="*/ 1390980 h 2152419"/>
                <a:gd name="connsiteX43" fmla="*/ 0 w 2672649"/>
                <a:gd name="connsiteY43" fmla="*/ 1270210 h 2152419"/>
                <a:gd name="connsiteX44" fmla="*/ 0 w 2672649"/>
                <a:gd name="connsiteY44" fmla="*/ 1011418 h 2152419"/>
                <a:gd name="connsiteX45" fmla="*/ 34505 w 2672649"/>
                <a:gd name="connsiteY45" fmla="*/ 856142 h 2152419"/>
                <a:gd name="connsiteX46" fmla="*/ 86264 w 2672649"/>
                <a:gd name="connsiteY46" fmla="*/ 718120 h 2152419"/>
                <a:gd name="connsiteX47" fmla="*/ 207034 w 2672649"/>
                <a:gd name="connsiteY47" fmla="*/ 649108 h 2152419"/>
                <a:gd name="connsiteX48" fmla="*/ 414068 w 2672649"/>
                <a:gd name="connsiteY48" fmla="*/ 614603 h 2152419"/>
                <a:gd name="connsiteX49" fmla="*/ 621102 w 2672649"/>
                <a:gd name="connsiteY49" fmla="*/ 787131 h 2152419"/>
                <a:gd name="connsiteX50" fmla="*/ 741871 w 2672649"/>
                <a:gd name="connsiteY50" fmla="*/ 718120 h 2152419"/>
                <a:gd name="connsiteX0" fmla="*/ 741871 w 2672649"/>
                <a:gd name="connsiteY0" fmla="*/ 718120 h 2152419"/>
                <a:gd name="connsiteX1" fmla="*/ 690113 w 2672649"/>
                <a:gd name="connsiteY1" fmla="*/ 390316 h 2152419"/>
                <a:gd name="connsiteX2" fmla="*/ 914400 w 2672649"/>
                <a:gd name="connsiteY2" fmla="*/ 217788 h 2152419"/>
                <a:gd name="connsiteX3" fmla="*/ 1047163 w 2672649"/>
                <a:gd name="connsiteY3" fmla="*/ 42117 h 2152419"/>
                <a:gd name="connsiteX4" fmla="*/ 1318270 w 2672649"/>
                <a:gd name="connsiteY4" fmla="*/ 9984 h 2152419"/>
                <a:gd name="connsiteX5" fmla="*/ 1500996 w 2672649"/>
                <a:gd name="connsiteY5" fmla="*/ 183282 h 2152419"/>
                <a:gd name="connsiteX6" fmla="*/ 1725283 w 2672649"/>
                <a:gd name="connsiteY6" fmla="*/ 235041 h 2152419"/>
                <a:gd name="connsiteX7" fmla="*/ 1846052 w 2672649"/>
                <a:gd name="connsiteY7" fmla="*/ 183282 h 2152419"/>
                <a:gd name="connsiteX8" fmla="*/ 1930200 w 2672649"/>
                <a:gd name="connsiteY8" fmla="*/ 51032 h 2152419"/>
                <a:gd name="connsiteX9" fmla="*/ 2013706 w 2672649"/>
                <a:gd name="connsiteY9" fmla="*/ 57189 h 2152419"/>
                <a:gd name="connsiteX10" fmla="*/ 2191109 w 2672649"/>
                <a:gd name="connsiteY10" fmla="*/ 131524 h 2152419"/>
                <a:gd name="connsiteX11" fmla="*/ 2380890 w 2672649"/>
                <a:gd name="connsiteY11" fmla="*/ 217788 h 2152419"/>
                <a:gd name="connsiteX12" fmla="*/ 2518913 w 2672649"/>
                <a:gd name="connsiteY12" fmla="*/ 355810 h 2152419"/>
                <a:gd name="connsiteX13" fmla="*/ 2467154 w 2672649"/>
                <a:gd name="connsiteY13" fmla="*/ 511086 h 2152419"/>
                <a:gd name="connsiteX14" fmla="*/ 2380890 w 2672649"/>
                <a:gd name="connsiteY14" fmla="*/ 614603 h 2152419"/>
                <a:gd name="connsiteX15" fmla="*/ 2311879 w 2672649"/>
                <a:gd name="connsiteY15" fmla="*/ 700867 h 2152419"/>
                <a:gd name="connsiteX16" fmla="*/ 2328619 w 2672649"/>
                <a:gd name="connsiteY16" fmla="*/ 801754 h 2152419"/>
                <a:gd name="connsiteX17" fmla="*/ 2311879 w 2672649"/>
                <a:gd name="connsiteY17" fmla="*/ 907901 h 2152419"/>
                <a:gd name="connsiteX18" fmla="*/ 2607037 w 2672649"/>
                <a:gd name="connsiteY18" fmla="*/ 1042780 h 2152419"/>
                <a:gd name="connsiteX19" fmla="*/ 2672649 w 2672649"/>
                <a:gd name="connsiteY19" fmla="*/ 1214796 h 2152419"/>
                <a:gd name="connsiteX20" fmla="*/ 2570671 w 2672649"/>
                <a:gd name="connsiteY20" fmla="*/ 1477244 h 2152419"/>
                <a:gd name="connsiteX21" fmla="*/ 2553675 w 2672649"/>
                <a:gd name="connsiteY21" fmla="*/ 1626234 h 2152419"/>
                <a:gd name="connsiteX22" fmla="*/ 2432649 w 2672649"/>
                <a:gd name="connsiteY22" fmla="*/ 1684278 h 2152419"/>
                <a:gd name="connsiteX23" fmla="*/ 2242868 w 2672649"/>
                <a:gd name="connsiteY23" fmla="*/ 1701531 h 2152419"/>
                <a:gd name="connsiteX24" fmla="*/ 1966822 w 2672649"/>
                <a:gd name="connsiteY24" fmla="*/ 1684278 h 2152419"/>
                <a:gd name="connsiteX25" fmla="*/ 1915064 w 2672649"/>
                <a:gd name="connsiteY25" fmla="*/ 1667025 h 2152419"/>
                <a:gd name="connsiteX26" fmla="*/ 1846052 w 2672649"/>
                <a:gd name="connsiteY26" fmla="*/ 1598014 h 2152419"/>
                <a:gd name="connsiteX27" fmla="*/ 1853995 w 2672649"/>
                <a:gd name="connsiteY27" fmla="*/ 1795824 h 2152419"/>
                <a:gd name="connsiteX28" fmla="*/ 1760984 w 2672649"/>
                <a:gd name="connsiteY28" fmla="*/ 1899341 h 2152419"/>
                <a:gd name="connsiteX29" fmla="*/ 1605111 w 2672649"/>
                <a:gd name="connsiteY29" fmla="*/ 1883454 h 2152419"/>
                <a:gd name="connsiteX30" fmla="*/ 1511758 w 2672649"/>
                <a:gd name="connsiteY30" fmla="*/ 1969718 h 2152419"/>
                <a:gd name="connsiteX31" fmla="*/ 1431985 w 2672649"/>
                <a:gd name="connsiteY31" fmla="*/ 1908565 h 2152419"/>
                <a:gd name="connsiteX32" fmla="*/ 1362973 w 2672649"/>
                <a:gd name="connsiteY32" fmla="*/ 2098346 h 2152419"/>
                <a:gd name="connsiteX33" fmla="*/ 1259456 w 2672649"/>
                <a:gd name="connsiteY33" fmla="*/ 2150105 h 2152419"/>
                <a:gd name="connsiteX34" fmla="*/ 931652 w 2672649"/>
                <a:gd name="connsiteY34" fmla="*/ 2081093 h 2152419"/>
                <a:gd name="connsiteX35" fmla="*/ 914400 w 2672649"/>
                <a:gd name="connsiteY35" fmla="*/ 2063841 h 2152419"/>
                <a:gd name="connsiteX36" fmla="*/ 828135 w 2672649"/>
                <a:gd name="connsiteY36" fmla="*/ 1908565 h 2152419"/>
                <a:gd name="connsiteX37" fmla="*/ 810883 w 2672649"/>
                <a:gd name="connsiteY37" fmla="*/ 1598014 h 2152419"/>
                <a:gd name="connsiteX38" fmla="*/ 776377 w 2672649"/>
                <a:gd name="connsiteY38" fmla="*/ 1442739 h 2152419"/>
                <a:gd name="connsiteX39" fmla="*/ 621102 w 2672649"/>
                <a:gd name="connsiteY39" fmla="*/ 1425486 h 2152419"/>
                <a:gd name="connsiteX40" fmla="*/ 500332 w 2672649"/>
                <a:gd name="connsiteY40" fmla="*/ 1408233 h 2152419"/>
                <a:gd name="connsiteX41" fmla="*/ 362309 w 2672649"/>
                <a:gd name="connsiteY41" fmla="*/ 1408233 h 2152419"/>
                <a:gd name="connsiteX42" fmla="*/ 103517 w 2672649"/>
                <a:gd name="connsiteY42" fmla="*/ 1390980 h 2152419"/>
                <a:gd name="connsiteX43" fmla="*/ 0 w 2672649"/>
                <a:gd name="connsiteY43" fmla="*/ 1270210 h 2152419"/>
                <a:gd name="connsiteX44" fmla="*/ 0 w 2672649"/>
                <a:gd name="connsiteY44" fmla="*/ 1011418 h 2152419"/>
                <a:gd name="connsiteX45" fmla="*/ 34505 w 2672649"/>
                <a:gd name="connsiteY45" fmla="*/ 856142 h 2152419"/>
                <a:gd name="connsiteX46" fmla="*/ 86264 w 2672649"/>
                <a:gd name="connsiteY46" fmla="*/ 718120 h 2152419"/>
                <a:gd name="connsiteX47" fmla="*/ 207034 w 2672649"/>
                <a:gd name="connsiteY47" fmla="*/ 649108 h 2152419"/>
                <a:gd name="connsiteX48" fmla="*/ 414068 w 2672649"/>
                <a:gd name="connsiteY48" fmla="*/ 614603 h 2152419"/>
                <a:gd name="connsiteX49" fmla="*/ 621102 w 2672649"/>
                <a:gd name="connsiteY49" fmla="*/ 787131 h 2152419"/>
                <a:gd name="connsiteX50" fmla="*/ 741871 w 2672649"/>
                <a:gd name="connsiteY50" fmla="*/ 718120 h 2152419"/>
                <a:gd name="connsiteX0" fmla="*/ 741871 w 2672649"/>
                <a:gd name="connsiteY0" fmla="*/ 718120 h 2152419"/>
                <a:gd name="connsiteX1" fmla="*/ 690113 w 2672649"/>
                <a:gd name="connsiteY1" fmla="*/ 390316 h 2152419"/>
                <a:gd name="connsiteX2" fmla="*/ 914400 w 2672649"/>
                <a:gd name="connsiteY2" fmla="*/ 217788 h 2152419"/>
                <a:gd name="connsiteX3" fmla="*/ 1047163 w 2672649"/>
                <a:gd name="connsiteY3" fmla="*/ 42117 h 2152419"/>
                <a:gd name="connsiteX4" fmla="*/ 1318270 w 2672649"/>
                <a:gd name="connsiteY4" fmla="*/ 9984 h 2152419"/>
                <a:gd name="connsiteX5" fmla="*/ 1500996 w 2672649"/>
                <a:gd name="connsiteY5" fmla="*/ 183282 h 2152419"/>
                <a:gd name="connsiteX6" fmla="*/ 1725283 w 2672649"/>
                <a:gd name="connsiteY6" fmla="*/ 235041 h 2152419"/>
                <a:gd name="connsiteX7" fmla="*/ 1846052 w 2672649"/>
                <a:gd name="connsiteY7" fmla="*/ 183282 h 2152419"/>
                <a:gd name="connsiteX8" fmla="*/ 1930200 w 2672649"/>
                <a:gd name="connsiteY8" fmla="*/ 51032 h 2152419"/>
                <a:gd name="connsiteX9" fmla="*/ 2013706 w 2672649"/>
                <a:gd name="connsiteY9" fmla="*/ 57189 h 2152419"/>
                <a:gd name="connsiteX10" fmla="*/ 2191109 w 2672649"/>
                <a:gd name="connsiteY10" fmla="*/ 131524 h 2152419"/>
                <a:gd name="connsiteX11" fmla="*/ 2380890 w 2672649"/>
                <a:gd name="connsiteY11" fmla="*/ 217788 h 2152419"/>
                <a:gd name="connsiteX12" fmla="*/ 2518913 w 2672649"/>
                <a:gd name="connsiteY12" fmla="*/ 355810 h 2152419"/>
                <a:gd name="connsiteX13" fmla="*/ 2467154 w 2672649"/>
                <a:gd name="connsiteY13" fmla="*/ 511086 h 2152419"/>
                <a:gd name="connsiteX14" fmla="*/ 2380890 w 2672649"/>
                <a:gd name="connsiteY14" fmla="*/ 614603 h 2152419"/>
                <a:gd name="connsiteX15" fmla="*/ 2311879 w 2672649"/>
                <a:gd name="connsiteY15" fmla="*/ 700867 h 2152419"/>
                <a:gd name="connsiteX16" fmla="*/ 2328619 w 2672649"/>
                <a:gd name="connsiteY16" fmla="*/ 801754 h 2152419"/>
                <a:gd name="connsiteX17" fmla="*/ 2311879 w 2672649"/>
                <a:gd name="connsiteY17" fmla="*/ 907901 h 2152419"/>
                <a:gd name="connsiteX18" fmla="*/ 2607037 w 2672649"/>
                <a:gd name="connsiteY18" fmla="*/ 1042780 h 2152419"/>
                <a:gd name="connsiteX19" fmla="*/ 2672649 w 2672649"/>
                <a:gd name="connsiteY19" fmla="*/ 1214796 h 2152419"/>
                <a:gd name="connsiteX20" fmla="*/ 2570671 w 2672649"/>
                <a:gd name="connsiteY20" fmla="*/ 1477244 h 2152419"/>
                <a:gd name="connsiteX21" fmla="*/ 2553675 w 2672649"/>
                <a:gd name="connsiteY21" fmla="*/ 1626234 h 2152419"/>
                <a:gd name="connsiteX22" fmla="*/ 2432649 w 2672649"/>
                <a:gd name="connsiteY22" fmla="*/ 1684278 h 2152419"/>
                <a:gd name="connsiteX23" fmla="*/ 2242868 w 2672649"/>
                <a:gd name="connsiteY23" fmla="*/ 1701531 h 2152419"/>
                <a:gd name="connsiteX24" fmla="*/ 1966822 w 2672649"/>
                <a:gd name="connsiteY24" fmla="*/ 1684278 h 2152419"/>
                <a:gd name="connsiteX25" fmla="*/ 1846052 w 2672649"/>
                <a:gd name="connsiteY25" fmla="*/ 1598014 h 2152419"/>
                <a:gd name="connsiteX26" fmla="*/ 1853995 w 2672649"/>
                <a:gd name="connsiteY26" fmla="*/ 1795824 h 2152419"/>
                <a:gd name="connsiteX27" fmla="*/ 1760984 w 2672649"/>
                <a:gd name="connsiteY27" fmla="*/ 1899341 h 2152419"/>
                <a:gd name="connsiteX28" fmla="*/ 1605111 w 2672649"/>
                <a:gd name="connsiteY28" fmla="*/ 1883454 h 2152419"/>
                <a:gd name="connsiteX29" fmla="*/ 1511758 w 2672649"/>
                <a:gd name="connsiteY29" fmla="*/ 1969718 h 2152419"/>
                <a:gd name="connsiteX30" fmla="*/ 1431985 w 2672649"/>
                <a:gd name="connsiteY30" fmla="*/ 1908565 h 2152419"/>
                <a:gd name="connsiteX31" fmla="*/ 1362973 w 2672649"/>
                <a:gd name="connsiteY31" fmla="*/ 2098346 h 2152419"/>
                <a:gd name="connsiteX32" fmla="*/ 1259456 w 2672649"/>
                <a:gd name="connsiteY32" fmla="*/ 2150105 h 2152419"/>
                <a:gd name="connsiteX33" fmla="*/ 931652 w 2672649"/>
                <a:gd name="connsiteY33" fmla="*/ 2081093 h 2152419"/>
                <a:gd name="connsiteX34" fmla="*/ 914400 w 2672649"/>
                <a:gd name="connsiteY34" fmla="*/ 2063841 h 2152419"/>
                <a:gd name="connsiteX35" fmla="*/ 828135 w 2672649"/>
                <a:gd name="connsiteY35" fmla="*/ 1908565 h 2152419"/>
                <a:gd name="connsiteX36" fmla="*/ 810883 w 2672649"/>
                <a:gd name="connsiteY36" fmla="*/ 1598014 h 2152419"/>
                <a:gd name="connsiteX37" fmla="*/ 776377 w 2672649"/>
                <a:gd name="connsiteY37" fmla="*/ 1442739 h 2152419"/>
                <a:gd name="connsiteX38" fmla="*/ 621102 w 2672649"/>
                <a:gd name="connsiteY38" fmla="*/ 1425486 h 2152419"/>
                <a:gd name="connsiteX39" fmla="*/ 500332 w 2672649"/>
                <a:gd name="connsiteY39" fmla="*/ 1408233 h 2152419"/>
                <a:gd name="connsiteX40" fmla="*/ 362309 w 2672649"/>
                <a:gd name="connsiteY40" fmla="*/ 1408233 h 2152419"/>
                <a:gd name="connsiteX41" fmla="*/ 103517 w 2672649"/>
                <a:gd name="connsiteY41" fmla="*/ 1390980 h 2152419"/>
                <a:gd name="connsiteX42" fmla="*/ 0 w 2672649"/>
                <a:gd name="connsiteY42" fmla="*/ 1270210 h 2152419"/>
                <a:gd name="connsiteX43" fmla="*/ 0 w 2672649"/>
                <a:gd name="connsiteY43" fmla="*/ 1011418 h 2152419"/>
                <a:gd name="connsiteX44" fmla="*/ 34505 w 2672649"/>
                <a:gd name="connsiteY44" fmla="*/ 856142 h 2152419"/>
                <a:gd name="connsiteX45" fmla="*/ 86264 w 2672649"/>
                <a:gd name="connsiteY45" fmla="*/ 718120 h 2152419"/>
                <a:gd name="connsiteX46" fmla="*/ 207034 w 2672649"/>
                <a:gd name="connsiteY46" fmla="*/ 649108 h 2152419"/>
                <a:gd name="connsiteX47" fmla="*/ 414068 w 2672649"/>
                <a:gd name="connsiteY47" fmla="*/ 614603 h 2152419"/>
                <a:gd name="connsiteX48" fmla="*/ 621102 w 2672649"/>
                <a:gd name="connsiteY48" fmla="*/ 787131 h 2152419"/>
                <a:gd name="connsiteX49" fmla="*/ 741871 w 2672649"/>
                <a:gd name="connsiteY49" fmla="*/ 718120 h 2152419"/>
                <a:gd name="connsiteX0" fmla="*/ 741871 w 2672649"/>
                <a:gd name="connsiteY0" fmla="*/ 718120 h 2152419"/>
                <a:gd name="connsiteX1" fmla="*/ 690113 w 2672649"/>
                <a:gd name="connsiteY1" fmla="*/ 390316 h 2152419"/>
                <a:gd name="connsiteX2" fmla="*/ 914400 w 2672649"/>
                <a:gd name="connsiteY2" fmla="*/ 217788 h 2152419"/>
                <a:gd name="connsiteX3" fmla="*/ 1047163 w 2672649"/>
                <a:gd name="connsiteY3" fmla="*/ 42117 h 2152419"/>
                <a:gd name="connsiteX4" fmla="*/ 1318270 w 2672649"/>
                <a:gd name="connsiteY4" fmla="*/ 9984 h 2152419"/>
                <a:gd name="connsiteX5" fmla="*/ 1500996 w 2672649"/>
                <a:gd name="connsiteY5" fmla="*/ 183282 h 2152419"/>
                <a:gd name="connsiteX6" fmla="*/ 1725283 w 2672649"/>
                <a:gd name="connsiteY6" fmla="*/ 235041 h 2152419"/>
                <a:gd name="connsiteX7" fmla="*/ 1846052 w 2672649"/>
                <a:gd name="connsiteY7" fmla="*/ 183282 h 2152419"/>
                <a:gd name="connsiteX8" fmla="*/ 1930200 w 2672649"/>
                <a:gd name="connsiteY8" fmla="*/ 51032 h 2152419"/>
                <a:gd name="connsiteX9" fmla="*/ 2013706 w 2672649"/>
                <a:gd name="connsiteY9" fmla="*/ 57189 h 2152419"/>
                <a:gd name="connsiteX10" fmla="*/ 2191109 w 2672649"/>
                <a:gd name="connsiteY10" fmla="*/ 131524 h 2152419"/>
                <a:gd name="connsiteX11" fmla="*/ 2380890 w 2672649"/>
                <a:gd name="connsiteY11" fmla="*/ 217788 h 2152419"/>
                <a:gd name="connsiteX12" fmla="*/ 2518913 w 2672649"/>
                <a:gd name="connsiteY12" fmla="*/ 355810 h 2152419"/>
                <a:gd name="connsiteX13" fmla="*/ 2467154 w 2672649"/>
                <a:gd name="connsiteY13" fmla="*/ 511086 h 2152419"/>
                <a:gd name="connsiteX14" fmla="*/ 2380890 w 2672649"/>
                <a:gd name="connsiteY14" fmla="*/ 614603 h 2152419"/>
                <a:gd name="connsiteX15" fmla="*/ 2311879 w 2672649"/>
                <a:gd name="connsiteY15" fmla="*/ 700867 h 2152419"/>
                <a:gd name="connsiteX16" fmla="*/ 2328619 w 2672649"/>
                <a:gd name="connsiteY16" fmla="*/ 801754 h 2152419"/>
                <a:gd name="connsiteX17" fmla="*/ 2311879 w 2672649"/>
                <a:gd name="connsiteY17" fmla="*/ 907901 h 2152419"/>
                <a:gd name="connsiteX18" fmla="*/ 2607037 w 2672649"/>
                <a:gd name="connsiteY18" fmla="*/ 1042780 h 2152419"/>
                <a:gd name="connsiteX19" fmla="*/ 2672649 w 2672649"/>
                <a:gd name="connsiteY19" fmla="*/ 1214796 h 2152419"/>
                <a:gd name="connsiteX20" fmla="*/ 2570671 w 2672649"/>
                <a:gd name="connsiteY20" fmla="*/ 1477244 h 2152419"/>
                <a:gd name="connsiteX21" fmla="*/ 2553675 w 2672649"/>
                <a:gd name="connsiteY21" fmla="*/ 1626234 h 2152419"/>
                <a:gd name="connsiteX22" fmla="*/ 2432649 w 2672649"/>
                <a:gd name="connsiteY22" fmla="*/ 1684278 h 2152419"/>
                <a:gd name="connsiteX23" fmla="*/ 2242868 w 2672649"/>
                <a:gd name="connsiteY23" fmla="*/ 1701531 h 2152419"/>
                <a:gd name="connsiteX24" fmla="*/ 1966822 w 2672649"/>
                <a:gd name="connsiteY24" fmla="*/ 1684278 h 2152419"/>
                <a:gd name="connsiteX25" fmla="*/ 1954694 w 2672649"/>
                <a:gd name="connsiteY25" fmla="*/ 1770029 h 2152419"/>
                <a:gd name="connsiteX26" fmla="*/ 1853995 w 2672649"/>
                <a:gd name="connsiteY26" fmla="*/ 1795824 h 2152419"/>
                <a:gd name="connsiteX27" fmla="*/ 1760984 w 2672649"/>
                <a:gd name="connsiteY27" fmla="*/ 1899341 h 2152419"/>
                <a:gd name="connsiteX28" fmla="*/ 1605111 w 2672649"/>
                <a:gd name="connsiteY28" fmla="*/ 1883454 h 2152419"/>
                <a:gd name="connsiteX29" fmla="*/ 1511758 w 2672649"/>
                <a:gd name="connsiteY29" fmla="*/ 1969718 h 2152419"/>
                <a:gd name="connsiteX30" fmla="*/ 1431985 w 2672649"/>
                <a:gd name="connsiteY30" fmla="*/ 1908565 h 2152419"/>
                <a:gd name="connsiteX31" fmla="*/ 1362973 w 2672649"/>
                <a:gd name="connsiteY31" fmla="*/ 2098346 h 2152419"/>
                <a:gd name="connsiteX32" fmla="*/ 1259456 w 2672649"/>
                <a:gd name="connsiteY32" fmla="*/ 2150105 h 2152419"/>
                <a:gd name="connsiteX33" fmla="*/ 931652 w 2672649"/>
                <a:gd name="connsiteY33" fmla="*/ 2081093 h 2152419"/>
                <a:gd name="connsiteX34" fmla="*/ 914400 w 2672649"/>
                <a:gd name="connsiteY34" fmla="*/ 2063841 h 2152419"/>
                <a:gd name="connsiteX35" fmla="*/ 828135 w 2672649"/>
                <a:gd name="connsiteY35" fmla="*/ 1908565 h 2152419"/>
                <a:gd name="connsiteX36" fmla="*/ 810883 w 2672649"/>
                <a:gd name="connsiteY36" fmla="*/ 1598014 h 2152419"/>
                <a:gd name="connsiteX37" fmla="*/ 776377 w 2672649"/>
                <a:gd name="connsiteY37" fmla="*/ 1442739 h 2152419"/>
                <a:gd name="connsiteX38" fmla="*/ 621102 w 2672649"/>
                <a:gd name="connsiteY38" fmla="*/ 1425486 h 2152419"/>
                <a:gd name="connsiteX39" fmla="*/ 500332 w 2672649"/>
                <a:gd name="connsiteY39" fmla="*/ 1408233 h 2152419"/>
                <a:gd name="connsiteX40" fmla="*/ 362309 w 2672649"/>
                <a:gd name="connsiteY40" fmla="*/ 1408233 h 2152419"/>
                <a:gd name="connsiteX41" fmla="*/ 103517 w 2672649"/>
                <a:gd name="connsiteY41" fmla="*/ 1390980 h 2152419"/>
                <a:gd name="connsiteX42" fmla="*/ 0 w 2672649"/>
                <a:gd name="connsiteY42" fmla="*/ 1270210 h 2152419"/>
                <a:gd name="connsiteX43" fmla="*/ 0 w 2672649"/>
                <a:gd name="connsiteY43" fmla="*/ 1011418 h 2152419"/>
                <a:gd name="connsiteX44" fmla="*/ 34505 w 2672649"/>
                <a:gd name="connsiteY44" fmla="*/ 856142 h 2152419"/>
                <a:gd name="connsiteX45" fmla="*/ 86264 w 2672649"/>
                <a:gd name="connsiteY45" fmla="*/ 718120 h 2152419"/>
                <a:gd name="connsiteX46" fmla="*/ 207034 w 2672649"/>
                <a:gd name="connsiteY46" fmla="*/ 649108 h 2152419"/>
                <a:gd name="connsiteX47" fmla="*/ 414068 w 2672649"/>
                <a:gd name="connsiteY47" fmla="*/ 614603 h 2152419"/>
                <a:gd name="connsiteX48" fmla="*/ 621102 w 2672649"/>
                <a:gd name="connsiteY48" fmla="*/ 787131 h 2152419"/>
                <a:gd name="connsiteX49" fmla="*/ 741871 w 2672649"/>
                <a:gd name="connsiteY49" fmla="*/ 718120 h 2152419"/>
                <a:gd name="connsiteX0" fmla="*/ 741871 w 2672649"/>
                <a:gd name="connsiteY0" fmla="*/ 718120 h 2108809"/>
                <a:gd name="connsiteX1" fmla="*/ 690113 w 2672649"/>
                <a:gd name="connsiteY1" fmla="*/ 390316 h 2108809"/>
                <a:gd name="connsiteX2" fmla="*/ 914400 w 2672649"/>
                <a:gd name="connsiteY2" fmla="*/ 217788 h 2108809"/>
                <a:gd name="connsiteX3" fmla="*/ 1047163 w 2672649"/>
                <a:gd name="connsiteY3" fmla="*/ 42117 h 2108809"/>
                <a:gd name="connsiteX4" fmla="*/ 1318270 w 2672649"/>
                <a:gd name="connsiteY4" fmla="*/ 9984 h 2108809"/>
                <a:gd name="connsiteX5" fmla="*/ 1500996 w 2672649"/>
                <a:gd name="connsiteY5" fmla="*/ 183282 h 2108809"/>
                <a:gd name="connsiteX6" fmla="*/ 1725283 w 2672649"/>
                <a:gd name="connsiteY6" fmla="*/ 235041 h 2108809"/>
                <a:gd name="connsiteX7" fmla="*/ 1846052 w 2672649"/>
                <a:gd name="connsiteY7" fmla="*/ 183282 h 2108809"/>
                <a:gd name="connsiteX8" fmla="*/ 1930200 w 2672649"/>
                <a:gd name="connsiteY8" fmla="*/ 51032 h 2108809"/>
                <a:gd name="connsiteX9" fmla="*/ 2013706 w 2672649"/>
                <a:gd name="connsiteY9" fmla="*/ 57189 h 2108809"/>
                <a:gd name="connsiteX10" fmla="*/ 2191109 w 2672649"/>
                <a:gd name="connsiteY10" fmla="*/ 131524 h 2108809"/>
                <a:gd name="connsiteX11" fmla="*/ 2380890 w 2672649"/>
                <a:gd name="connsiteY11" fmla="*/ 217788 h 2108809"/>
                <a:gd name="connsiteX12" fmla="*/ 2518913 w 2672649"/>
                <a:gd name="connsiteY12" fmla="*/ 355810 h 2108809"/>
                <a:gd name="connsiteX13" fmla="*/ 2467154 w 2672649"/>
                <a:gd name="connsiteY13" fmla="*/ 511086 h 2108809"/>
                <a:gd name="connsiteX14" fmla="*/ 2380890 w 2672649"/>
                <a:gd name="connsiteY14" fmla="*/ 614603 h 2108809"/>
                <a:gd name="connsiteX15" fmla="*/ 2311879 w 2672649"/>
                <a:gd name="connsiteY15" fmla="*/ 700867 h 2108809"/>
                <a:gd name="connsiteX16" fmla="*/ 2328619 w 2672649"/>
                <a:gd name="connsiteY16" fmla="*/ 801754 h 2108809"/>
                <a:gd name="connsiteX17" fmla="*/ 2311879 w 2672649"/>
                <a:gd name="connsiteY17" fmla="*/ 907901 h 2108809"/>
                <a:gd name="connsiteX18" fmla="*/ 2607037 w 2672649"/>
                <a:gd name="connsiteY18" fmla="*/ 1042780 h 2108809"/>
                <a:gd name="connsiteX19" fmla="*/ 2672649 w 2672649"/>
                <a:gd name="connsiteY19" fmla="*/ 1214796 h 2108809"/>
                <a:gd name="connsiteX20" fmla="*/ 2570671 w 2672649"/>
                <a:gd name="connsiteY20" fmla="*/ 1477244 h 2108809"/>
                <a:gd name="connsiteX21" fmla="*/ 2553675 w 2672649"/>
                <a:gd name="connsiteY21" fmla="*/ 1626234 h 2108809"/>
                <a:gd name="connsiteX22" fmla="*/ 2432649 w 2672649"/>
                <a:gd name="connsiteY22" fmla="*/ 1684278 h 2108809"/>
                <a:gd name="connsiteX23" fmla="*/ 2242868 w 2672649"/>
                <a:gd name="connsiteY23" fmla="*/ 1701531 h 2108809"/>
                <a:gd name="connsiteX24" fmla="*/ 1966822 w 2672649"/>
                <a:gd name="connsiteY24" fmla="*/ 1684278 h 2108809"/>
                <a:gd name="connsiteX25" fmla="*/ 1954694 w 2672649"/>
                <a:gd name="connsiteY25" fmla="*/ 1770029 h 2108809"/>
                <a:gd name="connsiteX26" fmla="*/ 1853995 w 2672649"/>
                <a:gd name="connsiteY26" fmla="*/ 1795824 h 2108809"/>
                <a:gd name="connsiteX27" fmla="*/ 1760984 w 2672649"/>
                <a:gd name="connsiteY27" fmla="*/ 1899341 h 2108809"/>
                <a:gd name="connsiteX28" fmla="*/ 1605111 w 2672649"/>
                <a:gd name="connsiteY28" fmla="*/ 1883454 h 2108809"/>
                <a:gd name="connsiteX29" fmla="*/ 1511758 w 2672649"/>
                <a:gd name="connsiteY29" fmla="*/ 1969718 h 2108809"/>
                <a:gd name="connsiteX30" fmla="*/ 1431985 w 2672649"/>
                <a:gd name="connsiteY30" fmla="*/ 1908565 h 2108809"/>
                <a:gd name="connsiteX31" fmla="*/ 1362973 w 2672649"/>
                <a:gd name="connsiteY31" fmla="*/ 2098346 h 2108809"/>
                <a:gd name="connsiteX32" fmla="*/ 1150815 w 2672649"/>
                <a:gd name="connsiteY32" fmla="*/ 2082204 h 2108809"/>
                <a:gd name="connsiteX33" fmla="*/ 931652 w 2672649"/>
                <a:gd name="connsiteY33" fmla="*/ 2081093 h 2108809"/>
                <a:gd name="connsiteX34" fmla="*/ 914400 w 2672649"/>
                <a:gd name="connsiteY34" fmla="*/ 2063841 h 2108809"/>
                <a:gd name="connsiteX35" fmla="*/ 828135 w 2672649"/>
                <a:gd name="connsiteY35" fmla="*/ 1908565 h 2108809"/>
                <a:gd name="connsiteX36" fmla="*/ 810883 w 2672649"/>
                <a:gd name="connsiteY36" fmla="*/ 1598014 h 2108809"/>
                <a:gd name="connsiteX37" fmla="*/ 776377 w 2672649"/>
                <a:gd name="connsiteY37" fmla="*/ 1442739 h 2108809"/>
                <a:gd name="connsiteX38" fmla="*/ 621102 w 2672649"/>
                <a:gd name="connsiteY38" fmla="*/ 1425486 h 2108809"/>
                <a:gd name="connsiteX39" fmla="*/ 500332 w 2672649"/>
                <a:gd name="connsiteY39" fmla="*/ 1408233 h 2108809"/>
                <a:gd name="connsiteX40" fmla="*/ 362309 w 2672649"/>
                <a:gd name="connsiteY40" fmla="*/ 1408233 h 2108809"/>
                <a:gd name="connsiteX41" fmla="*/ 103517 w 2672649"/>
                <a:gd name="connsiteY41" fmla="*/ 1390980 h 2108809"/>
                <a:gd name="connsiteX42" fmla="*/ 0 w 2672649"/>
                <a:gd name="connsiteY42" fmla="*/ 1270210 h 2108809"/>
                <a:gd name="connsiteX43" fmla="*/ 0 w 2672649"/>
                <a:gd name="connsiteY43" fmla="*/ 1011418 h 2108809"/>
                <a:gd name="connsiteX44" fmla="*/ 34505 w 2672649"/>
                <a:gd name="connsiteY44" fmla="*/ 856142 h 2108809"/>
                <a:gd name="connsiteX45" fmla="*/ 86264 w 2672649"/>
                <a:gd name="connsiteY45" fmla="*/ 718120 h 2108809"/>
                <a:gd name="connsiteX46" fmla="*/ 207034 w 2672649"/>
                <a:gd name="connsiteY46" fmla="*/ 649108 h 2108809"/>
                <a:gd name="connsiteX47" fmla="*/ 414068 w 2672649"/>
                <a:gd name="connsiteY47" fmla="*/ 614603 h 2108809"/>
                <a:gd name="connsiteX48" fmla="*/ 621102 w 2672649"/>
                <a:gd name="connsiteY48" fmla="*/ 787131 h 2108809"/>
                <a:gd name="connsiteX49" fmla="*/ 741871 w 2672649"/>
                <a:gd name="connsiteY49" fmla="*/ 718120 h 2108809"/>
                <a:gd name="connsiteX0" fmla="*/ 741871 w 2672649"/>
                <a:gd name="connsiteY0" fmla="*/ 718120 h 2108809"/>
                <a:gd name="connsiteX1" fmla="*/ 690113 w 2672649"/>
                <a:gd name="connsiteY1" fmla="*/ 390316 h 2108809"/>
                <a:gd name="connsiteX2" fmla="*/ 914400 w 2672649"/>
                <a:gd name="connsiteY2" fmla="*/ 217788 h 2108809"/>
                <a:gd name="connsiteX3" fmla="*/ 1047163 w 2672649"/>
                <a:gd name="connsiteY3" fmla="*/ 42117 h 2108809"/>
                <a:gd name="connsiteX4" fmla="*/ 1318270 w 2672649"/>
                <a:gd name="connsiteY4" fmla="*/ 9984 h 2108809"/>
                <a:gd name="connsiteX5" fmla="*/ 1500996 w 2672649"/>
                <a:gd name="connsiteY5" fmla="*/ 183282 h 2108809"/>
                <a:gd name="connsiteX6" fmla="*/ 1725283 w 2672649"/>
                <a:gd name="connsiteY6" fmla="*/ 235041 h 2108809"/>
                <a:gd name="connsiteX7" fmla="*/ 1846052 w 2672649"/>
                <a:gd name="connsiteY7" fmla="*/ 183282 h 2108809"/>
                <a:gd name="connsiteX8" fmla="*/ 1930200 w 2672649"/>
                <a:gd name="connsiteY8" fmla="*/ 51032 h 2108809"/>
                <a:gd name="connsiteX9" fmla="*/ 2013706 w 2672649"/>
                <a:gd name="connsiteY9" fmla="*/ 57189 h 2108809"/>
                <a:gd name="connsiteX10" fmla="*/ 2191109 w 2672649"/>
                <a:gd name="connsiteY10" fmla="*/ 131524 h 2108809"/>
                <a:gd name="connsiteX11" fmla="*/ 2380890 w 2672649"/>
                <a:gd name="connsiteY11" fmla="*/ 217788 h 2108809"/>
                <a:gd name="connsiteX12" fmla="*/ 2518913 w 2672649"/>
                <a:gd name="connsiteY12" fmla="*/ 355810 h 2108809"/>
                <a:gd name="connsiteX13" fmla="*/ 2467154 w 2672649"/>
                <a:gd name="connsiteY13" fmla="*/ 511086 h 2108809"/>
                <a:gd name="connsiteX14" fmla="*/ 2380890 w 2672649"/>
                <a:gd name="connsiteY14" fmla="*/ 614603 h 2108809"/>
                <a:gd name="connsiteX15" fmla="*/ 2311879 w 2672649"/>
                <a:gd name="connsiteY15" fmla="*/ 700867 h 2108809"/>
                <a:gd name="connsiteX16" fmla="*/ 2328619 w 2672649"/>
                <a:gd name="connsiteY16" fmla="*/ 801754 h 2108809"/>
                <a:gd name="connsiteX17" fmla="*/ 2311879 w 2672649"/>
                <a:gd name="connsiteY17" fmla="*/ 907901 h 2108809"/>
                <a:gd name="connsiteX18" fmla="*/ 2607037 w 2672649"/>
                <a:gd name="connsiteY18" fmla="*/ 1042780 h 2108809"/>
                <a:gd name="connsiteX19" fmla="*/ 2672649 w 2672649"/>
                <a:gd name="connsiteY19" fmla="*/ 1214796 h 2108809"/>
                <a:gd name="connsiteX20" fmla="*/ 2570671 w 2672649"/>
                <a:gd name="connsiteY20" fmla="*/ 1477244 h 2108809"/>
                <a:gd name="connsiteX21" fmla="*/ 2553675 w 2672649"/>
                <a:gd name="connsiteY21" fmla="*/ 1626234 h 2108809"/>
                <a:gd name="connsiteX22" fmla="*/ 2432649 w 2672649"/>
                <a:gd name="connsiteY22" fmla="*/ 1684278 h 2108809"/>
                <a:gd name="connsiteX23" fmla="*/ 2242868 w 2672649"/>
                <a:gd name="connsiteY23" fmla="*/ 1701531 h 2108809"/>
                <a:gd name="connsiteX24" fmla="*/ 1966822 w 2672649"/>
                <a:gd name="connsiteY24" fmla="*/ 1684278 h 2108809"/>
                <a:gd name="connsiteX25" fmla="*/ 1954694 w 2672649"/>
                <a:gd name="connsiteY25" fmla="*/ 1770029 h 2108809"/>
                <a:gd name="connsiteX26" fmla="*/ 1853995 w 2672649"/>
                <a:gd name="connsiteY26" fmla="*/ 1795824 h 2108809"/>
                <a:gd name="connsiteX27" fmla="*/ 1760984 w 2672649"/>
                <a:gd name="connsiteY27" fmla="*/ 1899341 h 2108809"/>
                <a:gd name="connsiteX28" fmla="*/ 1605111 w 2672649"/>
                <a:gd name="connsiteY28" fmla="*/ 1883454 h 2108809"/>
                <a:gd name="connsiteX29" fmla="*/ 1511758 w 2672649"/>
                <a:gd name="connsiteY29" fmla="*/ 1969718 h 2108809"/>
                <a:gd name="connsiteX30" fmla="*/ 1431985 w 2672649"/>
                <a:gd name="connsiteY30" fmla="*/ 1908565 h 2108809"/>
                <a:gd name="connsiteX31" fmla="*/ 1362973 w 2672649"/>
                <a:gd name="connsiteY31" fmla="*/ 2098346 h 2108809"/>
                <a:gd name="connsiteX32" fmla="*/ 1150815 w 2672649"/>
                <a:gd name="connsiteY32" fmla="*/ 2082204 h 2108809"/>
                <a:gd name="connsiteX33" fmla="*/ 931652 w 2672649"/>
                <a:gd name="connsiteY33" fmla="*/ 2081093 h 2108809"/>
                <a:gd name="connsiteX34" fmla="*/ 914400 w 2672649"/>
                <a:gd name="connsiteY34" fmla="*/ 2063841 h 2108809"/>
                <a:gd name="connsiteX35" fmla="*/ 828135 w 2672649"/>
                <a:gd name="connsiteY35" fmla="*/ 1908565 h 2108809"/>
                <a:gd name="connsiteX36" fmla="*/ 810883 w 2672649"/>
                <a:gd name="connsiteY36" fmla="*/ 1598014 h 2108809"/>
                <a:gd name="connsiteX37" fmla="*/ 776377 w 2672649"/>
                <a:gd name="connsiteY37" fmla="*/ 1442739 h 2108809"/>
                <a:gd name="connsiteX38" fmla="*/ 621102 w 2672649"/>
                <a:gd name="connsiteY38" fmla="*/ 1425486 h 2108809"/>
                <a:gd name="connsiteX39" fmla="*/ 500332 w 2672649"/>
                <a:gd name="connsiteY39" fmla="*/ 1408233 h 2108809"/>
                <a:gd name="connsiteX40" fmla="*/ 362309 w 2672649"/>
                <a:gd name="connsiteY40" fmla="*/ 1408233 h 2108809"/>
                <a:gd name="connsiteX41" fmla="*/ 103517 w 2672649"/>
                <a:gd name="connsiteY41" fmla="*/ 1390980 h 2108809"/>
                <a:gd name="connsiteX42" fmla="*/ 0 w 2672649"/>
                <a:gd name="connsiteY42" fmla="*/ 1270210 h 2108809"/>
                <a:gd name="connsiteX43" fmla="*/ 0 w 2672649"/>
                <a:gd name="connsiteY43" fmla="*/ 1011418 h 2108809"/>
                <a:gd name="connsiteX44" fmla="*/ 34505 w 2672649"/>
                <a:gd name="connsiteY44" fmla="*/ 856142 h 2108809"/>
                <a:gd name="connsiteX45" fmla="*/ 86264 w 2672649"/>
                <a:gd name="connsiteY45" fmla="*/ 718120 h 2108809"/>
                <a:gd name="connsiteX46" fmla="*/ 207034 w 2672649"/>
                <a:gd name="connsiteY46" fmla="*/ 649108 h 2108809"/>
                <a:gd name="connsiteX47" fmla="*/ 414068 w 2672649"/>
                <a:gd name="connsiteY47" fmla="*/ 614603 h 2108809"/>
                <a:gd name="connsiteX48" fmla="*/ 621102 w 2672649"/>
                <a:gd name="connsiteY48" fmla="*/ 787131 h 2108809"/>
                <a:gd name="connsiteX49" fmla="*/ 741871 w 2672649"/>
                <a:gd name="connsiteY49" fmla="*/ 718120 h 2108809"/>
                <a:gd name="connsiteX0" fmla="*/ 741871 w 2672649"/>
                <a:gd name="connsiteY0" fmla="*/ 718120 h 2108809"/>
                <a:gd name="connsiteX1" fmla="*/ 690113 w 2672649"/>
                <a:gd name="connsiteY1" fmla="*/ 390316 h 2108809"/>
                <a:gd name="connsiteX2" fmla="*/ 914400 w 2672649"/>
                <a:gd name="connsiteY2" fmla="*/ 217788 h 2108809"/>
                <a:gd name="connsiteX3" fmla="*/ 1047163 w 2672649"/>
                <a:gd name="connsiteY3" fmla="*/ 42117 h 2108809"/>
                <a:gd name="connsiteX4" fmla="*/ 1318270 w 2672649"/>
                <a:gd name="connsiteY4" fmla="*/ 9984 h 2108809"/>
                <a:gd name="connsiteX5" fmla="*/ 1500996 w 2672649"/>
                <a:gd name="connsiteY5" fmla="*/ 183282 h 2108809"/>
                <a:gd name="connsiteX6" fmla="*/ 1725283 w 2672649"/>
                <a:gd name="connsiteY6" fmla="*/ 235041 h 2108809"/>
                <a:gd name="connsiteX7" fmla="*/ 1846052 w 2672649"/>
                <a:gd name="connsiteY7" fmla="*/ 183282 h 2108809"/>
                <a:gd name="connsiteX8" fmla="*/ 1930200 w 2672649"/>
                <a:gd name="connsiteY8" fmla="*/ 51032 h 2108809"/>
                <a:gd name="connsiteX9" fmla="*/ 2013706 w 2672649"/>
                <a:gd name="connsiteY9" fmla="*/ 57189 h 2108809"/>
                <a:gd name="connsiteX10" fmla="*/ 2191109 w 2672649"/>
                <a:gd name="connsiteY10" fmla="*/ 131524 h 2108809"/>
                <a:gd name="connsiteX11" fmla="*/ 2380890 w 2672649"/>
                <a:gd name="connsiteY11" fmla="*/ 217788 h 2108809"/>
                <a:gd name="connsiteX12" fmla="*/ 2518913 w 2672649"/>
                <a:gd name="connsiteY12" fmla="*/ 355810 h 2108809"/>
                <a:gd name="connsiteX13" fmla="*/ 2467154 w 2672649"/>
                <a:gd name="connsiteY13" fmla="*/ 511086 h 2108809"/>
                <a:gd name="connsiteX14" fmla="*/ 2380890 w 2672649"/>
                <a:gd name="connsiteY14" fmla="*/ 614603 h 2108809"/>
                <a:gd name="connsiteX15" fmla="*/ 2311879 w 2672649"/>
                <a:gd name="connsiteY15" fmla="*/ 700867 h 2108809"/>
                <a:gd name="connsiteX16" fmla="*/ 2328619 w 2672649"/>
                <a:gd name="connsiteY16" fmla="*/ 801754 h 2108809"/>
                <a:gd name="connsiteX17" fmla="*/ 2311879 w 2672649"/>
                <a:gd name="connsiteY17" fmla="*/ 907901 h 2108809"/>
                <a:gd name="connsiteX18" fmla="*/ 2607037 w 2672649"/>
                <a:gd name="connsiteY18" fmla="*/ 1042780 h 2108809"/>
                <a:gd name="connsiteX19" fmla="*/ 2672649 w 2672649"/>
                <a:gd name="connsiteY19" fmla="*/ 1214796 h 2108809"/>
                <a:gd name="connsiteX20" fmla="*/ 2570671 w 2672649"/>
                <a:gd name="connsiteY20" fmla="*/ 1477244 h 2108809"/>
                <a:gd name="connsiteX21" fmla="*/ 2553675 w 2672649"/>
                <a:gd name="connsiteY21" fmla="*/ 1626234 h 2108809"/>
                <a:gd name="connsiteX22" fmla="*/ 2432649 w 2672649"/>
                <a:gd name="connsiteY22" fmla="*/ 1684278 h 2108809"/>
                <a:gd name="connsiteX23" fmla="*/ 2242868 w 2672649"/>
                <a:gd name="connsiteY23" fmla="*/ 1701531 h 2108809"/>
                <a:gd name="connsiteX24" fmla="*/ 1966822 w 2672649"/>
                <a:gd name="connsiteY24" fmla="*/ 1684278 h 2108809"/>
                <a:gd name="connsiteX25" fmla="*/ 1954694 w 2672649"/>
                <a:gd name="connsiteY25" fmla="*/ 1770029 h 2108809"/>
                <a:gd name="connsiteX26" fmla="*/ 1853995 w 2672649"/>
                <a:gd name="connsiteY26" fmla="*/ 1795824 h 2108809"/>
                <a:gd name="connsiteX27" fmla="*/ 1760984 w 2672649"/>
                <a:gd name="connsiteY27" fmla="*/ 1899341 h 2108809"/>
                <a:gd name="connsiteX28" fmla="*/ 1605111 w 2672649"/>
                <a:gd name="connsiteY28" fmla="*/ 1883454 h 2108809"/>
                <a:gd name="connsiteX29" fmla="*/ 1511758 w 2672649"/>
                <a:gd name="connsiteY29" fmla="*/ 1969718 h 2108809"/>
                <a:gd name="connsiteX30" fmla="*/ 1431985 w 2672649"/>
                <a:gd name="connsiteY30" fmla="*/ 1908565 h 2108809"/>
                <a:gd name="connsiteX31" fmla="*/ 1362973 w 2672649"/>
                <a:gd name="connsiteY31" fmla="*/ 2098346 h 2108809"/>
                <a:gd name="connsiteX32" fmla="*/ 1150815 w 2672649"/>
                <a:gd name="connsiteY32" fmla="*/ 2082204 h 2108809"/>
                <a:gd name="connsiteX33" fmla="*/ 931652 w 2672649"/>
                <a:gd name="connsiteY33" fmla="*/ 2081093 h 2108809"/>
                <a:gd name="connsiteX34" fmla="*/ 823865 w 2672649"/>
                <a:gd name="connsiteY34" fmla="*/ 2018573 h 2108809"/>
                <a:gd name="connsiteX35" fmla="*/ 828135 w 2672649"/>
                <a:gd name="connsiteY35" fmla="*/ 1908565 h 2108809"/>
                <a:gd name="connsiteX36" fmla="*/ 810883 w 2672649"/>
                <a:gd name="connsiteY36" fmla="*/ 1598014 h 2108809"/>
                <a:gd name="connsiteX37" fmla="*/ 776377 w 2672649"/>
                <a:gd name="connsiteY37" fmla="*/ 1442739 h 2108809"/>
                <a:gd name="connsiteX38" fmla="*/ 621102 w 2672649"/>
                <a:gd name="connsiteY38" fmla="*/ 1425486 h 2108809"/>
                <a:gd name="connsiteX39" fmla="*/ 500332 w 2672649"/>
                <a:gd name="connsiteY39" fmla="*/ 1408233 h 2108809"/>
                <a:gd name="connsiteX40" fmla="*/ 362309 w 2672649"/>
                <a:gd name="connsiteY40" fmla="*/ 1408233 h 2108809"/>
                <a:gd name="connsiteX41" fmla="*/ 103517 w 2672649"/>
                <a:gd name="connsiteY41" fmla="*/ 1390980 h 2108809"/>
                <a:gd name="connsiteX42" fmla="*/ 0 w 2672649"/>
                <a:gd name="connsiteY42" fmla="*/ 1270210 h 2108809"/>
                <a:gd name="connsiteX43" fmla="*/ 0 w 2672649"/>
                <a:gd name="connsiteY43" fmla="*/ 1011418 h 2108809"/>
                <a:gd name="connsiteX44" fmla="*/ 34505 w 2672649"/>
                <a:gd name="connsiteY44" fmla="*/ 856142 h 2108809"/>
                <a:gd name="connsiteX45" fmla="*/ 86264 w 2672649"/>
                <a:gd name="connsiteY45" fmla="*/ 718120 h 2108809"/>
                <a:gd name="connsiteX46" fmla="*/ 207034 w 2672649"/>
                <a:gd name="connsiteY46" fmla="*/ 649108 h 2108809"/>
                <a:gd name="connsiteX47" fmla="*/ 414068 w 2672649"/>
                <a:gd name="connsiteY47" fmla="*/ 614603 h 2108809"/>
                <a:gd name="connsiteX48" fmla="*/ 621102 w 2672649"/>
                <a:gd name="connsiteY48" fmla="*/ 787131 h 2108809"/>
                <a:gd name="connsiteX49" fmla="*/ 741871 w 2672649"/>
                <a:gd name="connsiteY49" fmla="*/ 718120 h 2108809"/>
                <a:gd name="connsiteX0" fmla="*/ 741871 w 2672649"/>
                <a:gd name="connsiteY0" fmla="*/ 718120 h 2108809"/>
                <a:gd name="connsiteX1" fmla="*/ 690113 w 2672649"/>
                <a:gd name="connsiteY1" fmla="*/ 390316 h 2108809"/>
                <a:gd name="connsiteX2" fmla="*/ 914400 w 2672649"/>
                <a:gd name="connsiteY2" fmla="*/ 217788 h 2108809"/>
                <a:gd name="connsiteX3" fmla="*/ 1047163 w 2672649"/>
                <a:gd name="connsiteY3" fmla="*/ 42117 h 2108809"/>
                <a:gd name="connsiteX4" fmla="*/ 1318270 w 2672649"/>
                <a:gd name="connsiteY4" fmla="*/ 9984 h 2108809"/>
                <a:gd name="connsiteX5" fmla="*/ 1500996 w 2672649"/>
                <a:gd name="connsiteY5" fmla="*/ 183282 h 2108809"/>
                <a:gd name="connsiteX6" fmla="*/ 1725283 w 2672649"/>
                <a:gd name="connsiteY6" fmla="*/ 235041 h 2108809"/>
                <a:gd name="connsiteX7" fmla="*/ 1846052 w 2672649"/>
                <a:gd name="connsiteY7" fmla="*/ 183282 h 2108809"/>
                <a:gd name="connsiteX8" fmla="*/ 1930200 w 2672649"/>
                <a:gd name="connsiteY8" fmla="*/ 51032 h 2108809"/>
                <a:gd name="connsiteX9" fmla="*/ 2013706 w 2672649"/>
                <a:gd name="connsiteY9" fmla="*/ 57189 h 2108809"/>
                <a:gd name="connsiteX10" fmla="*/ 2191109 w 2672649"/>
                <a:gd name="connsiteY10" fmla="*/ 131524 h 2108809"/>
                <a:gd name="connsiteX11" fmla="*/ 2380890 w 2672649"/>
                <a:gd name="connsiteY11" fmla="*/ 217788 h 2108809"/>
                <a:gd name="connsiteX12" fmla="*/ 2518913 w 2672649"/>
                <a:gd name="connsiteY12" fmla="*/ 355810 h 2108809"/>
                <a:gd name="connsiteX13" fmla="*/ 2467154 w 2672649"/>
                <a:gd name="connsiteY13" fmla="*/ 511086 h 2108809"/>
                <a:gd name="connsiteX14" fmla="*/ 2380890 w 2672649"/>
                <a:gd name="connsiteY14" fmla="*/ 614603 h 2108809"/>
                <a:gd name="connsiteX15" fmla="*/ 2311879 w 2672649"/>
                <a:gd name="connsiteY15" fmla="*/ 700867 h 2108809"/>
                <a:gd name="connsiteX16" fmla="*/ 2328619 w 2672649"/>
                <a:gd name="connsiteY16" fmla="*/ 801754 h 2108809"/>
                <a:gd name="connsiteX17" fmla="*/ 2311879 w 2672649"/>
                <a:gd name="connsiteY17" fmla="*/ 907901 h 2108809"/>
                <a:gd name="connsiteX18" fmla="*/ 2607037 w 2672649"/>
                <a:gd name="connsiteY18" fmla="*/ 1042780 h 2108809"/>
                <a:gd name="connsiteX19" fmla="*/ 2672649 w 2672649"/>
                <a:gd name="connsiteY19" fmla="*/ 1214796 h 2108809"/>
                <a:gd name="connsiteX20" fmla="*/ 2570671 w 2672649"/>
                <a:gd name="connsiteY20" fmla="*/ 1477244 h 2108809"/>
                <a:gd name="connsiteX21" fmla="*/ 2553675 w 2672649"/>
                <a:gd name="connsiteY21" fmla="*/ 1626234 h 2108809"/>
                <a:gd name="connsiteX22" fmla="*/ 2432649 w 2672649"/>
                <a:gd name="connsiteY22" fmla="*/ 1684278 h 2108809"/>
                <a:gd name="connsiteX23" fmla="*/ 2242868 w 2672649"/>
                <a:gd name="connsiteY23" fmla="*/ 1701531 h 2108809"/>
                <a:gd name="connsiteX24" fmla="*/ 1966822 w 2672649"/>
                <a:gd name="connsiteY24" fmla="*/ 1684278 h 2108809"/>
                <a:gd name="connsiteX25" fmla="*/ 1954694 w 2672649"/>
                <a:gd name="connsiteY25" fmla="*/ 1770029 h 2108809"/>
                <a:gd name="connsiteX26" fmla="*/ 1853995 w 2672649"/>
                <a:gd name="connsiteY26" fmla="*/ 1795824 h 2108809"/>
                <a:gd name="connsiteX27" fmla="*/ 1760984 w 2672649"/>
                <a:gd name="connsiteY27" fmla="*/ 1899341 h 2108809"/>
                <a:gd name="connsiteX28" fmla="*/ 1605111 w 2672649"/>
                <a:gd name="connsiteY28" fmla="*/ 1883454 h 2108809"/>
                <a:gd name="connsiteX29" fmla="*/ 1511758 w 2672649"/>
                <a:gd name="connsiteY29" fmla="*/ 1969718 h 2108809"/>
                <a:gd name="connsiteX30" fmla="*/ 1431985 w 2672649"/>
                <a:gd name="connsiteY30" fmla="*/ 1908565 h 2108809"/>
                <a:gd name="connsiteX31" fmla="*/ 1362973 w 2672649"/>
                <a:gd name="connsiteY31" fmla="*/ 2098346 h 2108809"/>
                <a:gd name="connsiteX32" fmla="*/ 1150815 w 2672649"/>
                <a:gd name="connsiteY32" fmla="*/ 2082204 h 2108809"/>
                <a:gd name="connsiteX33" fmla="*/ 931652 w 2672649"/>
                <a:gd name="connsiteY33" fmla="*/ 2081093 h 2108809"/>
                <a:gd name="connsiteX34" fmla="*/ 823865 w 2672649"/>
                <a:gd name="connsiteY34" fmla="*/ 2018573 h 2108809"/>
                <a:gd name="connsiteX35" fmla="*/ 828135 w 2672649"/>
                <a:gd name="connsiteY35" fmla="*/ 1908565 h 2108809"/>
                <a:gd name="connsiteX36" fmla="*/ 675081 w 2672649"/>
                <a:gd name="connsiteY36" fmla="*/ 1697602 h 2108809"/>
                <a:gd name="connsiteX37" fmla="*/ 776377 w 2672649"/>
                <a:gd name="connsiteY37" fmla="*/ 1442739 h 2108809"/>
                <a:gd name="connsiteX38" fmla="*/ 621102 w 2672649"/>
                <a:gd name="connsiteY38" fmla="*/ 1425486 h 2108809"/>
                <a:gd name="connsiteX39" fmla="*/ 500332 w 2672649"/>
                <a:gd name="connsiteY39" fmla="*/ 1408233 h 2108809"/>
                <a:gd name="connsiteX40" fmla="*/ 362309 w 2672649"/>
                <a:gd name="connsiteY40" fmla="*/ 1408233 h 2108809"/>
                <a:gd name="connsiteX41" fmla="*/ 103517 w 2672649"/>
                <a:gd name="connsiteY41" fmla="*/ 1390980 h 2108809"/>
                <a:gd name="connsiteX42" fmla="*/ 0 w 2672649"/>
                <a:gd name="connsiteY42" fmla="*/ 1270210 h 2108809"/>
                <a:gd name="connsiteX43" fmla="*/ 0 w 2672649"/>
                <a:gd name="connsiteY43" fmla="*/ 1011418 h 2108809"/>
                <a:gd name="connsiteX44" fmla="*/ 34505 w 2672649"/>
                <a:gd name="connsiteY44" fmla="*/ 856142 h 2108809"/>
                <a:gd name="connsiteX45" fmla="*/ 86264 w 2672649"/>
                <a:gd name="connsiteY45" fmla="*/ 718120 h 2108809"/>
                <a:gd name="connsiteX46" fmla="*/ 207034 w 2672649"/>
                <a:gd name="connsiteY46" fmla="*/ 649108 h 2108809"/>
                <a:gd name="connsiteX47" fmla="*/ 414068 w 2672649"/>
                <a:gd name="connsiteY47" fmla="*/ 614603 h 2108809"/>
                <a:gd name="connsiteX48" fmla="*/ 621102 w 2672649"/>
                <a:gd name="connsiteY48" fmla="*/ 787131 h 2108809"/>
                <a:gd name="connsiteX49" fmla="*/ 741871 w 2672649"/>
                <a:gd name="connsiteY49" fmla="*/ 718120 h 2108809"/>
                <a:gd name="connsiteX0" fmla="*/ 741871 w 2672649"/>
                <a:gd name="connsiteY0" fmla="*/ 718120 h 2108809"/>
                <a:gd name="connsiteX1" fmla="*/ 690113 w 2672649"/>
                <a:gd name="connsiteY1" fmla="*/ 390316 h 2108809"/>
                <a:gd name="connsiteX2" fmla="*/ 914400 w 2672649"/>
                <a:gd name="connsiteY2" fmla="*/ 217788 h 2108809"/>
                <a:gd name="connsiteX3" fmla="*/ 1047163 w 2672649"/>
                <a:gd name="connsiteY3" fmla="*/ 42117 h 2108809"/>
                <a:gd name="connsiteX4" fmla="*/ 1318270 w 2672649"/>
                <a:gd name="connsiteY4" fmla="*/ 9984 h 2108809"/>
                <a:gd name="connsiteX5" fmla="*/ 1500996 w 2672649"/>
                <a:gd name="connsiteY5" fmla="*/ 183282 h 2108809"/>
                <a:gd name="connsiteX6" fmla="*/ 1725283 w 2672649"/>
                <a:gd name="connsiteY6" fmla="*/ 235041 h 2108809"/>
                <a:gd name="connsiteX7" fmla="*/ 1846052 w 2672649"/>
                <a:gd name="connsiteY7" fmla="*/ 183282 h 2108809"/>
                <a:gd name="connsiteX8" fmla="*/ 1930200 w 2672649"/>
                <a:gd name="connsiteY8" fmla="*/ 51032 h 2108809"/>
                <a:gd name="connsiteX9" fmla="*/ 2013706 w 2672649"/>
                <a:gd name="connsiteY9" fmla="*/ 57189 h 2108809"/>
                <a:gd name="connsiteX10" fmla="*/ 2191109 w 2672649"/>
                <a:gd name="connsiteY10" fmla="*/ 131524 h 2108809"/>
                <a:gd name="connsiteX11" fmla="*/ 2380890 w 2672649"/>
                <a:gd name="connsiteY11" fmla="*/ 217788 h 2108809"/>
                <a:gd name="connsiteX12" fmla="*/ 2518913 w 2672649"/>
                <a:gd name="connsiteY12" fmla="*/ 355810 h 2108809"/>
                <a:gd name="connsiteX13" fmla="*/ 2467154 w 2672649"/>
                <a:gd name="connsiteY13" fmla="*/ 511086 h 2108809"/>
                <a:gd name="connsiteX14" fmla="*/ 2380890 w 2672649"/>
                <a:gd name="connsiteY14" fmla="*/ 614603 h 2108809"/>
                <a:gd name="connsiteX15" fmla="*/ 2311879 w 2672649"/>
                <a:gd name="connsiteY15" fmla="*/ 700867 h 2108809"/>
                <a:gd name="connsiteX16" fmla="*/ 2328619 w 2672649"/>
                <a:gd name="connsiteY16" fmla="*/ 801754 h 2108809"/>
                <a:gd name="connsiteX17" fmla="*/ 2311879 w 2672649"/>
                <a:gd name="connsiteY17" fmla="*/ 907901 h 2108809"/>
                <a:gd name="connsiteX18" fmla="*/ 2607037 w 2672649"/>
                <a:gd name="connsiteY18" fmla="*/ 1042780 h 2108809"/>
                <a:gd name="connsiteX19" fmla="*/ 2672649 w 2672649"/>
                <a:gd name="connsiteY19" fmla="*/ 1214796 h 2108809"/>
                <a:gd name="connsiteX20" fmla="*/ 2570671 w 2672649"/>
                <a:gd name="connsiteY20" fmla="*/ 1477244 h 2108809"/>
                <a:gd name="connsiteX21" fmla="*/ 2553675 w 2672649"/>
                <a:gd name="connsiteY21" fmla="*/ 1626234 h 2108809"/>
                <a:gd name="connsiteX22" fmla="*/ 2432649 w 2672649"/>
                <a:gd name="connsiteY22" fmla="*/ 1684278 h 2108809"/>
                <a:gd name="connsiteX23" fmla="*/ 2242868 w 2672649"/>
                <a:gd name="connsiteY23" fmla="*/ 1701531 h 2108809"/>
                <a:gd name="connsiteX24" fmla="*/ 1966822 w 2672649"/>
                <a:gd name="connsiteY24" fmla="*/ 1684278 h 2108809"/>
                <a:gd name="connsiteX25" fmla="*/ 1954694 w 2672649"/>
                <a:gd name="connsiteY25" fmla="*/ 1770029 h 2108809"/>
                <a:gd name="connsiteX26" fmla="*/ 1853995 w 2672649"/>
                <a:gd name="connsiteY26" fmla="*/ 1795824 h 2108809"/>
                <a:gd name="connsiteX27" fmla="*/ 1760984 w 2672649"/>
                <a:gd name="connsiteY27" fmla="*/ 1899341 h 2108809"/>
                <a:gd name="connsiteX28" fmla="*/ 1605111 w 2672649"/>
                <a:gd name="connsiteY28" fmla="*/ 1883454 h 2108809"/>
                <a:gd name="connsiteX29" fmla="*/ 1511758 w 2672649"/>
                <a:gd name="connsiteY29" fmla="*/ 1969718 h 2108809"/>
                <a:gd name="connsiteX30" fmla="*/ 1431985 w 2672649"/>
                <a:gd name="connsiteY30" fmla="*/ 1908565 h 2108809"/>
                <a:gd name="connsiteX31" fmla="*/ 1362973 w 2672649"/>
                <a:gd name="connsiteY31" fmla="*/ 2098346 h 2108809"/>
                <a:gd name="connsiteX32" fmla="*/ 1150815 w 2672649"/>
                <a:gd name="connsiteY32" fmla="*/ 2082204 h 2108809"/>
                <a:gd name="connsiteX33" fmla="*/ 931652 w 2672649"/>
                <a:gd name="connsiteY33" fmla="*/ 2081093 h 2108809"/>
                <a:gd name="connsiteX34" fmla="*/ 823865 w 2672649"/>
                <a:gd name="connsiteY34" fmla="*/ 2018573 h 2108809"/>
                <a:gd name="connsiteX35" fmla="*/ 828135 w 2672649"/>
                <a:gd name="connsiteY35" fmla="*/ 1908565 h 2108809"/>
                <a:gd name="connsiteX36" fmla="*/ 675081 w 2672649"/>
                <a:gd name="connsiteY36" fmla="*/ 1697602 h 2108809"/>
                <a:gd name="connsiteX37" fmla="*/ 540987 w 2672649"/>
                <a:gd name="connsiteY37" fmla="*/ 1537801 h 2108809"/>
                <a:gd name="connsiteX38" fmla="*/ 621102 w 2672649"/>
                <a:gd name="connsiteY38" fmla="*/ 1425486 h 2108809"/>
                <a:gd name="connsiteX39" fmla="*/ 500332 w 2672649"/>
                <a:gd name="connsiteY39" fmla="*/ 1408233 h 2108809"/>
                <a:gd name="connsiteX40" fmla="*/ 362309 w 2672649"/>
                <a:gd name="connsiteY40" fmla="*/ 1408233 h 2108809"/>
                <a:gd name="connsiteX41" fmla="*/ 103517 w 2672649"/>
                <a:gd name="connsiteY41" fmla="*/ 1390980 h 2108809"/>
                <a:gd name="connsiteX42" fmla="*/ 0 w 2672649"/>
                <a:gd name="connsiteY42" fmla="*/ 1270210 h 2108809"/>
                <a:gd name="connsiteX43" fmla="*/ 0 w 2672649"/>
                <a:gd name="connsiteY43" fmla="*/ 1011418 h 2108809"/>
                <a:gd name="connsiteX44" fmla="*/ 34505 w 2672649"/>
                <a:gd name="connsiteY44" fmla="*/ 856142 h 2108809"/>
                <a:gd name="connsiteX45" fmla="*/ 86264 w 2672649"/>
                <a:gd name="connsiteY45" fmla="*/ 718120 h 2108809"/>
                <a:gd name="connsiteX46" fmla="*/ 207034 w 2672649"/>
                <a:gd name="connsiteY46" fmla="*/ 649108 h 2108809"/>
                <a:gd name="connsiteX47" fmla="*/ 414068 w 2672649"/>
                <a:gd name="connsiteY47" fmla="*/ 614603 h 2108809"/>
                <a:gd name="connsiteX48" fmla="*/ 621102 w 2672649"/>
                <a:gd name="connsiteY48" fmla="*/ 787131 h 2108809"/>
                <a:gd name="connsiteX49" fmla="*/ 741871 w 2672649"/>
                <a:gd name="connsiteY49" fmla="*/ 718120 h 2108809"/>
                <a:gd name="connsiteX0" fmla="*/ 741871 w 2672649"/>
                <a:gd name="connsiteY0" fmla="*/ 718120 h 2108809"/>
                <a:gd name="connsiteX1" fmla="*/ 690113 w 2672649"/>
                <a:gd name="connsiteY1" fmla="*/ 390316 h 2108809"/>
                <a:gd name="connsiteX2" fmla="*/ 914400 w 2672649"/>
                <a:gd name="connsiteY2" fmla="*/ 217788 h 2108809"/>
                <a:gd name="connsiteX3" fmla="*/ 1047163 w 2672649"/>
                <a:gd name="connsiteY3" fmla="*/ 42117 h 2108809"/>
                <a:gd name="connsiteX4" fmla="*/ 1318270 w 2672649"/>
                <a:gd name="connsiteY4" fmla="*/ 9984 h 2108809"/>
                <a:gd name="connsiteX5" fmla="*/ 1500996 w 2672649"/>
                <a:gd name="connsiteY5" fmla="*/ 183282 h 2108809"/>
                <a:gd name="connsiteX6" fmla="*/ 1725283 w 2672649"/>
                <a:gd name="connsiteY6" fmla="*/ 235041 h 2108809"/>
                <a:gd name="connsiteX7" fmla="*/ 1846052 w 2672649"/>
                <a:gd name="connsiteY7" fmla="*/ 183282 h 2108809"/>
                <a:gd name="connsiteX8" fmla="*/ 1930200 w 2672649"/>
                <a:gd name="connsiteY8" fmla="*/ 51032 h 2108809"/>
                <a:gd name="connsiteX9" fmla="*/ 2013706 w 2672649"/>
                <a:gd name="connsiteY9" fmla="*/ 57189 h 2108809"/>
                <a:gd name="connsiteX10" fmla="*/ 2191109 w 2672649"/>
                <a:gd name="connsiteY10" fmla="*/ 131524 h 2108809"/>
                <a:gd name="connsiteX11" fmla="*/ 2380890 w 2672649"/>
                <a:gd name="connsiteY11" fmla="*/ 217788 h 2108809"/>
                <a:gd name="connsiteX12" fmla="*/ 2518913 w 2672649"/>
                <a:gd name="connsiteY12" fmla="*/ 355810 h 2108809"/>
                <a:gd name="connsiteX13" fmla="*/ 2467154 w 2672649"/>
                <a:gd name="connsiteY13" fmla="*/ 511086 h 2108809"/>
                <a:gd name="connsiteX14" fmla="*/ 2380890 w 2672649"/>
                <a:gd name="connsiteY14" fmla="*/ 614603 h 2108809"/>
                <a:gd name="connsiteX15" fmla="*/ 2311879 w 2672649"/>
                <a:gd name="connsiteY15" fmla="*/ 700867 h 2108809"/>
                <a:gd name="connsiteX16" fmla="*/ 2328619 w 2672649"/>
                <a:gd name="connsiteY16" fmla="*/ 801754 h 2108809"/>
                <a:gd name="connsiteX17" fmla="*/ 2311879 w 2672649"/>
                <a:gd name="connsiteY17" fmla="*/ 907901 h 2108809"/>
                <a:gd name="connsiteX18" fmla="*/ 2607037 w 2672649"/>
                <a:gd name="connsiteY18" fmla="*/ 1042780 h 2108809"/>
                <a:gd name="connsiteX19" fmla="*/ 2672649 w 2672649"/>
                <a:gd name="connsiteY19" fmla="*/ 1214796 h 2108809"/>
                <a:gd name="connsiteX20" fmla="*/ 2570671 w 2672649"/>
                <a:gd name="connsiteY20" fmla="*/ 1477244 h 2108809"/>
                <a:gd name="connsiteX21" fmla="*/ 2553675 w 2672649"/>
                <a:gd name="connsiteY21" fmla="*/ 1626234 h 2108809"/>
                <a:gd name="connsiteX22" fmla="*/ 2432649 w 2672649"/>
                <a:gd name="connsiteY22" fmla="*/ 1684278 h 2108809"/>
                <a:gd name="connsiteX23" fmla="*/ 2242868 w 2672649"/>
                <a:gd name="connsiteY23" fmla="*/ 1701531 h 2108809"/>
                <a:gd name="connsiteX24" fmla="*/ 1966822 w 2672649"/>
                <a:gd name="connsiteY24" fmla="*/ 1684278 h 2108809"/>
                <a:gd name="connsiteX25" fmla="*/ 1954694 w 2672649"/>
                <a:gd name="connsiteY25" fmla="*/ 1770029 h 2108809"/>
                <a:gd name="connsiteX26" fmla="*/ 1853995 w 2672649"/>
                <a:gd name="connsiteY26" fmla="*/ 1795824 h 2108809"/>
                <a:gd name="connsiteX27" fmla="*/ 1760984 w 2672649"/>
                <a:gd name="connsiteY27" fmla="*/ 1899341 h 2108809"/>
                <a:gd name="connsiteX28" fmla="*/ 1605111 w 2672649"/>
                <a:gd name="connsiteY28" fmla="*/ 1883454 h 2108809"/>
                <a:gd name="connsiteX29" fmla="*/ 1511758 w 2672649"/>
                <a:gd name="connsiteY29" fmla="*/ 1969718 h 2108809"/>
                <a:gd name="connsiteX30" fmla="*/ 1431985 w 2672649"/>
                <a:gd name="connsiteY30" fmla="*/ 1908565 h 2108809"/>
                <a:gd name="connsiteX31" fmla="*/ 1362973 w 2672649"/>
                <a:gd name="connsiteY31" fmla="*/ 2098346 h 2108809"/>
                <a:gd name="connsiteX32" fmla="*/ 1150815 w 2672649"/>
                <a:gd name="connsiteY32" fmla="*/ 2082204 h 2108809"/>
                <a:gd name="connsiteX33" fmla="*/ 931652 w 2672649"/>
                <a:gd name="connsiteY33" fmla="*/ 2081093 h 2108809"/>
                <a:gd name="connsiteX34" fmla="*/ 823865 w 2672649"/>
                <a:gd name="connsiteY34" fmla="*/ 2018573 h 2108809"/>
                <a:gd name="connsiteX35" fmla="*/ 828135 w 2672649"/>
                <a:gd name="connsiteY35" fmla="*/ 1908565 h 2108809"/>
                <a:gd name="connsiteX36" fmla="*/ 675081 w 2672649"/>
                <a:gd name="connsiteY36" fmla="*/ 1697602 h 2108809"/>
                <a:gd name="connsiteX37" fmla="*/ 540987 w 2672649"/>
                <a:gd name="connsiteY37" fmla="*/ 1537801 h 2108809"/>
                <a:gd name="connsiteX38" fmla="*/ 363078 w 2672649"/>
                <a:gd name="connsiteY38" fmla="*/ 1484334 h 2108809"/>
                <a:gd name="connsiteX39" fmla="*/ 500332 w 2672649"/>
                <a:gd name="connsiteY39" fmla="*/ 1408233 h 2108809"/>
                <a:gd name="connsiteX40" fmla="*/ 362309 w 2672649"/>
                <a:gd name="connsiteY40" fmla="*/ 1408233 h 2108809"/>
                <a:gd name="connsiteX41" fmla="*/ 103517 w 2672649"/>
                <a:gd name="connsiteY41" fmla="*/ 1390980 h 2108809"/>
                <a:gd name="connsiteX42" fmla="*/ 0 w 2672649"/>
                <a:gd name="connsiteY42" fmla="*/ 1270210 h 2108809"/>
                <a:gd name="connsiteX43" fmla="*/ 0 w 2672649"/>
                <a:gd name="connsiteY43" fmla="*/ 1011418 h 2108809"/>
                <a:gd name="connsiteX44" fmla="*/ 34505 w 2672649"/>
                <a:gd name="connsiteY44" fmla="*/ 856142 h 2108809"/>
                <a:gd name="connsiteX45" fmla="*/ 86264 w 2672649"/>
                <a:gd name="connsiteY45" fmla="*/ 718120 h 2108809"/>
                <a:gd name="connsiteX46" fmla="*/ 207034 w 2672649"/>
                <a:gd name="connsiteY46" fmla="*/ 649108 h 2108809"/>
                <a:gd name="connsiteX47" fmla="*/ 414068 w 2672649"/>
                <a:gd name="connsiteY47" fmla="*/ 614603 h 2108809"/>
                <a:gd name="connsiteX48" fmla="*/ 621102 w 2672649"/>
                <a:gd name="connsiteY48" fmla="*/ 787131 h 2108809"/>
                <a:gd name="connsiteX49" fmla="*/ 741871 w 2672649"/>
                <a:gd name="connsiteY49" fmla="*/ 718120 h 2108809"/>
                <a:gd name="connsiteX0" fmla="*/ 741871 w 2672649"/>
                <a:gd name="connsiteY0" fmla="*/ 718120 h 2108809"/>
                <a:gd name="connsiteX1" fmla="*/ 690113 w 2672649"/>
                <a:gd name="connsiteY1" fmla="*/ 390316 h 2108809"/>
                <a:gd name="connsiteX2" fmla="*/ 914400 w 2672649"/>
                <a:gd name="connsiteY2" fmla="*/ 217788 h 2108809"/>
                <a:gd name="connsiteX3" fmla="*/ 1047163 w 2672649"/>
                <a:gd name="connsiteY3" fmla="*/ 42117 h 2108809"/>
                <a:gd name="connsiteX4" fmla="*/ 1318270 w 2672649"/>
                <a:gd name="connsiteY4" fmla="*/ 9984 h 2108809"/>
                <a:gd name="connsiteX5" fmla="*/ 1500996 w 2672649"/>
                <a:gd name="connsiteY5" fmla="*/ 183282 h 2108809"/>
                <a:gd name="connsiteX6" fmla="*/ 1725283 w 2672649"/>
                <a:gd name="connsiteY6" fmla="*/ 235041 h 2108809"/>
                <a:gd name="connsiteX7" fmla="*/ 1846052 w 2672649"/>
                <a:gd name="connsiteY7" fmla="*/ 183282 h 2108809"/>
                <a:gd name="connsiteX8" fmla="*/ 1930200 w 2672649"/>
                <a:gd name="connsiteY8" fmla="*/ 51032 h 2108809"/>
                <a:gd name="connsiteX9" fmla="*/ 2013706 w 2672649"/>
                <a:gd name="connsiteY9" fmla="*/ 57189 h 2108809"/>
                <a:gd name="connsiteX10" fmla="*/ 2191109 w 2672649"/>
                <a:gd name="connsiteY10" fmla="*/ 131524 h 2108809"/>
                <a:gd name="connsiteX11" fmla="*/ 2380890 w 2672649"/>
                <a:gd name="connsiteY11" fmla="*/ 217788 h 2108809"/>
                <a:gd name="connsiteX12" fmla="*/ 2518913 w 2672649"/>
                <a:gd name="connsiteY12" fmla="*/ 355810 h 2108809"/>
                <a:gd name="connsiteX13" fmla="*/ 2467154 w 2672649"/>
                <a:gd name="connsiteY13" fmla="*/ 511086 h 2108809"/>
                <a:gd name="connsiteX14" fmla="*/ 2380890 w 2672649"/>
                <a:gd name="connsiteY14" fmla="*/ 614603 h 2108809"/>
                <a:gd name="connsiteX15" fmla="*/ 2311879 w 2672649"/>
                <a:gd name="connsiteY15" fmla="*/ 700867 h 2108809"/>
                <a:gd name="connsiteX16" fmla="*/ 2328619 w 2672649"/>
                <a:gd name="connsiteY16" fmla="*/ 801754 h 2108809"/>
                <a:gd name="connsiteX17" fmla="*/ 2311879 w 2672649"/>
                <a:gd name="connsiteY17" fmla="*/ 907901 h 2108809"/>
                <a:gd name="connsiteX18" fmla="*/ 2607037 w 2672649"/>
                <a:gd name="connsiteY18" fmla="*/ 1042780 h 2108809"/>
                <a:gd name="connsiteX19" fmla="*/ 2672649 w 2672649"/>
                <a:gd name="connsiteY19" fmla="*/ 1214796 h 2108809"/>
                <a:gd name="connsiteX20" fmla="*/ 2570671 w 2672649"/>
                <a:gd name="connsiteY20" fmla="*/ 1477244 h 2108809"/>
                <a:gd name="connsiteX21" fmla="*/ 2553675 w 2672649"/>
                <a:gd name="connsiteY21" fmla="*/ 1626234 h 2108809"/>
                <a:gd name="connsiteX22" fmla="*/ 2432649 w 2672649"/>
                <a:gd name="connsiteY22" fmla="*/ 1684278 h 2108809"/>
                <a:gd name="connsiteX23" fmla="*/ 2242868 w 2672649"/>
                <a:gd name="connsiteY23" fmla="*/ 1701531 h 2108809"/>
                <a:gd name="connsiteX24" fmla="*/ 1966822 w 2672649"/>
                <a:gd name="connsiteY24" fmla="*/ 1684278 h 2108809"/>
                <a:gd name="connsiteX25" fmla="*/ 1954694 w 2672649"/>
                <a:gd name="connsiteY25" fmla="*/ 1770029 h 2108809"/>
                <a:gd name="connsiteX26" fmla="*/ 1853995 w 2672649"/>
                <a:gd name="connsiteY26" fmla="*/ 1795824 h 2108809"/>
                <a:gd name="connsiteX27" fmla="*/ 1760984 w 2672649"/>
                <a:gd name="connsiteY27" fmla="*/ 1899341 h 2108809"/>
                <a:gd name="connsiteX28" fmla="*/ 1605111 w 2672649"/>
                <a:gd name="connsiteY28" fmla="*/ 1883454 h 2108809"/>
                <a:gd name="connsiteX29" fmla="*/ 1511758 w 2672649"/>
                <a:gd name="connsiteY29" fmla="*/ 1969718 h 2108809"/>
                <a:gd name="connsiteX30" fmla="*/ 1431985 w 2672649"/>
                <a:gd name="connsiteY30" fmla="*/ 1908565 h 2108809"/>
                <a:gd name="connsiteX31" fmla="*/ 1362973 w 2672649"/>
                <a:gd name="connsiteY31" fmla="*/ 2098346 h 2108809"/>
                <a:gd name="connsiteX32" fmla="*/ 1150815 w 2672649"/>
                <a:gd name="connsiteY32" fmla="*/ 2082204 h 2108809"/>
                <a:gd name="connsiteX33" fmla="*/ 931652 w 2672649"/>
                <a:gd name="connsiteY33" fmla="*/ 2081093 h 2108809"/>
                <a:gd name="connsiteX34" fmla="*/ 823865 w 2672649"/>
                <a:gd name="connsiteY34" fmla="*/ 2018573 h 2108809"/>
                <a:gd name="connsiteX35" fmla="*/ 828135 w 2672649"/>
                <a:gd name="connsiteY35" fmla="*/ 1908565 h 2108809"/>
                <a:gd name="connsiteX36" fmla="*/ 675081 w 2672649"/>
                <a:gd name="connsiteY36" fmla="*/ 1697602 h 2108809"/>
                <a:gd name="connsiteX37" fmla="*/ 540987 w 2672649"/>
                <a:gd name="connsiteY37" fmla="*/ 1537801 h 2108809"/>
                <a:gd name="connsiteX38" fmla="*/ 363078 w 2672649"/>
                <a:gd name="connsiteY38" fmla="*/ 1484334 h 2108809"/>
                <a:gd name="connsiteX39" fmla="*/ 301156 w 2672649"/>
                <a:gd name="connsiteY39" fmla="*/ 1453501 h 2108809"/>
                <a:gd name="connsiteX40" fmla="*/ 362309 w 2672649"/>
                <a:gd name="connsiteY40" fmla="*/ 1408233 h 2108809"/>
                <a:gd name="connsiteX41" fmla="*/ 103517 w 2672649"/>
                <a:gd name="connsiteY41" fmla="*/ 1390980 h 2108809"/>
                <a:gd name="connsiteX42" fmla="*/ 0 w 2672649"/>
                <a:gd name="connsiteY42" fmla="*/ 1270210 h 2108809"/>
                <a:gd name="connsiteX43" fmla="*/ 0 w 2672649"/>
                <a:gd name="connsiteY43" fmla="*/ 1011418 h 2108809"/>
                <a:gd name="connsiteX44" fmla="*/ 34505 w 2672649"/>
                <a:gd name="connsiteY44" fmla="*/ 856142 h 2108809"/>
                <a:gd name="connsiteX45" fmla="*/ 86264 w 2672649"/>
                <a:gd name="connsiteY45" fmla="*/ 718120 h 2108809"/>
                <a:gd name="connsiteX46" fmla="*/ 207034 w 2672649"/>
                <a:gd name="connsiteY46" fmla="*/ 649108 h 2108809"/>
                <a:gd name="connsiteX47" fmla="*/ 414068 w 2672649"/>
                <a:gd name="connsiteY47" fmla="*/ 614603 h 2108809"/>
                <a:gd name="connsiteX48" fmla="*/ 621102 w 2672649"/>
                <a:gd name="connsiteY48" fmla="*/ 787131 h 2108809"/>
                <a:gd name="connsiteX49" fmla="*/ 741871 w 2672649"/>
                <a:gd name="connsiteY49" fmla="*/ 718120 h 2108809"/>
                <a:gd name="connsiteX0" fmla="*/ 741871 w 2672649"/>
                <a:gd name="connsiteY0" fmla="*/ 718120 h 2108809"/>
                <a:gd name="connsiteX1" fmla="*/ 690113 w 2672649"/>
                <a:gd name="connsiteY1" fmla="*/ 390316 h 2108809"/>
                <a:gd name="connsiteX2" fmla="*/ 914400 w 2672649"/>
                <a:gd name="connsiteY2" fmla="*/ 217788 h 2108809"/>
                <a:gd name="connsiteX3" fmla="*/ 1047163 w 2672649"/>
                <a:gd name="connsiteY3" fmla="*/ 42117 h 2108809"/>
                <a:gd name="connsiteX4" fmla="*/ 1318270 w 2672649"/>
                <a:gd name="connsiteY4" fmla="*/ 9984 h 2108809"/>
                <a:gd name="connsiteX5" fmla="*/ 1500996 w 2672649"/>
                <a:gd name="connsiteY5" fmla="*/ 183282 h 2108809"/>
                <a:gd name="connsiteX6" fmla="*/ 1725283 w 2672649"/>
                <a:gd name="connsiteY6" fmla="*/ 235041 h 2108809"/>
                <a:gd name="connsiteX7" fmla="*/ 1846052 w 2672649"/>
                <a:gd name="connsiteY7" fmla="*/ 183282 h 2108809"/>
                <a:gd name="connsiteX8" fmla="*/ 1930200 w 2672649"/>
                <a:gd name="connsiteY8" fmla="*/ 51032 h 2108809"/>
                <a:gd name="connsiteX9" fmla="*/ 2013706 w 2672649"/>
                <a:gd name="connsiteY9" fmla="*/ 57189 h 2108809"/>
                <a:gd name="connsiteX10" fmla="*/ 2191109 w 2672649"/>
                <a:gd name="connsiteY10" fmla="*/ 131524 h 2108809"/>
                <a:gd name="connsiteX11" fmla="*/ 2380890 w 2672649"/>
                <a:gd name="connsiteY11" fmla="*/ 217788 h 2108809"/>
                <a:gd name="connsiteX12" fmla="*/ 2518913 w 2672649"/>
                <a:gd name="connsiteY12" fmla="*/ 355810 h 2108809"/>
                <a:gd name="connsiteX13" fmla="*/ 2467154 w 2672649"/>
                <a:gd name="connsiteY13" fmla="*/ 511086 h 2108809"/>
                <a:gd name="connsiteX14" fmla="*/ 2380890 w 2672649"/>
                <a:gd name="connsiteY14" fmla="*/ 614603 h 2108809"/>
                <a:gd name="connsiteX15" fmla="*/ 2311879 w 2672649"/>
                <a:gd name="connsiteY15" fmla="*/ 700867 h 2108809"/>
                <a:gd name="connsiteX16" fmla="*/ 2328619 w 2672649"/>
                <a:gd name="connsiteY16" fmla="*/ 801754 h 2108809"/>
                <a:gd name="connsiteX17" fmla="*/ 2311879 w 2672649"/>
                <a:gd name="connsiteY17" fmla="*/ 907901 h 2108809"/>
                <a:gd name="connsiteX18" fmla="*/ 2607037 w 2672649"/>
                <a:gd name="connsiteY18" fmla="*/ 1042780 h 2108809"/>
                <a:gd name="connsiteX19" fmla="*/ 2672649 w 2672649"/>
                <a:gd name="connsiteY19" fmla="*/ 1214796 h 2108809"/>
                <a:gd name="connsiteX20" fmla="*/ 2570671 w 2672649"/>
                <a:gd name="connsiteY20" fmla="*/ 1477244 h 2108809"/>
                <a:gd name="connsiteX21" fmla="*/ 2553675 w 2672649"/>
                <a:gd name="connsiteY21" fmla="*/ 1626234 h 2108809"/>
                <a:gd name="connsiteX22" fmla="*/ 2432649 w 2672649"/>
                <a:gd name="connsiteY22" fmla="*/ 1684278 h 2108809"/>
                <a:gd name="connsiteX23" fmla="*/ 2242868 w 2672649"/>
                <a:gd name="connsiteY23" fmla="*/ 1701531 h 2108809"/>
                <a:gd name="connsiteX24" fmla="*/ 1966822 w 2672649"/>
                <a:gd name="connsiteY24" fmla="*/ 1684278 h 2108809"/>
                <a:gd name="connsiteX25" fmla="*/ 1954694 w 2672649"/>
                <a:gd name="connsiteY25" fmla="*/ 1770029 h 2108809"/>
                <a:gd name="connsiteX26" fmla="*/ 1853995 w 2672649"/>
                <a:gd name="connsiteY26" fmla="*/ 1795824 h 2108809"/>
                <a:gd name="connsiteX27" fmla="*/ 1760984 w 2672649"/>
                <a:gd name="connsiteY27" fmla="*/ 1899341 h 2108809"/>
                <a:gd name="connsiteX28" fmla="*/ 1605111 w 2672649"/>
                <a:gd name="connsiteY28" fmla="*/ 1883454 h 2108809"/>
                <a:gd name="connsiteX29" fmla="*/ 1511758 w 2672649"/>
                <a:gd name="connsiteY29" fmla="*/ 1969718 h 2108809"/>
                <a:gd name="connsiteX30" fmla="*/ 1431985 w 2672649"/>
                <a:gd name="connsiteY30" fmla="*/ 1908565 h 2108809"/>
                <a:gd name="connsiteX31" fmla="*/ 1362973 w 2672649"/>
                <a:gd name="connsiteY31" fmla="*/ 2098346 h 2108809"/>
                <a:gd name="connsiteX32" fmla="*/ 1150815 w 2672649"/>
                <a:gd name="connsiteY32" fmla="*/ 2082204 h 2108809"/>
                <a:gd name="connsiteX33" fmla="*/ 931652 w 2672649"/>
                <a:gd name="connsiteY33" fmla="*/ 2081093 h 2108809"/>
                <a:gd name="connsiteX34" fmla="*/ 823865 w 2672649"/>
                <a:gd name="connsiteY34" fmla="*/ 2018573 h 2108809"/>
                <a:gd name="connsiteX35" fmla="*/ 828135 w 2672649"/>
                <a:gd name="connsiteY35" fmla="*/ 1908565 h 2108809"/>
                <a:gd name="connsiteX36" fmla="*/ 675081 w 2672649"/>
                <a:gd name="connsiteY36" fmla="*/ 1697602 h 2108809"/>
                <a:gd name="connsiteX37" fmla="*/ 540987 w 2672649"/>
                <a:gd name="connsiteY37" fmla="*/ 1537801 h 2108809"/>
                <a:gd name="connsiteX38" fmla="*/ 363078 w 2672649"/>
                <a:gd name="connsiteY38" fmla="*/ 1484334 h 2108809"/>
                <a:gd name="connsiteX39" fmla="*/ 301156 w 2672649"/>
                <a:gd name="connsiteY39" fmla="*/ 1453501 h 2108809"/>
                <a:gd name="connsiteX40" fmla="*/ 362309 w 2672649"/>
                <a:gd name="connsiteY40" fmla="*/ 1408233 h 2108809"/>
                <a:gd name="connsiteX41" fmla="*/ 103517 w 2672649"/>
                <a:gd name="connsiteY41" fmla="*/ 1390980 h 2108809"/>
                <a:gd name="connsiteX42" fmla="*/ 0 w 2672649"/>
                <a:gd name="connsiteY42" fmla="*/ 1270210 h 2108809"/>
                <a:gd name="connsiteX43" fmla="*/ 0 w 2672649"/>
                <a:gd name="connsiteY43" fmla="*/ 1011418 h 2108809"/>
                <a:gd name="connsiteX44" fmla="*/ 34505 w 2672649"/>
                <a:gd name="connsiteY44" fmla="*/ 856142 h 2108809"/>
                <a:gd name="connsiteX45" fmla="*/ 86264 w 2672649"/>
                <a:gd name="connsiteY45" fmla="*/ 718120 h 2108809"/>
                <a:gd name="connsiteX46" fmla="*/ 207034 w 2672649"/>
                <a:gd name="connsiteY46" fmla="*/ 649108 h 2108809"/>
                <a:gd name="connsiteX47" fmla="*/ 414068 w 2672649"/>
                <a:gd name="connsiteY47" fmla="*/ 614603 h 2108809"/>
                <a:gd name="connsiteX48" fmla="*/ 621102 w 2672649"/>
                <a:gd name="connsiteY48" fmla="*/ 787131 h 2108809"/>
                <a:gd name="connsiteX49" fmla="*/ 741871 w 2672649"/>
                <a:gd name="connsiteY49" fmla="*/ 718120 h 2108809"/>
                <a:gd name="connsiteX0" fmla="*/ 741871 w 2672649"/>
                <a:gd name="connsiteY0" fmla="*/ 718120 h 2108809"/>
                <a:gd name="connsiteX1" fmla="*/ 690113 w 2672649"/>
                <a:gd name="connsiteY1" fmla="*/ 390316 h 2108809"/>
                <a:gd name="connsiteX2" fmla="*/ 914400 w 2672649"/>
                <a:gd name="connsiteY2" fmla="*/ 217788 h 2108809"/>
                <a:gd name="connsiteX3" fmla="*/ 1047163 w 2672649"/>
                <a:gd name="connsiteY3" fmla="*/ 42117 h 2108809"/>
                <a:gd name="connsiteX4" fmla="*/ 1318270 w 2672649"/>
                <a:gd name="connsiteY4" fmla="*/ 9984 h 2108809"/>
                <a:gd name="connsiteX5" fmla="*/ 1500996 w 2672649"/>
                <a:gd name="connsiteY5" fmla="*/ 183282 h 2108809"/>
                <a:gd name="connsiteX6" fmla="*/ 1725283 w 2672649"/>
                <a:gd name="connsiteY6" fmla="*/ 235041 h 2108809"/>
                <a:gd name="connsiteX7" fmla="*/ 1846052 w 2672649"/>
                <a:gd name="connsiteY7" fmla="*/ 183282 h 2108809"/>
                <a:gd name="connsiteX8" fmla="*/ 1930200 w 2672649"/>
                <a:gd name="connsiteY8" fmla="*/ 51032 h 2108809"/>
                <a:gd name="connsiteX9" fmla="*/ 2013706 w 2672649"/>
                <a:gd name="connsiteY9" fmla="*/ 57189 h 2108809"/>
                <a:gd name="connsiteX10" fmla="*/ 2191109 w 2672649"/>
                <a:gd name="connsiteY10" fmla="*/ 131524 h 2108809"/>
                <a:gd name="connsiteX11" fmla="*/ 2380890 w 2672649"/>
                <a:gd name="connsiteY11" fmla="*/ 217788 h 2108809"/>
                <a:gd name="connsiteX12" fmla="*/ 2518913 w 2672649"/>
                <a:gd name="connsiteY12" fmla="*/ 355810 h 2108809"/>
                <a:gd name="connsiteX13" fmla="*/ 2467154 w 2672649"/>
                <a:gd name="connsiteY13" fmla="*/ 511086 h 2108809"/>
                <a:gd name="connsiteX14" fmla="*/ 2380890 w 2672649"/>
                <a:gd name="connsiteY14" fmla="*/ 614603 h 2108809"/>
                <a:gd name="connsiteX15" fmla="*/ 2311879 w 2672649"/>
                <a:gd name="connsiteY15" fmla="*/ 700867 h 2108809"/>
                <a:gd name="connsiteX16" fmla="*/ 2328619 w 2672649"/>
                <a:gd name="connsiteY16" fmla="*/ 801754 h 2108809"/>
                <a:gd name="connsiteX17" fmla="*/ 2311879 w 2672649"/>
                <a:gd name="connsiteY17" fmla="*/ 907901 h 2108809"/>
                <a:gd name="connsiteX18" fmla="*/ 2607037 w 2672649"/>
                <a:gd name="connsiteY18" fmla="*/ 1042780 h 2108809"/>
                <a:gd name="connsiteX19" fmla="*/ 2672649 w 2672649"/>
                <a:gd name="connsiteY19" fmla="*/ 1214796 h 2108809"/>
                <a:gd name="connsiteX20" fmla="*/ 2570671 w 2672649"/>
                <a:gd name="connsiteY20" fmla="*/ 1477244 h 2108809"/>
                <a:gd name="connsiteX21" fmla="*/ 2553675 w 2672649"/>
                <a:gd name="connsiteY21" fmla="*/ 1626234 h 2108809"/>
                <a:gd name="connsiteX22" fmla="*/ 2432649 w 2672649"/>
                <a:gd name="connsiteY22" fmla="*/ 1684278 h 2108809"/>
                <a:gd name="connsiteX23" fmla="*/ 2242868 w 2672649"/>
                <a:gd name="connsiteY23" fmla="*/ 1701531 h 2108809"/>
                <a:gd name="connsiteX24" fmla="*/ 1966822 w 2672649"/>
                <a:gd name="connsiteY24" fmla="*/ 1684278 h 2108809"/>
                <a:gd name="connsiteX25" fmla="*/ 1954694 w 2672649"/>
                <a:gd name="connsiteY25" fmla="*/ 1770029 h 2108809"/>
                <a:gd name="connsiteX26" fmla="*/ 1853995 w 2672649"/>
                <a:gd name="connsiteY26" fmla="*/ 1795824 h 2108809"/>
                <a:gd name="connsiteX27" fmla="*/ 1760984 w 2672649"/>
                <a:gd name="connsiteY27" fmla="*/ 1899341 h 2108809"/>
                <a:gd name="connsiteX28" fmla="*/ 1605111 w 2672649"/>
                <a:gd name="connsiteY28" fmla="*/ 1883454 h 2108809"/>
                <a:gd name="connsiteX29" fmla="*/ 1511758 w 2672649"/>
                <a:gd name="connsiteY29" fmla="*/ 1969718 h 2108809"/>
                <a:gd name="connsiteX30" fmla="*/ 1362973 w 2672649"/>
                <a:gd name="connsiteY30" fmla="*/ 2098346 h 2108809"/>
                <a:gd name="connsiteX31" fmla="*/ 1150815 w 2672649"/>
                <a:gd name="connsiteY31" fmla="*/ 2082204 h 2108809"/>
                <a:gd name="connsiteX32" fmla="*/ 931652 w 2672649"/>
                <a:gd name="connsiteY32" fmla="*/ 2081093 h 2108809"/>
                <a:gd name="connsiteX33" fmla="*/ 823865 w 2672649"/>
                <a:gd name="connsiteY33" fmla="*/ 2018573 h 2108809"/>
                <a:gd name="connsiteX34" fmla="*/ 828135 w 2672649"/>
                <a:gd name="connsiteY34" fmla="*/ 1908565 h 2108809"/>
                <a:gd name="connsiteX35" fmla="*/ 675081 w 2672649"/>
                <a:gd name="connsiteY35" fmla="*/ 1697602 h 2108809"/>
                <a:gd name="connsiteX36" fmla="*/ 540987 w 2672649"/>
                <a:gd name="connsiteY36" fmla="*/ 1537801 h 2108809"/>
                <a:gd name="connsiteX37" fmla="*/ 363078 w 2672649"/>
                <a:gd name="connsiteY37" fmla="*/ 1484334 h 2108809"/>
                <a:gd name="connsiteX38" fmla="*/ 301156 w 2672649"/>
                <a:gd name="connsiteY38" fmla="*/ 1453501 h 2108809"/>
                <a:gd name="connsiteX39" fmla="*/ 362309 w 2672649"/>
                <a:gd name="connsiteY39" fmla="*/ 1408233 h 2108809"/>
                <a:gd name="connsiteX40" fmla="*/ 103517 w 2672649"/>
                <a:gd name="connsiteY40" fmla="*/ 1390980 h 2108809"/>
                <a:gd name="connsiteX41" fmla="*/ 0 w 2672649"/>
                <a:gd name="connsiteY41" fmla="*/ 1270210 h 2108809"/>
                <a:gd name="connsiteX42" fmla="*/ 0 w 2672649"/>
                <a:gd name="connsiteY42" fmla="*/ 1011418 h 2108809"/>
                <a:gd name="connsiteX43" fmla="*/ 34505 w 2672649"/>
                <a:gd name="connsiteY43" fmla="*/ 856142 h 2108809"/>
                <a:gd name="connsiteX44" fmla="*/ 86264 w 2672649"/>
                <a:gd name="connsiteY44" fmla="*/ 718120 h 2108809"/>
                <a:gd name="connsiteX45" fmla="*/ 207034 w 2672649"/>
                <a:gd name="connsiteY45" fmla="*/ 649108 h 2108809"/>
                <a:gd name="connsiteX46" fmla="*/ 414068 w 2672649"/>
                <a:gd name="connsiteY46" fmla="*/ 614603 h 2108809"/>
                <a:gd name="connsiteX47" fmla="*/ 621102 w 2672649"/>
                <a:gd name="connsiteY47" fmla="*/ 787131 h 2108809"/>
                <a:gd name="connsiteX48" fmla="*/ 741871 w 2672649"/>
                <a:gd name="connsiteY48" fmla="*/ 718120 h 2108809"/>
                <a:gd name="connsiteX0" fmla="*/ 741871 w 2672649"/>
                <a:gd name="connsiteY0" fmla="*/ 718120 h 2108809"/>
                <a:gd name="connsiteX1" fmla="*/ 690113 w 2672649"/>
                <a:gd name="connsiteY1" fmla="*/ 390316 h 2108809"/>
                <a:gd name="connsiteX2" fmla="*/ 914400 w 2672649"/>
                <a:gd name="connsiteY2" fmla="*/ 217788 h 2108809"/>
                <a:gd name="connsiteX3" fmla="*/ 1047163 w 2672649"/>
                <a:gd name="connsiteY3" fmla="*/ 42117 h 2108809"/>
                <a:gd name="connsiteX4" fmla="*/ 1318270 w 2672649"/>
                <a:gd name="connsiteY4" fmla="*/ 9984 h 2108809"/>
                <a:gd name="connsiteX5" fmla="*/ 1500996 w 2672649"/>
                <a:gd name="connsiteY5" fmla="*/ 183282 h 2108809"/>
                <a:gd name="connsiteX6" fmla="*/ 1725283 w 2672649"/>
                <a:gd name="connsiteY6" fmla="*/ 235041 h 2108809"/>
                <a:gd name="connsiteX7" fmla="*/ 1846052 w 2672649"/>
                <a:gd name="connsiteY7" fmla="*/ 183282 h 2108809"/>
                <a:gd name="connsiteX8" fmla="*/ 1930200 w 2672649"/>
                <a:gd name="connsiteY8" fmla="*/ 51032 h 2108809"/>
                <a:gd name="connsiteX9" fmla="*/ 2013706 w 2672649"/>
                <a:gd name="connsiteY9" fmla="*/ 57189 h 2108809"/>
                <a:gd name="connsiteX10" fmla="*/ 2191109 w 2672649"/>
                <a:gd name="connsiteY10" fmla="*/ 131524 h 2108809"/>
                <a:gd name="connsiteX11" fmla="*/ 2380890 w 2672649"/>
                <a:gd name="connsiteY11" fmla="*/ 217788 h 2108809"/>
                <a:gd name="connsiteX12" fmla="*/ 2518913 w 2672649"/>
                <a:gd name="connsiteY12" fmla="*/ 355810 h 2108809"/>
                <a:gd name="connsiteX13" fmla="*/ 2467154 w 2672649"/>
                <a:gd name="connsiteY13" fmla="*/ 511086 h 2108809"/>
                <a:gd name="connsiteX14" fmla="*/ 2380890 w 2672649"/>
                <a:gd name="connsiteY14" fmla="*/ 614603 h 2108809"/>
                <a:gd name="connsiteX15" fmla="*/ 2311879 w 2672649"/>
                <a:gd name="connsiteY15" fmla="*/ 700867 h 2108809"/>
                <a:gd name="connsiteX16" fmla="*/ 2328619 w 2672649"/>
                <a:gd name="connsiteY16" fmla="*/ 801754 h 2108809"/>
                <a:gd name="connsiteX17" fmla="*/ 2311879 w 2672649"/>
                <a:gd name="connsiteY17" fmla="*/ 907901 h 2108809"/>
                <a:gd name="connsiteX18" fmla="*/ 2607037 w 2672649"/>
                <a:gd name="connsiteY18" fmla="*/ 1042780 h 2108809"/>
                <a:gd name="connsiteX19" fmla="*/ 2672649 w 2672649"/>
                <a:gd name="connsiteY19" fmla="*/ 1214796 h 2108809"/>
                <a:gd name="connsiteX20" fmla="*/ 2570671 w 2672649"/>
                <a:gd name="connsiteY20" fmla="*/ 1477244 h 2108809"/>
                <a:gd name="connsiteX21" fmla="*/ 2553675 w 2672649"/>
                <a:gd name="connsiteY21" fmla="*/ 1626234 h 2108809"/>
                <a:gd name="connsiteX22" fmla="*/ 2432649 w 2672649"/>
                <a:gd name="connsiteY22" fmla="*/ 1684278 h 2108809"/>
                <a:gd name="connsiteX23" fmla="*/ 2242868 w 2672649"/>
                <a:gd name="connsiteY23" fmla="*/ 1701531 h 2108809"/>
                <a:gd name="connsiteX24" fmla="*/ 1966822 w 2672649"/>
                <a:gd name="connsiteY24" fmla="*/ 1684278 h 2108809"/>
                <a:gd name="connsiteX25" fmla="*/ 1954694 w 2672649"/>
                <a:gd name="connsiteY25" fmla="*/ 1770029 h 2108809"/>
                <a:gd name="connsiteX26" fmla="*/ 1853995 w 2672649"/>
                <a:gd name="connsiteY26" fmla="*/ 1795824 h 2108809"/>
                <a:gd name="connsiteX27" fmla="*/ 1760984 w 2672649"/>
                <a:gd name="connsiteY27" fmla="*/ 1899341 h 2108809"/>
                <a:gd name="connsiteX28" fmla="*/ 1605111 w 2672649"/>
                <a:gd name="connsiteY28" fmla="*/ 1883454 h 2108809"/>
                <a:gd name="connsiteX29" fmla="*/ 1511758 w 2672649"/>
                <a:gd name="connsiteY29" fmla="*/ 1969718 h 2108809"/>
                <a:gd name="connsiteX30" fmla="*/ 1362973 w 2672649"/>
                <a:gd name="connsiteY30" fmla="*/ 2098346 h 2108809"/>
                <a:gd name="connsiteX31" fmla="*/ 1150815 w 2672649"/>
                <a:gd name="connsiteY31" fmla="*/ 2082204 h 2108809"/>
                <a:gd name="connsiteX32" fmla="*/ 931652 w 2672649"/>
                <a:gd name="connsiteY32" fmla="*/ 2081093 h 2108809"/>
                <a:gd name="connsiteX33" fmla="*/ 823865 w 2672649"/>
                <a:gd name="connsiteY33" fmla="*/ 2018573 h 2108809"/>
                <a:gd name="connsiteX34" fmla="*/ 828135 w 2672649"/>
                <a:gd name="connsiteY34" fmla="*/ 1908565 h 2108809"/>
                <a:gd name="connsiteX35" fmla="*/ 675081 w 2672649"/>
                <a:gd name="connsiteY35" fmla="*/ 1697602 h 2108809"/>
                <a:gd name="connsiteX36" fmla="*/ 540987 w 2672649"/>
                <a:gd name="connsiteY36" fmla="*/ 1537801 h 2108809"/>
                <a:gd name="connsiteX37" fmla="*/ 363078 w 2672649"/>
                <a:gd name="connsiteY37" fmla="*/ 1484334 h 2108809"/>
                <a:gd name="connsiteX38" fmla="*/ 301156 w 2672649"/>
                <a:gd name="connsiteY38" fmla="*/ 1453501 h 2108809"/>
                <a:gd name="connsiteX39" fmla="*/ 103517 w 2672649"/>
                <a:gd name="connsiteY39" fmla="*/ 1390980 h 2108809"/>
                <a:gd name="connsiteX40" fmla="*/ 0 w 2672649"/>
                <a:gd name="connsiteY40" fmla="*/ 1270210 h 2108809"/>
                <a:gd name="connsiteX41" fmla="*/ 0 w 2672649"/>
                <a:gd name="connsiteY41" fmla="*/ 1011418 h 2108809"/>
                <a:gd name="connsiteX42" fmla="*/ 34505 w 2672649"/>
                <a:gd name="connsiteY42" fmla="*/ 856142 h 2108809"/>
                <a:gd name="connsiteX43" fmla="*/ 86264 w 2672649"/>
                <a:gd name="connsiteY43" fmla="*/ 718120 h 2108809"/>
                <a:gd name="connsiteX44" fmla="*/ 207034 w 2672649"/>
                <a:gd name="connsiteY44" fmla="*/ 649108 h 2108809"/>
                <a:gd name="connsiteX45" fmla="*/ 414068 w 2672649"/>
                <a:gd name="connsiteY45" fmla="*/ 614603 h 2108809"/>
                <a:gd name="connsiteX46" fmla="*/ 621102 w 2672649"/>
                <a:gd name="connsiteY46" fmla="*/ 787131 h 2108809"/>
                <a:gd name="connsiteX47" fmla="*/ 741871 w 2672649"/>
                <a:gd name="connsiteY47" fmla="*/ 718120 h 2108809"/>
                <a:gd name="connsiteX0" fmla="*/ 741871 w 2672649"/>
                <a:gd name="connsiteY0" fmla="*/ 718120 h 2108809"/>
                <a:gd name="connsiteX1" fmla="*/ 690113 w 2672649"/>
                <a:gd name="connsiteY1" fmla="*/ 390316 h 2108809"/>
                <a:gd name="connsiteX2" fmla="*/ 914400 w 2672649"/>
                <a:gd name="connsiteY2" fmla="*/ 217788 h 2108809"/>
                <a:gd name="connsiteX3" fmla="*/ 1047163 w 2672649"/>
                <a:gd name="connsiteY3" fmla="*/ 42117 h 2108809"/>
                <a:gd name="connsiteX4" fmla="*/ 1318270 w 2672649"/>
                <a:gd name="connsiteY4" fmla="*/ 9984 h 2108809"/>
                <a:gd name="connsiteX5" fmla="*/ 1500996 w 2672649"/>
                <a:gd name="connsiteY5" fmla="*/ 183282 h 2108809"/>
                <a:gd name="connsiteX6" fmla="*/ 1725283 w 2672649"/>
                <a:gd name="connsiteY6" fmla="*/ 235041 h 2108809"/>
                <a:gd name="connsiteX7" fmla="*/ 1846052 w 2672649"/>
                <a:gd name="connsiteY7" fmla="*/ 183282 h 2108809"/>
                <a:gd name="connsiteX8" fmla="*/ 1930200 w 2672649"/>
                <a:gd name="connsiteY8" fmla="*/ 51032 h 2108809"/>
                <a:gd name="connsiteX9" fmla="*/ 2013706 w 2672649"/>
                <a:gd name="connsiteY9" fmla="*/ 57189 h 2108809"/>
                <a:gd name="connsiteX10" fmla="*/ 2191109 w 2672649"/>
                <a:gd name="connsiteY10" fmla="*/ 131524 h 2108809"/>
                <a:gd name="connsiteX11" fmla="*/ 2380890 w 2672649"/>
                <a:gd name="connsiteY11" fmla="*/ 217788 h 2108809"/>
                <a:gd name="connsiteX12" fmla="*/ 2518913 w 2672649"/>
                <a:gd name="connsiteY12" fmla="*/ 355810 h 2108809"/>
                <a:gd name="connsiteX13" fmla="*/ 2467154 w 2672649"/>
                <a:gd name="connsiteY13" fmla="*/ 511086 h 2108809"/>
                <a:gd name="connsiteX14" fmla="*/ 2380890 w 2672649"/>
                <a:gd name="connsiteY14" fmla="*/ 614603 h 2108809"/>
                <a:gd name="connsiteX15" fmla="*/ 2311879 w 2672649"/>
                <a:gd name="connsiteY15" fmla="*/ 700867 h 2108809"/>
                <a:gd name="connsiteX16" fmla="*/ 2328619 w 2672649"/>
                <a:gd name="connsiteY16" fmla="*/ 801754 h 2108809"/>
                <a:gd name="connsiteX17" fmla="*/ 2311879 w 2672649"/>
                <a:gd name="connsiteY17" fmla="*/ 907901 h 2108809"/>
                <a:gd name="connsiteX18" fmla="*/ 2607037 w 2672649"/>
                <a:gd name="connsiteY18" fmla="*/ 1042780 h 2108809"/>
                <a:gd name="connsiteX19" fmla="*/ 2672649 w 2672649"/>
                <a:gd name="connsiteY19" fmla="*/ 1214796 h 2108809"/>
                <a:gd name="connsiteX20" fmla="*/ 2570671 w 2672649"/>
                <a:gd name="connsiteY20" fmla="*/ 1477244 h 2108809"/>
                <a:gd name="connsiteX21" fmla="*/ 2553675 w 2672649"/>
                <a:gd name="connsiteY21" fmla="*/ 1626234 h 2108809"/>
                <a:gd name="connsiteX22" fmla="*/ 2432649 w 2672649"/>
                <a:gd name="connsiteY22" fmla="*/ 1684278 h 2108809"/>
                <a:gd name="connsiteX23" fmla="*/ 2242868 w 2672649"/>
                <a:gd name="connsiteY23" fmla="*/ 1701531 h 2108809"/>
                <a:gd name="connsiteX24" fmla="*/ 1939662 w 2672649"/>
                <a:gd name="connsiteY24" fmla="*/ 1516788 h 2108809"/>
                <a:gd name="connsiteX25" fmla="*/ 1954694 w 2672649"/>
                <a:gd name="connsiteY25" fmla="*/ 1770029 h 2108809"/>
                <a:gd name="connsiteX26" fmla="*/ 1853995 w 2672649"/>
                <a:gd name="connsiteY26" fmla="*/ 1795824 h 2108809"/>
                <a:gd name="connsiteX27" fmla="*/ 1760984 w 2672649"/>
                <a:gd name="connsiteY27" fmla="*/ 1899341 h 2108809"/>
                <a:gd name="connsiteX28" fmla="*/ 1605111 w 2672649"/>
                <a:gd name="connsiteY28" fmla="*/ 1883454 h 2108809"/>
                <a:gd name="connsiteX29" fmla="*/ 1511758 w 2672649"/>
                <a:gd name="connsiteY29" fmla="*/ 1969718 h 2108809"/>
                <a:gd name="connsiteX30" fmla="*/ 1362973 w 2672649"/>
                <a:gd name="connsiteY30" fmla="*/ 2098346 h 2108809"/>
                <a:gd name="connsiteX31" fmla="*/ 1150815 w 2672649"/>
                <a:gd name="connsiteY31" fmla="*/ 2082204 h 2108809"/>
                <a:gd name="connsiteX32" fmla="*/ 931652 w 2672649"/>
                <a:gd name="connsiteY32" fmla="*/ 2081093 h 2108809"/>
                <a:gd name="connsiteX33" fmla="*/ 823865 w 2672649"/>
                <a:gd name="connsiteY33" fmla="*/ 2018573 h 2108809"/>
                <a:gd name="connsiteX34" fmla="*/ 828135 w 2672649"/>
                <a:gd name="connsiteY34" fmla="*/ 1908565 h 2108809"/>
                <a:gd name="connsiteX35" fmla="*/ 675081 w 2672649"/>
                <a:gd name="connsiteY35" fmla="*/ 1697602 h 2108809"/>
                <a:gd name="connsiteX36" fmla="*/ 540987 w 2672649"/>
                <a:gd name="connsiteY36" fmla="*/ 1537801 h 2108809"/>
                <a:gd name="connsiteX37" fmla="*/ 363078 w 2672649"/>
                <a:gd name="connsiteY37" fmla="*/ 1484334 h 2108809"/>
                <a:gd name="connsiteX38" fmla="*/ 301156 w 2672649"/>
                <a:gd name="connsiteY38" fmla="*/ 1453501 h 2108809"/>
                <a:gd name="connsiteX39" fmla="*/ 103517 w 2672649"/>
                <a:gd name="connsiteY39" fmla="*/ 1390980 h 2108809"/>
                <a:gd name="connsiteX40" fmla="*/ 0 w 2672649"/>
                <a:gd name="connsiteY40" fmla="*/ 1270210 h 2108809"/>
                <a:gd name="connsiteX41" fmla="*/ 0 w 2672649"/>
                <a:gd name="connsiteY41" fmla="*/ 1011418 h 2108809"/>
                <a:gd name="connsiteX42" fmla="*/ 34505 w 2672649"/>
                <a:gd name="connsiteY42" fmla="*/ 856142 h 2108809"/>
                <a:gd name="connsiteX43" fmla="*/ 86264 w 2672649"/>
                <a:gd name="connsiteY43" fmla="*/ 718120 h 2108809"/>
                <a:gd name="connsiteX44" fmla="*/ 207034 w 2672649"/>
                <a:gd name="connsiteY44" fmla="*/ 649108 h 2108809"/>
                <a:gd name="connsiteX45" fmla="*/ 414068 w 2672649"/>
                <a:gd name="connsiteY45" fmla="*/ 614603 h 2108809"/>
                <a:gd name="connsiteX46" fmla="*/ 621102 w 2672649"/>
                <a:gd name="connsiteY46" fmla="*/ 787131 h 2108809"/>
                <a:gd name="connsiteX47" fmla="*/ 741871 w 2672649"/>
                <a:gd name="connsiteY47" fmla="*/ 718120 h 2108809"/>
                <a:gd name="connsiteX0" fmla="*/ 741871 w 2672649"/>
                <a:gd name="connsiteY0" fmla="*/ 718120 h 2108809"/>
                <a:gd name="connsiteX1" fmla="*/ 690113 w 2672649"/>
                <a:gd name="connsiteY1" fmla="*/ 390316 h 2108809"/>
                <a:gd name="connsiteX2" fmla="*/ 914400 w 2672649"/>
                <a:gd name="connsiteY2" fmla="*/ 217788 h 2108809"/>
                <a:gd name="connsiteX3" fmla="*/ 1047163 w 2672649"/>
                <a:gd name="connsiteY3" fmla="*/ 42117 h 2108809"/>
                <a:gd name="connsiteX4" fmla="*/ 1318270 w 2672649"/>
                <a:gd name="connsiteY4" fmla="*/ 9984 h 2108809"/>
                <a:gd name="connsiteX5" fmla="*/ 1500996 w 2672649"/>
                <a:gd name="connsiteY5" fmla="*/ 183282 h 2108809"/>
                <a:gd name="connsiteX6" fmla="*/ 1725283 w 2672649"/>
                <a:gd name="connsiteY6" fmla="*/ 235041 h 2108809"/>
                <a:gd name="connsiteX7" fmla="*/ 1846052 w 2672649"/>
                <a:gd name="connsiteY7" fmla="*/ 183282 h 2108809"/>
                <a:gd name="connsiteX8" fmla="*/ 1930200 w 2672649"/>
                <a:gd name="connsiteY8" fmla="*/ 51032 h 2108809"/>
                <a:gd name="connsiteX9" fmla="*/ 2013706 w 2672649"/>
                <a:gd name="connsiteY9" fmla="*/ 57189 h 2108809"/>
                <a:gd name="connsiteX10" fmla="*/ 2191109 w 2672649"/>
                <a:gd name="connsiteY10" fmla="*/ 131524 h 2108809"/>
                <a:gd name="connsiteX11" fmla="*/ 2380890 w 2672649"/>
                <a:gd name="connsiteY11" fmla="*/ 217788 h 2108809"/>
                <a:gd name="connsiteX12" fmla="*/ 2518913 w 2672649"/>
                <a:gd name="connsiteY12" fmla="*/ 355810 h 2108809"/>
                <a:gd name="connsiteX13" fmla="*/ 2467154 w 2672649"/>
                <a:gd name="connsiteY13" fmla="*/ 511086 h 2108809"/>
                <a:gd name="connsiteX14" fmla="*/ 2380890 w 2672649"/>
                <a:gd name="connsiteY14" fmla="*/ 614603 h 2108809"/>
                <a:gd name="connsiteX15" fmla="*/ 2311879 w 2672649"/>
                <a:gd name="connsiteY15" fmla="*/ 700867 h 2108809"/>
                <a:gd name="connsiteX16" fmla="*/ 2328619 w 2672649"/>
                <a:gd name="connsiteY16" fmla="*/ 801754 h 2108809"/>
                <a:gd name="connsiteX17" fmla="*/ 2311879 w 2672649"/>
                <a:gd name="connsiteY17" fmla="*/ 907901 h 2108809"/>
                <a:gd name="connsiteX18" fmla="*/ 2607037 w 2672649"/>
                <a:gd name="connsiteY18" fmla="*/ 1042780 h 2108809"/>
                <a:gd name="connsiteX19" fmla="*/ 2672649 w 2672649"/>
                <a:gd name="connsiteY19" fmla="*/ 1214796 h 2108809"/>
                <a:gd name="connsiteX20" fmla="*/ 2570671 w 2672649"/>
                <a:gd name="connsiteY20" fmla="*/ 1477244 h 2108809"/>
                <a:gd name="connsiteX21" fmla="*/ 2553675 w 2672649"/>
                <a:gd name="connsiteY21" fmla="*/ 1626234 h 2108809"/>
                <a:gd name="connsiteX22" fmla="*/ 2432649 w 2672649"/>
                <a:gd name="connsiteY22" fmla="*/ 1684278 h 2108809"/>
                <a:gd name="connsiteX23" fmla="*/ 2292662 w 2672649"/>
                <a:gd name="connsiteY23" fmla="*/ 1629103 h 2108809"/>
                <a:gd name="connsiteX24" fmla="*/ 1939662 w 2672649"/>
                <a:gd name="connsiteY24" fmla="*/ 1516788 h 2108809"/>
                <a:gd name="connsiteX25" fmla="*/ 1954694 w 2672649"/>
                <a:gd name="connsiteY25" fmla="*/ 1770029 h 2108809"/>
                <a:gd name="connsiteX26" fmla="*/ 1853995 w 2672649"/>
                <a:gd name="connsiteY26" fmla="*/ 1795824 h 2108809"/>
                <a:gd name="connsiteX27" fmla="*/ 1760984 w 2672649"/>
                <a:gd name="connsiteY27" fmla="*/ 1899341 h 2108809"/>
                <a:gd name="connsiteX28" fmla="*/ 1605111 w 2672649"/>
                <a:gd name="connsiteY28" fmla="*/ 1883454 h 2108809"/>
                <a:gd name="connsiteX29" fmla="*/ 1511758 w 2672649"/>
                <a:gd name="connsiteY29" fmla="*/ 1969718 h 2108809"/>
                <a:gd name="connsiteX30" fmla="*/ 1362973 w 2672649"/>
                <a:gd name="connsiteY30" fmla="*/ 2098346 h 2108809"/>
                <a:gd name="connsiteX31" fmla="*/ 1150815 w 2672649"/>
                <a:gd name="connsiteY31" fmla="*/ 2082204 h 2108809"/>
                <a:gd name="connsiteX32" fmla="*/ 931652 w 2672649"/>
                <a:gd name="connsiteY32" fmla="*/ 2081093 h 2108809"/>
                <a:gd name="connsiteX33" fmla="*/ 823865 w 2672649"/>
                <a:gd name="connsiteY33" fmla="*/ 2018573 h 2108809"/>
                <a:gd name="connsiteX34" fmla="*/ 828135 w 2672649"/>
                <a:gd name="connsiteY34" fmla="*/ 1908565 h 2108809"/>
                <a:gd name="connsiteX35" fmla="*/ 675081 w 2672649"/>
                <a:gd name="connsiteY35" fmla="*/ 1697602 h 2108809"/>
                <a:gd name="connsiteX36" fmla="*/ 540987 w 2672649"/>
                <a:gd name="connsiteY36" fmla="*/ 1537801 h 2108809"/>
                <a:gd name="connsiteX37" fmla="*/ 363078 w 2672649"/>
                <a:gd name="connsiteY37" fmla="*/ 1484334 h 2108809"/>
                <a:gd name="connsiteX38" fmla="*/ 301156 w 2672649"/>
                <a:gd name="connsiteY38" fmla="*/ 1453501 h 2108809"/>
                <a:gd name="connsiteX39" fmla="*/ 103517 w 2672649"/>
                <a:gd name="connsiteY39" fmla="*/ 1390980 h 2108809"/>
                <a:gd name="connsiteX40" fmla="*/ 0 w 2672649"/>
                <a:gd name="connsiteY40" fmla="*/ 1270210 h 2108809"/>
                <a:gd name="connsiteX41" fmla="*/ 0 w 2672649"/>
                <a:gd name="connsiteY41" fmla="*/ 1011418 h 2108809"/>
                <a:gd name="connsiteX42" fmla="*/ 34505 w 2672649"/>
                <a:gd name="connsiteY42" fmla="*/ 856142 h 2108809"/>
                <a:gd name="connsiteX43" fmla="*/ 86264 w 2672649"/>
                <a:gd name="connsiteY43" fmla="*/ 718120 h 2108809"/>
                <a:gd name="connsiteX44" fmla="*/ 207034 w 2672649"/>
                <a:gd name="connsiteY44" fmla="*/ 649108 h 2108809"/>
                <a:gd name="connsiteX45" fmla="*/ 414068 w 2672649"/>
                <a:gd name="connsiteY45" fmla="*/ 614603 h 2108809"/>
                <a:gd name="connsiteX46" fmla="*/ 621102 w 2672649"/>
                <a:gd name="connsiteY46" fmla="*/ 787131 h 2108809"/>
                <a:gd name="connsiteX47" fmla="*/ 741871 w 2672649"/>
                <a:gd name="connsiteY47" fmla="*/ 718120 h 2108809"/>
                <a:gd name="connsiteX0" fmla="*/ 741871 w 2672649"/>
                <a:gd name="connsiteY0" fmla="*/ 718120 h 2108809"/>
                <a:gd name="connsiteX1" fmla="*/ 690113 w 2672649"/>
                <a:gd name="connsiteY1" fmla="*/ 390316 h 2108809"/>
                <a:gd name="connsiteX2" fmla="*/ 914400 w 2672649"/>
                <a:gd name="connsiteY2" fmla="*/ 217788 h 2108809"/>
                <a:gd name="connsiteX3" fmla="*/ 1047163 w 2672649"/>
                <a:gd name="connsiteY3" fmla="*/ 42117 h 2108809"/>
                <a:gd name="connsiteX4" fmla="*/ 1318270 w 2672649"/>
                <a:gd name="connsiteY4" fmla="*/ 9984 h 2108809"/>
                <a:gd name="connsiteX5" fmla="*/ 1500996 w 2672649"/>
                <a:gd name="connsiteY5" fmla="*/ 183282 h 2108809"/>
                <a:gd name="connsiteX6" fmla="*/ 1725283 w 2672649"/>
                <a:gd name="connsiteY6" fmla="*/ 235041 h 2108809"/>
                <a:gd name="connsiteX7" fmla="*/ 1846052 w 2672649"/>
                <a:gd name="connsiteY7" fmla="*/ 183282 h 2108809"/>
                <a:gd name="connsiteX8" fmla="*/ 1930200 w 2672649"/>
                <a:gd name="connsiteY8" fmla="*/ 51032 h 2108809"/>
                <a:gd name="connsiteX9" fmla="*/ 2013706 w 2672649"/>
                <a:gd name="connsiteY9" fmla="*/ 57189 h 2108809"/>
                <a:gd name="connsiteX10" fmla="*/ 2191109 w 2672649"/>
                <a:gd name="connsiteY10" fmla="*/ 131524 h 2108809"/>
                <a:gd name="connsiteX11" fmla="*/ 2380890 w 2672649"/>
                <a:gd name="connsiteY11" fmla="*/ 217788 h 2108809"/>
                <a:gd name="connsiteX12" fmla="*/ 2518913 w 2672649"/>
                <a:gd name="connsiteY12" fmla="*/ 355810 h 2108809"/>
                <a:gd name="connsiteX13" fmla="*/ 2467154 w 2672649"/>
                <a:gd name="connsiteY13" fmla="*/ 511086 h 2108809"/>
                <a:gd name="connsiteX14" fmla="*/ 2380890 w 2672649"/>
                <a:gd name="connsiteY14" fmla="*/ 614603 h 2108809"/>
                <a:gd name="connsiteX15" fmla="*/ 2311879 w 2672649"/>
                <a:gd name="connsiteY15" fmla="*/ 700867 h 2108809"/>
                <a:gd name="connsiteX16" fmla="*/ 2328619 w 2672649"/>
                <a:gd name="connsiteY16" fmla="*/ 801754 h 2108809"/>
                <a:gd name="connsiteX17" fmla="*/ 2311879 w 2672649"/>
                <a:gd name="connsiteY17" fmla="*/ 907901 h 2108809"/>
                <a:gd name="connsiteX18" fmla="*/ 2607037 w 2672649"/>
                <a:gd name="connsiteY18" fmla="*/ 1042780 h 2108809"/>
                <a:gd name="connsiteX19" fmla="*/ 2672649 w 2672649"/>
                <a:gd name="connsiteY19" fmla="*/ 1214796 h 2108809"/>
                <a:gd name="connsiteX20" fmla="*/ 2570671 w 2672649"/>
                <a:gd name="connsiteY20" fmla="*/ 1477244 h 2108809"/>
                <a:gd name="connsiteX21" fmla="*/ 2553675 w 2672649"/>
                <a:gd name="connsiteY21" fmla="*/ 1626234 h 2108809"/>
                <a:gd name="connsiteX22" fmla="*/ 2432649 w 2672649"/>
                <a:gd name="connsiteY22" fmla="*/ 1684278 h 2108809"/>
                <a:gd name="connsiteX23" fmla="*/ 2292662 w 2672649"/>
                <a:gd name="connsiteY23" fmla="*/ 1629103 h 2108809"/>
                <a:gd name="connsiteX24" fmla="*/ 2034723 w 2672649"/>
                <a:gd name="connsiteY24" fmla="*/ 1589216 h 2108809"/>
                <a:gd name="connsiteX25" fmla="*/ 1954694 w 2672649"/>
                <a:gd name="connsiteY25" fmla="*/ 1770029 h 2108809"/>
                <a:gd name="connsiteX26" fmla="*/ 1853995 w 2672649"/>
                <a:gd name="connsiteY26" fmla="*/ 1795824 h 2108809"/>
                <a:gd name="connsiteX27" fmla="*/ 1760984 w 2672649"/>
                <a:gd name="connsiteY27" fmla="*/ 1899341 h 2108809"/>
                <a:gd name="connsiteX28" fmla="*/ 1605111 w 2672649"/>
                <a:gd name="connsiteY28" fmla="*/ 1883454 h 2108809"/>
                <a:gd name="connsiteX29" fmla="*/ 1511758 w 2672649"/>
                <a:gd name="connsiteY29" fmla="*/ 1969718 h 2108809"/>
                <a:gd name="connsiteX30" fmla="*/ 1362973 w 2672649"/>
                <a:gd name="connsiteY30" fmla="*/ 2098346 h 2108809"/>
                <a:gd name="connsiteX31" fmla="*/ 1150815 w 2672649"/>
                <a:gd name="connsiteY31" fmla="*/ 2082204 h 2108809"/>
                <a:gd name="connsiteX32" fmla="*/ 931652 w 2672649"/>
                <a:gd name="connsiteY32" fmla="*/ 2081093 h 2108809"/>
                <a:gd name="connsiteX33" fmla="*/ 823865 w 2672649"/>
                <a:gd name="connsiteY33" fmla="*/ 2018573 h 2108809"/>
                <a:gd name="connsiteX34" fmla="*/ 828135 w 2672649"/>
                <a:gd name="connsiteY34" fmla="*/ 1908565 h 2108809"/>
                <a:gd name="connsiteX35" fmla="*/ 675081 w 2672649"/>
                <a:gd name="connsiteY35" fmla="*/ 1697602 h 2108809"/>
                <a:gd name="connsiteX36" fmla="*/ 540987 w 2672649"/>
                <a:gd name="connsiteY36" fmla="*/ 1537801 h 2108809"/>
                <a:gd name="connsiteX37" fmla="*/ 363078 w 2672649"/>
                <a:gd name="connsiteY37" fmla="*/ 1484334 h 2108809"/>
                <a:gd name="connsiteX38" fmla="*/ 301156 w 2672649"/>
                <a:gd name="connsiteY38" fmla="*/ 1453501 h 2108809"/>
                <a:gd name="connsiteX39" fmla="*/ 103517 w 2672649"/>
                <a:gd name="connsiteY39" fmla="*/ 1390980 h 2108809"/>
                <a:gd name="connsiteX40" fmla="*/ 0 w 2672649"/>
                <a:gd name="connsiteY40" fmla="*/ 1270210 h 2108809"/>
                <a:gd name="connsiteX41" fmla="*/ 0 w 2672649"/>
                <a:gd name="connsiteY41" fmla="*/ 1011418 h 2108809"/>
                <a:gd name="connsiteX42" fmla="*/ 34505 w 2672649"/>
                <a:gd name="connsiteY42" fmla="*/ 856142 h 2108809"/>
                <a:gd name="connsiteX43" fmla="*/ 86264 w 2672649"/>
                <a:gd name="connsiteY43" fmla="*/ 718120 h 2108809"/>
                <a:gd name="connsiteX44" fmla="*/ 207034 w 2672649"/>
                <a:gd name="connsiteY44" fmla="*/ 649108 h 2108809"/>
                <a:gd name="connsiteX45" fmla="*/ 414068 w 2672649"/>
                <a:gd name="connsiteY45" fmla="*/ 614603 h 2108809"/>
                <a:gd name="connsiteX46" fmla="*/ 621102 w 2672649"/>
                <a:gd name="connsiteY46" fmla="*/ 787131 h 2108809"/>
                <a:gd name="connsiteX47" fmla="*/ 741871 w 2672649"/>
                <a:gd name="connsiteY47" fmla="*/ 718120 h 2108809"/>
                <a:gd name="connsiteX0" fmla="*/ 741871 w 2672649"/>
                <a:gd name="connsiteY0" fmla="*/ 718120 h 2108809"/>
                <a:gd name="connsiteX1" fmla="*/ 690113 w 2672649"/>
                <a:gd name="connsiteY1" fmla="*/ 390316 h 2108809"/>
                <a:gd name="connsiteX2" fmla="*/ 914400 w 2672649"/>
                <a:gd name="connsiteY2" fmla="*/ 217788 h 2108809"/>
                <a:gd name="connsiteX3" fmla="*/ 1047163 w 2672649"/>
                <a:gd name="connsiteY3" fmla="*/ 42117 h 2108809"/>
                <a:gd name="connsiteX4" fmla="*/ 1318270 w 2672649"/>
                <a:gd name="connsiteY4" fmla="*/ 9984 h 2108809"/>
                <a:gd name="connsiteX5" fmla="*/ 1500996 w 2672649"/>
                <a:gd name="connsiteY5" fmla="*/ 183282 h 2108809"/>
                <a:gd name="connsiteX6" fmla="*/ 1725283 w 2672649"/>
                <a:gd name="connsiteY6" fmla="*/ 235041 h 2108809"/>
                <a:gd name="connsiteX7" fmla="*/ 1846052 w 2672649"/>
                <a:gd name="connsiteY7" fmla="*/ 183282 h 2108809"/>
                <a:gd name="connsiteX8" fmla="*/ 1930200 w 2672649"/>
                <a:gd name="connsiteY8" fmla="*/ 51032 h 2108809"/>
                <a:gd name="connsiteX9" fmla="*/ 2013706 w 2672649"/>
                <a:gd name="connsiteY9" fmla="*/ 57189 h 2108809"/>
                <a:gd name="connsiteX10" fmla="*/ 2191109 w 2672649"/>
                <a:gd name="connsiteY10" fmla="*/ 131524 h 2108809"/>
                <a:gd name="connsiteX11" fmla="*/ 2380890 w 2672649"/>
                <a:gd name="connsiteY11" fmla="*/ 217788 h 2108809"/>
                <a:gd name="connsiteX12" fmla="*/ 2518913 w 2672649"/>
                <a:gd name="connsiteY12" fmla="*/ 355810 h 2108809"/>
                <a:gd name="connsiteX13" fmla="*/ 2467154 w 2672649"/>
                <a:gd name="connsiteY13" fmla="*/ 511086 h 2108809"/>
                <a:gd name="connsiteX14" fmla="*/ 2380890 w 2672649"/>
                <a:gd name="connsiteY14" fmla="*/ 614603 h 2108809"/>
                <a:gd name="connsiteX15" fmla="*/ 2311879 w 2672649"/>
                <a:gd name="connsiteY15" fmla="*/ 700867 h 2108809"/>
                <a:gd name="connsiteX16" fmla="*/ 2328619 w 2672649"/>
                <a:gd name="connsiteY16" fmla="*/ 801754 h 2108809"/>
                <a:gd name="connsiteX17" fmla="*/ 2311879 w 2672649"/>
                <a:gd name="connsiteY17" fmla="*/ 907901 h 2108809"/>
                <a:gd name="connsiteX18" fmla="*/ 2607037 w 2672649"/>
                <a:gd name="connsiteY18" fmla="*/ 1042780 h 2108809"/>
                <a:gd name="connsiteX19" fmla="*/ 2672649 w 2672649"/>
                <a:gd name="connsiteY19" fmla="*/ 1214796 h 2108809"/>
                <a:gd name="connsiteX20" fmla="*/ 2570671 w 2672649"/>
                <a:gd name="connsiteY20" fmla="*/ 1477244 h 2108809"/>
                <a:gd name="connsiteX21" fmla="*/ 2553675 w 2672649"/>
                <a:gd name="connsiteY21" fmla="*/ 1626234 h 2108809"/>
                <a:gd name="connsiteX22" fmla="*/ 2432649 w 2672649"/>
                <a:gd name="connsiteY22" fmla="*/ 1684278 h 2108809"/>
                <a:gd name="connsiteX23" fmla="*/ 2292662 w 2672649"/>
                <a:gd name="connsiteY23" fmla="*/ 1629103 h 2108809"/>
                <a:gd name="connsiteX24" fmla="*/ 2034723 w 2672649"/>
                <a:gd name="connsiteY24" fmla="*/ 1589216 h 2108809"/>
                <a:gd name="connsiteX25" fmla="*/ 1954694 w 2672649"/>
                <a:gd name="connsiteY25" fmla="*/ 1770029 h 2108809"/>
                <a:gd name="connsiteX26" fmla="*/ 1853995 w 2672649"/>
                <a:gd name="connsiteY26" fmla="*/ 1795824 h 2108809"/>
                <a:gd name="connsiteX27" fmla="*/ 1760984 w 2672649"/>
                <a:gd name="connsiteY27" fmla="*/ 1899341 h 2108809"/>
                <a:gd name="connsiteX28" fmla="*/ 1605111 w 2672649"/>
                <a:gd name="connsiteY28" fmla="*/ 1883454 h 2108809"/>
                <a:gd name="connsiteX29" fmla="*/ 1511758 w 2672649"/>
                <a:gd name="connsiteY29" fmla="*/ 1969718 h 2108809"/>
                <a:gd name="connsiteX30" fmla="*/ 1362973 w 2672649"/>
                <a:gd name="connsiteY30" fmla="*/ 2098346 h 2108809"/>
                <a:gd name="connsiteX31" fmla="*/ 1150815 w 2672649"/>
                <a:gd name="connsiteY31" fmla="*/ 2082204 h 2108809"/>
                <a:gd name="connsiteX32" fmla="*/ 931652 w 2672649"/>
                <a:gd name="connsiteY32" fmla="*/ 2081093 h 2108809"/>
                <a:gd name="connsiteX33" fmla="*/ 823865 w 2672649"/>
                <a:gd name="connsiteY33" fmla="*/ 2018573 h 2108809"/>
                <a:gd name="connsiteX34" fmla="*/ 828135 w 2672649"/>
                <a:gd name="connsiteY34" fmla="*/ 1908565 h 2108809"/>
                <a:gd name="connsiteX35" fmla="*/ 675081 w 2672649"/>
                <a:gd name="connsiteY35" fmla="*/ 1697602 h 2108809"/>
                <a:gd name="connsiteX36" fmla="*/ 540987 w 2672649"/>
                <a:gd name="connsiteY36" fmla="*/ 1537801 h 2108809"/>
                <a:gd name="connsiteX37" fmla="*/ 480773 w 2672649"/>
                <a:gd name="connsiteY37" fmla="*/ 1443593 h 2108809"/>
                <a:gd name="connsiteX38" fmla="*/ 301156 w 2672649"/>
                <a:gd name="connsiteY38" fmla="*/ 1453501 h 2108809"/>
                <a:gd name="connsiteX39" fmla="*/ 103517 w 2672649"/>
                <a:gd name="connsiteY39" fmla="*/ 1390980 h 2108809"/>
                <a:gd name="connsiteX40" fmla="*/ 0 w 2672649"/>
                <a:gd name="connsiteY40" fmla="*/ 1270210 h 2108809"/>
                <a:gd name="connsiteX41" fmla="*/ 0 w 2672649"/>
                <a:gd name="connsiteY41" fmla="*/ 1011418 h 2108809"/>
                <a:gd name="connsiteX42" fmla="*/ 34505 w 2672649"/>
                <a:gd name="connsiteY42" fmla="*/ 856142 h 2108809"/>
                <a:gd name="connsiteX43" fmla="*/ 86264 w 2672649"/>
                <a:gd name="connsiteY43" fmla="*/ 718120 h 2108809"/>
                <a:gd name="connsiteX44" fmla="*/ 207034 w 2672649"/>
                <a:gd name="connsiteY44" fmla="*/ 649108 h 2108809"/>
                <a:gd name="connsiteX45" fmla="*/ 414068 w 2672649"/>
                <a:gd name="connsiteY45" fmla="*/ 614603 h 2108809"/>
                <a:gd name="connsiteX46" fmla="*/ 621102 w 2672649"/>
                <a:gd name="connsiteY46" fmla="*/ 787131 h 2108809"/>
                <a:gd name="connsiteX47" fmla="*/ 741871 w 2672649"/>
                <a:gd name="connsiteY47" fmla="*/ 718120 h 2108809"/>
                <a:gd name="connsiteX0" fmla="*/ 633230 w 2672649"/>
                <a:gd name="connsiteY0" fmla="*/ 514418 h 2108809"/>
                <a:gd name="connsiteX1" fmla="*/ 690113 w 2672649"/>
                <a:gd name="connsiteY1" fmla="*/ 390316 h 2108809"/>
                <a:gd name="connsiteX2" fmla="*/ 914400 w 2672649"/>
                <a:gd name="connsiteY2" fmla="*/ 217788 h 2108809"/>
                <a:gd name="connsiteX3" fmla="*/ 1047163 w 2672649"/>
                <a:gd name="connsiteY3" fmla="*/ 42117 h 2108809"/>
                <a:gd name="connsiteX4" fmla="*/ 1318270 w 2672649"/>
                <a:gd name="connsiteY4" fmla="*/ 9984 h 2108809"/>
                <a:gd name="connsiteX5" fmla="*/ 1500996 w 2672649"/>
                <a:gd name="connsiteY5" fmla="*/ 183282 h 2108809"/>
                <a:gd name="connsiteX6" fmla="*/ 1725283 w 2672649"/>
                <a:gd name="connsiteY6" fmla="*/ 235041 h 2108809"/>
                <a:gd name="connsiteX7" fmla="*/ 1846052 w 2672649"/>
                <a:gd name="connsiteY7" fmla="*/ 183282 h 2108809"/>
                <a:gd name="connsiteX8" fmla="*/ 1930200 w 2672649"/>
                <a:gd name="connsiteY8" fmla="*/ 51032 h 2108809"/>
                <a:gd name="connsiteX9" fmla="*/ 2013706 w 2672649"/>
                <a:gd name="connsiteY9" fmla="*/ 57189 h 2108809"/>
                <a:gd name="connsiteX10" fmla="*/ 2191109 w 2672649"/>
                <a:gd name="connsiteY10" fmla="*/ 131524 h 2108809"/>
                <a:gd name="connsiteX11" fmla="*/ 2380890 w 2672649"/>
                <a:gd name="connsiteY11" fmla="*/ 217788 h 2108809"/>
                <a:gd name="connsiteX12" fmla="*/ 2518913 w 2672649"/>
                <a:gd name="connsiteY12" fmla="*/ 355810 h 2108809"/>
                <a:gd name="connsiteX13" fmla="*/ 2467154 w 2672649"/>
                <a:gd name="connsiteY13" fmla="*/ 511086 h 2108809"/>
                <a:gd name="connsiteX14" fmla="*/ 2380890 w 2672649"/>
                <a:gd name="connsiteY14" fmla="*/ 614603 h 2108809"/>
                <a:gd name="connsiteX15" fmla="*/ 2311879 w 2672649"/>
                <a:gd name="connsiteY15" fmla="*/ 700867 h 2108809"/>
                <a:gd name="connsiteX16" fmla="*/ 2328619 w 2672649"/>
                <a:gd name="connsiteY16" fmla="*/ 801754 h 2108809"/>
                <a:gd name="connsiteX17" fmla="*/ 2311879 w 2672649"/>
                <a:gd name="connsiteY17" fmla="*/ 907901 h 2108809"/>
                <a:gd name="connsiteX18" fmla="*/ 2607037 w 2672649"/>
                <a:gd name="connsiteY18" fmla="*/ 1042780 h 2108809"/>
                <a:gd name="connsiteX19" fmla="*/ 2672649 w 2672649"/>
                <a:gd name="connsiteY19" fmla="*/ 1214796 h 2108809"/>
                <a:gd name="connsiteX20" fmla="*/ 2570671 w 2672649"/>
                <a:gd name="connsiteY20" fmla="*/ 1477244 h 2108809"/>
                <a:gd name="connsiteX21" fmla="*/ 2553675 w 2672649"/>
                <a:gd name="connsiteY21" fmla="*/ 1626234 h 2108809"/>
                <a:gd name="connsiteX22" fmla="*/ 2432649 w 2672649"/>
                <a:gd name="connsiteY22" fmla="*/ 1684278 h 2108809"/>
                <a:gd name="connsiteX23" fmla="*/ 2292662 w 2672649"/>
                <a:gd name="connsiteY23" fmla="*/ 1629103 h 2108809"/>
                <a:gd name="connsiteX24" fmla="*/ 2034723 w 2672649"/>
                <a:gd name="connsiteY24" fmla="*/ 1589216 h 2108809"/>
                <a:gd name="connsiteX25" fmla="*/ 1954694 w 2672649"/>
                <a:gd name="connsiteY25" fmla="*/ 1770029 h 2108809"/>
                <a:gd name="connsiteX26" fmla="*/ 1853995 w 2672649"/>
                <a:gd name="connsiteY26" fmla="*/ 1795824 h 2108809"/>
                <a:gd name="connsiteX27" fmla="*/ 1760984 w 2672649"/>
                <a:gd name="connsiteY27" fmla="*/ 1899341 h 2108809"/>
                <a:gd name="connsiteX28" fmla="*/ 1605111 w 2672649"/>
                <a:gd name="connsiteY28" fmla="*/ 1883454 h 2108809"/>
                <a:gd name="connsiteX29" fmla="*/ 1511758 w 2672649"/>
                <a:gd name="connsiteY29" fmla="*/ 1969718 h 2108809"/>
                <a:gd name="connsiteX30" fmla="*/ 1362973 w 2672649"/>
                <a:gd name="connsiteY30" fmla="*/ 2098346 h 2108809"/>
                <a:gd name="connsiteX31" fmla="*/ 1150815 w 2672649"/>
                <a:gd name="connsiteY31" fmla="*/ 2082204 h 2108809"/>
                <a:gd name="connsiteX32" fmla="*/ 931652 w 2672649"/>
                <a:gd name="connsiteY32" fmla="*/ 2081093 h 2108809"/>
                <a:gd name="connsiteX33" fmla="*/ 823865 w 2672649"/>
                <a:gd name="connsiteY33" fmla="*/ 2018573 h 2108809"/>
                <a:gd name="connsiteX34" fmla="*/ 828135 w 2672649"/>
                <a:gd name="connsiteY34" fmla="*/ 1908565 h 2108809"/>
                <a:gd name="connsiteX35" fmla="*/ 675081 w 2672649"/>
                <a:gd name="connsiteY35" fmla="*/ 1697602 h 2108809"/>
                <a:gd name="connsiteX36" fmla="*/ 540987 w 2672649"/>
                <a:gd name="connsiteY36" fmla="*/ 1537801 h 2108809"/>
                <a:gd name="connsiteX37" fmla="*/ 480773 w 2672649"/>
                <a:gd name="connsiteY37" fmla="*/ 1443593 h 2108809"/>
                <a:gd name="connsiteX38" fmla="*/ 301156 w 2672649"/>
                <a:gd name="connsiteY38" fmla="*/ 1453501 h 2108809"/>
                <a:gd name="connsiteX39" fmla="*/ 103517 w 2672649"/>
                <a:gd name="connsiteY39" fmla="*/ 1390980 h 2108809"/>
                <a:gd name="connsiteX40" fmla="*/ 0 w 2672649"/>
                <a:gd name="connsiteY40" fmla="*/ 1270210 h 2108809"/>
                <a:gd name="connsiteX41" fmla="*/ 0 w 2672649"/>
                <a:gd name="connsiteY41" fmla="*/ 1011418 h 2108809"/>
                <a:gd name="connsiteX42" fmla="*/ 34505 w 2672649"/>
                <a:gd name="connsiteY42" fmla="*/ 856142 h 2108809"/>
                <a:gd name="connsiteX43" fmla="*/ 86264 w 2672649"/>
                <a:gd name="connsiteY43" fmla="*/ 718120 h 2108809"/>
                <a:gd name="connsiteX44" fmla="*/ 207034 w 2672649"/>
                <a:gd name="connsiteY44" fmla="*/ 649108 h 2108809"/>
                <a:gd name="connsiteX45" fmla="*/ 414068 w 2672649"/>
                <a:gd name="connsiteY45" fmla="*/ 614603 h 2108809"/>
                <a:gd name="connsiteX46" fmla="*/ 621102 w 2672649"/>
                <a:gd name="connsiteY46" fmla="*/ 787131 h 2108809"/>
                <a:gd name="connsiteX47" fmla="*/ 633230 w 2672649"/>
                <a:gd name="connsiteY47" fmla="*/ 514418 h 2108809"/>
                <a:gd name="connsiteX0" fmla="*/ 633230 w 2672649"/>
                <a:gd name="connsiteY0" fmla="*/ 514418 h 2108809"/>
                <a:gd name="connsiteX1" fmla="*/ 690113 w 2672649"/>
                <a:gd name="connsiteY1" fmla="*/ 390316 h 2108809"/>
                <a:gd name="connsiteX2" fmla="*/ 914400 w 2672649"/>
                <a:gd name="connsiteY2" fmla="*/ 217788 h 2108809"/>
                <a:gd name="connsiteX3" fmla="*/ 1047163 w 2672649"/>
                <a:gd name="connsiteY3" fmla="*/ 42117 h 2108809"/>
                <a:gd name="connsiteX4" fmla="*/ 1318270 w 2672649"/>
                <a:gd name="connsiteY4" fmla="*/ 9984 h 2108809"/>
                <a:gd name="connsiteX5" fmla="*/ 1500996 w 2672649"/>
                <a:gd name="connsiteY5" fmla="*/ 183282 h 2108809"/>
                <a:gd name="connsiteX6" fmla="*/ 1725283 w 2672649"/>
                <a:gd name="connsiteY6" fmla="*/ 235041 h 2108809"/>
                <a:gd name="connsiteX7" fmla="*/ 1846052 w 2672649"/>
                <a:gd name="connsiteY7" fmla="*/ 183282 h 2108809"/>
                <a:gd name="connsiteX8" fmla="*/ 1930200 w 2672649"/>
                <a:gd name="connsiteY8" fmla="*/ 51032 h 2108809"/>
                <a:gd name="connsiteX9" fmla="*/ 2013706 w 2672649"/>
                <a:gd name="connsiteY9" fmla="*/ 57189 h 2108809"/>
                <a:gd name="connsiteX10" fmla="*/ 2191109 w 2672649"/>
                <a:gd name="connsiteY10" fmla="*/ 131524 h 2108809"/>
                <a:gd name="connsiteX11" fmla="*/ 2380890 w 2672649"/>
                <a:gd name="connsiteY11" fmla="*/ 217788 h 2108809"/>
                <a:gd name="connsiteX12" fmla="*/ 2518913 w 2672649"/>
                <a:gd name="connsiteY12" fmla="*/ 355810 h 2108809"/>
                <a:gd name="connsiteX13" fmla="*/ 2467154 w 2672649"/>
                <a:gd name="connsiteY13" fmla="*/ 511086 h 2108809"/>
                <a:gd name="connsiteX14" fmla="*/ 2380890 w 2672649"/>
                <a:gd name="connsiteY14" fmla="*/ 614603 h 2108809"/>
                <a:gd name="connsiteX15" fmla="*/ 2311879 w 2672649"/>
                <a:gd name="connsiteY15" fmla="*/ 700867 h 2108809"/>
                <a:gd name="connsiteX16" fmla="*/ 2328619 w 2672649"/>
                <a:gd name="connsiteY16" fmla="*/ 801754 h 2108809"/>
                <a:gd name="connsiteX17" fmla="*/ 2311879 w 2672649"/>
                <a:gd name="connsiteY17" fmla="*/ 907901 h 2108809"/>
                <a:gd name="connsiteX18" fmla="*/ 2607037 w 2672649"/>
                <a:gd name="connsiteY18" fmla="*/ 1042780 h 2108809"/>
                <a:gd name="connsiteX19" fmla="*/ 2672649 w 2672649"/>
                <a:gd name="connsiteY19" fmla="*/ 1214796 h 2108809"/>
                <a:gd name="connsiteX20" fmla="*/ 2570671 w 2672649"/>
                <a:gd name="connsiteY20" fmla="*/ 1477244 h 2108809"/>
                <a:gd name="connsiteX21" fmla="*/ 2553675 w 2672649"/>
                <a:gd name="connsiteY21" fmla="*/ 1626234 h 2108809"/>
                <a:gd name="connsiteX22" fmla="*/ 2432649 w 2672649"/>
                <a:gd name="connsiteY22" fmla="*/ 1684278 h 2108809"/>
                <a:gd name="connsiteX23" fmla="*/ 2292662 w 2672649"/>
                <a:gd name="connsiteY23" fmla="*/ 1629103 h 2108809"/>
                <a:gd name="connsiteX24" fmla="*/ 2034723 w 2672649"/>
                <a:gd name="connsiteY24" fmla="*/ 1589216 h 2108809"/>
                <a:gd name="connsiteX25" fmla="*/ 1954694 w 2672649"/>
                <a:gd name="connsiteY25" fmla="*/ 1770029 h 2108809"/>
                <a:gd name="connsiteX26" fmla="*/ 1853995 w 2672649"/>
                <a:gd name="connsiteY26" fmla="*/ 1795824 h 2108809"/>
                <a:gd name="connsiteX27" fmla="*/ 1760984 w 2672649"/>
                <a:gd name="connsiteY27" fmla="*/ 1899341 h 2108809"/>
                <a:gd name="connsiteX28" fmla="*/ 1605111 w 2672649"/>
                <a:gd name="connsiteY28" fmla="*/ 1883454 h 2108809"/>
                <a:gd name="connsiteX29" fmla="*/ 1511758 w 2672649"/>
                <a:gd name="connsiteY29" fmla="*/ 1969718 h 2108809"/>
                <a:gd name="connsiteX30" fmla="*/ 1362973 w 2672649"/>
                <a:gd name="connsiteY30" fmla="*/ 2098346 h 2108809"/>
                <a:gd name="connsiteX31" fmla="*/ 1150815 w 2672649"/>
                <a:gd name="connsiteY31" fmla="*/ 2082204 h 2108809"/>
                <a:gd name="connsiteX32" fmla="*/ 931652 w 2672649"/>
                <a:gd name="connsiteY32" fmla="*/ 2081093 h 2108809"/>
                <a:gd name="connsiteX33" fmla="*/ 823865 w 2672649"/>
                <a:gd name="connsiteY33" fmla="*/ 2018573 h 2108809"/>
                <a:gd name="connsiteX34" fmla="*/ 828135 w 2672649"/>
                <a:gd name="connsiteY34" fmla="*/ 1908565 h 2108809"/>
                <a:gd name="connsiteX35" fmla="*/ 675081 w 2672649"/>
                <a:gd name="connsiteY35" fmla="*/ 1697602 h 2108809"/>
                <a:gd name="connsiteX36" fmla="*/ 540987 w 2672649"/>
                <a:gd name="connsiteY36" fmla="*/ 1537801 h 2108809"/>
                <a:gd name="connsiteX37" fmla="*/ 480773 w 2672649"/>
                <a:gd name="connsiteY37" fmla="*/ 1443593 h 2108809"/>
                <a:gd name="connsiteX38" fmla="*/ 301156 w 2672649"/>
                <a:gd name="connsiteY38" fmla="*/ 1453501 h 2108809"/>
                <a:gd name="connsiteX39" fmla="*/ 103517 w 2672649"/>
                <a:gd name="connsiteY39" fmla="*/ 1390980 h 2108809"/>
                <a:gd name="connsiteX40" fmla="*/ 0 w 2672649"/>
                <a:gd name="connsiteY40" fmla="*/ 1270210 h 2108809"/>
                <a:gd name="connsiteX41" fmla="*/ 0 w 2672649"/>
                <a:gd name="connsiteY41" fmla="*/ 1011418 h 2108809"/>
                <a:gd name="connsiteX42" fmla="*/ 34505 w 2672649"/>
                <a:gd name="connsiteY42" fmla="*/ 856142 h 2108809"/>
                <a:gd name="connsiteX43" fmla="*/ 86264 w 2672649"/>
                <a:gd name="connsiteY43" fmla="*/ 718120 h 2108809"/>
                <a:gd name="connsiteX44" fmla="*/ 207034 w 2672649"/>
                <a:gd name="connsiteY44" fmla="*/ 649108 h 2108809"/>
                <a:gd name="connsiteX45" fmla="*/ 414068 w 2672649"/>
                <a:gd name="connsiteY45" fmla="*/ 614603 h 2108809"/>
                <a:gd name="connsiteX46" fmla="*/ 602995 w 2672649"/>
                <a:gd name="connsiteY46" fmla="*/ 664909 h 2108809"/>
                <a:gd name="connsiteX47" fmla="*/ 633230 w 2672649"/>
                <a:gd name="connsiteY47" fmla="*/ 514418 h 2108809"/>
                <a:gd name="connsiteX0" fmla="*/ 633230 w 2672649"/>
                <a:gd name="connsiteY0" fmla="*/ 514418 h 2108809"/>
                <a:gd name="connsiteX1" fmla="*/ 690113 w 2672649"/>
                <a:gd name="connsiteY1" fmla="*/ 390316 h 2108809"/>
                <a:gd name="connsiteX2" fmla="*/ 914400 w 2672649"/>
                <a:gd name="connsiteY2" fmla="*/ 217788 h 2108809"/>
                <a:gd name="connsiteX3" fmla="*/ 1047163 w 2672649"/>
                <a:gd name="connsiteY3" fmla="*/ 42117 h 2108809"/>
                <a:gd name="connsiteX4" fmla="*/ 1318270 w 2672649"/>
                <a:gd name="connsiteY4" fmla="*/ 9984 h 2108809"/>
                <a:gd name="connsiteX5" fmla="*/ 1500996 w 2672649"/>
                <a:gd name="connsiteY5" fmla="*/ 183282 h 2108809"/>
                <a:gd name="connsiteX6" fmla="*/ 1725283 w 2672649"/>
                <a:gd name="connsiteY6" fmla="*/ 235041 h 2108809"/>
                <a:gd name="connsiteX7" fmla="*/ 1846052 w 2672649"/>
                <a:gd name="connsiteY7" fmla="*/ 183282 h 2108809"/>
                <a:gd name="connsiteX8" fmla="*/ 1930200 w 2672649"/>
                <a:gd name="connsiteY8" fmla="*/ 51032 h 2108809"/>
                <a:gd name="connsiteX9" fmla="*/ 2013706 w 2672649"/>
                <a:gd name="connsiteY9" fmla="*/ 57189 h 2108809"/>
                <a:gd name="connsiteX10" fmla="*/ 2191109 w 2672649"/>
                <a:gd name="connsiteY10" fmla="*/ 131524 h 2108809"/>
                <a:gd name="connsiteX11" fmla="*/ 2380890 w 2672649"/>
                <a:gd name="connsiteY11" fmla="*/ 217788 h 2108809"/>
                <a:gd name="connsiteX12" fmla="*/ 2518913 w 2672649"/>
                <a:gd name="connsiteY12" fmla="*/ 355810 h 2108809"/>
                <a:gd name="connsiteX13" fmla="*/ 2467154 w 2672649"/>
                <a:gd name="connsiteY13" fmla="*/ 511086 h 2108809"/>
                <a:gd name="connsiteX14" fmla="*/ 2380890 w 2672649"/>
                <a:gd name="connsiteY14" fmla="*/ 614603 h 2108809"/>
                <a:gd name="connsiteX15" fmla="*/ 2311879 w 2672649"/>
                <a:gd name="connsiteY15" fmla="*/ 700867 h 2108809"/>
                <a:gd name="connsiteX16" fmla="*/ 2328619 w 2672649"/>
                <a:gd name="connsiteY16" fmla="*/ 801754 h 2108809"/>
                <a:gd name="connsiteX17" fmla="*/ 2311879 w 2672649"/>
                <a:gd name="connsiteY17" fmla="*/ 907901 h 2108809"/>
                <a:gd name="connsiteX18" fmla="*/ 2607037 w 2672649"/>
                <a:gd name="connsiteY18" fmla="*/ 1042780 h 2108809"/>
                <a:gd name="connsiteX19" fmla="*/ 2672649 w 2672649"/>
                <a:gd name="connsiteY19" fmla="*/ 1214796 h 2108809"/>
                <a:gd name="connsiteX20" fmla="*/ 2570671 w 2672649"/>
                <a:gd name="connsiteY20" fmla="*/ 1477244 h 2108809"/>
                <a:gd name="connsiteX21" fmla="*/ 2553675 w 2672649"/>
                <a:gd name="connsiteY21" fmla="*/ 1626234 h 2108809"/>
                <a:gd name="connsiteX22" fmla="*/ 2432649 w 2672649"/>
                <a:gd name="connsiteY22" fmla="*/ 1684278 h 2108809"/>
                <a:gd name="connsiteX23" fmla="*/ 2292662 w 2672649"/>
                <a:gd name="connsiteY23" fmla="*/ 1629103 h 2108809"/>
                <a:gd name="connsiteX24" fmla="*/ 2034723 w 2672649"/>
                <a:gd name="connsiteY24" fmla="*/ 1589216 h 2108809"/>
                <a:gd name="connsiteX25" fmla="*/ 1954694 w 2672649"/>
                <a:gd name="connsiteY25" fmla="*/ 1770029 h 2108809"/>
                <a:gd name="connsiteX26" fmla="*/ 1853995 w 2672649"/>
                <a:gd name="connsiteY26" fmla="*/ 1795824 h 2108809"/>
                <a:gd name="connsiteX27" fmla="*/ 1760984 w 2672649"/>
                <a:gd name="connsiteY27" fmla="*/ 1899341 h 2108809"/>
                <a:gd name="connsiteX28" fmla="*/ 1605111 w 2672649"/>
                <a:gd name="connsiteY28" fmla="*/ 1883454 h 2108809"/>
                <a:gd name="connsiteX29" fmla="*/ 1511758 w 2672649"/>
                <a:gd name="connsiteY29" fmla="*/ 1969718 h 2108809"/>
                <a:gd name="connsiteX30" fmla="*/ 1362973 w 2672649"/>
                <a:gd name="connsiteY30" fmla="*/ 2098346 h 2108809"/>
                <a:gd name="connsiteX31" fmla="*/ 1150815 w 2672649"/>
                <a:gd name="connsiteY31" fmla="*/ 2082204 h 2108809"/>
                <a:gd name="connsiteX32" fmla="*/ 931652 w 2672649"/>
                <a:gd name="connsiteY32" fmla="*/ 2081093 h 2108809"/>
                <a:gd name="connsiteX33" fmla="*/ 823865 w 2672649"/>
                <a:gd name="connsiteY33" fmla="*/ 2018573 h 2108809"/>
                <a:gd name="connsiteX34" fmla="*/ 828135 w 2672649"/>
                <a:gd name="connsiteY34" fmla="*/ 1908565 h 2108809"/>
                <a:gd name="connsiteX35" fmla="*/ 856150 w 2672649"/>
                <a:gd name="connsiteY35" fmla="*/ 1656862 h 2108809"/>
                <a:gd name="connsiteX36" fmla="*/ 540987 w 2672649"/>
                <a:gd name="connsiteY36" fmla="*/ 1537801 h 2108809"/>
                <a:gd name="connsiteX37" fmla="*/ 480773 w 2672649"/>
                <a:gd name="connsiteY37" fmla="*/ 1443593 h 2108809"/>
                <a:gd name="connsiteX38" fmla="*/ 301156 w 2672649"/>
                <a:gd name="connsiteY38" fmla="*/ 1453501 h 2108809"/>
                <a:gd name="connsiteX39" fmla="*/ 103517 w 2672649"/>
                <a:gd name="connsiteY39" fmla="*/ 1390980 h 2108809"/>
                <a:gd name="connsiteX40" fmla="*/ 0 w 2672649"/>
                <a:gd name="connsiteY40" fmla="*/ 1270210 h 2108809"/>
                <a:gd name="connsiteX41" fmla="*/ 0 w 2672649"/>
                <a:gd name="connsiteY41" fmla="*/ 1011418 h 2108809"/>
                <a:gd name="connsiteX42" fmla="*/ 34505 w 2672649"/>
                <a:gd name="connsiteY42" fmla="*/ 856142 h 2108809"/>
                <a:gd name="connsiteX43" fmla="*/ 86264 w 2672649"/>
                <a:gd name="connsiteY43" fmla="*/ 718120 h 2108809"/>
                <a:gd name="connsiteX44" fmla="*/ 207034 w 2672649"/>
                <a:gd name="connsiteY44" fmla="*/ 649108 h 2108809"/>
                <a:gd name="connsiteX45" fmla="*/ 414068 w 2672649"/>
                <a:gd name="connsiteY45" fmla="*/ 614603 h 2108809"/>
                <a:gd name="connsiteX46" fmla="*/ 602995 w 2672649"/>
                <a:gd name="connsiteY46" fmla="*/ 664909 h 2108809"/>
                <a:gd name="connsiteX47" fmla="*/ 633230 w 2672649"/>
                <a:gd name="connsiteY47" fmla="*/ 514418 h 2108809"/>
                <a:gd name="connsiteX0" fmla="*/ 633230 w 2672649"/>
                <a:gd name="connsiteY0" fmla="*/ 514418 h 2108809"/>
                <a:gd name="connsiteX1" fmla="*/ 690113 w 2672649"/>
                <a:gd name="connsiteY1" fmla="*/ 390316 h 2108809"/>
                <a:gd name="connsiteX2" fmla="*/ 914400 w 2672649"/>
                <a:gd name="connsiteY2" fmla="*/ 217788 h 2108809"/>
                <a:gd name="connsiteX3" fmla="*/ 1047163 w 2672649"/>
                <a:gd name="connsiteY3" fmla="*/ 42117 h 2108809"/>
                <a:gd name="connsiteX4" fmla="*/ 1318270 w 2672649"/>
                <a:gd name="connsiteY4" fmla="*/ 9984 h 2108809"/>
                <a:gd name="connsiteX5" fmla="*/ 1500996 w 2672649"/>
                <a:gd name="connsiteY5" fmla="*/ 183282 h 2108809"/>
                <a:gd name="connsiteX6" fmla="*/ 1725283 w 2672649"/>
                <a:gd name="connsiteY6" fmla="*/ 235041 h 2108809"/>
                <a:gd name="connsiteX7" fmla="*/ 1846052 w 2672649"/>
                <a:gd name="connsiteY7" fmla="*/ 183282 h 2108809"/>
                <a:gd name="connsiteX8" fmla="*/ 1930200 w 2672649"/>
                <a:gd name="connsiteY8" fmla="*/ 51032 h 2108809"/>
                <a:gd name="connsiteX9" fmla="*/ 2013706 w 2672649"/>
                <a:gd name="connsiteY9" fmla="*/ 57189 h 2108809"/>
                <a:gd name="connsiteX10" fmla="*/ 2191109 w 2672649"/>
                <a:gd name="connsiteY10" fmla="*/ 131524 h 2108809"/>
                <a:gd name="connsiteX11" fmla="*/ 2380890 w 2672649"/>
                <a:gd name="connsiteY11" fmla="*/ 217788 h 2108809"/>
                <a:gd name="connsiteX12" fmla="*/ 2518913 w 2672649"/>
                <a:gd name="connsiteY12" fmla="*/ 355810 h 2108809"/>
                <a:gd name="connsiteX13" fmla="*/ 2467154 w 2672649"/>
                <a:gd name="connsiteY13" fmla="*/ 511086 h 2108809"/>
                <a:gd name="connsiteX14" fmla="*/ 2380890 w 2672649"/>
                <a:gd name="connsiteY14" fmla="*/ 614603 h 2108809"/>
                <a:gd name="connsiteX15" fmla="*/ 2311879 w 2672649"/>
                <a:gd name="connsiteY15" fmla="*/ 700867 h 2108809"/>
                <a:gd name="connsiteX16" fmla="*/ 2328619 w 2672649"/>
                <a:gd name="connsiteY16" fmla="*/ 801754 h 2108809"/>
                <a:gd name="connsiteX17" fmla="*/ 2311879 w 2672649"/>
                <a:gd name="connsiteY17" fmla="*/ 907901 h 2108809"/>
                <a:gd name="connsiteX18" fmla="*/ 2607037 w 2672649"/>
                <a:gd name="connsiteY18" fmla="*/ 1042780 h 2108809"/>
                <a:gd name="connsiteX19" fmla="*/ 2672649 w 2672649"/>
                <a:gd name="connsiteY19" fmla="*/ 1214796 h 2108809"/>
                <a:gd name="connsiteX20" fmla="*/ 2570671 w 2672649"/>
                <a:gd name="connsiteY20" fmla="*/ 1477244 h 2108809"/>
                <a:gd name="connsiteX21" fmla="*/ 2553675 w 2672649"/>
                <a:gd name="connsiteY21" fmla="*/ 1626234 h 2108809"/>
                <a:gd name="connsiteX22" fmla="*/ 2432649 w 2672649"/>
                <a:gd name="connsiteY22" fmla="*/ 1684278 h 2108809"/>
                <a:gd name="connsiteX23" fmla="*/ 2292662 w 2672649"/>
                <a:gd name="connsiteY23" fmla="*/ 1629103 h 2108809"/>
                <a:gd name="connsiteX24" fmla="*/ 2034723 w 2672649"/>
                <a:gd name="connsiteY24" fmla="*/ 1589216 h 2108809"/>
                <a:gd name="connsiteX25" fmla="*/ 1954694 w 2672649"/>
                <a:gd name="connsiteY25" fmla="*/ 1770029 h 2108809"/>
                <a:gd name="connsiteX26" fmla="*/ 1853995 w 2672649"/>
                <a:gd name="connsiteY26" fmla="*/ 1795824 h 2108809"/>
                <a:gd name="connsiteX27" fmla="*/ 1760984 w 2672649"/>
                <a:gd name="connsiteY27" fmla="*/ 1899341 h 2108809"/>
                <a:gd name="connsiteX28" fmla="*/ 1605111 w 2672649"/>
                <a:gd name="connsiteY28" fmla="*/ 1883454 h 2108809"/>
                <a:gd name="connsiteX29" fmla="*/ 1511758 w 2672649"/>
                <a:gd name="connsiteY29" fmla="*/ 1969718 h 2108809"/>
                <a:gd name="connsiteX30" fmla="*/ 1362973 w 2672649"/>
                <a:gd name="connsiteY30" fmla="*/ 2098346 h 2108809"/>
                <a:gd name="connsiteX31" fmla="*/ 1150815 w 2672649"/>
                <a:gd name="connsiteY31" fmla="*/ 2082204 h 2108809"/>
                <a:gd name="connsiteX32" fmla="*/ 931652 w 2672649"/>
                <a:gd name="connsiteY32" fmla="*/ 2081093 h 2108809"/>
                <a:gd name="connsiteX33" fmla="*/ 823865 w 2672649"/>
                <a:gd name="connsiteY33" fmla="*/ 2018573 h 2108809"/>
                <a:gd name="connsiteX34" fmla="*/ 828135 w 2672649"/>
                <a:gd name="connsiteY34" fmla="*/ 1908565 h 2108809"/>
                <a:gd name="connsiteX35" fmla="*/ 856150 w 2672649"/>
                <a:gd name="connsiteY35" fmla="*/ 1656862 h 2108809"/>
                <a:gd name="connsiteX36" fmla="*/ 821644 w 2672649"/>
                <a:gd name="connsiteY36" fmla="*/ 1460847 h 2108809"/>
                <a:gd name="connsiteX37" fmla="*/ 480773 w 2672649"/>
                <a:gd name="connsiteY37" fmla="*/ 1443593 h 2108809"/>
                <a:gd name="connsiteX38" fmla="*/ 301156 w 2672649"/>
                <a:gd name="connsiteY38" fmla="*/ 1453501 h 2108809"/>
                <a:gd name="connsiteX39" fmla="*/ 103517 w 2672649"/>
                <a:gd name="connsiteY39" fmla="*/ 1390980 h 2108809"/>
                <a:gd name="connsiteX40" fmla="*/ 0 w 2672649"/>
                <a:gd name="connsiteY40" fmla="*/ 1270210 h 2108809"/>
                <a:gd name="connsiteX41" fmla="*/ 0 w 2672649"/>
                <a:gd name="connsiteY41" fmla="*/ 1011418 h 2108809"/>
                <a:gd name="connsiteX42" fmla="*/ 34505 w 2672649"/>
                <a:gd name="connsiteY42" fmla="*/ 856142 h 2108809"/>
                <a:gd name="connsiteX43" fmla="*/ 86264 w 2672649"/>
                <a:gd name="connsiteY43" fmla="*/ 718120 h 2108809"/>
                <a:gd name="connsiteX44" fmla="*/ 207034 w 2672649"/>
                <a:gd name="connsiteY44" fmla="*/ 649108 h 2108809"/>
                <a:gd name="connsiteX45" fmla="*/ 414068 w 2672649"/>
                <a:gd name="connsiteY45" fmla="*/ 614603 h 2108809"/>
                <a:gd name="connsiteX46" fmla="*/ 602995 w 2672649"/>
                <a:gd name="connsiteY46" fmla="*/ 664909 h 2108809"/>
                <a:gd name="connsiteX47" fmla="*/ 633230 w 2672649"/>
                <a:gd name="connsiteY47" fmla="*/ 514418 h 2108809"/>
                <a:gd name="connsiteX0" fmla="*/ 633234 w 2672653"/>
                <a:gd name="connsiteY0" fmla="*/ 514418 h 2108809"/>
                <a:gd name="connsiteX1" fmla="*/ 690117 w 2672653"/>
                <a:gd name="connsiteY1" fmla="*/ 390316 h 2108809"/>
                <a:gd name="connsiteX2" fmla="*/ 914404 w 2672653"/>
                <a:gd name="connsiteY2" fmla="*/ 217788 h 2108809"/>
                <a:gd name="connsiteX3" fmla="*/ 1047167 w 2672653"/>
                <a:gd name="connsiteY3" fmla="*/ 42117 h 2108809"/>
                <a:gd name="connsiteX4" fmla="*/ 1318274 w 2672653"/>
                <a:gd name="connsiteY4" fmla="*/ 9984 h 2108809"/>
                <a:gd name="connsiteX5" fmla="*/ 1501000 w 2672653"/>
                <a:gd name="connsiteY5" fmla="*/ 183282 h 2108809"/>
                <a:gd name="connsiteX6" fmla="*/ 1725287 w 2672653"/>
                <a:gd name="connsiteY6" fmla="*/ 235041 h 2108809"/>
                <a:gd name="connsiteX7" fmla="*/ 1846056 w 2672653"/>
                <a:gd name="connsiteY7" fmla="*/ 183282 h 2108809"/>
                <a:gd name="connsiteX8" fmla="*/ 1930204 w 2672653"/>
                <a:gd name="connsiteY8" fmla="*/ 51032 h 2108809"/>
                <a:gd name="connsiteX9" fmla="*/ 2013710 w 2672653"/>
                <a:gd name="connsiteY9" fmla="*/ 57189 h 2108809"/>
                <a:gd name="connsiteX10" fmla="*/ 2191113 w 2672653"/>
                <a:gd name="connsiteY10" fmla="*/ 131524 h 2108809"/>
                <a:gd name="connsiteX11" fmla="*/ 2380894 w 2672653"/>
                <a:gd name="connsiteY11" fmla="*/ 217788 h 2108809"/>
                <a:gd name="connsiteX12" fmla="*/ 2518917 w 2672653"/>
                <a:gd name="connsiteY12" fmla="*/ 355810 h 2108809"/>
                <a:gd name="connsiteX13" fmla="*/ 2467158 w 2672653"/>
                <a:gd name="connsiteY13" fmla="*/ 511086 h 2108809"/>
                <a:gd name="connsiteX14" fmla="*/ 2380894 w 2672653"/>
                <a:gd name="connsiteY14" fmla="*/ 614603 h 2108809"/>
                <a:gd name="connsiteX15" fmla="*/ 2311883 w 2672653"/>
                <a:gd name="connsiteY15" fmla="*/ 700867 h 2108809"/>
                <a:gd name="connsiteX16" fmla="*/ 2328623 w 2672653"/>
                <a:gd name="connsiteY16" fmla="*/ 801754 h 2108809"/>
                <a:gd name="connsiteX17" fmla="*/ 2311883 w 2672653"/>
                <a:gd name="connsiteY17" fmla="*/ 907901 h 2108809"/>
                <a:gd name="connsiteX18" fmla="*/ 2607041 w 2672653"/>
                <a:gd name="connsiteY18" fmla="*/ 1042780 h 2108809"/>
                <a:gd name="connsiteX19" fmla="*/ 2672653 w 2672653"/>
                <a:gd name="connsiteY19" fmla="*/ 1214796 h 2108809"/>
                <a:gd name="connsiteX20" fmla="*/ 2570675 w 2672653"/>
                <a:gd name="connsiteY20" fmla="*/ 1477244 h 2108809"/>
                <a:gd name="connsiteX21" fmla="*/ 2553679 w 2672653"/>
                <a:gd name="connsiteY21" fmla="*/ 1626234 h 2108809"/>
                <a:gd name="connsiteX22" fmla="*/ 2432653 w 2672653"/>
                <a:gd name="connsiteY22" fmla="*/ 1684278 h 2108809"/>
                <a:gd name="connsiteX23" fmla="*/ 2292666 w 2672653"/>
                <a:gd name="connsiteY23" fmla="*/ 1629103 h 2108809"/>
                <a:gd name="connsiteX24" fmla="*/ 2034727 w 2672653"/>
                <a:gd name="connsiteY24" fmla="*/ 1589216 h 2108809"/>
                <a:gd name="connsiteX25" fmla="*/ 1954698 w 2672653"/>
                <a:gd name="connsiteY25" fmla="*/ 1770029 h 2108809"/>
                <a:gd name="connsiteX26" fmla="*/ 1853999 w 2672653"/>
                <a:gd name="connsiteY26" fmla="*/ 1795824 h 2108809"/>
                <a:gd name="connsiteX27" fmla="*/ 1760988 w 2672653"/>
                <a:gd name="connsiteY27" fmla="*/ 1899341 h 2108809"/>
                <a:gd name="connsiteX28" fmla="*/ 1605115 w 2672653"/>
                <a:gd name="connsiteY28" fmla="*/ 1883454 h 2108809"/>
                <a:gd name="connsiteX29" fmla="*/ 1511762 w 2672653"/>
                <a:gd name="connsiteY29" fmla="*/ 1969718 h 2108809"/>
                <a:gd name="connsiteX30" fmla="*/ 1362977 w 2672653"/>
                <a:gd name="connsiteY30" fmla="*/ 2098346 h 2108809"/>
                <a:gd name="connsiteX31" fmla="*/ 1150819 w 2672653"/>
                <a:gd name="connsiteY31" fmla="*/ 2082204 h 2108809"/>
                <a:gd name="connsiteX32" fmla="*/ 931656 w 2672653"/>
                <a:gd name="connsiteY32" fmla="*/ 2081093 h 2108809"/>
                <a:gd name="connsiteX33" fmla="*/ 823869 w 2672653"/>
                <a:gd name="connsiteY33" fmla="*/ 2018573 h 2108809"/>
                <a:gd name="connsiteX34" fmla="*/ 828139 w 2672653"/>
                <a:gd name="connsiteY34" fmla="*/ 1908565 h 2108809"/>
                <a:gd name="connsiteX35" fmla="*/ 856154 w 2672653"/>
                <a:gd name="connsiteY35" fmla="*/ 1656862 h 2108809"/>
                <a:gd name="connsiteX36" fmla="*/ 821648 w 2672653"/>
                <a:gd name="connsiteY36" fmla="*/ 1460847 h 2108809"/>
                <a:gd name="connsiteX37" fmla="*/ 480777 w 2672653"/>
                <a:gd name="connsiteY37" fmla="*/ 1443593 h 2108809"/>
                <a:gd name="connsiteX38" fmla="*/ 301160 w 2672653"/>
                <a:gd name="connsiteY38" fmla="*/ 1453501 h 2108809"/>
                <a:gd name="connsiteX39" fmla="*/ 103521 w 2672653"/>
                <a:gd name="connsiteY39" fmla="*/ 1390980 h 2108809"/>
                <a:gd name="connsiteX40" fmla="*/ 4 w 2672653"/>
                <a:gd name="connsiteY40" fmla="*/ 1270210 h 2108809"/>
                <a:gd name="connsiteX41" fmla="*/ 99593 w 2672653"/>
                <a:gd name="connsiteY41" fmla="*/ 1097426 h 2108809"/>
                <a:gd name="connsiteX42" fmla="*/ 34509 w 2672653"/>
                <a:gd name="connsiteY42" fmla="*/ 856142 h 2108809"/>
                <a:gd name="connsiteX43" fmla="*/ 86268 w 2672653"/>
                <a:gd name="connsiteY43" fmla="*/ 718120 h 2108809"/>
                <a:gd name="connsiteX44" fmla="*/ 207038 w 2672653"/>
                <a:gd name="connsiteY44" fmla="*/ 649108 h 2108809"/>
                <a:gd name="connsiteX45" fmla="*/ 414072 w 2672653"/>
                <a:gd name="connsiteY45" fmla="*/ 614603 h 2108809"/>
                <a:gd name="connsiteX46" fmla="*/ 602999 w 2672653"/>
                <a:gd name="connsiteY46" fmla="*/ 664909 h 2108809"/>
                <a:gd name="connsiteX47" fmla="*/ 633234 w 2672653"/>
                <a:gd name="connsiteY47" fmla="*/ 514418 h 2108809"/>
                <a:gd name="connsiteX0" fmla="*/ 633234 w 2672653"/>
                <a:gd name="connsiteY0" fmla="*/ 514418 h 2108809"/>
                <a:gd name="connsiteX1" fmla="*/ 690117 w 2672653"/>
                <a:gd name="connsiteY1" fmla="*/ 390316 h 2108809"/>
                <a:gd name="connsiteX2" fmla="*/ 914404 w 2672653"/>
                <a:gd name="connsiteY2" fmla="*/ 217788 h 2108809"/>
                <a:gd name="connsiteX3" fmla="*/ 1047167 w 2672653"/>
                <a:gd name="connsiteY3" fmla="*/ 42117 h 2108809"/>
                <a:gd name="connsiteX4" fmla="*/ 1318274 w 2672653"/>
                <a:gd name="connsiteY4" fmla="*/ 9984 h 2108809"/>
                <a:gd name="connsiteX5" fmla="*/ 1501000 w 2672653"/>
                <a:gd name="connsiteY5" fmla="*/ 183282 h 2108809"/>
                <a:gd name="connsiteX6" fmla="*/ 1725287 w 2672653"/>
                <a:gd name="connsiteY6" fmla="*/ 235041 h 2108809"/>
                <a:gd name="connsiteX7" fmla="*/ 1846056 w 2672653"/>
                <a:gd name="connsiteY7" fmla="*/ 183282 h 2108809"/>
                <a:gd name="connsiteX8" fmla="*/ 1930204 w 2672653"/>
                <a:gd name="connsiteY8" fmla="*/ 51032 h 2108809"/>
                <a:gd name="connsiteX9" fmla="*/ 2013710 w 2672653"/>
                <a:gd name="connsiteY9" fmla="*/ 57189 h 2108809"/>
                <a:gd name="connsiteX10" fmla="*/ 2191113 w 2672653"/>
                <a:gd name="connsiteY10" fmla="*/ 131524 h 2108809"/>
                <a:gd name="connsiteX11" fmla="*/ 2380894 w 2672653"/>
                <a:gd name="connsiteY11" fmla="*/ 217788 h 2108809"/>
                <a:gd name="connsiteX12" fmla="*/ 2518917 w 2672653"/>
                <a:gd name="connsiteY12" fmla="*/ 355810 h 2108809"/>
                <a:gd name="connsiteX13" fmla="*/ 2467158 w 2672653"/>
                <a:gd name="connsiteY13" fmla="*/ 511086 h 2108809"/>
                <a:gd name="connsiteX14" fmla="*/ 2380894 w 2672653"/>
                <a:gd name="connsiteY14" fmla="*/ 614603 h 2108809"/>
                <a:gd name="connsiteX15" fmla="*/ 2311883 w 2672653"/>
                <a:gd name="connsiteY15" fmla="*/ 700867 h 2108809"/>
                <a:gd name="connsiteX16" fmla="*/ 2328623 w 2672653"/>
                <a:gd name="connsiteY16" fmla="*/ 801754 h 2108809"/>
                <a:gd name="connsiteX17" fmla="*/ 2311883 w 2672653"/>
                <a:gd name="connsiteY17" fmla="*/ 907901 h 2108809"/>
                <a:gd name="connsiteX18" fmla="*/ 2607041 w 2672653"/>
                <a:gd name="connsiteY18" fmla="*/ 1042780 h 2108809"/>
                <a:gd name="connsiteX19" fmla="*/ 2672653 w 2672653"/>
                <a:gd name="connsiteY19" fmla="*/ 1214796 h 2108809"/>
                <a:gd name="connsiteX20" fmla="*/ 2570675 w 2672653"/>
                <a:gd name="connsiteY20" fmla="*/ 1477244 h 2108809"/>
                <a:gd name="connsiteX21" fmla="*/ 2553679 w 2672653"/>
                <a:gd name="connsiteY21" fmla="*/ 1626234 h 2108809"/>
                <a:gd name="connsiteX22" fmla="*/ 2432653 w 2672653"/>
                <a:gd name="connsiteY22" fmla="*/ 1684278 h 2108809"/>
                <a:gd name="connsiteX23" fmla="*/ 2292666 w 2672653"/>
                <a:gd name="connsiteY23" fmla="*/ 1629103 h 2108809"/>
                <a:gd name="connsiteX24" fmla="*/ 2034727 w 2672653"/>
                <a:gd name="connsiteY24" fmla="*/ 1589216 h 2108809"/>
                <a:gd name="connsiteX25" fmla="*/ 1954698 w 2672653"/>
                <a:gd name="connsiteY25" fmla="*/ 1770029 h 2108809"/>
                <a:gd name="connsiteX26" fmla="*/ 1853999 w 2672653"/>
                <a:gd name="connsiteY26" fmla="*/ 1795824 h 2108809"/>
                <a:gd name="connsiteX27" fmla="*/ 1760988 w 2672653"/>
                <a:gd name="connsiteY27" fmla="*/ 1899341 h 2108809"/>
                <a:gd name="connsiteX28" fmla="*/ 1605115 w 2672653"/>
                <a:gd name="connsiteY28" fmla="*/ 1883454 h 2108809"/>
                <a:gd name="connsiteX29" fmla="*/ 1511762 w 2672653"/>
                <a:gd name="connsiteY29" fmla="*/ 1969718 h 2108809"/>
                <a:gd name="connsiteX30" fmla="*/ 1362977 w 2672653"/>
                <a:gd name="connsiteY30" fmla="*/ 2098346 h 2108809"/>
                <a:gd name="connsiteX31" fmla="*/ 1150819 w 2672653"/>
                <a:gd name="connsiteY31" fmla="*/ 2082204 h 2108809"/>
                <a:gd name="connsiteX32" fmla="*/ 931656 w 2672653"/>
                <a:gd name="connsiteY32" fmla="*/ 2081093 h 2108809"/>
                <a:gd name="connsiteX33" fmla="*/ 823869 w 2672653"/>
                <a:gd name="connsiteY33" fmla="*/ 2018573 h 2108809"/>
                <a:gd name="connsiteX34" fmla="*/ 828139 w 2672653"/>
                <a:gd name="connsiteY34" fmla="*/ 1908565 h 2108809"/>
                <a:gd name="connsiteX35" fmla="*/ 856154 w 2672653"/>
                <a:gd name="connsiteY35" fmla="*/ 1656862 h 2108809"/>
                <a:gd name="connsiteX36" fmla="*/ 821648 w 2672653"/>
                <a:gd name="connsiteY36" fmla="*/ 1460847 h 2108809"/>
                <a:gd name="connsiteX37" fmla="*/ 480777 w 2672653"/>
                <a:gd name="connsiteY37" fmla="*/ 1443593 h 2108809"/>
                <a:gd name="connsiteX38" fmla="*/ 301160 w 2672653"/>
                <a:gd name="connsiteY38" fmla="*/ 1453501 h 2108809"/>
                <a:gd name="connsiteX39" fmla="*/ 103521 w 2672653"/>
                <a:gd name="connsiteY39" fmla="*/ 1390980 h 2108809"/>
                <a:gd name="connsiteX40" fmla="*/ 4 w 2672653"/>
                <a:gd name="connsiteY40" fmla="*/ 1270210 h 2108809"/>
                <a:gd name="connsiteX41" fmla="*/ 99593 w 2672653"/>
                <a:gd name="connsiteY41" fmla="*/ 1097426 h 2108809"/>
                <a:gd name="connsiteX42" fmla="*/ 79776 w 2672653"/>
                <a:gd name="connsiteY42" fmla="*/ 1005524 h 2108809"/>
                <a:gd name="connsiteX43" fmla="*/ 86268 w 2672653"/>
                <a:gd name="connsiteY43" fmla="*/ 718120 h 2108809"/>
                <a:gd name="connsiteX44" fmla="*/ 207038 w 2672653"/>
                <a:gd name="connsiteY44" fmla="*/ 649108 h 2108809"/>
                <a:gd name="connsiteX45" fmla="*/ 414072 w 2672653"/>
                <a:gd name="connsiteY45" fmla="*/ 614603 h 2108809"/>
                <a:gd name="connsiteX46" fmla="*/ 602999 w 2672653"/>
                <a:gd name="connsiteY46" fmla="*/ 664909 h 2108809"/>
                <a:gd name="connsiteX47" fmla="*/ 633234 w 2672653"/>
                <a:gd name="connsiteY47" fmla="*/ 514418 h 2108809"/>
                <a:gd name="connsiteX0" fmla="*/ 633234 w 2672653"/>
                <a:gd name="connsiteY0" fmla="*/ 514418 h 2108809"/>
                <a:gd name="connsiteX1" fmla="*/ 690117 w 2672653"/>
                <a:gd name="connsiteY1" fmla="*/ 390316 h 2108809"/>
                <a:gd name="connsiteX2" fmla="*/ 914404 w 2672653"/>
                <a:gd name="connsiteY2" fmla="*/ 217788 h 2108809"/>
                <a:gd name="connsiteX3" fmla="*/ 1047167 w 2672653"/>
                <a:gd name="connsiteY3" fmla="*/ 42117 h 2108809"/>
                <a:gd name="connsiteX4" fmla="*/ 1318274 w 2672653"/>
                <a:gd name="connsiteY4" fmla="*/ 9984 h 2108809"/>
                <a:gd name="connsiteX5" fmla="*/ 1501000 w 2672653"/>
                <a:gd name="connsiteY5" fmla="*/ 183282 h 2108809"/>
                <a:gd name="connsiteX6" fmla="*/ 1725287 w 2672653"/>
                <a:gd name="connsiteY6" fmla="*/ 235041 h 2108809"/>
                <a:gd name="connsiteX7" fmla="*/ 1846056 w 2672653"/>
                <a:gd name="connsiteY7" fmla="*/ 183282 h 2108809"/>
                <a:gd name="connsiteX8" fmla="*/ 1930204 w 2672653"/>
                <a:gd name="connsiteY8" fmla="*/ 51032 h 2108809"/>
                <a:gd name="connsiteX9" fmla="*/ 2013710 w 2672653"/>
                <a:gd name="connsiteY9" fmla="*/ 57189 h 2108809"/>
                <a:gd name="connsiteX10" fmla="*/ 2191113 w 2672653"/>
                <a:gd name="connsiteY10" fmla="*/ 131524 h 2108809"/>
                <a:gd name="connsiteX11" fmla="*/ 2380894 w 2672653"/>
                <a:gd name="connsiteY11" fmla="*/ 217788 h 2108809"/>
                <a:gd name="connsiteX12" fmla="*/ 2518917 w 2672653"/>
                <a:gd name="connsiteY12" fmla="*/ 355810 h 2108809"/>
                <a:gd name="connsiteX13" fmla="*/ 2467158 w 2672653"/>
                <a:gd name="connsiteY13" fmla="*/ 511086 h 2108809"/>
                <a:gd name="connsiteX14" fmla="*/ 2380894 w 2672653"/>
                <a:gd name="connsiteY14" fmla="*/ 614603 h 2108809"/>
                <a:gd name="connsiteX15" fmla="*/ 2311883 w 2672653"/>
                <a:gd name="connsiteY15" fmla="*/ 700867 h 2108809"/>
                <a:gd name="connsiteX16" fmla="*/ 2328623 w 2672653"/>
                <a:gd name="connsiteY16" fmla="*/ 801754 h 2108809"/>
                <a:gd name="connsiteX17" fmla="*/ 2311883 w 2672653"/>
                <a:gd name="connsiteY17" fmla="*/ 907901 h 2108809"/>
                <a:gd name="connsiteX18" fmla="*/ 2607041 w 2672653"/>
                <a:gd name="connsiteY18" fmla="*/ 1042780 h 2108809"/>
                <a:gd name="connsiteX19" fmla="*/ 2672653 w 2672653"/>
                <a:gd name="connsiteY19" fmla="*/ 1214796 h 2108809"/>
                <a:gd name="connsiteX20" fmla="*/ 2570675 w 2672653"/>
                <a:gd name="connsiteY20" fmla="*/ 1477244 h 2108809"/>
                <a:gd name="connsiteX21" fmla="*/ 2553679 w 2672653"/>
                <a:gd name="connsiteY21" fmla="*/ 1626234 h 2108809"/>
                <a:gd name="connsiteX22" fmla="*/ 2432653 w 2672653"/>
                <a:gd name="connsiteY22" fmla="*/ 1684278 h 2108809"/>
                <a:gd name="connsiteX23" fmla="*/ 2292666 w 2672653"/>
                <a:gd name="connsiteY23" fmla="*/ 1629103 h 2108809"/>
                <a:gd name="connsiteX24" fmla="*/ 2034727 w 2672653"/>
                <a:gd name="connsiteY24" fmla="*/ 1589216 h 2108809"/>
                <a:gd name="connsiteX25" fmla="*/ 1954698 w 2672653"/>
                <a:gd name="connsiteY25" fmla="*/ 1770029 h 2108809"/>
                <a:gd name="connsiteX26" fmla="*/ 1853999 w 2672653"/>
                <a:gd name="connsiteY26" fmla="*/ 1795824 h 2108809"/>
                <a:gd name="connsiteX27" fmla="*/ 1760988 w 2672653"/>
                <a:gd name="connsiteY27" fmla="*/ 1899341 h 2108809"/>
                <a:gd name="connsiteX28" fmla="*/ 1605115 w 2672653"/>
                <a:gd name="connsiteY28" fmla="*/ 1883454 h 2108809"/>
                <a:gd name="connsiteX29" fmla="*/ 1511762 w 2672653"/>
                <a:gd name="connsiteY29" fmla="*/ 1969718 h 2108809"/>
                <a:gd name="connsiteX30" fmla="*/ 1362977 w 2672653"/>
                <a:gd name="connsiteY30" fmla="*/ 2098346 h 2108809"/>
                <a:gd name="connsiteX31" fmla="*/ 1150819 w 2672653"/>
                <a:gd name="connsiteY31" fmla="*/ 2082204 h 2108809"/>
                <a:gd name="connsiteX32" fmla="*/ 931656 w 2672653"/>
                <a:gd name="connsiteY32" fmla="*/ 2081093 h 2108809"/>
                <a:gd name="connsiteX33" fmla="*/ 823869 w 2672653"/>
                <a:gd name="connsiteY33" fmla="*/ 2018573 h 2108809"/>
                <a:gd name="connsiteX34" fmla="*/ 828139 w 2672653"/>
                <a:gd name="connsiteY34" fmla="*/ 1908565 h 2108809"/>
                <a:gd name="connsiteX35" fmla="*/ 856154 w 2672653"/>
                <a:gd name="connsiteY35" fmla="*/ 1656862 h 2108809"/>
                <a:gd name="connsiteX36" fmla="*/ 821648 w 2672653"/>
                <a:gd name="connsiteY36" fmla="*/ 1460847 h 2108809"/>
                <a:gd name="connsiteX37" fmla="*/ 480777 w 2672653"/>
                <a:gd name="connsiteY37" fmla="*/ 1443593 h 2108809"/>
                <a:gd name="connsiteX38" fmla="*/ 301160 w 2672653"/>
                <a:gd name="connsiteY38" fmla="*/ 1453501 h 2108809"/>
                <a:gd name="connsiteX39" fmla="*/ 103521 w 2672653"/>
                <a:gd name="connsiteY39" fmla="*/ 1390980 h 2108809"/>
                <a:gd name="connsiteX40" fmla="*/ 4 w 2672653"/>
                <a:gd name="connsiteY40" fmla="*/ 1270210 h 2108809"/>
                <a:gd name="connsiteX41" fmla="*/ 99593 w 2672653"/>
                <a:gd name="connsiteY41" fmla="*/ 1097426 h 2108809"/>
                <a:gd name="connsiteX42" fmla="*/ 79776 w 2672653"/>
                <a:gd name="connsiteY42" fmla="*/ 1005524 h 2108809"/>
                <a:gd name="connsiteX43" fmla="*/ 86268 w 2672653"/>
                <a:gd name="connsiteY43" fmla="*/ 718120 h 2108809"/>
                <a:gd name="connsiteX44" fmla="*/ 302099 w 2672653"/>
                <a:gd name="connsiteY44" fmla="*/ 662688 h 2108809"/>
                <a:gd name="connsiteX45" fmla="*/ 414072 w 2672653"/>
                <a:gd name="connsiteY45" fmla="*/ 614603 h 2108809"/>
                <a:gd name="connsiteX46" fmla="*/ 602999 w 2672653"/>
                <a:gd name="connsiteY46" fmla="*/ 664909 h 2108809"/>
                <a:gd name="connsiteX47" fmla="*/ 633234 w 2672653"/>
                <a:gd name="connsiteY47" fmla="*/ 514418 h 2108809"/>
                <a:gd name="connsiteX0" fmla="*/ 633234 w 2672653"/>
                <a:gd name="connsiteY0" fmla="*/ 514418 h 2108809"/>
                <a:gd name="connsiteX1" fmla="*/ 690117 w 2672653"/>
                <a:gd name="connsiteY1" fmla="*/ 390316 h 2108809"/>
                <a:gd name="connsiteX2" fmla="*/ 914404 w 2672653"/>
                <a:gd name="connsiteY2" fmla="*/ 217788 h 2108809"/>
                <a:gd name="connsiteX3" fmla="*/ 1047167 w 2672653"/>
                <a:gd name="connsiteY3" fmla="*/ 42117 h 2108809"/>
                <a:gd name="connsiteX4" fmla="*/ 1318274 w 2672653"/>
                <a:gd name="connsiteY4" fmla="*/ 9984 h 2108809"/>
                <a:gd name="connsiteX5" fmla="*/ 1501000 w 2672653"/>
                <a:gd name="connsiteY5" fmla="*/ 183282 h 2108809"/>
                <a:gd name="connsiteX6" fmla="*/ 1725287 w 2672653"/>
                <a:gd name="connsiteY6" fmla="*/ 235041 h 2108809"/>
                <a:gd name="connsiteX7" fmla="*/ 1846056 w 2672653"/>
                <a:gd name="connsiteY7" fmla="*/ 183282 h 2108809"/>
                <a:gd name="connsiteX8" fmla="*/ 1930204 w 2672653"/>
                <a:gd name="connsiteY8" fmla="*/ 51032 h 2108809"/>
                <a:gd name="connsiteX9" fmla="*/ 2013710 w 2672653"/>
                <a:gd name="connsiteY9" fmla="*/ 57189 h 2108809"/>
                <a:gd name="connsiteX10" fmla="*/ 2191113 w 2672653"/>
                <a:gd name="connsiteY10" fmla="*/ 235638 h 2108809"/>
                <a:gd name="connsiteX11" fmla="*/ 2380894 w 2672653"/>
                <a:gd name="connsiteY11" fmla="*/ 217788 h 2108809"/>
                <a:gd name="connsiteX12" fmla="*/ 2518917 w 2672653"/>
                <a:gd name="connsiteY12" fmla="*/ 355810 h 2108809"/>
                <a:gd name="connsiteX13" fmla="*/ 2467158 w 2672653"/>
                <a:gd name="connsiteY13" fmla="*/ 511086 h 2108809"/>
                <a:gd name="connsiteX14" fmla="*/ 2380894 w 2672653"/>
                <a:gd name="connsiteY14" fmla="*/ 614603 h 2108809"/>
                <a:gd name="connsiteX15" fmla="*/ 2311883 w 2672653"/>
                <a:gd name="connsiteY15" fmla="*/ 700867 h 2108809"/>
                <a:gd name="connsiteX16" fmla="*/ 2328623 w 2672653"/>
                <a:gd name="connsiteY16" fmla="*/ 801754 h 2108809"/>
                <a:gd name="connsiteX17" fmla="*/ 2311883 w 2672653"/>
                <a:gd name="connsiteY17" fmla="*/ 907901 h 2108809"/>
                <a:gd name="connsiteX18" fmla="*/ 2607041 w 2672653"/>
                <a:gd name="connsiteY18" fmla="*/ 1042780 h 2108809"/>
                <a:gd name="connsiteX19" fmla="*/ 2672653 w 2672653"/>
                <a:gd name="connsiteY19" fmla="*/ 1214796 h 2108809"/>
                <a:gd name="connsiteX20" fmla="*/ 2570675 w 2672653"/>
                <a:gd name="connsiteY20" fmla="*/ 1477244 h 2108809"/>
                <a:gd name="connsiteX21" fmla="*/ 2553679 w 2672653"/>
                <a:gd name="connsiteY21" fmla="*/ 1626234 h 2108809"/>
                <a:gd name="connsiteX22" fmla="*/ 2432653 w 2672653"/>
                <a:gd name="connsiteY22" fmla="*/ 1684278 h 2108809"/>
                <a:gd name="connsiteX23" fmla="*/ 2292666 w 2672653"/>
                <a:gd name="connsiteY23" fmla="*/ 1629103 h 2108809"/>
                <a:gd name="connsiteX24" fmla="*/ 2034727 w 2672653"/>
                <a:gd name="connsiteY24" fmla="*/ 1589216 h 2108809"/>
                <a:gd name="connsiteX25" fmla="*/ 1954698 w 2672653"/>
                <a:gd name="connsiteY25" fmla="*/ 1770029 h 2108809"/>
                <a:gd name="connsiteX26" fmla="*/ 1853999 w 2672653"/>
                <a:gd name="connsiteY26" fmla="*/ 1795824 h 2108809"/>
                <a:gd name="connsiteX27" fmla="*/ 1760988 w 2672653"/>
                <a:gd name="connsiteY27" fmla="*/ 1899341 h 2108809"/>
                <a:gd name="connsiteX28" fmla="*/ 1605115 w 2672653"/>
                <a:gd name="connsiteY28" fmla="*/ 1883454 h 2108809"/>
                <a:gd name="connsiteX29" fmla="*/ 1511762 w 2672653"/>
                <a:gd name="connsiteY29" fmla="*/ 1969718 h 2108809"/>
                <a:gd name="connsiteX30" fmla="*/ 1362977 w 2672653"/>
                <a:gd name="connsiteY30" fmla="*/ 2098346 h 2108809"/>
                <a:gd name="connsiteX31" fmla="*/ 1150819 w 2672653"/>
                <a:gd name="connsiteY31" fmla="*/ 2082204 h 2108809"/>
                <a:gd name="connsiteX32" fmla="*/ 931656 w 2672653"/>
                <a:gd name="connsiteY32" fmla="*/ 2081093 h 2108809"/>
                <a:gd name="connsiteX33" fmla="*/ 823869 w 2672653"/>
                <a:gd name="connsiteY33" fmla="*/ 2018573 h 2108809"/>
                <a:gd name="connsiteX34" fmla="*/ 828139 w 2672653"/>
                <a:gd name="connsiteY34" fmla="*/ 1908565 h 2108809"/>
                <a:gd name="connsiteX35" fmla="*/ 856154 w 2672653"/>
                <a:gd name="connsiteY35" fmla="*/ 1656862 h 2108809"/>
                <a:gd name="connsiteX36" fmla="*/ 821648 w 2672653"/>
                <a:gd name="connsiteY36" fmla="*/ 1460847 h 2108809"/>
                <a:gd name="connsiteX37" fmla="*/ 480777 w 2672653"/>
                <a:gd name="connsiteY37" fmla="*/ 1443593 h 2108809"/>
                <a:gd name="connsiteX38" fmla="*/ 301160 w 2672653"/>
                <a:gd name="connsiteY38" fmla="*/ 1453501 h 2108809"/>
                <a:gd name="connsiteX39" fmla="*/ 103521 w 2672653"/>
                <a:gd name="connsiteY39" fmla="*/ 1390980 h 2108809"/>
                <a:gd name="connsiteX40" fmla="*/ 4 w 2672653"/>
                <a:gd name="connsiteY40" fmla="*/ 1270210 h 2108809"/>
                <a:gd name="connsiteX41" fmla="*/ 99593 w 2672653"/>
                <a:gd name="connsiteY41" fmla="*/ 1097426 h 2108809"/>
                <a:gd name="connsiteX42" fmla="*/ 79776 w 2672653"/>
                <a:gd name="connsiteY42" fmla="*/ 1005524 h 2108809"/>
                <a:gd name="connsiteX43" fmla="*/ 86268 w 2672653"/>
                <a:gd name="connsiteY43" fmla="*/ 718120 h 2108809"/>
                <a:gd name="connsiteX44" fmla="*/ 302099 w 2672653"/>
                <a:gd name="connsiteY44" fmla="*/ 662688 h 2108809"/>
                <a:gd name="connsiteX45" fmla="*/ 414072 w 2672653"/>
                <a:gd name="connsiteY45" fmla="*/ 614603 h 2108809"/>
                <a:gd name="connsiteX46" fmla="*/ 602999 w 2672653"/>
                <a:gd name="connsiteY46" fmla="*/ 664909 h 2108809"/>
                <a:gd name="connsiteX47" fmla="*/ 633234 w 2672653"/>
                <a:gd name="connsiteY47" fmla="*/ 514418 h 2108809"/>
                <a:gd name="connsiteX0" fmla="*/ 633234 w 2672653"/>
                <a:gd name="connsiteY0" fmla="*/ 514418 h 2108809"/>
                <a:gd name="connsiteX1" fmla="*/ 690117 w 2672653"/>
                <a:gd name="connsiteY1" fmla="*/ 390316 h 2108809"/>
                <a:gd name="connsiteX2" fmla="*/ 914404 w 2672653"/>
                <a:gd name="connsiteY2" fmla="*/ 217788 h 2108809"/>
                <a:gd name="connsiteX3" fmla="*/ 1047167 w 2672653"/>
                <a:gd name="connsiteY3" fmla="*/ 42117 h 2108809"/>
                <a:gd name="connsiteX4" fmla="*/ 1318274 w 2672653"/>
                <a:gd name="connsiteY4" fmla="*/ 9984 h 2108809"/>
                <a:gd name="connsiteX5" fmla="*/ 1501000 w 2672653"/>
                <a:gd name="connsiteY5" fmla="*/ 183282 h 2108809"/>
                <a:gd name="connsiteX6" fmla="*/ 1725287 w 2672653"/>
                <a:gd name="connsiteY6" fmla="*/ 235041 h 2108809"/>
                <a:gd name="connsiteX7" fmla="*/ 1846056 w 2672653"/>
                <a:gd name="connsiteY7" fmla="*/ 183282 h 2108809"/>
                <a:gd name="connsiteX8" fmla="*/ 1930204 w 2672653"/>
                <a:gd name="connsiteY8" fmla="*/ 51032 h 2108809"/>
                <a:gd name="connsiteX9" fmla="*/ 2013710 w 2672653"/>
                <a:gd name="connsiteY9" fmla="*/ 57189 h 2108809"/>
                <a:gd name="connsiteX10" fmla="*/ 2191113 w 2672653"/>
                <a:gd name="connsiteY10" fmla="*/ 235638 h 2108809"/>
                <a:gd name="connsiteX11" fmla="*/ 2380894 w 2672653"/>
                <a:gd name="connsiteY11" fmla="*/ 217788 h 2108809"/>
                <a:gd name="connsiteX12" fmla="*/ 2518917 w 2672653"/>
                <a:gd name="connsiteY12" fmla="*/ 355810 h 2108809"/>
                <a:gd name="connsiteX13" fmla="*/ 2467158 w 2672653"/>
                <a:gd name="connsiteY13" fmla="*/ 511086 h 2108809"/>
                <a:gd name="connsiteX14" fmla="*/ 2380894 w 2672653"/>
                <a:gd name="connsiteY14" fmla="*/ 614603 h 2108809"/>
                <a:gd name="connsiteX15" fmla="*/ 2311883 w 2672653"/>
                <a:gd name="connsiteY15" fmla="*/ 700867 h 2108809"/>
                <a:gd name="connsiteX16" fmla="*/ 2373890 w 2672653"/>
                <a:gd name="connsiteY16" fmla="*/ 801754 h 2108809"/>
                <a:gd name="connsiteX17" fmla="*/ 2311883 w 2672653"/>
                <a:gd name="connsiteY17" fmla="*/ 907901 h 2108809"/>
                <a:gd name="connsiteX18" fmla="*/ 2607041 w 2672653"/>
                <a:gd name="connsiteY18" fmla="*/ 1042780 h 2108809"/>
                <a:gd name="connsiteX19" fmla="*/ 2672653 w 2672653"/>
                <a:gd name="connsiteY19" fmla="*/ 1214796 h 2108809"/>
                <a:gd name="connsiteX20" fmla="*/ 2570675 w 2672653"/>
                <a:gd name="connsiteY20" fmla="*/ 1477244 h 2108809"/>
                <a:gd name="connsiteX21" fmla="*/ 2553679 w 2672653"/>
                <a:gd name="connsiteY21" fmla="*/ 1626234 h 2108809"/>
                <a:gd name="connsiteX22" fmla="*/ 2432653 w 2672653"/>
                <a:gd name="connsiteY22" fmla="*/ 1684278 h 2108809"/>
                <a:gd name="connsiteX23" fmla="*/ 2292666 w 2672653"/>
                <a:gd name="connsiteY23" fmla="*/ 1629103 h 2108809"/>
                <a:gd name="connsiteX24" fmla="*/ 2034727 w 2672653"/>
                <a:gd name="connsiteY24" fmla="*/ 1589216 h 2108809"/>
                <a:gd name="connsiteX25" fmla="*/ 1954698 w 2672653"/>
                <a:gd name="connsiteY25" fmla="*/ 1770029 h 2108809"/>
                <a:gd name="connsiteX26" fmla="*/ 1853999 w 2672653"/>
                <a:gd name="connsiteY26" fmla="*/ 1795824 h 2108809"/>
                <a:gd name="connsiteX27" fmla="*/ 1760988 w 2672653"/>
                <a:gd name="connsiteY27" fmla="*/ 1899341 h 2108809"/>
                <a:gd name="connsiteX28" fmla="*/ 1605115 w 2672653"/>
                <a:gd name="connsiteY28" fmla="*/ 1883454 h 2108809"/>
                <a:gd name="connsiteX29" fmla="*/ 1511762 w 2672653"/>
                <a:gd name="connsiteY29" fmla="*/ 1969718 h 2108809"/>
                <a:gd name="connsiteX30" fmla="*/ 1362977 w 2672653"/>
                <a:gd name="connsiteY30" fmla="*/ 2098346 h 2108809"/>
                <a:gd name="connsiteX31" fmla="*/ 1150819 w 2672653"/>
                <a:gd name="connsiteY31" fmla="*/ 2082204 h 2108809"/>
                <a:gd name="connsiteX32" fmla="*/ 931656 w 2672653"/>
                <a:gd name="connsiteY32" fmla="*/ 2081093 h 2108809"/>
                <a:gd name="connsiteX33" fmla="*/ 823869 w 2672653"/>
                <a:gd name="connsiteY33" fmla="*/ 2018573 h 2108809"/>
                <a:gd name="connsiteX34" fmla="*/ 828139 w 2672653"/>
                <a:gd name="connsiteY34" fmla="*/ 1908565 h 2108809"/>
                <a:gd name="connsiteX35" fmla="*/ 856154 w 2672653"/>
                <a:gd name="connsiteY35" fmla="*/ 1656862 h 2108809"/>
                <a:gd name="connsiteX36" fmla="*/ 821648 w 2672653"/>
                <a:gd name="connsiteY36" fmla="*/ 1460847 h 2108809"/>
                <a:gd name="connsiteX37" fmla="*/ 480777 w 2672653"/>
                <a:gd name="connsiteY37" fmla="*/ 1443593 h 2108809"/>
                <a:gd name="connsiteX38" fmla="*/ 301160 w 2672653"/>
                <a:gd name="connsiteY38" fmla="*/ 1453501 h 2108809"/>
                <a:gd name="connsiteX39" fmla="*/ 103521 w 2672653"/>
                <a:gd name="connsiteY39" fmla="*/ 1390980 h 2108809"/>
                <a:gd name="connsiteX40" fmla="*/ 4 w 2672653"/>
                <a:gd name="connsiteY40" fmla="*/ 1270210 h 2108809"/>
                <a:gd name="connsiteX41" fmla="*/ 99593 w 2672653"/>
                <a:gd name="connsiteY41" fmla="*/ 1097426 h 2108809"/>
                <a:gd name="connsiteX42" fmla="*/ 79776 w 2672653"/>
                <a:gd name="connsiteY42" fmla="*/ 1005524 h 2108809"/>
                <a:gd name="connsiteX43" fmla="*/ 86268 w 2672653"/>
                <a:gd name="connsiteY43" fmla="*/ 718120 h 2108809"/>
                <a:gd name="connsiteX44" fmla="*/ 302099 w 2672653"/>
                <a:gd name="connsiteY44" fmla="*/ 662688 h 2108809"/>
                <a:gd name="connsiteX45" fmla="*/ 414072 w 2672653"/>
                <a:gd name="connsiteY45" fmla="*/ 614603 h 2108809"/>
                <a:gd name="connsiteX46" fmla="*/ 602999 w 2672653"/>
                <a:gd name="connsiteY46" fmla="*/ 664909 h 2108809"/>
                <a:gd name="connsiteX47" fmla="*/ 633234 w 2672653"/>
                <a:gd name="connsiteY47" fmla="*/ 514418 h 2108809"/>
                <a:gd name="connsiteX0" fmla="*/ 633234 w 2672653"/>
                <a:gd name="connsiteY0" fmla="*/ 514418 h 2108809"/>
                <a:gd name="connsiteX1" fmla="*/ 690117 w 2672653"/>
                <a:gd name="connsiteY1" fmla="*/ 390316 h 2108809"/>
                <a:gd name="connsiteX2" fmla="*/ 914404 w 2672653"/>
                <a:gd name="connsiteY2" fmla="*/ 217788 h 2108809"/>
                <a:gd name="connsiteX3" fmla="*/ 1047167 w 2672653"/>
                <a:gd name="connsiteY3" fmla="*/ 42117 h 2108809"/>
                <a:gd name="connsiteX4" fmla="*/ 1318274 w 2672653"/>
                <a:gd name="connsiteY4" fmla="*/ 9984 h 2108809"/>
                <a:gd name="connsiteX5" fmla="*/ 1501000 w 2672653"/>
                <a:gd name="connsiteY5" fmla="*/ 183282 h 2108809"/>
                <a:gd name="connsiteX6" fmla="*/ 1725287 w 2672653"/>
                <a:gd name="connsiteY6" fmla="*/ 235041 h 2108809"/>
                <a:gd name="connsiteX7" fmla="*/ 1846056 w 2672653"/>
                <a:gd name="connsiteY7" fmla="*/ 183282 h 2108809"/>
                <a:gd name="connsiteX8" fmla="*/ 1930204 w 2672653"/>
                <a:gd name="connsiteY8" fmla="*/ 51032 h 2108809"/>
                <a:gd name="connsiteX9" fmla="*/ 2013710 w 2672653"/>
                <a:gd name="connsiteY9" fmla="*/ 57189 h 2108809"/>
                <a:gd name="connsiteX10" fmla="*/ 2191113 w 2672653"/>
                <a:gd name="connsiteY10" fmla="*/ 235638 h 2108809"/>
                <a:gd name="connsiteX11" fmla="*/ 2380894 w 2672653"/>
                <a:gd name="connsiteY11" fmla="*/ 217788 h 2108809"/>
                <a:gd name="connsiteX12" fmla="*/ 2518917 w 2672653"/>
                <a:gd name="connsiteY12" fmla="*/ 355810 h 2108809"/>
                <a:gd name="connsiteX13" fmla="*/ 2467158 w 2672653"/>
                <a:gd name="connsiteY13" fmla="*/ 511086 h 2108809"/>
                <a:gd name="connsiteX14" fmla="*/ 2380894 w 2672653"/>
                <a:gd name="connsiteY14" fmla="*/ 614603 h 2108809"/>
                <a:gd name="connsiteX15" fmla="*/ 2311883 w 2672653"/>
                <a:gd name="connsiteY15" fmla="*/ 700867 h 2108809"/>
                <a:gd name="connsiteX16" fmla="*/ 2373890 w 2672653"/>
                <a:gd name="connsiteY16" fmla="*/ 801754 h 2108809"/>
                <a:gd name="connsiteX17" fmla="*/ 2311883 w 2672653"/>
                <a:gd name="connsiteY17" fmla="*/ 907901 h 2108809"/>
                <a:gd name="connsiteX18" fmla="*/ 2607041 w 2672653"/>
                <a:gd name="connsiteY18" fmla="*/ 1042780 h 2108809"/>
                <a:gd name="connsiteX19" fmla="*/ 2672653 w 2672653"/>
                <a:gd name="connsiteY19" fmla="*/ 1214796 h 2108809"/>
                <a:gd name="connsiteX20" fmla="*/ 2570675 w 2672653"/>
                <a:gd name="connsiteY20" fmla="*/ 1477244 h 2108809"/>
                <a:gd name="connsiteX21" fmla="*/ 2553679 w 2672653"/>
                <a:gd name="connsiteY21" fmla="*/ 1626234 h 2108809"/>
                <a:gd name="connsiteX22" fmla="*/ 2432653 w 2672653"/>
                <a:gd name="connsiteY22" fmla="*/ 1684278 h 2108809"/>
                <a:gd name="connsiteX23" fmla="*/ 2292666 w 2672653"/>
                <a:gd name="connsiteY23" fmla="*/ 1629103 h 2108809"/>
                <a:gd name="connsiteX24" fmla="*/ 2034727 w 2672653"/>
                <a:gd name="connsiteY24" fmla="*/ 1589216 h 2108809"/>
                <a:gd name="connsiteX25" fmla="*/ 1954698 w 2672653"/>
                <a:gd name="connsiteY25" fmla="*/ 1770029 h 2108809"/>
                <a:gd name="connsiteX26" fmla="*/ 1853999 w 2672653"/>
                <a:gd name="connsiteY26" fmla="*/ 1795824 h 2108809"/>
                <a:gd name="connsiteX27" fmla="*/ 1760988 w 2672653"/>
                <a:gd name="connsiteY27" fmla="*/ 1899341 h 2108809"/>
                <a:gd name="connsiteX28" fmla="*/ 1605115 w 2672653"/>
                <a:gd name="connsiteY28" fmla="*/ 1883454 h 2108809"/>
                <a:gd name="connsiteX29" fmla="*/ 1511762 w 2672653"/>
                <a:gd name="connsiteY29" fmla="*/ 1969718 h 2108809"/>
                <a:gd name="connsiteX30" fmla="*/ 1362977 w 2672653"/>
                <a:gd name="connsiteY30" fmla="*/ 2098346 h 2108809"/>
                <a:gd name="connsiteX31" fmla="*/ 1150819 w 2672653"/>
                <a:gd name="connsiteY31" fmla="*/ 2082204 h 2108809"/>
                <a:gd name="connsiteX32" fmla="*/ 931656 w 2672653"/>
                <a:gd name="connsiteY32" fmla="*/ 2081093 h 2108809"/>
                <a:gd name="connsiteX33" fmla="*/ 823869 w 2672653"/>
                <a:gd name="connsiteY33" fmla="*/ 2018573 h 2108809"/>
                <a:gd name="connsiteX34" fmla="*/ 828139 w 2672653"/>
                <a:gd name="connsiteY34" fmla="*/ 1908565 h 2108809"/>
                <a:gd name="connsiteX35" fmla="*/ 783726 w 2672653"/>
                <a:gd name="connsiteY35" fmla="*/ 1665915 h 2108809"/>
                <a:gd name="connsiteX36" fmla="*/ 821648 w 2672653"/>
                <a:gd name="connsiteY36" fmla="*/ 1460847 h 2108809"/>
                <a:gd name="connsiteX37" fmla="*/ 480777 w 2672653"/>
                <a:gd name="connsiteY37" fmla="*/ 1443593 h 2108809"/>
                <a:gd name="connsiteX38" fmla="*/ 301160 w 2672653"/>
                <a:gd name="connsiteY38" fmla="*/ 1453501 h 2108809"/>
                <a:gd name="connsiteX39" fmla="*/ 103521 w 2672653"/>
                <a:gd name="connsiteY39" fmla="*/ 1390980 h 2108809"/>
                <a:gd name="connsiteX40" fmla="*/ 4 w 2672653"/>
                <a:gd name="connsiteY40" fmla="*/ 1270210 h 2108809"/>
                <a:gd name="connsiteX41" fmla="*/ 99593 w 2672653"/>
                <a:gd name="connsiteY41" fmla="*/ 1097426 h 2108809"/>
                <a:gd name="connsiteX42" fmla="*/ 79776 w 2672653"/>
                <a:gd name="connsiteY42" fmla="*/ 1005524 h 2108809"/>
                <a:gd name="connsiteX43" fmla="*/ 86268 w 2672653"/>
                <a:gd name="connsiteY43" fmla="*/ 718120 h 2108809"/>
                <a:gd name="connsiteX44" fmla="*/ 302099 w 2672653"/>
                <a:gd name="connsiteY44" fmla="*/ 662688 h 2108809"/>
                <a:gd name="connsiteX45" fmla="*/ 414072 w 2672653"/>
                <a:gd name="connsiteY45" fmla="*/ 614603 h 2108809"/>
                <a:gd name="connsiteX46" fmla="*/ 602999 w 2672653"/>
                <a:gd name="connsiteY46" fmla="*/ 664909 h 2108809"/>
                <a:gd name="connsiteX47" fmla="*/ 633234 w 2672653"/>
                <a:gd name="connsiteY47" fmla="*/ 514418 h 2108809"/>
                <a:gd name="connsiteX0" fmla="*/ 633234 w 2672653"/>
                <a:gd name="connsiteY0" fmla="*/ 514418 h 2108809"/>
                <a:gd name="connsiteX1" fmla="*/ 690117 w 2672653"/>
                <a:gd name="connsiteY1" fmla="*/ 390316 h 2108809"/>
                <a:gd name="connsiteX2" fmla="*/ 914404 w 2672653"/>
                <a:gd name="connsiteY2" fmla="*/ 217788 h 2108809"/>
                <a:gd name="connsiteX3" fmla="*/ 1047167 w 2672653"/>
                <a:gd name="connsiteY3" fmla="*/ 42117 h 2108809"/>
                <a:gd name="connsiteX4" fmla="*/ 1318274 w 2672653"/>
                <a:gd name="connsiteY4" fmla="*/ 9984 h 2108809"/>
                <a:gd name="connsiteX5" fmla="*/ 1501000 w 2672653"/>
                <a:gd name="connsiteY5" fmla="*/ 183282 h 2108809"/>
                <a:gd name="connsiteX6" fmla="*/ 1725287 w 2672653"/>
                <a:gd name="connsiteY6" fmla="*/ 235041 h 2108809"/>
                <a:gd name="connsiteX7" fmla="*/ 1846056 w 2672653"/>
                <a:gd name="connsiteY7" fmla="*/ 183282 h 2108809"/>
                <a:gd name="connsiteX8" fmla="*/ 1930204 w 2672653"/>
                <a:gd name="connsiteY8" fmla="*/ 51032 h 2108809"/>
                <a:gd name="connsiteX9" fmla="*/ 2013710 w 2672653"/>
                <a:gd name="connsiteY9" fmla="*/ 57189 h 2108809"/>
                <a:gd name="connsiteX10" fmla="*/ 2191113 w 2672653"/>
                <a:gd name="connsiteY10" fmla="*/ 235638 h 2108809"/>
                <a:gd name="connsiteX11" fmla="*/ 2380894 w 2672653"/>
                <a:gd name="connsiteY11" fmla="*/ 217788 h 2108809"/>
                <a:gd name="connsiteX12" fmla="*/ 2518917 w 2672653"/>
                <a:gd name="connsiteY12" fmla="*/ 355810 h 2108809"/>
                <a:gd name="connsiteX13" fmla="*/ 2467158 w 2672653"/>
                <a:gd name="connsiteY13" fmla="*/ 511086 h 2108809"/>
                <a:gd name="connsiteX14" fmla="*/ 2380894 w 2672653"/>
                <a:gd name="connsiteY14" fmla="*/ 614603 h 2108809"/>
                <a:gd name="connsiteX15" fmla="*/ 2311883 w 2672653"/>
                <a:gd name="connsiteY15" fmla="*/ 700867 h 2108809"/>
                <a:gd name="connsiteX16" fmla="*/ 2373890 w 2672653"/>
                <a:gd name="connsiteY16" fmla="*/ 801754 h 2108809"/>
                <a:gd name="connsiteX17" fmla="*/ 2311883 w 2672653"/>
                <a:gd name="connsiteY17" fmla="*/ 907901 h 2108809"/>
                <a:gd name="connsiteX18" fmla="*/ 2607041 w 2672653"/>
                <a:gd name="connsiteY18" fmla="*/ 1042780 h 2108809"/>
                <a:gd name="connsiteX19" fmla="*/ 2672653 w 2672653"/>
                <a:gd name="connsiteY19" fmla="*/ 1214796 h 2108809"/>
                <a:gd name="connsiteX20" fmla="*/ 2570675 w 2672653"/>
                <a:gd name="connsiteY20" fmla="*/ 1477244 h 2108809"/>
                <a:gd name="connsiteX21" fmla="*/ 2553679 w 2672653"/>
                <a:gd name="connsiteY21" fmla="*/ 1626234 h 2108809"/>
                <a:gd name="connsiteX22" fmla="*/ 2432653 w 2672653"/>
                <a:gd name="connsiteY22" fmla="*/ 1684278 h 2108809"/>
                <a:gd name="connsiteX23" fmla="*/ 2292666 w 2672653"/>
                <a:gd name="connsiteY23" fmla="*/ 1629103 h 2108809"/>
                <a:gd name="connsiteX24" fmla="*/ 2034727 w 2672653"/>
                <a:gd name="connsiteY24" fmla="*/ 1589216 h 2108809"/>
                <a:gd name="connsiteX25" fmla="*/ 1954698 w 2672653"/>
                <a:gd name="connsiteY25" fmla="*/ 1770029 h 2108809"/>
                <a:gd name="connsiteX26" fmla="*/ 1853999 w 2672653"/>
                <a:gd name="connsiteY26" fmla="*/ 1795824 h 2108809"/>
                <a:gd name="connsiteX27" fmla="*/ 1760988 w 2672653"/>
                <a:gd name="connsiteY27" fmla="*/ 1899341 h 2108809"/>
                <a:gd name="connsiteX28" fmla="*/ 1605115 w 2672653"/>
                <a:gd name="connsiteY28" fmla="*/ 1883454 h 2108809"/>
                <a:gd name="connsiteX29" fmla="*/ 1511762 w 2672653"/>
                <a:gd name="connsiteY29" fmla="*/ 1969718 h 2108809"/>
                <a:gd name="connsiteX30" fmla="*/ 1362977 w 2672653"/>
                <a:gd name="connsiteY30" fmla="*/ 2098346 h 2108809"/>
                <a:gd name="connsiteX31" fmla="*/ 1150819 w 2672653"/>
                <a:gd name="connsiteY31" fmla="*/ 2082204 h 2108809"/>
                <a:gd name="connsiteX32" fmla="*/ 931656 w 2672653"/>
                <a:gd name="connsiteY32" fmla="*/ 2081093 h 2108809"/>
                <a:gd name="connsiteX33" fmla="*/ 823869 w 2672653"/>
                <a:gd name="connsiteY33" fmla="*/ 2018573 h 2108809"/>
                <a:gd name="connsiteX34" fmla="*/ 918673 w 2672653"/>
                <a:gd name="connsiteY34" fmla="*/ 1904039 h 2108809"/>
                <a:gd name="connsiteX35" fmla="*/ 783726 w 2672653"/>
                <a:gd name="connsiteY35" fmla="*/ 1665915 h 2108809"/>
                <a:gd name="connsiteX36" fmla="*/ 821648 w 2672653"/>
                <a:gd name="connsiteY36" fmla="*/ 1460847 h 2108809"/>
                <a:gd name="connsiteX37" fmla="*/ 480777 w 2672653"/>
                <a:gd name="connsiteY37" fmla="*/ 1443593 h 2108809"/>
                <a:gd name="connsiteX38" fmla="*/ 301160 w 2672653"/>
                <a:gd name="connsiteY38" fmla="*/ 1453501 h 2108809"/>
                <a:gd name="connsiteX39" fmla="*/ 103521 w 2672653"/>
                <a:gd name="connsiteY39" fmla="*/ 1390980 h 2108809"/>
                <a:gd name="connsiteX40" fmla="*/ 4 w 2672653"/>
                <a:gd name="connsiteY40" fmla="*/ 1270210 h 2108809"/>
                <a:gd name="connsiteX41" fmla="*/ 99593 w 2672653"/>
                <a:gd name="connsiteY41" fmla="*/ 1097426 h 2108809"/>
                <a:gd name="connsiteX42" fmla="*/ 79776 w 2672653"/>
                <a:gd name="connsiteY42" fmla="*/ 1005524 h 2108809"/>
                <a:gd name="connsiteX43" fmla="*/ 86268 w 2672653"/>
                <a:gd name="connsiteY43" fmla="*/ 718120 h 2108809"/>
                <a:gd name="connsiteX44" fmla="*/ 302099 w 2672653"/>
                <a:gd name="connsiteY44" fmla="*/ 662688 h 2108809"/>
                <a:gd name="connsiteX45" fmla="*/ 414072 w 2672653"/>
                <a:gd name="connsiteY45" fmla="*/ 614603 h 2108809"/>
                <a:gd name="connsiteX46" fmla="*/ 602999 w 2672653"/>
                <a:gd name="connsiteY46" fmla="*/ 664909 h 2108809"/>
                <a:gd name="connsiteX47" fmla="*/ 633234 w 2672653"/>
                <a:gd name="connsiteY47" fmla="*/ 514418 h 2108809"/>
                <a:gd name="connsiteX0" fmla="*/ 633234 w 2672653"/>
                <a:gd name="connsiteY0" fmla="*/ 514418 h 2108809"/>
                <a:gd name="connsiteX1" fmla="*/ 690117 w 2672653"/>
                <a:gd name="connsiteY1" fmla="*/ 390316 h 2108809"/>
                <a:gd name="connsiteX2" fmla="*/ 914404 w 2672653"/>
                <a:gd name="connsiteY2" fmla="*/ 217788 h 2108809"/>
                <a:gd name="connsiteX3" fmla="*/ 1047167 w 2672653"/>
                <a:gd name="connsiteY3" fmla="*/ 42117 h 2108809"/>
                <a:gd name="connsiteX4" fmla="*/ 1318274 w 2672653"/>
                <a:gd name="connsiteY4" fmla="*/ 9984 h 2108809"/>
                <a:gd name="connsiteX5" fmla="*/ 1501000 w 2672653"/>
                <a:gd name="connsiteY5" fmla="*/ 183282 h 2108809"/>
                <a:gd name="connsiteX6" fmla="*/ 1725287 w 2672653"/>
                <a:gd name="connsiteY6" fmla="*/ 235041 h 2108809"/>
                <a:gd name="connsiteX7" fmla="*/ 1846056 w 2672653"/>
                <a:gd name="connsiteY7" fmla="*/ 183282 h 2108809"/>
                <a:gd name="connsiteX8" fmla="*/ 1930204 w 2672653"/>
                <a:gd name="connsiteY8" fmla="*/ 51032 h 2108809"/>
                <a:gd name="connsiteX9" fmla="*/ 2013710 w 2672653"/>
                <a:gd name="connsiteY9" fmla="*/ 57189 h 2108809"/>
                <a:gd name="connsiteX10" fmla="*/ 2191113 w 2672653"/>
                <a:gd name="connsiteY10" fmla="*/ 235638 h 2108809"/>
                <a:gd name="connsiteX11" fmla="*/ 2380894 w 2672653"/>
                <a:gd name="connsiteY11" fmla="*/ 217788 h 2108809"/>
                <a:gd name="connsiteX12" fmla="*/ 2518917 w 2672653"/>
                <a:gd name="connsiteY12" fmla="*/ 355810 h 2108809"/>
                <a:gd name="connsiteX13" fmla="*/ 2467158 w 2672653"/>
                <a:gd name="connsiteY13" fmla="*/ 511086 h 2108809"/>
                <a:gd name="connsiteX14" fmla="*/ 2380894 w 2672653"/>
                <a:gd name="connsiteY14" fmla="*/ 614603 h 2108809"/>
                <a:gd name="connsiteX15" fmla="*/ 2311883 w 2672653"/>
                <a:gd name="connsiteY15" fmla="*/ 700867 h 2108809"/>
                <a:gd name="connsiteX16" fmla="*/ 2373890 w 2672653"/>
                <a:gd name="connsiteY16" fmla="*/ 801754 h 2108809"/>
                <a:gd name="connsiteX17" fmla="*/ 2311883 w 2672653"/>
                <a:gd name="connsiteY17" fmla="*/ 907901 h 2108809"/>
                <a:gd name="connsiteX18" fmla="*/ 2607041 w 2672653"/>
                <a:gd name="connsiteY18" fmla="*/ 1042780 h 2108809"/>
                <a:gd name="connsiteX19" fmla="*/ 2672653 w 2672653"/>
                <a:gd name="connsiteY19" fmla="*/ 1214796 h 2108809"/>
                <a:gd name="connsiteX20" fmla="*/ 2570675 w 2672653"/>
                <a:gd name="connsiteY20" fmla="*/ 1477244 h 2108809"/>
                <a:gd name="connsiteX21" fmla="*/ 2553679 w 2672653"/>
                <a:gd name="connsiteY21" fmla="*/ 1626234 h 2108809"/>
                <a:gd name="connsiteX22" fmla="*/ 2432653 w 2672653"/>
                <a:gd name="connsiteY22" fmla="*/ 1684278 h 2108809"/>
                <a:gd name="connsiteX23" fmla="*/ 2292666 w 2672653"/>
                <a:gd name="connsiteY23" fmla="*/ 1629103 h 2108809"/>
                <a:gd name="connsiteX24" fmla="*/ 2034727 w 2672653"/>
                <a:gd name="connsiteY24" fmla="*/ 1589216 h 2108809"/>
                <a:gd name="connsiteX25" fmla="*/ 1954698 w 2672653"/>
                <a:gd name="connsiteY25" fmla="*/ 1770029 h 2108809"/>
                <a:gd name="connsiteX26" fmla="*/ 1853999 w 2672653"/>
                <a:gd name="connsiteY26" fmla="*/ 1795824 h 2108809"/>
                <a:gd name="connsiteX27" fmla="*/ 1760988 w 2672653"/>
                <a:gd name="connsiteY27" fmla="*/ 1899341 h 2108809"/>
                <a:gd name="connsiteX28" fmla="*/ 1605115 w 2672653"/>
                <a:gd name="connsiteY28" fmla="*/ 1883454 h 2108809"/>
                <a:gd name="connsiteX29" fmla="*/ 1511762 w 2672653"/>
                <a:gd name="connsiteY29" fmla="*/ 1969718 h 2108809"/>
                <a:gd name="connsiteX30" fmla="*/ 1362977 w 2672653"/>
                <a:gd name="connsiteY30" fmla="*/ 2098346 h 2108809"/>
                <a:gd name="connsiteX31" fmla="*/ 1150819 w 2672653"/>
                <a:gd name="connsiteY31" fmla="*/ 2082204 h 2108809"/>
                <a:gd name="connsiteX32" fmla="*/ 931656 w 2672653"/>
                <a:gd name="connsiteY32" fmla="*/ 2081093 h 2108809"/>
                <a:gd name="connsiteX33" fmla="*/ 887244 w 2672653"/>
                <a:gd name="connsiteY33" fmla="*/ 2045733 h 2108809"/>
                <a:gd name="connsiteX34" fmla="*/ 918673 w 2672653"/>
                <a:gd name="connsiteY34" fmla="*/ 1904039 h 2108809"/>
                <a:gd name="connsiteX35" fmla="*/ 783726 w 2672653"/>
                <a:gd name="connsiteY35" fmla="*/ 1665915 h 2108809"/>
                <a:gd name="connsiteX36" fmla="*/ 821648 w 2672653"/>
                <a:gd name="connsiteY36" fmla="*/ 1460847 h 2108809"/>
                <a:gd name="connsiteX37" fmla="*/ 480777 w 2672653"/>
                <a:gd name="connsiteY37" fmla="*/ 1443593 h 2108809"/>
                <a:gd name="connsiteX38" fmla="*/ 301160 w 2672653"/>
                <a:gd name="connsiteY38" fmla="*/ 1453501 h 2108809"/>
                <a:gd name="connsiteX39" fmla="*/ 103521 w 2672653"/>
                <a:gd name="connsiteY39" fmla="*/ 1390980 h 2108809"/>
                <a:gd name="connsiteX40" fmla="*/ 4 w 2672653"/>
                <a:gd name="connsiteY40" fmla="*/ 1270210 h 2108809"/>
                <a:gd name="connsiteX41" fmla="*/ 99593 w 2672653"/>
                <a:gd name="connsiteY41" fmla="*/ 1097426 h 2108809"/>
                <a:gd name="connsiteX42" fmla="*/ 79776 w 2672653"/>
                <a:gd name="connsiteY42" fmla="*/ 1005524 h 2108809"/>
                <a:gd name="connsiteX43" fmla="*/ 86268 w 2672653"/>
                <a:gd name="connsiteY43" fmla="*/ 718120 h 2108809"/>
                <a:gd name="connsiteX44" fmla="*/ 302099 w 2672653"/>
                <a:gd name="connsiteY44" fmla="*/ 662688 h 2108809"/>
                <a:gd name="connsiteX45" fmla="*/ 414072 w 2672653"/>
                <a:gd name="connsiteY45" fmla="*/ 614603 h 2108809"/>
                <a:gd name="connsiteX46" fmla="*/ 602999 w 2672653"/>
                <a:gd name="connsiteY46" fmla="*/ 664909 h 2108809"/>
                <a:gd name="connsiteX47" fmla="*/ 633234 w 2672653"/>
                <a:gd name="connsiteY47" fmla="*/ 514418 h 2108809"/>
                <a:gd name="connsiteX0" fmla="*/ 633234 w 2672653"/>
                <a:gd name="connsiteY0" fmla="*/ 514418 h 2108809"/>
                <a:gd name="connsiteX1" fmla="*/ 690117 w 2672653"/>
                <a:gd name="connsiteY1" fmla="*/ 390316 h 2108809"/>
                <a:gd name="connsiteX2" fmla="*/ 914404 w 2672653"/>
                <a:gd name="connsiteY2" fmla="*/ 217788 h 2108809"/>
                <a:gd name="connsiteX3" fmla="*/ 1047167 w 2672653"/>
                <a:gd name="connsiteY3" fmla="*/ 42117 h 2108809"/>
                <a:gd name="connsiteX4" fmla="*/ 1318274 w 2672653"/>
                <a:gd name="connsiteY4" fmla="*/ 9984 h 2108809"/>
                <a:gd name="connsiteX5" fmla="*/ 1501000 w 2672653"/>
                <a:gd name="connsiteY5" fmla="*/ 183282 h 2108809"/>
                <a:gd name="connsiteX6" fmla="*/ 1725287 w 2672653"/>
                <a:gd name="connsiteY6" fmla="*/ 235041 h 2108809"/>
                <a:gd name="connsiteX7" fmla="*/ 1846056 w 2672653"/>
                <a:gd name="connsiteY7" fmla="*/ 183282 h 2108809"/>
                <a:gd name="connsiteX8" fmla="*/ 1930204 w 2672653"/>
                <a:gd name="connsiteY8" fmla="*/ 51032 h 2108809"/>
                <a:gd name="connsiteX9" fmla="*/ 2013710 w 2672653"/>
                <a:gd name="connsiteY9" fmla="*/ 57189 h 2108809"/>
                <a:gd name="connsiteX10" fmla="*/ 2191113 w 2672653"/>
                <a:gd name="connsiteY10" fmla="*/ 235638 h 2108809"/>
                <a:gd name="connsiteX11" fmla="*/ 2380894 w 2672653"/>
                <a:gd name="connsiteY11" fmla="*/ 217788 h 2108809"/>
                <a:gd name="connsiteX12" fmla="*/ 2518917 w 2672653"/>
                <a:gd name="connsiteY12" fmla="*/ 355810 h 2108809"/>
                <a:gd name="connsiteX13" fmla="*/ 2467158 w 2672653"/>
                <a:gd name="connsiteY13" fmla="*/ 511086 h 2108809"/>
                <a:gd name="connsiteX14" fmla="*/ 2380894 w 2672653"/>
                <a:gd name="connsiteY14" fmla="*/ 614603 h 2108809"/>
                <a:gd name="connsiteX15" fmla="*/ 2311883 w 2672653"/>
                <a:gd name="connsiteY15" fmla="*/ 700867 h 2108809"/>
                <a:gd name="connsiteX16" fmla="*/ 2373890 w 2672653"/>
                <a:gd name="connsiteY16" fmla="*/ 801754 h 2108809"/>
                <a:gd name="connsiteX17" fmla="*/ 2311883 w 2672653"/>
                <a:gd name="connsiteY17" fmla="*/ 907901 h 2108809"/>
                <a:gd name="connsiteX18" fmla="*/ 2607041 w 2672653"/>
                <a:gd name="connsiteY18" fmla="*/ 1042780 h 2108809"/>
                <a:gd name="connsiteX19" fmla="*/ 2672653 w 2672653"/>
                <a:gd name="connsiteY19" fmla="*/ 1214796 h 2108809"/>
                <a:gd name="connsiteX20" fmla="*/ 2570675 w 2672653"/>
                <a:gd name="connsiteY20" fmla="*/ 1477244 h 2108809"/>
                <a:gd name="connsiteX21" fmla="*/ 2553679 w 2672653"/>
                <a:gd name="connsiteY21" fmla="*/ 1626234 h 2108809"/>
                <a:gd name="connsiteX22" fmla="*/ 2432653 w 2672653"/>
                <a:gd name="connsiteY22" fmla="*/ 1684278 h 2108809"/>
                <a:gd name="connsiteX23" fmla="*/ 2292666 w 2672653"/>
                <a:gd name="connsiteY23" fmla="*/ 1629103 h 2108809"/>
                <a:gd name="connsiteX24" fmla="*/ 2034727 w 2672653"/>
                <a:gd name="connsiteY24" fmla="*/ 1589216 h 2108809"/>
                <a:gd name="connsiteX25" fmla="*/ 1954698 w 2672653"/>
                <a:gd name="connsiteY25" fmla="*/ 1770029 h 2108809"/>
                <a:gd name="connsiteX26" fmla="*/ 1853999 w 2672653"/>
                <a:gd name="connsiteY26" fmla="*/ 1795824 h 2108809"/>
                <a:gd name="connsiteX27" fmla="*/ 1760988 w 2672653"/>
                <a:gd name="connsiteY27" fmla="*/ 1899341 h 2108809"/>
                <a:gd name="connsiteX28" fmla="*/ 1605115 w 2672653"/>
                <a:gd name="connsiteY28" fmla="*/ 1883454 h 2108809"/>
                <a:gd name="connsiteX29" fmla="*/ 1511762 w 2672653"/>
                <a:gd name="connsiteY29" fmla="*/ 1969718 h 2108809"/>
                <a:gd name="connsiteX30" fmla="*/ 1362977 w 2672653"/>
                <a:gd name="connsiteY30" fmla="*/ 2098346 h 2108809"/>
                <a:gd name="connsiteX31" fmla="*/ 1150819 w 2672653"/>
                <a:gd name="connsiteY31" fmla="*/ 2082204 h 2108809"/>
                <a:gd name="connsiteX32" fmla="*/ 931656 w 2672653"/>
                <a:gd name="connsiteY32" fmla="*/ 2081093 h 2108809"/>
                <a:gd name="connsiteX33" fmla="*/ 887244 w 2672653"/>
                <a:gd name="connsiteY33" fmla="*/ 2045733 h 2108809"/>
                <a:gd name="connsiteX34" fmla="*/ 918673 w 2672653"/>
                <a:gd name="connsiteY34" fmla="*/ 1904039 h 2108809"/>
                <a:gd name="connsiteX35" fmla="*/ 783726 w 2672653"/>
                <a:gd name="connsiteY35" fmla="*/ 1665915 h 2108809"/>
                <a:gd name="connsiteX36" fmla="*/ 821648 w 2672653"/>
                <a:gd name="connsiteY36" fmla="*/ 1460847 h 2108809"/>
                <a:gd name="connsiteX37" fmla="*/ 480777 w 2672653"/>
                <a:gd name="connsiteY37" fmla="*/ 1443593 h 2108809"/>
                <a:gd name="connsiteX38" fmla="*/ 301160 w 2672653"/>
                <a:gd name="connsiteY38" fmla="*/ 1453501 h 2108809"/>
                <a:gd name="connsiteX39" fmla="*/ 103521 w 2672653"/>
                <a:gd name="connsiteY39" fmla="*/ 1390980 h 2108809"/>
                <a:gd name="connsiteX40" fmla="*/ 4 w 2672653"/>
                <a:gd name="connsiteY40" fmla="*/ 1270210 h 2108809"/>
                <a:gd name="connsiteX41" fmla="*/ 99593 w 2672653"/>
                <a:gd name="connsiteY41" fmla="*/ 1097426 h 2108809"/>
                <a:gd name="connsiteX42" fmla="*/ 79776 w 2672653"/>
                <a:gd name="connsiteY42" fmla="*/ 1005524 h 2108809"/>
                <a:gd name="connsiteX43" fmla="*/ 86268 w 2672653"/>
                <a:gd name="connsiteY43" fmla="*/ 718120 h 2108809"/>
                <a:gd name="connsiteX44" fmla="*/ 302099 w 2672653"/>
                <a:gd name="connsiteY44" fmla="*/ 662688 h 2108809"/>
                <a:gd name="connsiteX45" fmla="*/ 414072 w 2672653"/>
                <a:gd name="connsiteY45" fmla="*/ 614603 h 2108809"/>
                <a:gd name="connsiteX46" fmla="*/ 602999 w 2672653"/>
                <a:gd name="connsiteY46" fmla="*/ 664909 h 2108809"/>
                <a:gd name="connsiteX47" fmla="*/ 633234 w 2672653"/>
                <a:gd name="connsiteY47" fmla="*/ 514418 h 2108809"/>
                <a:gd name="connsiteX0" fmla="*/ 633234 w 2672653"/>
                <a:gd name="connsiteY0" fmla="*/ 514418 h 2108809"/>
                <a:gd name="connsiteX1" fmla="*/ 690117 w 2672653"/>
                <a:gd name="connsiteY1" fmla="*/ 390316 h 2108809"/>
                <a:gd name="connsiteX2" fmla="*/ 914404 w 2672653"/>
                <a:gd name="connsiteY2" fmla="*/ 217788 h 2108809"/>
                <a:gd name="connsiteX3" fmla="*/ 1047167 w 2672653"/>
                <a:gd name="connsiteY3" fmla="*/ 42117 h 2108809"/>
                <a:gd name="connsiteX4" fmla="*/ 1318274 w 2672653"/>
                <a:gd name="connsiteY4" fmla="*/ 9984 h 2108809"/>
                <a:gd name="connsiteX5" fmla="*/ 1501000 w 2672653"/>
                <a:gd name="connsiteY5" fmla="*/ 183282 h 2108809"/>
                <a:gd name="connsiteX6" fmla="*/ 1725287 w 2672653"/>
                <a:gd name="connsiteY6" fmla="*/ 235041 h 2108809"/>
                <a:gd name="connsiteX7" fmla="*/ 1846056 w 2672653"/>
                <a:gd name="connsiteY7" fmla="*/ 183282 h 2108809"/>
                <a:gd name="connsiteX8" fmla="*/ 1930204 w 2672653"/>
                <a:gd name="connsiteY8" fmla="*/ 51032 h 2108809"/>
                <a:gd name="connsiteX9" fmla="*/ 2013710 w 2672653"/>
                <a:gd name="connsiteY9" fmla="*/ 57189 h 2108809"/>
                <a:gd name="connsiteX10" fmla="*/ 2191113 w 2672653"/>
                <a:gd name="connsiteY10" fmla="*/ 235638 h 2108809"/>
                <a:gd name="connsiteX11" fmla="*/ 2380894 w 2672653"/>
                <a:gd name="connsiteY11" fmla="*/ 217788 h 2108809"/>
                <a:gd name="connsiteX12" fmla="*/ 2518917 w 2672653"/>
                <a:gd name="connsiteY12" fmla="*/ 355810 h 2108809"/>
                <a:gd name="connsiteX13" fmla="*/ 2467158 w 2672653"/>
                <a:gd name="connsiteY13" fmla="*/ 511086 h 2108809"/>
                <a:gd name="connsiteX14" fmla="*/ 2380894 w 2672653"/>
                <a:gd name="connsiteY14" fmla="*/ 614603 h 2108809"/>
                <a:gd name="connsiteX15" fmla="*/ 2311883 w 2672653"/>
                <a:gd name="connsiteY15" fmla="*/ 700867 h 2108809"/>
                <a:gd name="connsiteX16" fmla="*/ 2373890 w 2672653"/>
                <a:gd name="connsiteY16" fmla="*/ 801754 h 2108809"/>
                <a:gd name="connsiteX17" fmla="*/ 2311883 w 2672653"/>
                <a:gd name="connsiteY17" fmla="*/ 907901 h 2108809"/>
                <a:gd name="connsiteX18" fmla="*/ 2607041 w 2672653"/>
                <a:gd name="connsiteY18" fmla="*/ 1042780 h 2108809"/>
                <a:gd name="connsiteX19" fmla="*/ 2672653 w 2672653"/>
                <a:gd name="connsiteY19" fmla="*/ 1214796 h 2108809"/>
                <a:gd name="connsiteX20" fmla="*/ 2570675 w 2672653"/>
                <a:gd name="connsiteY20" fmla="*/ 1477244 h 2108809"/>
                <a:gd name="connsiteX21" fmla="*/ 2553679 w 2672653"/>
                <a:gd name="connsiteY21" fmla="*/ 1626234 h 2108809"/>
                <a:gd name="connsiteX22" fmla="*/ 2432653 w 2672653"/>
                <a:gd name="connsiteY22" fmla="*/ 1684278 h 2108809"/>
                <a:gd name="connsiteX23" fmla="*/ 2292666 w 2672653"/>
                <a:gd name="connsiteY23" fmla="*/ 1629103 h 2108809"/>
                <a:gd name="connsiteX24" fmla="*/ 2034727 w 2672653"/>
                <a:gd name="connsiteY24" fmla="*/ 1589216 h 2108809"/>
                <a:gd name="connsiteX25" fmla="*/ 1954698 w 2672653"/>
                <a:gd name="connsiteY25" fmla="*/ 1770029 h 2108809"/>
                <a:gd name="connsiteX26" fmla="*/ 1853999 w 2672653"/>
                <a:gd name="connsiteY26" fmla="*/ 1795824 h 2108809"/>
                <a:gd name="connsiteX27" fmla="*/ 1760988 w 2672653"/>
                <a:gd name="connsiteY27" fmla="*/ 1899341 h 2108809"/>
                <a:gd name="connsiteX28" fmla="*/ 1605115 w 2672653"/>
                <a:gd name="connsiteY28" fmla="*/ 1883454 h 2108809"/>
                <a:gd name="connsiteX29" fmla="*/ 1511762 w 2672653"/>
                <a:gd name="connsiteY29" fmla="*/ 1969718 h 2108809"/>
                <a:gd name="connsiteX30" fmla="*/ 1362977 w 2672653"/>
                <a:gd name="connsiteY30" fmla="*/ 2098346 h 2108809"/>
                <a:gd name="connsiteX31" fmla="*/ 1150819 w 2672653"/>
                <a:gd name="connsiteY31" fmla="*/ 2082204 h 2108809"/>
                <a:gd name="connsiteX32" fmla="*/ 931656 w 2672653"/>
                <a:gd name="connsiteY32" fmla="*/ 2081093 h 2108809"/>
                <a:gd name="connsiteX33" fmla="*/ 819343 w 2672653"/>
                <a:gd name="connsiteY33" fmla="*/ 1968778 h 2108809"/>
                <a:gd name="connsiteX34" fmla="*/ 918673 w 2672653"/>
                <a:gd name="connsiteY34" fmla="*/ 1904039 h 2108809"/>
                <a:gd name="connsiteX35" fmla="*/ 783726 w 2672653"/>
                <a:gd name="connsiteY35" fmla="*/ 1665915 h 2108809"/>
                <a:gd name="connsiteX36" fmla="*/ 821648 w 2672653"/>
                <a:gd name="connsiteY36" fmla="*/ 1460847 h 2108809"/>
                <a:gd name="connsiteX37" fmla="*/ 480777 w 2672653"/>
                <a:gd name="connsiteY37" fmla="*/ 1443593 h 2108809"/>
                <a:gd name="connsiteX38" fmla="*/ 301160 w 2672653"/>
                <a:gd name="connsiteY38" fmla="*/ 1453501 h 2108809"/>
                <a:gd name="connsiteX39" fmla="*/ 103521 w 2672653"/>
                <a:gd name="connsiteY39" fmla="*/ 1390980 h 2108809"/>
                <a:gd name="connsiteX40" fmla="*/ 4 w 2672653"/>
                <a:gd name="connsiteY40" fmla="*/ 1270210 h 2108809"/>
                <a:gd name="connsiteX41" fmla="*/ 99593 w 2672653"/>
                <a:gd name="connsiteY41" fmla="*/ 1097426 h 2108809"/>
                <a:gd name="connsiteX42" fmla="*/ 79776 w 2672653"/>
                <a:gd name="connsiteY42" fmla="*/ 1005524 h 2108809"/>
                <a:gd name="connsiteX43" fmla="*/ 86268 w 2672653"/>
                <a:gd name="connsiteY43" fmla="*/ 718120 h 2108809"/>
                <a:gd name="connsiteX44" fmla="*/ 302099 w 2672653"/>
                <a:gd name="connsiteY44" fmla="*/ 662688 h 2108809"/>
                <a:gd name="connsiteX45" fmla="*/ 414072 w 2672653"/>
                <a:gd name="connsiteY45" fmla="*/ 614603 h 2108809"/>
                <a:gd name="connsiteX46" fmla="*/ 602999 w 2672653"/>
                <a:gd name="connsiteY46" fmla="*/ 664909 h 2108809"/>
                <a:gd name="connsiteX47" fmla="*/ 633234 w 2672653"/>
                <a:gd name="connsiteY47" fmla="*/ 514418 h 2108809"/>
                <a:gd name="connsiteX0" fmla="*/ 633234 w 2672653"/>
                <a:gd name="connsiteY0" fmla="*/ 514418 h 2108809"/>
                <a:gd name="connsiteX1" fmla="*/ 690117 w 2672653"/>
                <a:gd name="connsiteY1" fmla="*/ 390316 h 2108809"/>
                <a:gd name="connsiteX2" fmla="*/ 914404 w 2672653"/>
                <a:gd name="connsiteY2" fmla="*/ 217788 h 2108809"/>
                <a:gd name="connsiteX3" fmla="*/ 1047167 w 2672653"/>
                <a:gd name="connsiteY3" fmla="*/ 42117 h 2108809"/>
                <a:gd name="connsiteX4" fmla="*/ 1318274 w 2672653"/>
                <a:gd name="connsiteY4" fmla="*/ 9984 h 2108809"/>
                <a:gd name="connsiteX5" fmla="*/ 1501000 w 2672653"/>
                <a:gd name="connsiteY5" fmla="*/ 183282 h 2108809"/>
                <a:gd name="connsiteX6" fmla="*/ 1725287 w 2672653"/>
                <a:gd name="connsiteY6" fmla="*/ 235041 h 2108809"/>
                <a:gd name="connsiteX7" fmla="*/ 1846056 w 2672653"/>
                <a:gd name="connsiteY7" fmla="*/ 183282 h 2108809"/>
                <a:gd name="connsiteX8" fmla="*/ 1930204 w 2672653"/>
                <a:gd name="connsiteY8" fmla="*/ 51032 h 2108809"/>
                <a:gd name="connsiteX9" fmla="*/ 2013710 w 2672653"/>
                <a:gd name="connsiteY9" fmla="*/ 57189 h 2108809"/>
                <a:gd name="connsiteX10" fmla="*/ 2191113 w 2672653"/>
                <a:gd name="connsiteY10" fmla="*/ 235638 h 2108809"/>
                <a:gd name="connsiteX11" fmla="*/ 2380894 w 2672653"/>
                <a:gd name="connsiteY11" fmla="*/ 217788 h 2108809"/>
                <a:gd name="connsiteX12" fmla="*/ 2518917 w 2672653"/>
                <a:gd name="connsiteY12" fmla="*/ 355810 h 2108809"/>
                <a:gd name="connsiteX13" fmla="*/ 2467158 w 2672653"/>
                <a:gd name="connsiteY13" fmla="*/ 511086 h 2108809"/>
                <a:gd name="connsiteX14" fmla="*/ 2380894 w 2672653"/>
                <a:gd name="connsiteY14" fmla="*/ 614603 h 2108809"/>
                <a:gd name="connsiteX15" fmla="*/ 2311883 w 2672653"/>
                <a:gd name="connsiteY15" fmla="*/ 700867 h 2108809"/>
                <a:gd name="connsiteX16" fmla="*/ 2373890 w 2672653"/>
                <a:gd name="connsiteY16" fmla="*/ 801754 h 2108809"/>
                <a:gd name="connsiteX17" fmla="*/ 2311883 w 2672653"/>
                <a:gd name="connsiteY17" fmla="*/ 907901 h 2108809"/>
                <a:gd name="connsiteX18" fmla="*/ 2607041 w 2672653"/>
                <a:gd name="connsiteY18" fmla="*/ 1042780 h 2108809"/>
                <a:gd name="connsiteX19" fmla="*/ 2672653 w 2672653"/>
                <a:gd name="connsiteY19" fmla="*/ 1214796 h 2108809"/>
                <a:gd name="connsiteX20" fmla="*/ 2570675 w 2672653"/>
                <a:gd name="connsiteY20" fmla="*/ 1477244 h 2108809"/>
                <a:gd name="connsiteX21" fmla="*/ 2553679 w 2672653"/>
                <a:gd name="connsiteY21" fmla="*/ 1626234 h 2108809"/>
                <a:gd name="connsiteX22" fmla="*/ 2432653 w 2672653"/>
                <a:gd name="connsiteY22" fmla="*/ 1684278 h 2108809"/>
                <a:gd name="connsiteX23" fmla="*/ 2292666 w 2672653"/>
                <a:gd name="connsiteY23" fmla="*/ 1629103 h 2108809"/>
                <a:gd name="connsiteX24" fmla="*/ 2034727 w 2672653"/>
                <a:gd name="connsiteY24" fmla="*/ 1589216 h 2108809"/>
                <a:gd name="connsiteX25" fmla="*/ 1954698 w 2672653"/>
                <a:gd name="connsiteY25" fmla="*/ 1770029 h 2108809"/>
                <a:gd name="connsiteX26" fmla="*/ 1853999 w 2672653"/>
                <a:gd name="connsiteY26" fmla="*/ 1795824 h 2108809"/>
                <a:gd name="connsiteX27" fmla="*/ 1760988 w 2672653"/>
                <a:gd name="connsiteY27" fmla="*/ 1899341 h 2108809"/>
                <a:gd name="connsiteX28" fmla="*/ 1605115 w 2672653"/>
                <a:gd name="connsiteY28" fmla="*/ 1883454 h 2108809"/>
                <a:gd name="connsiteX29" fmla="*/ 1511762 w 2672653"/>
                <a:gd name="connsiteY29" fmla="*/ 1969718 h 2108809"/>
                <a:gd name="connsiteX30" fmla="*/ 1362977 w 2672653"/>
                <a:gd name="connsiteY30" fmla="*/ 2098346 h 2108809"/>
                <a:gd name="connsiteX31" fmla="*/ 1150819 w 2672653"/>
                <a:gd name="connsiteY31" fmla="*/ 2082204 h 2108809"/>
                <a:gd name="connsiteX32" fmla="*/ 931656 w 2672653"/>
                <a:gd name="connsiteY32" fmla="*/ 2081093 h 2108809"/>
                <a:gd name="connsiteX33" fmla="*/ 819343 w 2672653"/>
                <a:gd name="connsiteY33" fmla="*/ 1968778 h 2108809"/>
                <a:gd name="connsiteX34" fmla="*/ 891513 w 2672653"/>
                <a:gd name="connsiteY34" fmla="*/ 1840665 h 2108809"/>
                <a:gd name="connsiteX35" fmla="*/ 783726 w 2672653"/>
                <a:gd name="connsiteY35" fmla="*/ 1665915 h 2108809"/>
                <a:gd name="connsiteX36" fmla="*/ 821648 w 2672653"/>
                <a:gd name="connsiteY36" fmla="*/ 1460847 h 2108809"/>
                <a:gd name="connsiteX37" fmla="*/ 480777 w 2672653"/>
                <a:gd name="connsiteY37" fmla="*/ 1443593 h 2108809"/>
                <a:gd name="connsiteX38" fmla="*/ 301160 w 2672653"/>
                <a:gd name="connsiteY38" fmla="*/ 1453501 h 2108809"/>
                <a:gd name="connsiteX39" fmla="*/ 103521 w 2672653"/>
                <a:gd name="connsiteY39" fmla="*/ 1390980 h 2108809"/>
                <a:gd name="connsiteX40" fmla="*/ 4 w 2672653"/>
                <a:gd name="connsiteY40" fmla="*/ 1270210 h 2108809"/>
                <a:gd name="connsiteX41" fmla="*/ 99593 w 2672653"/>
                <a:gd name="connsiteY41" fmla="*/ 1097426 h 2108809"/>
                <a:gd name="connsiteX42" fmla="*/ 79776 w 2672653"/>
                <a:gd name="connsiteY42" fmla="*/ 1005524 h 2108809"/>
                <a:gd name="connsiteX43" fmla="*/ 86268 w 2672653"/>
                <a:gd name="connsiteY43" fmla="*/ 718120 h 2108809"/>
                <a:gd name="connsiteX44" fmla="*/ 302099 w 2672653"/>
                <a:gd name="connsiteY44" fmla="*/ 662688 h 2108809"/>
                <a:gd name="connsiteX45" fmla="*/ 414072 w 2672653"/>
                <a:gd name="connsiteY45" fmla="*/ 614603 h 2108809"/>
                <a:gd name="connsiteX46" fmla="*/ 602999 w 2672653"/>
                <a:gd name="connsiteY46" fmla="*/ 664909 h 2108809"/>
                <a:gd name="connsiteX47" fmla="*/ 633234 w 2672653"/>
                <a:gd name="connsiteY47" fmla="*/ 514418 h 2108809"/>
                <a:gd name="connsiteX0" fmla="*/ 633234 w 2672653"/>
                <a:gd name="connsiteY0" fmla="*/ 514418 h 2114420"/>
                <a:gd name="connsiteX1" fmla="*/ 690117 w 2672653"/>
                <a:gd name="connsiteY1" fmla="*/ 390316 h 2114420"/>
                <a:gd name="connsiteX2" fmla="*/ 914404 w 2672653"/>
                <a:gd name="connsiteY2" fmla="*/ 217788 h 2114420"/>
                <a:gd name="connsiteX3" fmla="*/ 1047167 w 2672653"/>
                <a:gd name="connsiteY3" fmla="*/ 42117 h 2114420"/>
                <a:gd name="connsiteX4" fmla="*/ 1318274 w 2672653"/>
                <a:gd name="connsiteY4" fmla="*/ 9984 h 2114420"/>
                <a:gd name="connsiteX5" fmla="*/ 1501000 w 2672653"/>
                <a:gd name="connsiteY5" fmla="*/ 183282 h 2114420"/>
                <a:gd name="connsiteX6" fmla="*/ 1725287 w 2672653"/>
                <a:gd name="connsiteY6" fmla="*/ 235041 h 2114420"/>
                <a:gd name="connsiteX7" fmla="*/ 1846056 w 2672653"/>
                <a:gd name="connsiteY7" fmla="*/ 183282 h 2114420"/>
                <a:gd name="connsiteX8" fmla="*/ 1930204 w 2672653"/>
                <a:gd name="connsiteY8" fmla="*/ 51032 h 2114420"/>
                <a:gd name="connsiteX9" fmla="*/ 2013710 w 2672653"/>
                <a:gd name="connsiteY9" fmla="*/ 57189 h 2114420"/>
                <a:gd name="connsiteX10" fmla="*/ 2191113 w 2672653"/>
                <a:gd name="connsiteY10" fmla="*/ 235638 h 2114420"/>
                <a:gd name="connsiteX11" fmla="*/ 2380894 w 2672653"/>
                <a:gd name="connsiteY11" fmla="*/ 217788 h 2114420"/>
                <a:gd name="connsiteX12" fmla="*/ 2518917 w 2672653"/>
                <a:gd name="connsiteY12" fmla="*/ 355810 h 2114420"/>
                <a:gd name="connsiteX13" fmla="*/ 2467158 w 2672653"/>
                <a:gd name="connsiteY13" fmla="*/ 511086 h 2114420"/>
                <a:gd name="connsiteX14" fmla="*/ 2380894 w 2672653"/>
                <a:gd name="connsiteY14" fmla="*/ 614603 h 2114420"/>
                <a:gd name="connsiteX15" fmla="*/ 2311883 w 2672653"/>
                <a:gd name="connsiteY15" fmla="*/ 700867 h 2114420"/>
                <a:gd name="connsiteX16" fmla="*/ 2373890 w 2672653"/>
                <a:gd name="connsiteY16" fmla="*/ 801754 h 2114420"/>
                <a:gd name="connsiteX17" fmla="*/ 2311883 w 2672653"/>
                <a:gd name="connsiteY17" fmla="*/ 907901 h 2114420"/>
                <a:gd name="connsiteX18" fmla="*/ 2607041 w 2672653"/>
                <a:gd name="connsiteY18" fmla="*/ 1042780 h 2114420"/>
                <a:gd name="connsiteX19" fmla="*/ 2672653 w 2672653"/>
                <a:gd name="connsiteY19" fmla="*/ 1214796 h 2114420"/>
                <a:gd name="connsiteX20" fmla="*/ 2570675 w 2672653"/>
                <a:gd name="connsiteY20" fmla="*/ 1477244 h 2114420"/>
                <a:gd name="connsiteX21" fmla="*/ 2553679 w 2672653"/>
                <a:gd name="connsiteY21" fmla="*/ 1626234 h 2114420"/>
                <a:gd name="connsiteX22" fmla="*/ 2432653 w 2672653"/>
                <a:gd name="connsiteY22" fmla="*/ 1684278 h 2114420"/>
                <a:gd name="connsiteX23" fmla="*/ 2292666 w 2672653"/>
                <a:gd name="connsiteY23" fmla="*/ 1629103 h 2114420"/>
                <a:gd name="connsiteX24" fmla="*/ 2034727 w 2672653"/>
                <a:gd name="connsiteY24" fmla="*/ 1589216 h 2114420"/>
                <a:gd name="connsiteX25" fmla="*/ 1954698 w 2672653"/>
                <a:gd name="connsiteY25" fmla="*/ 1770029 h 2114420"/>
                <a:gd name="connsiteX26" fmla="*/ 1853999 w 2672653"/>
                <a:gd name="connsiteY26" fmla="*/ 1795824 h 2114420"/>
                <a:gd name="connsiteX27" fmla="*/ 1760988 w 2672653"/>
                <a:gd name="connsiteY27" fmla="*/ 1899341 h 2114420"/>
                <a:gd name="connsiteX28" fmla="*/ 1605115 w 2672653"/>
                <a:gd name="connsiteY28" fmla="*/ 1883454 h 2114420"/>
                <a:gd name="connsiteX29" fmla="*/ 1511762 w 2672653"/>
                <a:gd name="connsiteY29" fmla="*/ 1969718 h 2114420"/>
                <a:gd name="connsiteX30" fmla="*/ 1362977 w 2672653"/>
                <a:gd name="connsiteY30" fmla="*/ 2098346 h 2114420"/>
                <a:gd name="connsiteX31" fmla="*/ 1150819 w 2672653"/>
                <a:gd name="connsiteY31" fmla="*/ 2082204 h 2114420"/>
                <a:gd name="connsiteX32" fmla="*/ 931656 w 2672653"/>
                <a:gd name="connsiteY32" fmla="*/ 2081093 h 2114420"/>
                <a:gd name="connsiteX33" fmla="*/ 819343 w 2672653"/>
                <a:gd name="connsiteY33" fmla="*/ 1968778 h 2114420"/>
                <a:gd name="connsiteX34" fmla="*/ 891513 w 2672653"/>
                <a:gd name="connsiteY34" fmla="*/ 1840665 h 2114420"/>
                <a:gd name="connsiteX35" fmla="*/ 783726 w 2672653"/>
                <a:gd name="connsiteY35" fmla="*/ 1665915 h 2114420"/>
                <a:gd name="connsiteX36" fmla="*/ 821648 w 2672653"/>
                <a:gd name="connsiteY36" fmla="*/ 1460847 h 2114420"/>
                <a:gd name="connsiteX37" fmla="*/ 480777 w 2672653"/>
                <a:gd name="connsiteY37" fmla="*/ 1443593 h 2114420"/>
                <a:gd name="connsiteX38" fmla="*/ 301160 w 2672653"/>
                <a:gd name="connsiteY38" fmla="*/ 1453501 h 2114420"/>
                <a:gd name="connsiteX39" fmla="*/ 103521 w 2672653"/>
                <a:gd name="connsiteY39" fmla="*/ 1390980 h 2114420"/>
                <a:gd name="connsiteX40" fmla="*/ 4 w 2672653"/>
                <a:gd name="connsiteY40" fmla="*/ 1270210 h 2114420"/>
                <a:gd name="connsiteX41" fmla="*/ 99593 w 2672653"/>
                <a:gd name="connsiteY41" fmla="*/ 1097426 h 2114420"/>
                <a:gd name="connsiteX42" fmla="*/ 79776 w 2672653"/>
                <a:gd name="connsiteY42" fmla="*/ 1005524 h 2114420"/>
                <a:gd name="connsiteX43" fmla="*/ 86268 w 2672653"/>
                <a:gd name="connsiteY43" fmla="*/ 718120 h 2114420"/>
                <a:gd name="connsiteX44" fmla="*/ 302099 w 2672653"/>
                <a:gd name="connsiteY44" fmla="*/ 662688 h 2114420"/>
                <a:gd name="connsiteX45" fmla="*/ 414072 w 2672653"/>
                <a:gd name="connsiteY45" fmla="*/ 614603 h 2114420"/>
                <a:gd name="connsiteX46" fmla="*/ 602999 w 2672653"/>
                <a:gd name="connsiteY46" fmla="*/ 664909 h 2114420"/>
                <a:gd name="connsiteX47" fmla="*/ 633234 w 2672653"/>
                <a:gd name="connsiteY47" fmla="*/ 514418 h 2114420"/>
                <a:gd name="connsiteX0" fmla="*/ 633234 w 2672653"/>
                <a:gd name="connsiteY0" fmla="*/ 514418 h 2114420"/>
                <a:gd name="connsiteX1" fmla="*/ 690117 w 2672653"/>
                <a:gd name="connsiteY1" fmla="*/ 390316 h 2114420"/>
                <a:gd name="connsiteX2" fmla="*/ 914404 w 2672653"/>
                <a:gd name="connsiteY2" fmla="*/ 217788 h 2114420"/>
                <a:gd name="connsiteX3" fmla="*/ 1047167 w 2672653"/>
                <a:gd name="connsiteY3" fmla="*/ 42117 h 2114420"/>
                <a:gd name="connsiteX4" fmla="*/ 1318274 w 2672653"/>
                <a:gd name="connsiteY4" fmla="*/ 9984 h 2114420"/>
                <a:gd name="connsiteX5" fmla="*/ 1501000 w 2672653"/>
                <a:gd name="connsiteY5" fmla="*/ 183282 h 2114420"/>
                <a:gd name="connsiteX6" fmla="*/ 1725287 w 2672653"/>
                <a:gd name="connsiteY6" fmla="*/ 235041 h 2114420"/>
                <a:gd name="connsiteX7" fmla="*/ 1846056 w 2672653"/>
                <a:gd name="connsiteY7" fmla="*/ 183282 h 2114420"/>
                <a:gd name="connsiteX8" fmla="*/ 1930204 w 2672653"/>
                <a:gd name="connsiteY8" fmla="*/ 51032 h 2114420"/>
                <a:gd name="connsiteX9" fmla="*/ 2013710 w 2672653"/>
                <a:gd name="connsiteY9" fmla="*/ 57189 h 2114420"/>
                <a:gd name="connsiteX10" fmla="*/ 2191113 w 2672653"/>
                <a:gd name="connsiteY10" fmla="*/ 235638 h 2114420"/>
                <a:gd name="connsiteX11" fmla="*/ 2380894 w 2672653"/>
                <a:gd name="connsiteY11" fmla="*/ 217788 h 2114420"/>
                <a:gd name="connsiteX12" fmla="*/ 2518917 w 2672653"/>
                <a:gd name="connsiteY12" fmla="*/ 355810 h 2114420"/>
                <a:gd name="connsiteX13" fmla="*/ 2467158 w 2672653"/>
                <a:gd name="connsiteY13" fmla="*/ 511086 h 2114420"/>
                <a:gd name="connsiteX14" fmla="*/ 2380894 w 2672653"/>
                <a:gd name="connsiteY14" fmla="*/ 614603 h 2114420"/>
                <a:gd name="connsiteX15" fmla="*/ 2311883 w 2672653"/>
                <a:gd name="connsiteY15" fmla="*/ 700867 h 2114420"/>
                <a:gd name="connsiteX16" fmla="*/ 2373890 w 2672653"/>
                <a:gd name="connsiteY16" fmla="*/ 801754 h 2114420"/>
                <a:gd name="connsiteX17" fmla="*/ 2311883 w 2672653"/>
                <a:gd name="connsiteY17" fmla="*/ 907901 h 2114420"/>
                <a:gd name="connsiteX18" fmla="*/ 2607041 w 2672653"/>
                <a:gd name="connsiteY18" fmla="*/ 1042780 h 2114420"/>
                <a:gd name="connsiteX19" fmla="*/ 2672653 w 2672653"/>
                <a:gd name="connsiteY19" fmla="*/ 1214796 h 2114420"/>
                <a:gd name="connsiteX20" fmla="*/ 2570675 w 2672653"/>
                <a:gd name="connsiteY20" fmla="*/ 1477244 h 2114420"/>
                <a:gd name="connsiteX21" fmla="*/ 2553679 w 2672653"/>
                <a:gd name="connsiteY21" fmla="*/ 1626234 h 2114420"/>
                <a:gd name="connsiteX22" fmla="*/ 2432653 w 2672653"/>
                <a:gd name="connsiteY22" fmla="*/ 1684278 h 2114420"/>
                <a:gd name="connsiteX23" fmla="*/ 2292666 w 2672653"/>
                <a:gd name="connsiteY23" fmla="*/ 1629103 h 2114420"/>
                <a:gd name="connsiteX24" fmla="*/ 2034727 w 2672653"/>
                <a:gd name="connsiteY24" fmla="*/ 1589216 h 2114420"/>
                <a:gd name="connsiteX25" fmla="*/ 1954698 w 2672653"/>
                <a:gd name="connsiteY25" fmla="*/ 1770029 h 2114420"/>
                <a:gd name="connsiteX26" fmla="*/ 1853999 w 2672653"/>
                <a:gd name="connsiteY26" fmla="*/ 1795824 h 2114420"/>
                <a:gd name="connsiteX27" fmla="*/ 1760988 w 2672653"/>
                <a:gd name="connsiteY27" fmla="*/ 1899341 h 2114420"/>
                <a:gd name="connsiteX28" fmla="*/ 1605115 w 2672653"/>
                <a:gd name="connsiteY28" fmla="*/ 1883454 h 2114420"/>
                <a:gd name="connsiteX29" fmla="*/ 1511762 w 2672653"/>
                <a:gd name="connsiteY29" fmla="*/ 1969718 h 2114420"/>
                <a:gd name="connsiteX30" fmla="*/ 1362977 w 2672653"/>
                <a:gd name="connsiteY30" fmla="*/ 2098346 h 2114420"/>
                <a:gd name="connsiteX31" fmla="*/ 1150819 w 2672653"/>
                <a:gd name="connsiteY31" fmla="*/ 2082204 h 2114420"/>
                <a:gd name="connsiteX32" fmla="*/ 931656 w 2672653"/>
                <a:gd name="connsiteY32" fmla="*/ 2081093 h 2114420"/>
                <a:gd name="connsiteX33" fmla="*/ 819343 w 2672653"/>
                <a:gd name="connsiteY33" fmla="*/ 1968778 h 2114420"/>
                <a:gd name="connsiteX34" fmla="*/ 891513 w 2672653"/>
                <a:gd name="connsiteY34" fmla="*/ 1840665 h 2114420"/>
                <a:gd name="connsiteX35" fmla="*/ 783726 w 2672653"/>
                <a:gd name="connsiteY35" fmla="*/ 1665915 h 2114420"/>
                <a:gd name="connsiteX36" fmla="*/ 821648 w 2672653"/>
                <a:gd name="connsiteY36" fmla="*/ 1460847 h 2114420"/>
                <a:gd name="connsiteX37" fmla="*/ 480777 w 2672653"/>
                <a:gd name="connsiteY37" fmla="*/ 1443593 h 2114420"/>
                <a:gd name="connsiteX38" fmla="*/ 301160 w 2672653"/>
                <a:gd name="connsiteY38" fmla="*/ 1453501 h 2114420"/>
                <a:gd name="connsiteX39" fmla="*/ 103521 w 2672653"/>
                <a:gd name="connsiteY39" fmla="*/ 1390980 h 2114420"/>
                <a:gd name="connsiteX40" fmla="*/ 4 w 2672653"/>
                <a:gd name="connsiteY40" fmla="*/ 1270210 h 2114420"/>
                <a:gd name="connsiteX41" fmla="*/ 99593 w 2672653"/>
                <a:gd name="connsiteY41" fmla="*/ 1097426 h 2114420"/>
                <a:gd name="connsiteX42" fmla="*/ 79776 w 2672653"/>
                <a:gd name="connsiteY42" fmla="*/ 1005524 h 2114420"/>
                <a:gd name="connsiteX43" fmla="*/ 86268 w 2672653"/>
                <a:gd name="connsiteY43" fmla="*/ 718120 h 2114420"/>
                <a:gd name="connsiteX44" fmla="*/ 302099 w 2672653"/>
                <a:gd name="connsiteY44" fmla="*/ 662688 h 2114420"/>
                <a:gd name="connsiteX45" fmla="*/ 414072 w 2672653"/>
                <a:gd name="connsiteY45" fmla="*/ 614603 h 2114420"/>
                <a:gd name="connsiteX46" fmla="*/ 602999 w 2672653"/>
                <a:gd name="connsiteY46" fmla="*/ 664909 h 2114420"/>
                <a:gd name="connsiteX47" fmla="*/ 633234 w 2672653"/>
                <a:gd name="connsiteY47" fmla="*/ 514418 h 2114420"/>
                <a:gd name="connsiteX0" fmla="*/ 633234 w 2672653"/>
                <a:gd name="connsiteY0" fmla="*/ 514418 h 2106373"/>
                <a:gd name="connsiteX1" fmla="*/ 690117 w 2672653"/>
                <a:gd name="connsiteY1" fmla="*/ 390316 h 2106373"/>
                <a:gd name="connsiteX2" fmla="*/ 914404 w 2672653"/>
                <a:gd name="connsiteY2" fmla="*/ 217788 h 2106373"/>
                <a:gd name="connsiteX3" fmla="*/ 1047167 w 2672653"/>
                <a:gd name="connsiteY3" fmla="*/ 42117 h 2106373"/>
                <a:gd name="connsiteX4" fmla="*/ 1318274 w 2672653"/>
                <a:gd name="connsiteY4" fmla="*/ 9984 h 2106373"/>
                <a:gd name="connsiteX5" fmla="*/ 1501000 w 2672653"/>
                <a:gd name="connsiteY5" fmla="*/ 183282 h 2106373"/>
                <a:gd name="connsiteX6" fmla="*/ 1725287 w 2672653"/>
                <a:gd name="connsiteY6" fmla="*/ 235041 h 2106373"/>
                <a:gd name="connsiteX7" fmla="*/ 1846056 w 2672653"/>
                <a:gd name="connsiteY7" fmla="*/ 183282 h 2106373"/>
                <a:gd name="connsiteX8" fmla="*/ 1930204 w 2672653"/>
                <a:gd name="connsiteY8" fmla="*/ 51032 h 2106373"/>
                <a:gd name="connsiteX9" fmla="*/ 2013710 w 2672653"/>
                <a:gd name="connsiteY9" fmla="*/ 57189 h 2106373"/>
                <a:gd name="connsiteX10" fmla="*/ 2191113 w 2672653"/>
                <a:gd name="connsiteY10" fmla="*/ 235638 h 2106373"/>
                <a:gd name="connsiteX11" fmla="*/ 2380894 w 2672653"/>
                <a:gd name="connsiteY11" fmla="*/ 217788 h 2106373"/>
                <a:gd name="connsiteX12" fmla="*/ 2518917 w 2672653"/>
                <a:gd name="connsiteY12" fmla="*/ 355810 h 2106373"/>
                <a:gd name="connsiteX13" fmla="*/ 2467158 w 2672653"/>
                <a:gd name="connsiteY13" fmla="*/ 511086 h 2106373"/>
                <a:gd name="connsiteX14" fmla="*/ 2380894 w 2672653"/>
                <a:gd name="connsiteY14" fmla="*/ 614603 h 2106373"/>
                <a:gd name="connsiteX15" fmla="*/ 2311883 w 2672653"/>
                <a:gd name="connsiteY15" fmla="*/ 700867 h 2106373"/>
                <a:gd name="connsiteX16" fmla="*/ 2373890 w 2672653"/>
                <a:gd name="connsiteY16" fmla="*/ 801754 h 2106373"/>
                <a:gd name="connsiteX17" fmla="*/ 2311883 w 2672653"/>
                <a:gd name="connsiteY17" fmla="*/ 907901 h 2106373"/>
                <a:gd name="connsiteX18" fmla="*/ 2607041 w 2672653"/>
                <a:gd name="connsiteY18" fmla="*/ 1042780 h 2106373"/>
                <a:gd name="connsiteX19" fmla="*/ 2672653 w 2672653"/>
                <a:gd name="connsiteY19" fmla="*/ 1214796 h 2106373"/>
                <a:gd name="connsiteX20" fmla="*/ 2570675 w 2672653"/>
                <a:gd name="connsiteY20" fmla="*/ 1477244 h 2106373"/>
                <a:gd name="connsiteX21" fmla="*/ 2553679 w 2672653"/>
                <a:gd name="connsiteY21" fmla="*/ 1626234 h 2106373"/>
                <a:gd name="connsiteX22" fmla="*/ 2432653 w 2672653"/>
                <a:gd name="connsiteY22" fmla="*/ 1684278 h 2106373"/>
                <a:gd name="connsiteX23" fmla="*/ 2292666 w 2672653"/>
                <a:gd name="connsiteY23" fmla="*/ 1629103 h 2106373"/>
                <a:gd name="connsiteX24" fmla="*/ 2034727 w 2672653"/>
                <a:gd name="connsiteY24" fmla="*/ 1589216 h 2106373"/>
                <a:gd name="connsiteX25" fmla="*/ 1954698 w 2672653"/>
                <a:gd name="connsiteY25" fmla="*/ 1770029 h 2106373"/>
                <a:gd name="connsiteX26" fmla="*/ 1853999 w 2672653"/>
                <a:gd name="connsiteY26" fmla="*/ 1795824 h 2106373"/>
                <a:gd name="connsiteX27" fmla="*/ 1760988 w 2672653"/>
                <a:gd name="connsiteY27" fmla="*/ 1899341 h 2106373"/>
                <a:gd name="connsiteX28" fmla="*/ 1605115 w 2672653"/>
                <a:gd name="connsiteY28" fmla="*/ 1883454 h 2106373"/>
                <a:gd name="connsiteX29" fmla="*/ 1448387 w 2672653"/>
                <a:gd name="connsiteY29" fmla="*/ 1938031 h 2106373"/>
                <a:gd name="connsiteX30" fmla="*/ 1362977 w 2672653"/>
                <a:gd name="connsiteY30" fmla="*/ 2098346 h 2106373"/>
                <a:gd name="connsiteX31" fmla="*/ 1150819 w 2672653"/>
                <a:gd name="connsiteY31" fmla="*/ 2082204 h 2106373"/>
                <a:gd name="connsiteX32" fmla="*/ 931656 w 2672653"/>
                <a:gd name="connsiteY32" fmla="*/ 2081093 h 2106373"/>
                <a:gd name="connsiteX33" fmla="*/ 819343 w 2672653"/>
                <a:gd name="connsiteY33" fmla="*/ 1968778 h 2106373"/>
                <a:gd name="connsiteX34" fmla="*/ 891513 w 2672653"/>
                <a:gd name="connsiteY34" fmla="*/ 1840665 h 2106373"/>
                <a:gd name="connsiteX35" fmla="*/ 783726 w 2672653"/>
                <a:gd name="connsiteY35" fmla="*/ 1665915 h 2106373"/>
                <a:gd name="connsiteX36" fmla="*/ 821648 w 2672653"/>
                <a:gd name="connsiteY36" fmla="*/ 1460847 h 2106373"/>
                <a:gd name="connsiteX37" fmla="*/ 480777 w 2672653"/>
                <a:gd name="connsiteY37" fmla="*/ 1443593 h 2106373"/>
                <a:gd name="connsiteX38" fmla="*/ 301160 w 2672653"/>
                <a:gd name="connsiteY38" fmla="*/ 1453501 h 2106373"/>
                <a:gd name="connsiteX39" fmla="*/ 103521 w 2672653"/>
                <a:gd name="connsiteY39" fmla="*/ 1390980 h 2106373"/>
                <a:gd name="connsiteX40" fmla="*/ 4 w 2672653"/>
                <a:gd name="connsiteY40" fmla="*/ 1270210 h 2106373"/>
                <a:gd name="connsiteX41" fmla="*/ 99593 w 2672653"/>
                <a:gd name="connsiteY41" fmla="*/ 1097426 h 2106373"/>
                <a:gd name="connsiteX42" fmla="*/ 79776 w 2672653"/>
                <a:gd name="connsiteY42" fmla="*/ 1005524 h 2106373"/>
                <a:gd name="connsiteX43" fmla="*/ 86268 w 2672653"/>
                <a:gd name="connsiteY43" fmla="*/ 718120 h 2106373"/>
                <a:gd name="connsiteX44" fmla="*/ 302099 w 2672653"/>
                <a:gd name="connsiteY44" fmla="*/ 662688 h 2106373"/>
                <a:gd name="connsiteX45" fmla="*/ 414072 w 2672653"/>
                <a:gd name="connsiteY45" fmla="*/ 614603 h 2106373"/>
                <a:gd name="connsiteX46" fmla="*/ 602999 w 2672653"/>
                <a:gd name="connsiteY46" fmla="*/ 664909 h 2106373"/>
                <a:gd name="connsiteX47" fmla="*/ 633234 w 2672653"/>
                <a:gd name="connsiteY47" fmla="*/ 514418 h 2106373"/>
                <a:gd name="connsiteX0" fmla="*/ 633234 w 2675658"/>
                <a:gd name="connsiteY0" fmla="*/ 514418 h 2106373"/>
                <a:gd name="connsiteX1" fmla="*/ 690117 w 2675658"/>
                <a:gd name="connsiteY1" fmla="*/ 390316 h 2106373"/>
                <a:gd name="connsiteX2" fmla="*/ 914404 w 2675658"/>
                <a:gd name="connsiteY2" fmla="*/ 217788 h 2106373"/>
                <a:gd name="connsiteX3" fmla="*/ 1047167 w 2675658"/>
                <a:gd name="connsiteY3" fmla="*/ 42117 h 2106373"/>
                <a:gd name="connsiteX4" fmla="*/ 1318274 w 2675658"/>
                <a:gd name="connsiteY4" fmla="*/ 9984 h 2106373"/>
                <a:gd name="connsiteX5" fmla="*/ 1501000 w 2675658"/>
                <a:gd name="connsiteY5" fmla="*/ 183282 h 2106373"/>
                <a:gd name="connsiteX6" fmla="*/ 1725287 w 2675658"/>
                <a:gd name="connsiteY6" fmla="*/ 235041 h 2106373"/>
                <a:gd name="connsiteX7" fmla="*/ 1846056 w 2675658"/>
                <a:gd name="connsiteY7" fmla="*/ 183282 h 2106373"/>
                <a:gd name="connsiteX8" fmla="*/ 1930204 w 2675658"/>
                <a:gd name="connsiteY8" fmla="*/ 51032 h 2106373"/>
                <a:gd name="connsiteX9" fmla="*/ 2013710 w 2675658"/>
                <a:gd name="connsiteY9" fmla="*/ 57189 h 2106373"/>
                <a:gd name="connsiteX10" fmla="*/ 2191113 w 2675658"/>
                <a:gd name="connsiteY10" fmla="*/ 235638 h 2106373"/>
                <a:gd name="connsiteX11" fmla="*/ 2380894 w 2675658"/>
                <a:gd name="connsiteY11" fmla="*/ 217788 h 2106373"/>
                <a:gd name="connsiteX12" fmla="*/ 2518917 w 2675658"/>
                <a:gd name="connsiteY12" fmla="*/ 355810 h 2106373"/>
                <a:gd name="connsiteX13" fmla="*/ 2467158 w 2675658"/>
                <a:gd name="connsiteY13" fmla="*/ 511086 h 2106373"/>
                <a:gd name="connsiteX14" fmla="*/ 2380894 w 2675658"/>
                <a:gd name="connsiteY14" fmla="*/ 614603 h 2106373"/>
                <a:gd name="connsiteX15" fmla="*/ 2311883 w 2675658"/>
                <a:gd name="connsiteY15" fmla="*/ 700867 h 2106373"/>
                <a:gd name="connsiteX16" fmla="*/ 2373890 w 2675658"/>
                <a:gd name="connsiteY16" fmla="*/ 801754 h 2106373"/>
                <a:gd name="connsiteX17" fmla="*/ 2311883 w 2675658"/>
                <a:gd name="connsiteY17" fmla="*/ 907901 h 2106373"/>
                <a:gd name="connsiteX18" fmla="*/ 2607041 w 2675658"/>
                <a:gd name="connsiteY18" fmla="*/ 1042780 h 2106373"/>
                <a:gd name="connsiteX19" fmla="*/ 2672653 w 2675658"/>
                <a:gd name="connsiteY19" fmla="*/ 1214796 h 2106373"/>
                <a:gd name="connsiteX20" fmla="*/ 2570675 w 2675658"/>
                <a:gd name="connsiteY20" fmla="*/ 1477244 h 2106373"/>
                <a:gd name="connsiteX21" fmla="*/ 2553679 w 2675658"/>
                <a:gd name="connsiteY21" fmla="*/ 1626234 h 2106373"/>
                <a:gd name="connsiteX22" fmla="*/ 2432653 w 2675658"/>
                <a:gd name="connsiteY22" fmla="*/ 1684278 h 2106373"/>
                <a:gd name="connsiteX23" fmla="*/ 2292666 w 2675658"/>
                <a:gd name="connsiteY23" fmla="*/ 1629103 h 2106373"/>
                <a:gd name="connsiteX24" fmla="*/ 2034727 w 2675658"/>
                <a:gd name="connsiteY24" fmla="*/ 1589216 h 2106373"/>
                <a:gd name="connsiteX25" fmla="*/ 1954698 w 2675658"/>
                <a:gd name="connsiteY25" fmla="*/ 1770029 h 2106373"/>
                <a:gd name="connsiteX26" fmla="*/ 1853999 w 2675658"/>
                <a:gd name="connsiteY26" fmla="*/ 1795824 h 2106373"/>
                <a:gd name="connsiteX27" fmla="*/ 1760988 w 2675658"/>
                <a:gd name="connsiteY27" fmla="*/ 1899341 h 2106373"/>
                <a:gd name="connsiteX28" fmla="*/ 1605115 w 2675658"/>
                <a:gd name="connsiteY28" fmla="*/ 1883454 h 2106373"/>
                <a:gd name="connsiteX29" fmla="*/ 1448387 w 2675658"/>
                <a:gd name="connsiteY29" fmla="*/ 1938031 h 2106373"/>
                <a:gd name="connsiteX30" fmla="*/ 1362977 w 2675658"/>
                <a:gd name="connsiteY30" fmla="*/ 2098346 h 2106373"/>
                <a:gd name="connsiteX31" fmla="*/ 1150819 w 2675658"/>
                <a:gd name="connsiteY31" fmla="*/ 2082204 h 2106373"/>
                <a:gd name="connsiteX32" fmla="*/ 931656 w 2675658"/>
                <a:gd name="connsiteY32" fmla="*/ 2081093 h 2106373"/>
                <a:gd name="connsiteX33" fmla="*/ 819343 w 2675658"/>
                <a:gd name="connsiteY33" fmla="*/ 1968778 h 2106373"/>
                <a:gd name="connsiteX34" fmla="*/ 891513 w 2675658"/>
                <a:gd name="connsiteY34" fmla="*/ 1840665 h 2106373"/>
                <a:gd name="connsiteX35" fmla="*/ 783726 w 2675658"/>
                <a:gd name="connsiteY35" fmla="*/ 1665915 h 2106373"/>
                <a:gd name="connsiteX36" fmla="*/ 821648 w 2675658"/>
                <a:gd name="connsiteY36" fmla="*/ 1460847 h 2106373"/>
                <a:gd name="connsiteX37" fmla="*/ 480777 w 2675658"/>
                <a:gd name="connsiteY37" fmla="*/ 1443593 h 2106373"/>
                <a:gd name="connsiteX38" fmla="*/ 301160 w 2675658"/>
                <a:gd name="connsiteY38" fmla="*/ 1453501 h 2106373"/>
                <a:gd name="connsiteX39" fmla="*/ 103521 w 2675658"/>
                <a:gd name="connsiteY39" fmla="*/ 1390980 h 2106373"/>
                <a:gd name="connsiteX40" fmla="*/ 4 w 2675658"/>
                <a:gd name="connsiteY40" fmla="*/ 1270210 h 2106373"/>
                <a:gd name="connsiteX41" fmla="*/ 99593 w 2675658"/>
                <a:gd name="connsiteY41" fmla="*/ 1097426 h 2106373"/>
                <a:gd name="connsiteX42" fmla="*/ 79776 w 2675658"/>
                <a:gd name="connsiteY42" fmla="*/ 1005524 h 2106373"/>
                <a:gd name="connsiteX43" fmla="*/ 86268 w 2675658"/>
                <a:gd name="connsiteY43" fmla="*/ 718120 h 2106373"/>
                <a:gd name="connsiteX44" fmla="*/ 302099 w 2675658"/>
                <a:gd name="connsiteY44" fmla="*/ 662688 h 2106373"/>
                <a:gd name="connsiteX45" fmla="*/ 414072 w 2675658"/>
                <a:gd name="connsiteY45" fmla="*/ 614603 h 2106373"/>
                <a:gd name="connsiteX46" fmla="*/ 602999 w 2675658"/>
                <a:gd name="connsiteY46" fmla="*/ 664909 h 2106373"/>
                <a:gd name="connsiteX47" fmla="*/ 633234 w 2675658"/>
                <a:gd name="connsiteY47" fmla="*/ 514418 h 2106373"/>
                <a:gd name="connsiteX0" fmla="*/ 633234 w 2675658"/>
                <a:gd name="connsiteY0" fmla="*/ 514418 h 2106373"/>
                <a:gd name="connsiteX1" fmla="*/ 690117 w 2675658"/>
                <a:gd name="connsiteY1" fmla="*/ 390316 h 2106373"/>
                <a:gd name="connsiteX2" fmla="*/ 914404 w 2675658"/>
                <a:gd name="connsiteY2" fmla="*/ 217788 h 2106373"/>
                <a:gd name="connsiteX3" fmla="*/ 1047167 w 2675658"/>
                <a:gd name="connsiteY3" fmla="*/ 42117 h 2106373"/>
                <a:gd name="connsiteX4" fmla="*/ 1318274 w 2675658"/>
                <a:gd name="connsiteY4" fmla="*/ 9984 h 2106373"/>
                <a:gd name="connsiteX5" fmla="*/ 1501000 w 2675658"/>
                <a:gd name="connsiteY5" fmla="*/ 183282 h 2106373"/>
                <a:gd name="connsiteX6" fmla="*/ 1725287 w 2675658"/>
                <a:gd name="connsiteY6" fmla="*/ 235041 h 2106373"/>
                <a:gd name="connsiteX7" fmla="*/ 1846056 w 2675658"/>
                <a:gd name="connsiteY7" fmla="*/ 183282 h 2106373"/>
                <a:gd name="connsiteX8" fmla="*/ 1930204 w 2675658"/>
                <a:gd name="connsiteY8" fmla="*/ 51032 h 2106373"/>
                <a:gd name="connsiteX9" fmla="*/ 2013710 w 2675658"/>
                <a:gd name="connsiteY9" fmla="*/ 57189 h 2106373"/>
                <a:gd name="connsiteX10" fmla="*/ 2191113 w 2675658"/>
                <a:gd name="connsiteY10" fmla="*/ 235638 h 2106373"/>
                <a:gd name="connsiteX11" fmla="*/ 2380894 w 2675658"/>
                <a:gd name="connsiteY11" fmla="*/ 217788 h 2106373"/>
                <a:gd name="connsiteX12" fmla="*/ 2518917 w 2675658"/>
                <a:gd name="connsiteY12" fmla="*/ 355810 h 2106373"/>
                <a:gd name="connsiteX13" fmla="*/ 2467158 w 2675658"/>
                <a:gd name="connsiteY13" fmla="*/ 511086 h 2106373"/>
                <a:gd name="connsiteX14" fmla="*/ 2380894 w 2675658"/>
                <a:gd name="connsiteY14" fmla="*/ 614603 h 2106373"/>
                <a:gd name="connsiteX15" fmla="*/ 2311883 w 2675658"/>
                <a:gd name="connsiteY15" fmla="*/ 700867 h 2106373"/>
                <a:gd name="connsiteX16" fmla="*/ 2373890 w 2675658"/>
                <a:gd name="connsiteY16" fmla="*/ 801754 h 2106373"/>
                <a:gd name="connsiteX17" fmla="*/ 2311883 w 2675658"/>
                <a:gd name="connsiteY17" fmla="*/ 907901 h 2106373"/>
                <a:gd name="connsiteX18" fmla="*/ 2607041 w 2675658"/>
                <a:gd name="connsiteY18" fmla="*/ 1042780 h 2106373"/>
                <a:gd name="connsiteX19" fmla="*/ 2672653 w 2675658"/>
                <a:gd name="connsiteY19" fmla="*/ 1214796 h 2106373"/>
                <a:gd name="connsiteX20" fmla="*/ 2570675 w 2675658"/>
                <a:gd name="connsiteY20" fmla="*/ 1477244 h 2106373"/>
                <a:gd name="connsiteX21" fmla="*/ 2553679 w 2675658"/>
                <a:gd name="connsiteY21" fmla="*/ 1626234 h 2106373"/>
                <a:gd name="connsiteX22" fmla="*/ 2432653 w 2675658"/>
                <a:gd name="connsiteY22" fmla="*/ 1684278 h 2106373"/>
                <a:gd name="connsiteX23" fmla="*/ 2292666 w 2675658"/>
                <a:gd name="connsiteY23" fmla="*/ 1629103 h 2106373"/>
                <a:gd name="connsiteX24" fmla="*/ 2034727 w 2675658"/>
                <a:gd name="connsiteY24" fmla="*/ 1589216 h 2106373"/>
                <a:gd name="connsiteX25" fmla="*/ 1954698 w 2675658"/>
                <a:gd name="connsiteY25" fmla="*/ 1770029 h 2106373"/>
                <a:gd name="connsiteX26" fmla="*/ 1853999 w 2675658"/>
                <a:gd name="connsiteY26" fmla="*/ 1795824 h 2106373"/>
                <a:gd name="connsiteX27" fmla="*/ 1760988 w 2675658"/>
                <a:gd name="connsiteY27" fmla="*/ 1899341 h 2106373"/>
                <a:gd name="connsiteX28" fmla="*/ 1605115 w 2675658"/>
                <a:gd name="connsiteY28" fmla="*/ 1883454 h 2106373"/>
                <a:gd name="connsiteX29" fmla="*/ 1448387 w 2675658"/>
                <a:gd name="connsiteY29" fmla="*/ 1938031 h 2106373"/>
                <a:gd name="connsiteX30" fmla="*/ 1362977 w 2675658"/>
                <a:gd name="connsiteY30" fmla="*/ 2098346 h 2106373"/>
                <a:gd name="connsiteX31" fmla="*/ 1150819 w 2675658"/>
                <a:gd name="connsiteY31" fmla="*/ 2082204 h 2106373"/>
                <a:gd name="connsiteX32" fmla="*/ 931656 w 2675658"/>
                <a:gd name="connsiteY32" fmla="*/ 2081093 h 2106373"/>
                <a:gd name="connsiteX33" fmla="*/ 819343 w 2675658"/>
                <a:gd name="connsiteY33" fmla="*/ 1968778 h 2106373"/>
                <a:gd name="connsiteX34" fmla="*/ 891513 w 2675658"/>
                <a:gd name="connsiteY34" fmla="*/ 1840665 h 2106373"/>
                <a:gd name="connsiteX35" fmla="*/ 783726 w 2675658"/>
                <a:gd name="connsiteY35" fmla="*/ 1665915 h 2106373"/>
                <a:gd name="connsiteX36" fmla="*/ 821648 w 2675658"/>
                <a:gd name="connsiteY36" fmla="*/ 1460847 h 2106373"/>
                <a:gd name="connsiteX37" fmla="*/ 480777 w 2675658"/>
                <a:gd name="connsiteY37" fmla="*/ 1443593 h 2106373"/>
                <a:gd name="connsiteX38" fmla="*/ 301160 w 2675658"/>
                <a:gd name="connsiteY38" fmla="*/ 1453501 h 2106373"/>
                <a:gd name="connsiteX39" fmla="*/ 103521 w 2675658"/>
                <a:gd name="connsiteY39" fmla="*/ 1390980 h 2106373"/>
                <a:gd name="connsiteX40" fmla="*/ 4 w 2675658"/>
                <a:gd name="connsiteY40" fmla="*/ 1270210 h 2106373"/>
                <a:gd name="connsiteX41" fmla="*/ 99593 w 2675658"/>
                <a:gd name="connsiteY41" fmla="*/ 1097426 h 2106373"/>
                <a:gd name="connsiteX42" fmla="*/ 79776 w 2675658"/>
                <a:gd name="connsiteY42" fmla="*/ 1005524 h 2106373"/>
                <a:gd name="connsiteX43" fmla="*/ 86268 w 2675658"/>
                <a:gd name="connsiteY43" fmla="*/ 718120 h 2106373"/>
                <a:gd name="connsiteX44" fmla="*/ 302099 w 2675658"/>
                <a:gd name="connsiteY44" fmla="*/ 662688 h 2106373"/>
                <a:gd name="connsiteX45" fmla="*/ 414072 w 2675658"/>
                <a:gd name="connsiteY45" fmla="*/ 614603 h 2106373"/>
                <a:gd name="connsiteX46" fmla="*/ 602999 w 2675658"/>
                <a:gd name="connsiteY46" fmla="*/ 664909 h 2106373"/>
                <a:gd name="connsiteX47" fmla="*/ 633234 w 2675658"/>
                <a:gd name="connsiteY47" fmla="*/ 514418 h 2106373"/>
                <a:gd name="connsiteX0" fmla="*/ 633234 w 2672946"/>
                <a:gd name="connsiteY0" fmla="*/ 514418 h 2106373"/>
                <a:gd name="connsiteX1" fmla="*/ 690117 w 2672946"/>
                <a:gd name="connsiteY1" fmla="*/ 390316 h 2106373"/>
                <a:gd name="connsiteX2" fmla="*/ 914404 w 2672946"/>
                <a:gd name="connsiteY2" fmla="*/ 217788 h 2106373"/>
                <a:gd name="connsiteX3" fmla="*/ 1047167 w 2672946"/>
                <a:gd name="connsiteY3" fmla="*/ 42117 h 2106373"/>
                <a:gd name="connsiteX4" fmla="*/ 1318274 w 2672946"/>
                <a:gd name="connsiteY4" fmla="*/ 9984 h 2106373"/>
                <a:gd name="connsiteX5" fmla="*/ 1501000 w 2672946"/>
                <a:gd name="connsiteY5" fmla="*/ 183282 h 2106373"/>
                <a:gd name="connsiteX6" fmla="*/ 1725287 w 2672946"/>
                <a:gd name="connsiteY6" fmla="*/ 235041 h 2106373"/>
                <a:gd name="connsiteX7" fmla="*/ 1846056 w 2672946"/>
                <a:gd name="connsiteY7" fmla="*/ 183282 h 2106373"/>
                <a:gd name="connsiteX8" fmla="*/ 1930204 w 2672946"/>
                <a:gd name="connsiteY8" fmla="*/ 51032 h 2106373"/>
                <a:gd name="connsiteX9" fmla="*/ 2013710 w 2672946"/>
                <a:gd name="connsiteY9" fmla="*/ 57189 h 2106373"/>
                <a:gd name="connsiteX10" fmla="*/ 2191113 w 2672946"/>
                <a:gd name="connsiteY10" fmla="*/ 235638 h 2106373"/>
                <a:gd name="connsiteX11" fmla="*/ 2380894 w 2672946"/>
                <a:gd name="connsiteY11" fmla="*/ 217788 h 2106373"/>
                <a:gd name="connsiteX12" fmla="*/ 2518917 w 2672946"/>
                <a:gd name="connsiteY12" fmla="*/ 355810 h 2106373"/>
                <a:gd name="connsiteX13" fmla="*/ 2467158 w 2672946"/>
                <a:gd name="connsiteY13" fmla="*/ 511086 h 2106373"/>
                <a:gd name="connsiteX14" fmla="*/ 2380894 w 2672946"/>
                <a:gd name="connsiteY14" fmla="*/ 614603 h 2106373"/>
                <a:gd name="connsiteX15" fmla="*/ 2311883 w 2672946"/>
                <a:gd name="connsiteY15" fmla="*/ 700867 h 2106373"/>
                <a:gd name="connsiteX16" fmla="*/ 2373890 w 2672946"/>
                <a:gd name="connsiteY16" fmla="*/ 801754 h 2106373"/>
                <a:gd name="connsiteX17" fmla="*/ 2311883 w 2672946"/>
                <a:gd name="connsiteY17" fmla="*/ 907901 h 2106373"/>
                <a:gd name="connsiteX18" fmla="*/ 2534613 w 2672946"/>
                <a:gd name="connsiteY18" fmla="*/ 1092574 h 2106373"/>
                <a:gd name="connsiteX19" fmla="*/ 2672653 w 2672946"/>
                <a:gd name="connsiteY19" fmla="*/ 1214796 h 2106373"/>
                <a:gd name="connsiteX20" fmla="*/ 2570675 w 2672946"/>
                <a:gd name="connsiteY20" fmla="*/ 1477244 h 2106373"/>
                <a:gd name="connsiteX21" fmla="*/ 2553679 w 2672946"/>
                <a:gd name="connsiteY21" fmla="*/ 1626234 h 2106373"/>
                <a:gd name="connsiteX22" fmla="*/ 2432653 w 2672946"/>
                <a:gd name="connsiteY22" fmla="*/ 1684278 h 2106373"/>
                <a:gd name="connsiteX23" fmla="*/ 2292666 w 2672946"/>
                <a:gd name="connsiteY23" fmla="*/ 1629103 h 2106373"/>
                <a:gd name="connsiteX24" fmla="*/ 2034727 w 2672946"/>
                <a:gd name="connsiteY24" fmla="*/ 1589216 h 2106373"/>
                <a:gd name="connsiteX25" fmla="*/ 1954698 w 2672946"/>
                <a:gd name="connsiteY25" fmla="*/ 1770029 h 2106373"/>
                <a:gd name="connsiteX26" fmla="*/ 1853999 w 2672946"/>
                <a:gd name="connsiteY26" fmla="*/ 1795824 h 2106373"/>
                <a:gd name="connsiteX27" fmla="*/ 1760988 w 2672946"/>
                <a:gd name="connsiteY27" fmla="*/ 1899341 h 2106373"/>
                <a:gd name="connsiteX28" fmla="*/ 1605115 w 2672946"/>
                <a:gd name="connsiteY28" fmla="*/ 1883454 h 2106373"/>
                <a:gd name="connsiteX29" fmla="*/ 1448387 w 2672946"/>
                <a:gd name="connsiteY29" fmla="*/ 1938031 h 2106373"/>
                <a:gd name="connsiteX30" fmla="*/ 1362977 w 2672946"/>
                <a:gd name="connsiteY30" fmla="*/ 2098346 h 2106373"/>
                <a:gd name="connsiteX31" fmla="*/ 1150819 w 2672946"/>
                <a:gd name="connsiteY31" fmla="*/ 2082204 h 2106373"/>
                <a:gd name="connsiteX32" fmla="*/ 931656 w 2672946"/>
                <a:gd name="connsiteY32" fmla="*/ 2081093 h 2106373"/>
                <a:gd name="connsiteX33" fmla="*/ 819343 w 2672946"/>
                <a:gd name="connsiteY33" fmla="*/ 1968778 h 2106373"/>
                <a:gd name="connsiteX34" fmla="*/ 891513 w 2672946"/>
                <a:gd name="connsiteY34" fmla="*/ 1840665 h 2106373"/>
                <a:gd name="connsiteX35" fmla="*/ 783726 w 2672946"/>
                <a:gd name="connsiteY35" fmla="*/ 1665915 h 2106373"/>
                <a:gd name="connsiteX36" fmla="*/ 821648 w 2672946"/>
                <a:gd name="connsiteY36" fmla="*/ 1460847 h 2106373"/>
                <a:gd name="connsiteX37" fmla="*/ 480777 w 2672946"/>
                <a:gd name="connsiteY37" fmla="*/ 1443593 h 2106373"/>
                <a:gd name="connsiteX38" fmla="*/ 301160 w 2672946"/>
                <a:gd name="connsiteY38" fmla="*/ 1453501 h 2106373"/>
                <a:gd name="connsiteX39" fmla="*/ 103521 w 2672946"/>
                <a:gd name="connsiteY39" fmla="*/ 1390980 h 2106373"/>
                <a:gd name="connsiteX40" fmla="*/ 4 w 2672946"/>
                <a:gd name="connsiteY40" fmla="*/ 1270210 h 2106373"/>
                <a:gd name="connsiteX41" fmla="*/ 99593 w 2672946"/>
                <a:gd name="connsiteY41" fmla="*/ 1097426 h 2106373"/>
                <a:gd name="connsiteX42" fmla="*/ 79776 w 2672946"/>
                <a:gd name="connsiteY42" fmla="*/ 1005524 h 2106373"/>
                <a:gd name="connsiteX43" fmla="*/ 86268 w 2672946"/>
                <a:gd name="connsiteY43" fmla="*/ 718120 h 2106373"/>
                <a:gd name="connsiteX44" fmla="*/ 302099 w 2672946"/>
                <a:gd name="connsiteY44" fmla="*/ 662688 h 2106373"/>
                <a:gd name="connsiteX45" fmla="*/ 414072 w 2672946"/>
                <a:gd name="connsiteY45" fmla="*/ 614603 h 2106373"/>
                <a:gd name="connsiteX46" fmla="*/ 602999 w 2672946"/>
                <a:gd name="connsiteY46" fmla="*/ 664909 h 2106373"/>
                <a:gd name="connsiteX47" fmla="*/ 633234 w 2672946"/>
                <a:gd name="connsiteY47" fmla="*/ 514418 h 2106373"/>
                <a:gd name="connsiteX0" fmla="*/ 633234 w 2672946"/>
                <a:gd name="connsiteY0" fmla="*/ 514418 h 2106373"/>
                <a:gd name="connsiteX1" fmla="*/ 690117 w 2672946"/>
                <a:gd name="connsiteY1" fmla="*/ 390316 h 2106373"/>
                <a:gd name="connsiteX2" fmla="*/ 914404 w 2672946"/>
                <a:gd name="connsiteY2" fmla="*/ 217788 h 2106373"/>
                <a:gd name="connsiteX3" fmla="*/ 1047167 w 2672946"/>
                <a:gd name="connsiteY3" fmla="*/ 42117 h 2106373"/>
                <a:gd name="connsiteX4" fmla="*/ 1318274 w 2672946"/>
                <a:gd name="connsiteY4" fmla="*/ 9984 h 2106373"/>
                <a:gd name="connsiteX5" fmla="*/ 1501000 w 2672946"/>
                <a:gd name="connsiteY5" fmla="*/ 183282 h 2106373"/>
                <a:gd name="connsiteX6" fmla="*/ 1725287 w 2672946"/>
                <a:gd name="connsiteY6" fmla="*/ 235041 h 2106373"/>
                <a:gd name="connsiteX7" fmla="*/ 1846056 w 2672946"/>
                <a:gd name="connsiteY7" fmla="*/ 183282 h 2106373"/>
                <a:gd name="connsiteX8" fmla="*/ 1930204 w 2672946"/>
                <a:gd name="connsiteY8" fmla="*/ 51032 h 2106373"/>
                <a:gd name="connsiteX9" fmla="*/ 2013710 w 2672946"/>
                <a:gd name="connsiteY9" fmla="*/ 57189 h 2106373"/>
                <a:gd name="connsiteX10" fmla="*/ 2191113 w 2672946"/>
                <a:gd name="connsiteY10" fmla="*/ 235638 h 2106373"/>
                <a:gd name="connsiteX11" fmla="*/ 2380894 w 2672946"/>
                <a:gd name="connsiteY11" fmla="*/ 217788 h 2106373"/>
                <a:gd name="connsiteX12" fmla="*/ 2518917 w 2672946"/>
                <a:gd name="connsiteY12" fmla="*/ 355810 h 2106373"/>
                <a:gd name="connsiteX13" fmla="*/ 2467158 w 2672946"/>
                <a:gd name="connsiteY13" fmla="*/ 511086 h 2106373"/>
                <a:gd name="connsiteX14" fmla="*/ 2380894 w 2672946"/>
                <a:gd name="connsiteY14" fmla="*/ 614603 h 2106373"/>
                <a:gd name="connsiteX15" fmla="*/ 2311883 w 2672946"/>
                <a:gd name="connsiteY15" fmla="*/ 700867 h 2106373"/>
                <a:gd name="connsiteX16" fmla="*/ 2373890 w 2672946"/>
                <a:gd name="connsiteY16" fmla="*/ 801754 h 2106373"/>
                <a:gd name="connsiteX17" fmla="*/ 2406944 w 2672946"/>
                <a:gd name="connsiteY17" fmla="*/ 993909 h 2106373"/>
                <a:gd name="connsiteX18" fmla="*/ 2534613 w 2672946"/>
                <a:gd name="connsiteY18" fmla="*/ 1092574 h 2106373"/>
                <a:gd name="connsiteX19" fmla="*/ 2672653 w 2672946"/>
                <a:gd name="connsiteY19" fmla="*/ 1214796 h 2106373"/>
                <a:gd name="connsiteX20" fmla="*/ 2570675 w 2672946"/>
                <a:gd name="connsiteY20" fmla="*/ 1477244 h 2106373"/>
                <a:gd name="connsiteX21" fmla="*/ 2553679 w 2672946"/>
                <a:gd name="connsiteY21" fmla="*/ 1626234 h 2106373"/>
                <a:gd name="connsiteX22" fmla="*/ 2432653 w 2672946"/>
                <a:gd name="connsiteY22" fmla="*/ 1684278 h 2106373"/>
                <a:gd name="connsiteX23" fmla="*/ 2292666 w 2672946"/>
                <a:gd name="connsiteY23" fmla="*/ 1629103 h 2106373"/>
                <a:gd name="connsiteX24" fmla="*/ 2034727 w 2672946"/>
                <a:gd name="connsiteY24" fmla="*/ 1589216 h 2106373"/>
                <a:gd name="connsiteX25" fmla="*/ 1954698 w 2672946"/>
                <a:gd name="connsiteY25" fmla="*/ 1770029 h 2106373"/>
                <a:gd name="connsiteX26" fmla="*/ 1853999 w 2672946"/>
                <a:gd name="connsiteY26" fmla="*/ 1795824 h 2106373"/>
                <a:gd name="connsiteX27" fmla="*/ 1760988 w 2672946"/>
                <a:gd name="connsiteY27" fmla="*/ 1899341 h 2106373"/>
                <a:gd name="connsiteX28" fmla="*/ 1605115 w 2672946"/>
                <a:gd name="connsiteY28" fmla="*/ 1883454 h 2106373"/>
                <a:gd name="connsiteX29" fmla="*/ 1448387 w 2672946"/>
                <a:gd name="connsiteY29" fmla="*/ 1938031 h 2106373"/>
                <a:gd name="connsiteX30" fmla="*/ 1362977 w 2672946"/>
                <a:gd name="connsiteY30" fmla="*/ 2098346 h 2106373"/>
                <a:gd name="connsiteX31" fmla="*/ 1150819 w 2672946"/>
                <a:gd name="connsiteY31" fmla="*/ 2082204 h 2106373"/>
                <a:gd name="connsiteX32" fmla="*/ 931656 w 2672946"/>
                <a:gd name="connsiteY32" fmla="*/ 2081093 h 2106373"/>
                <a:gd name="connsiteX33" fmla="*/ 819343 w 2672946"/>
                <a:gd name="connsiteY33" fmla="*/ 1968778 h 2106373"/>
                <a:gd name="connsiteX34" fmla="*/ 891513 w 2672946"/>
                <a:gd name="connsiteY34" fmla="*/ 1840665 h 2106373"/>
                <a:gd name="connsiteX35" fmla="*/ 783726 w 2672946"/>
                <a:gd name="connsiteY35" fmla="*/ 1665915 h 2106373"/>
                <a:gd name="connsiteX36" fmla="*/ 821648 w 2672946"/>
                <a:gd name="connsiteY36" fmla="*/ 1460847 h 2106373"/>
                <a:gd name="connsiteX37" fmla="*/ 480777 w 2672946"/>
                <a:gd name="connsiteY37" fmla="*/ 1443593 h 2106373"/>
                <a:gd name="connsiteX38" fmla="*/ 301160 w 2672946"/>
                <a:gd name="connsiteY38" fmla="*/ 1453501 h 2106373"/>
                <a:gd name="connsiteX39" fmla="*/ 103521 w 2672946"/>
                <a:gd name="connsiteY39" fmla="*/ 1390980 h 2106373"/>
                <a:gd name="connsiteX40" fmla="*/ 4 w 2672946"/>
                <a:gd name="connsiteY40" fmla="*/ 1270210 h 2106373"/>
                <a:gd name="connsiteX41" fmla="*/ 99593 w 2672946"/>
                <a:gd name="connsiteY41" fmla="*/ 1097426 h 2106373"/>
                <a:gd name="connsiteX42" fmla="*/ 79776 w 2672946"/>
                <a:gd name="connsiteY42" fmla="*/ 1005524 h 2106373"/>
                <a:gd name="connsiteX43" fmla="*/ 86268 w 2672946"/>
                <a:gd name="connsiteY43" fmla="*/ 718120 h 2106373"/>
                <a:gd name="connsiteX44" fmla="*/ 302099 w 2672946"/>
                <a:gd name="connsiteY44" fmla="*/ 662688 h 2106373"/>
                <a:gd name="connsiteX45" fmla="*/ 414072 w 2672946"/>
                <a:gd name="connsiteY45" fmla="*/ 614603 h 2106373"/>
                <a:gd name="connsiteX46" fmla="*/ 602999 w 2672946"/>
                <a:gd name="connsiteY46" fmla="*/ 664909 h 2106373"/>
                <a:gd name="connsiteX47" fmla="*/ 633234 w 2672946"/>
                <a:gd name="connsiteY47" fmla="*/ 514418 h 2106373"/>
                <a:gd name="connsiteX0" fmla="*/ 633234 w 2672946"/>
                <a:gd name="connsiteY0" fmla="*/ 514418 h 2106373"/>
                <a:gd name="connsiteX1" fmla="*/ 690117 w 2672946"/>
                <a:gd name="connsiteY1" fmla="*/ 390316 h 2106373"/>
                <a:gd name="connsiteX2" fmla="*/ 914404 w 2672946"/>
                <a:gd name="connsiteY2" fmla="*/ 217788 h 2106373"/>
                <a:gd name="connsiteX3" fmla="*/ 1047167 w 2672946"/>
                <a:gd name="connsiteY3" fmla="*/ 42117 h 2106373"/>
                <a:gd name="connsiteX4" fmla="*/ 1318274 w 2672946"/>
                <a:gd name="connsiteY4" fmla="*/ 9984 h 2106373"/>
                <a:gd name="connsiteX5" fmla="*/ 1501000 w 2672946"/>
                <a:gd name="connsiteY5" fmla="*/ 183282 h 2106373"/>
                <a:gd name="connsiteX6" fmla="*/ 1725287 w 2672946"/>
                <a:gd name="connsiteY6" fmla="*/ 235041 h 2106373"/>
                <a:gd name="connsiteX7" fmla="*/ 1846056 w 2672946"/>
                <a:gd name="connsiteY7" fmla="*/ 183282 h 2106373"/>
                <a:gd name="connsiteX8" fmla="*/ 1930204 w 2672946"/>
                <a:gd name="connsiteY8" fmla="*/ 96299 h 2106373"/>
                <a:gd name="connsiteX9" fmla="*/ 2013710 w 2672946"/>
                <a:gd name="connsiteY9" fmla="*/ 57189 h 2106373"/>
                <a:gd name="connsiteX10" fmla="*/ 2191113 w 2672946"/>
                <a:gd name="connsiteY10" fmla="*/ 235638 h 2106373"/>
                <a:gd name="connsiteX11" fmla="*/ 2380894 w 2672946"/>
                <a:gd name="connsiteY11" fmla="*/ 217788 h 2106373"/>
                <a:gd name="connsiteX12" fmla="*/ 2518917 w 2672946"/>
                <a:gd name="connsiteY12" fmla="*/ 355810 h 2106373"/>
                <a:gd name="connsiteX13" fmla="*/ 2467158 w 2672946"/>
                <a:gd name="connsiteY13" fmla="*/ 511086 h 2106373"/>
                <a:gd name="connsiteX14" fmla="*/ 2380894 w 2672946"/>
                <a:gd name="connsiteY14" fmla="*/ 614603 h 2106373"/>
                <a:gd name="connsiteX15" fmla="*/ 2311883 w 2672946"/>
                <a:gd name="connsiteY15" fmla="*/ 700867 h 2106373"/>
                <a:gd name="connsiteX16" fmla="*/ 2373890 w 2672946"/>
                <a:gd name="connsiteY16" fmla="*/ 801754 h 2106373"/>
                <a:gd name="connsiteX17" fmla="*/ 2406944 w 2672946"/>
                <a:gd name="connsiteY17" fmla="*/ 993909 h 2106373"/>
                <a:gd name="connsiteX18" fmla="*/ 2534613 w 2672946"/>
                <a:gd name="connsiteY18" fmla="*/ 1092574 h 2106373"/>
                <a:gd name="connsiteX19" fmla="*/ 2672653 w 2672946"/>
                <a:gd name="connsiteY19" fmla="*/ 1214796 h 2106373"/>
                <a:gd name="connsiteX20" fmla="*/ 2570675 w 2672946"/>
                <a:gd name="connsiteY20" fmla="*/ 1477244 h 2106373"/>
                <a:gd name="connsiteX21" fmla="*/ 2553679 w 2672946"/>
                <a:gd name="connsiteY21" fmla="*/ 1626234 h 2106373"/>
                <a:gd name="connsiteX22" fmla="*/ 2432653 w 2672946"/>
                <a:gd name="connsiteY22" fmla="*/ 1684278 h 2106373"/>
                <a:gd name="connsiteX23" fmla="*/ 2292666 w 2672946"/>
                <a:gd name="connsiteY23" fmla="*/ 1629103 h 2106373"/>
                <a:gd name="connsiteX24" fmla="*/ 2034727 w 2672946"/>
                <a:gd name="connsiteY24" fmla="*/ 1589216 h 2106373"/>
                <a:gd name="connsiteX25" fmla="*/ 1954698 w 2672946"/>
                <a:gd name="connsiteY25" fmla="*/ 1770029 h 2106373"/>
                <a:gd name="connsiteX26" fmla="*/ 1853999 w 2672946"/>
                <a:gd name="connsiteY26" fmla="*/ 1795824 h 2106373"/>
                <a:gd name="connsiteX27" fmla="*/ 1760988 w 2672946"/>
                <a:gd name="connsiteY27" fmla="*/ 1899341 h 2106373"/>
                <a:gd name="connsiteX28" fmla="*/ 1605115 w 2672946"/>
                <a:gd name="connsiteY28" fmla="*/ 1883454 h 2106373"/>
                <a:gd name="connsiteX29" fmla="*/ 1448387 w 2672946"/>
                <a:gd name="connsiteY29" fmla="*/ 1938031 h 2106373"/>
                <a:gd name="connsiteX30" fmla="*/ 1362977 w 2672946"/>
                <a:gd name="connsiteY30" fmla="*/ 2098346 h 2106373"/>
                <a:gd name="connsiteX31" fmla="*/ 1150819 w 2672946"/>
                <a:gd name="connsiteY31" fmla="*/ 2082204 h 2106373"/>
                <a:gd name="connsiteX32" fmla="*/ 931656 w 2672946"/>
                <a:gd name="connsiteY32" fmla="*/ 2081093 h 2106373"/>
                <a:gd name="connsiteX33" fmla="*/ 819343 w 2672946"/>
                <a:gd name="connsiteY33" fmla="*/ 1968778 h 2106373"/>
                <a:gd name="connsiteX34" fmla="*/ 891513 w 2672946"/>
                <a:gd name="connsiteY34" fmla="*/ 1840665 h 2106373"/>
                <a:gd name="connsiteX35" fmla="*/ 783726 w 2672946"/>
                <a:gd name="connsiteY35" fmla="*/ 1665915 h 2106373"/>
                <a:gd name="connsiteX36" fmla="*/ 821648 w 2672946"/>
                <a:gd name="connsiteY36" fmla="*/ 1460847 h 2106373"/>
                <a:gd name="connsiteX37" fmla="*/ 480777 w 2672946"/>
                <a:gd name="connsiteY37" fmla="*/ 1443593 h 2106373"/>
                <a:gd name="connsiteX38" fmla="*/ 301160 w 2672946"/>
                <a:gd name="connsiteY38" fmla="*/ 1453501 h 2106373"/>
                <a:gd name="connsiteX39" fmla="*/ 103521 w 2672946"/>
                <a:gd name="connsiteY39" fmla="*/ 1390980 h 2106373"/>
                <a:gd name="connsiteX40" fmla="*/ 4 w 2672946"/>
                <a:gd name="connsiteY40" fmla="*/ 1270210 h 2106373"/>
                <a:gd name="connsiteX41" fmla="*/ 99593 w 2672946"/>
                <a:gd name="connsiteY41" fmla="*/ 1097426 h 2106373"/>
                <a:gd name="connsiteX42" fmla="*/ 79776 w 2672946"/>
                <a:gd name="connsiteY42" fmla="*/ 1005524 h 2106373"/>
                <a:gd name="connsiteX43" fmla="*/ 86268 w 2672946"/>
                <a:gd name="connsiteY43" fmla="*/ 718120 h 2106373"/>
                <a:gd name="connsiteX44" fmla="*/ 302099 w 2672946"/>
                <a:gd name="connsiteY44" fmla="*/ 662688 h 2106373"/>
                <a:gd name="connsiteX45" fmla="*/ 414072 w 2672946"/>
                <a:gd name="connsiteY45" fmla="*/ 614603 h 2106373"/>
                <a:gd name="connsiteX46" fmla="*/ 602999 w 2672946"/>
                <a:gd name="connsiteY46" fmla="*/ 664909 h 2106373"/>
                <a:gd name="connsiteX47" fmla="*/ 633234 w 2672946"/>
                <a:gd name="connsiteY47" fmla="*/ 514418 h 2106373"/>
                <a:gd name="connsiteX0" fmla="*/ 633234 w 2672946"/>
                <a:gd name="connsiteY0" fmla="*/ 514418 h 2106373"/>
                <a:gd name="connsiteX1" fmla="*/ 690117 w 2672946"/>
                <a:gd name="connsiteY1" fmla="*/ 390316 h 2106373"/>
                <a:gd name="connsiteX2" fmla="*/ 914404 w 2672946"/>
                <a:gd name="connsiteY2" fmla="*/ 217788 h 2106373"/>
                <a:gd name="connsiteX3" fmla="*/ 1047167 w 2672946"/>
                <a:gd name="connsiteY3" fmla="*/ 42117 h 2106373"/>
                <a:gd name="connsiteX4" fmla="*/ 1318274 w 2672946"/>
                <a:gd name="connsiteY4" fmla="*/ 9984 h 2106373"/>
                <a:gd name="connsiteX5" fmla="*/ 1501000 w 2672946"/>
                <a:gd name="connsiteY5" fmla="*/ 183282 h 2106373"/>
                <a:gd name="connsiteX6" fmla="*/ 1725287 w 2672946"/>
                <a:gd name="connsiteY6" fmla="*/ 235041 h 2106373"/>
                <a:gd name="connsiteX7" fmla="*/ 1846056 w 2672946"/>
                <a:gd name="connsiteY7" fmla="*/ 183282 h 2106373"/>
                <a:gd name="connsiteX8" fmla="*/ 1930204 w 2672946"/>
                <a:gd name="connsiteY8" fmla="*/ 96299 h 2106373"/>
                <a:gd name="connsiteX9" fmla="*/ 2104244 w 2672946"/>
                <a:gd name="connsiteY9" fmla="*/ 97929 h 2106373"/>
                <a:gd name="connsiteX10" fmla="*/ 2191113 w 2672946"/>
                <a:gd name="connsiteY10" fmla="*/ 235638 h 2106373"/>
                <a:gd name="connsiteX11" fmla="*/ 2380894 w 2672946"/>
                <a:gd name="connsiteY11" fmla="*/ 217788 h 2106373"/>
                <a:gd name="connsiteX12" fmla="*/ 2518917 w 2672946"/>
                <a:gd name="connsiteY12" fmla="*/ 355810 h 2106373"/>
                <a:gd name="connsiteX13" fmla="*/ 2467158 w 2672946"/>
                <a:gd name="connsiteY13" fmla="*/ 511086 h 2106373"/>
                <a:gd name="connsiteX14" fmla="*/ 2380894 w 2672946"/>
                <a:gd name="connsiteY14" fmla="*/ 614603 h 2106373"/>
                <a:gd name="connsiteX15" fmla="*/ 2311883 w 2672946"/>
                <a:gd name="connsiteY15" fmla="*/ 700867 h 2106373"/>
                <a:gd name="connsiteX16" fmla="*/ 2373890 w 2672946"/>
                <a:gd name="connsiteY16" fmla="*/ 801754 h 2106373"/>
                <a:gd name="connsiteX17" fmla="*/ 2406944 w 2672946"/>
                <a:gd name="connsiteY17" fmla="*/ 993909 h 2106373"/>
                <a:gd name="connsiteX18" fmla="*/ 2534613 w 2672946"/>
                <a:gd name="connsiteY18" fmla="*/ 1092574 h 2106373"/>
                <a:gd name="connsiteX19" fmla="*/ 2672653 w 2672946"/>
                <a:gd name="connsiteY19" fmla="*/ 1214796 h 2106373"/>
                <a:gd name="connsiteX20" fmla="*/ 2570675 w 2672946"/>
                <a:gd name="connsiteY20" fmla="*/ 1477244 h 2106373"/>
                <a:gd name="connsiteX21" fmla="*/ 2553679 w 2672946"/>
                <a:gd name="connsiteY21" fmla="*/ 1626234 h 2106373"/>
                <a:gd name="connsiteX22" fmla="*/ 2432653 w 2672946"/>
                <a:gd name="connsiteY22" fmla="*/ 1684278 h 2106373"/>
                <a:gd name="connsiteX23" fmla="*/ 2292666 w 2672946"/>
                <a:gd name="connsiteY23" fmla="*/ 1629103 h 2106373"/>
                <a:gd name="connsiteX24" fmla="*/ 2034727 w 2672946"/>
                <a:gd name="connsiteY24" fmla="*/ 1589216 h 2106373"/>
                <a:gd name="connsiteX25" fmla="*/ 1954698 w 2672946"/>
                <a:gd name="connsiteY25" fmla="*/ 1770029 h 2106373"/>
                <a:gd name="connsiteX26" fmla="*/ 1853999 w 2672946"/>
                <a:gd name="connsiteY26" fmla="*/ 1795824 h 2106373"/>
                <a:gd name="connsiteX27" fmla="*/ 1760988 w 2672946"/>
                <a:gd name="connsiteY27" fmla="*/ 1899341 h 2106373"/>
                <a:gd name="connsiteX28" fmla="*/ 1605115 w 2672946"/>
                <a:gd name="connsiteY28" fmla="*/ 1883454 h 2106373"/>
                <a:gd name="connsiteX29" fmla="*/ 1448387 w 2672946"/>
                <a:gd name="connsiteY29" fmla="*/ 1938031 h 2106373"/>
                <a:gd name="connsiteX30" fmla="*/ 1362977 w 2672946"/>
                <a:gd name="connsiteY30" fmla="*/ 2098346 h 2106373"/>
                <a:gd name="connsiteX31" fmla="*/ 1150819 w 2672946"/>
                <a:gd name="connsiteY31" fmla="*/ 2082204 h 2106373"/>
                <a:gd name="connsiteX32" fmla="*/ 931656 w 2672946"/>
                <a:gd name="connsiteY32" fmla="*/ 2081093 h 2106373"/>
                <a:gd name="connsiteX33" fmla="*/ 819343 w 2672946"/>
                <a:gd name="connsiteY33" fmla="*/ 1968778 h 2106373"/>
                <a:gd name="connsiteX34" fmla="*/ 891513 w 2672946"/>
                <a:gd name="connsiteY34" fmla="*/ 1840665 h 2106373"/>
                <a:gd name="connsiteX35" fmla="*/ 783726 w 2672946"/>
                <a:gd name="connsiteY35" fmla="*/ 1665915 h 2106373"/>
                <a:gd name="connsiteX36" fmla="*/ 821648 w 2672946"/>
                <a:gd name="connsiteY36" fmla="*/ 1460847 h 2106373"/>
                <a:gd name="connsiteX37" fmla="*/ 480777 w 2672946"/>
                <a:gd name="connsiteY37" fmla="*/ 1443593 h 2106373"/>
                <a:gd name="connsiteX38" fmla="*/ 301160 w 2672946"/>
                <a:gd name="connsiteY38" fmla="*/ 1453501 h 2106373"/>
                <a:gd name="connsiteX39" fmla="*/ 103521 w 2672946"/>
                <a:gd name="connsiteY39" fmla="*/ 1390980 h 2106373"/>
                <a:gd name="connsiteX40" fmla="*/ 4 w 2672946"/>
                <a:gd name="connsiteY40" fmla="*/ 1270210 h 2106373"/>
                <a:gd name="connsiteX41" fmla="*/ 99593 w 2672946"/>
                <a:gd name="connsiteY41" fmla="*/ 1097426 h 2106373"/>
                <a:gd name="connsiteX42" fmla="*/ 79776 w 2672946"/>
                <a:gd name="connsiteY42" fmla="*/ 1005524 h 2106373"/>
                <a:gd name="connsiteX43" fmla="*/ 86268 w 2672946"/>
                <a:gd name="connsiteY43" fmla="*/ 718120 h 2106373"/>
                <a:gd name="connsiteX44" fmla="*/ 302099 w 2672946"/>
                <a:gd name="connsiteY44" fmla="*/ 662688 h 2106373"/>
                <a:gd name="connsiteX45" fmla="*/ 414072 w 2672946"/>
                <a:gd name="connsiteY45" fmla="*/ 614603 h 2106373"/>
                <a:gd name="connsiteX46" fmla="*/ 602999 w 2672946"/>
                <a:gd name="connsiteY46" fmla="*/ 664909 h 2106373"/>
                <a:gd name="connsiteX47" fmla="*/ 633234 w 2672946"/>
                <a:gd name="connsiteY47" fmla="*/ 514418 h 2106373"/>
                <a:gd name="connsiteX0" fmla="*/ 633234 w 2672946"/>
                <a:gd name="connsiteY0" fmla="*/ 514418 h 2106373"/>
                <a:gd name="connsiteX1" fmla="*/ 690117 w 2672946"/>
                <a:gd name="connsiteY1" fmla="*/ 390316 h 2106373"/>
                <a:gd name="connsiteX2" fmla="*/ 914404 w 2672946"/>
                <a:gd name="connsiteY2" fmla="*/ 217788 h 2106373"/>
                <a:gd name="connsiteX3" fmla="*/ 1047167 w 2672946"/>
                <a:gd name="connsiteY3" fmla="*/ 42117 h 2106373"/>
                <a:gd name="connsiteX4" fmla="*/ 1318274 w 2672946"/>
                <a:gd name="connsiteY4" fmla="*/ 9984 h 2106373"/>
                <a:gd name="connsiteX5" fmla="*/ 1501000 w 2672946"/>
                <a:gd name="connsiteY5" fmla="*/ 183282 h 2106373"/>
                <a:gd name="connsiteX6" fmla="*/ 1725287 w 2672946"/>
                <a:gd name="connsiteY6" fmla="*/ 235041 h 2106373"/>
                <a:gd name="connsiteX7" fmla="*/ 1846056 w 2672946"/>
                <a:gd name="connsiteY7" fmla="*/ 183282 h 2106373"/>
                <a:gd name="connsiteX8" fmla="*/ 1930204 w 2672946"/>
                <a:gd name="connsiteY8" fmla="*/ 96299 h 2106373"/>
                <a:gd name="connsiteX9" fmla="*/ 2104244 w 2672946"/>
                <a:gd name="connsiteY9" fmla="*/ 97929 h 2106373"/>
                <a:gd name="connsiteX10" fmla="*/ 2191113 w 2672946"/>
                <a:gd name="connsiteY10" fmla="*/ 235638 h 2106373"/>
                <a:gd name="connsiteX11" fmla="*/ 2380894 w 2672946"/>
                <a:gd name="connsiteY11" fmla="*/ 217788 h 2106373"/>
                <a:gd name="connsiteX12" fmla="*/ 2518917 w 2672946"/>
                <a:gd name="connsiteY12" fmla="*/ 355810 h 2106373"/>
                <a:gd name="connsiteX13" fmla="*/ 2467158 w 2672946"/>
                <a:gd name="connsiteY13" fmla="*/ 511086 h 2106373"/>
                <a:gd name="connsiteX14" fmla="*/ 2380894 w 2672946"/>
                <a:gd name="connsiteY14" fmla="*/ 614603 h 2106373"/>
                <a:gd name="connsiteX15" fmla="*/ 2311883 w 2672946"/>
                <a:gd name="connsiteY15" fmla="*/ 700867 h 2106373"/>
                <a:gd name="connsiteX16" fmla="*/ 2373890 w 2672946"/>
                <a:gd name="connsiteY16" fmla="*/ 801754 h 2106373"/>
                <a:gd name="connsiteX17" fmla="*/ 2406944 w 2672946"/>
                <a:gd name="connsiteY17" fmla="*/ 993909 h 2106373"/>
                <a:gd name="connsiteX18" fmla="*/ 2534613 w 2672946"/>
                <a:gd name="connsiteY18" fmla="*/ 1092574 h 2106373"/>
                <a:gd name="connsiteX19" fmla="*/ 2672653 w 2672946"/>
                <a:gd name="connsiteY19" fmla="*/ 1214796 h 2106373"/>
                <a:gd name="connsiteX20" fmla="*/ 2570675 w 2672946"/>
                <a:gd name="connsiteY20" fmla="*/ 1477244 h 2106373"/>
                <a:gd name="connsiteX21" fmla="*/ 2553679 w 2672946"/>
                <a:gd name="connsiteY21" fmla="*/ 1626234 h 2106373"/>
                <a:gd name="connsiteX22" fmla="*/ 2432653 w 2672946"/>
                <a:gd name="connsiteY22" fmla="*/ 1684278 h 2106373"/>
                <a:gd name="connsiteX23" fmla="*/ 2292666 w 2672946"/>
                <a:gd name="connsiteY23" fmla="*/ 1629103 h 2106373"/>
                <a:gd name="connsiteX24" fmla="*/ 2034727 w 2672946"/>
                <a:gd name="connsiteY24" fmla="*/ 1589216 h 2106373"/>
                <a:gd name="connsiteX25" fmla="*/ 1954698 w 2672946"/>
                <a:gd name="connsiteY25" fmla="*/ 1770029 h 2106373"/>
                <a:gd name="connsiteX26" fmla="*/ 1853999 w 2672946"/>
                <a:gd name="connsiteY26" fmla="*/ 1795824 h 2106373"/>
                <a:gd name="connsiteX27" fmla="*/ 1760988 w 2672946"/>
                <a:gd name="connsiteY27" fmla="*/ 1899341 h 2106373"/>
                <a:gd name="connsiteX28" fmla="*/ 1605115 w 2672946"/>
                <a:gd name="connsiteY28" fmla="*/ 1883454 h 2106373"/>
                <a:gd name="connsiteX29" fmla="*/ 1448387 w 2672946"/>
                <a:gd name="connsiteY29" fmla="*/ 1938031 h 2106373"/>
                <a:gd name="connsiteX30" fmla="*/ 1362977 w 2672946"/>
                <a:gd name="connsiteY30" fmla="*/ 2098346 h 2106373"/>
                <a:gd name="connsiteX31" fmla="*/ 1150819 w 2672946"/>
                <a:gd name="connsiteY31" fmla="*/ 2082204 h 2106373"/>
                <a:gd name="connsiteX32" fmla="*/ 931656 w 2672946"/>
                <a:gd name="connsiteY32" fmla="*/ 2081093 h 2106373"/>
                <a:gd name="connsiteX33" fmla="*/ 819343 w 2672946"/>
                <a:gd name="connsiteY33" fmla="*/ 1968778 h 2106373"/>
                <a:gd name="connsiteX34" fmla="*/ 891513 w 2672946"/>
                <a:gd name="connsiteY34" fmla="*/ 1840665 h 2106373"/>
                <a:gd name="connsiteX35" fmla="*/ 783726 w 2672946"/>
                <a:gd name="connsiteY35" fmla="*/ 1665915 h 2106373"/>
                <a:gd name="connsiteX36" fmla="*/ 690373 w 2672946"/>
                <a:gd name="connsiteY36" fmla="*/ 1465374 h 2106373"/>
                <a:gd name="connsiteX37" fmla="*/ 480777 w 2672946"/>
                <a:gd name="connsiteY37" fmla="*/ 1443593 h 2106373"/>
                <a:gd name="connsiteX38" fmla="*/ 301160 w 2672946"/>
                <a:gd name="connsiteY38" fmla="*/ 1453501 h 2106373"/>
                <a:gd name="connsiteX39" fmla="*/ 103521 w 2672946"/>
                <a:gd name="connsiteY39" fmla="*/ 1390980 h 2106373"/>
                <a:gd name="connsiteX40" fmla="*/ 4 w 2672946"/>
                <a:gd name="connsiteY40" fmla="*/ 1270210 h 2106373"/>
                <a:gd name="connsiteX41" fmla="*/ 99593 w 2672946"/>
                <a:gd name="connsiteY41" fmla="*/ 1097426 h 2106373"/>
                <a:gd name="connsiteX42" fmla="*/ 79776 w 2672946"/>
                <a:gd name="connsiteY42" fmla="*/ 1005524 h 2106373"/>
                <a:gd name="connsiteX43" fmla="*/ 86268 w 2672946"/>
                <a:gd name="connsiteY43" fmla="*/ 718120 h 2106373"/>
                <a:gd name="connsiteX44" fmla="*/ 302099 w 2672946"/>
                <a:gd name="connsiteY44" fmla="*/ 662688 h 2106373"/>
                <a:gd name="connsiteX45" fmla="*/ 414072 w 2672946"/>
                <a:gd name="connsiteY45" fmla="*/ 614603 h 2106373"/>
                <a:gd name="connsiteX46" fmla="*/ 602999 w 2672946"/>
                <a:gd name="connsiteY46" fmla="*/ 664909 h 2106373"/>
                <a:gd name="connsiteX47" fmla="*/ 633234 w 2672946"/>
                <a:gd name="connsiteY47" fmla="*/ 514418 h 2106373"/>
                <a:gd name="connsiteX0" fmla="*/ 633234 w 2672946"/>
                <a:gd name="connsiteY0" fmla="*/ 514418 h 2106373"/>
                <a:gd name="connsiteX1" fmla="*/ 690117 w 2672946"/>
                <a:gd name="connsiteY1" fmla="*/ 390316 h 2106373"/>
                <a:gd name="connsiteX2" fmla="*/ 914404 w 2672946"/>
                <a:gd name="connsiteY2" fmla="*/ 217788 h 2106373"/>
                <a:gd name="connsiteX3" fmla="*/ 1047167 w 2672946"/>
                <a:gd name="connsiteY3" fmla="*/ 42117 h 2106373"/>
                <a:gd name="connsiteX4" fmla="*/ 1318274 w 2672946"/>
                <a:gd name="connsiteY4" fmla="*/ 9984 h 2106373"/>
                <a:gd name="connsiteX5" fmla="*/ 1501000 w 2672946"/>
                <a:gd name="connsiteY5" fmla="*/ 183282 h 2106373"/>
                <a:gd name="connsiteX6" fmla="*/ 1725287 w 2672946"/>
                <a:gd name="connsiteY6" fmla="*/ 235041 h 2106373"/>
                <a:gd name="connsiteX7" fmla="*/ 1846056 w 2672946"/>
                <a:gd name="connsiteY7" fmla="*/ 183282 h 2106373"/>
                <a:gd name="connsiteX8" fmla="*/ 1930204 w 2672946"/>
                <a:gd name="connsiteY8" fmla="*/ 96299 h 2106373"/>
                <a:gd name="connsiteX9" fmla="*/ 2104244 w 2672946"/>
                <a:gd name="connsiteY9" fmla="*/ 97929 h 2106373"/>
                <a:gd name="connsiteX10" fmla="*/ 2191113 w 2672946"/>
                <a:gd name="connsiteY10" fmla="*/ 235638 h 2106373"/>
                <a:gd name="connsiteX11" fmla="*/ 2380894 w 2672946"/>
                <a:gd name="connsiteY11" fmla="*/ 217788 h 2106373"/>
                <a:gd name="connsiteX12" fmla="*/ 2518917 w 2672946"/>
                <a:gd name="connsiteY12" fmla="*/ 355810 h 2106373"/>
                <a:gd name="connsiteX13" fmla="*/ 2467158 w 2672946"/>
                <a:gd name="connsiteY13" fmla="*/ 511086 h 2106373"/>
                <a:gd name="connsiteX14" fmla="*/ 2380894 w 2672946"/>
                <a:gd name="connsiteY14" fmla="*/ 614603 h 2106373"/>
                <a:gd name="connsiteX15" fmla="*/ 2311883 w 2672946"/>
                <a:gd name="connsiteY15" fmla="*/ 700867 h 2106373"/>
                <a:gd name="connsiteX16" fmla="*/ 2373890 w 2672946"/>
                <a:gd name="connsiteY16" fmla="*/ 801754 h 2106373"/>
                <a:gd name="connsiteX17" fmla="*/ 2406944 w 2672946"/>
                <a:gd name="connsiteY17" fmla="*/ 993909 h 2106373"/>
                <a:gd name="connsiteX18" fmla="*/ 2534613 w 2672946"/>
                <a:gd name="connsiteY18" fmla="*/ 1092574 h 2106373"/>
                <a:gd name="connsiteX19" fmla="*/ 2672653 w 2672946"/>
                <a:gd name="connsiteY19" fmla="*/ 1214796 h 2106373"/>
                <a:gd name="connsiteX20" fmla="*/ 2570675 w 2672946"/>
                <a:gd name="connsiteY20" fmla="*/ 1477244 h 2106373"/>
                <a:gd name="connsiteX21" fmla="*/ 2553679 w 2672946"/>
                <a:gd name="connsiteY21" fmla="*/ 1626234 h 2106373"/>
                <a:gd name="connsiteX22" fmla="*/ 2432653 w 2672946"/>
                <a:gd name="connsiteY22" fmla="*/ 1684278 h 2106373"/>
                <a:gd name="connsiteX23" fmla="*/ 2292666 w 2672946"/>
                <a:gd name="connsiteY23" fmla="*/ 1629103 h 2106373"/>
                <a:gd name="connsiteX24" fmla="*/ 2034727 w 2672946"/>
                <a:gd name="connsiteY24" fmla="*/ 1589216 h 2106373"/>
                <a:gd name="connsiteX25" fmla="*/ 1954698 w 2672946"/>
                <a:gd name="connsiteY25" fmla="*/ 1770029 h 2106373"/>
                <a:gd name="connsiteX26" fmla="*/ 1853999 w 2672946"/>
                <a:gd name="connsiteY26" fmla="*/ 1795824 h 2106373"/>
                <a:gd name="connsiteX27" fmla="*/ 1760988 w 2672946"/>
                <a:gd name="connsiteY27" fmla="*/ 1899341 h 2106373"/>
                <a:gd name="connsiteX28" fmla="*/ 1605115 w 2672946"/>
                <a:gd name="connsiteY28" fmla="*/ 1883454 h 2106373"/>
                <a:gd name="connsiteX29" fmla="*/ 1448387 w 2672946"/>
                <a:gd name="connsiteY29" fmla="*/ 1938031 h 2106373"/>
                <a:gd name="connsiteX30" fmla="*/ 1362977 w 2672946"/>
                <a:gd name="connsiteY30" fmla="*/ 2098346 h 2106373"/>
                <a:gd name="connsiteX31" fmla="*/ 1150819 w 2672946"/>
                <a:gd name="connsiteY31" fmla="*/ 2082204 h 2106373"/>
                <a:gd name="connsiteX32" fmla="*/ 931656 w 2672946"/>
                <a:gd name="connsiteY32" fmla="*/ 2081093 h 2106373"/>
                <a:gd name="connsiteX33" fmla="*/ 819343 w 2672946"/>
                <a:gd name="connsiteY33" fmla="*/ 1968778 h 2106373"/>
                <a:gd name="connsiteX34" fmla="*/ 891513 w 2672946"/>
                <a:gd name="connsiteY34" fmla="*/ 1840665 h 2106373"/>
                <a:gd name="connsiteX35" fmla="*/ 783726 w 2672946"/>
                <a:gd name="connsiteY35" fmla="*/ 1665915 h 2106373"/>
                <a:gd name="connsiteX36" fmla="*/ 690373 w 2672946"/>
                <a:gd name="connsiteY36" fmla="*/ 1465374 h 2106373"/>
                <a:gd name="connsiteX37" fmla="*/ 480777 w 2672946"/>
                <a:gd name="connsiteY37" fmla="*/ 1443593 h 2106373"/>
                <a:gd name="connsiteX38" fmla="*/ 301160 w 2672946"/>
                <a:gd name="connsiteY38" fmla="*/ 1453501 h 2106373"/>
                <a:gd name="connsiteX39" fmla="*/ 103521 w 2672946"/>
                <a:gd name="connsiteY39" fmla="*/ 1390980 h 2106373"/>
                <a:gd name="connsiteX40" fmla="*/ 4 w 2672946"/>
                <a:gd name="connsiteY40" fmla="*/ 1270210 h 2106373"/>
                <a:gd name="connsiteX41" fmla="*/ 99593 w 2672946"/>
                <a:gd name="connsiteY41" fmla="*/ 1097426 h 2106373"/>
                <a:gd name="connsiteX42" fmla="*/ 79776 w 2672946"/>
                <a:gd name="connsiteY42" fmla="*/ 1005524 h 2106373"/>
                <a:gd name="connsiteX43" fmla="*/ 86268 w 2672946"/>
                <a:gd name="connsiteY43" fmla="*/ 718120 h 2106373"/>
                <a:gd name="connsiteX44" fmla="*/ 302099 w 2672946"/>
                <a:gd name="connsiteY44" fmla="*/ 662688 h 2106373"/>
                <a:gd name="connsiteX45" fmla="*/ 414072 w 2672946"/>
                <a:gd name="connsiteY45" fmla="*/ 614603 h 2106373"/>
                <a:gd name="connsiteX46" fmla="*/ 602999 w 2672946"/>
                <a:gd name="connsiteY46" fmla="*/ 615115 h 2106373"/>
                <a:gd name="connsiteX47" fmla="*/ 633234 w 2672946"/>
                <a:gd name="connsiteY47" fmla="*/ 514418 h 2106373"/>
                <a:gd name="connsiteX0" fmla="*/ 633234 w 2672946"/>
                <a:gd name="connsiteY0" fmla="*/ 514418 h 2106373"/>
                <a:gd name="connsiteX1" fmla="*/ 690117 w 2672946"/>
                <a:gd name="connsiteY1" fmla="*/ 390316 h 2106373"/>
                <a:gd name="connsiteX2" fmla="*/ 914404 w 2672946"/>
                <a:gd name="connsiteY2" fmla="*/ 217788 h 2106373"/>
                <a:gd name="connsiteX3" fmla="*/ 1047167 w 2672946"/>
                <a:gd name="connsiteY3" fmla="*/ 42117 h 2106373"/>
                <a:gd name="connsiteX4" fmla="*/ 1318274 w 2672946"/>
                <a:gd name="connsiteY4" fmla="*/ 9984 h 2106373"/>
                <a:gd name="connsiteX5" fmla="*/ 1501000 w 2672946"/>
                <a:gd name="connsiteY5" fmla="*/ 183282 h 2106373"/>
                <a:gd name="connsiteX6" fmla="*/ 1725287 w 2672946"/>
                <a:gd name="connsiteY6" fmla="*/ 235041 h 2106373"/>
                <a:gd name="connsiteX7" fmla="*/ 1846056 w 2672946"/>
                <a:gd name="connsiteY7" fmla="*/ 183282 h 2106373"/>
                <a:gd name="connsiteX8" fmla="*/ 1930204 w 2672946"/>
                <a:gd name="connsiteY8" fmla="*/ 96299 h 2106373"/>
                <a:gd name="connsiteX9" fmla="*/ 2104244 w 2672946"/>
                <a:gd name="connsiteY9" fmla="*/ 97929 h 2106373"/>
                <a:gd name="connsiteX10" fmla="*/ 2191113 w 2672946"/>
                <a:gd name="connsiteY10" fmla="*/ 235638 h 2106373"/>
                <a:gd name="connsiteX11" fmla="*/ 2380894 w 2672946"/>
                <a:gd name="connsiteY11" fmla="*/ 217788 h 2106373"/>
                <a:gd name="connsiteX12" fmla="*/ 2518917 w 2672946"/>
                <a:gd name="connsiteY12" fmla="*/ 355810 h 2106373"/>
                <a:gd name="connsiteX13" fmla="*/ 2467158 w 2672946"/>
                <a:gd name="connsiteY13" fmla="*/ 511086 h 2106373"/>
                <a:gd name="connsiteX14" fmla="*/ 2380894 w 2672946"/>
                <a:gd name="connsiteY14" fmla="*/ 614603 h 2106373"/>
                <a:gd name="connsiteX15" fmla="*/ 2311883 w 2672946"/>
                <a:gd name="connsiteY15" fmla="*/ 700867 h 2106373"/>
                <a:gd name="connsiteX16" fmla="*/ 2373890 w 2672946"/>
                <a:gd name="connsiteY16" fmla="*/ 801754 h 2106373"/>
                <a:gd name="connsiteX17" fmla="*/ 2406944 w 2672946"/>
                <a:gd name="connsiteY17" fmla="*/ 993909 h 2106373"/>
                <a:gd name="connsiteX18" fmla="*/ 2534613 w 2672946"/>
                <a:gd name="connsiteY18" fmla="*/ 1092574 h 2106373"/>
                <a:gd name="connsiteX19" fmla="*/ 2672653 w 2672946"/>
                <a:gd name="connsiteY19" fmla="*/ 1214796 h 2106373"/>
                <a:gd name="connsiteX20" fmla="*/ 2570675 w 2672946"/>
                <a:gd name="connsiteY20" fmla="*/ 1477244 h 2106373"/>
                <a:gd name="connsiteX21" fmla="*/ 2553679 w 2672946"/>
                <a:gd name="connsiteY21" fmla="*/ 1626234 h 2106373"/>
                <a:gd name="connsiteX22" fmla="*/ 2432653 w 2672946"/>
                <a:gd name="connsiteY22" fmla="*/ 1684278 h 2106373"/>
                <a:gd name="connsiteX23" fmla="*/ 2292666 w 2672946"/>
                <a:gd name="connsiteY23" fmla="*/ 1629103 h 2106373"/>
                <a:gd name="connsiteX24" fmla="*/ 2034727 w 2672946"/>
                <a:gd name="connsiteY24" fmla="*/ 1589216 h 2106373"/>
                <a:gd name="connsiteX25" fmla="*/ 1954698 w 2672946"/>
                <a:gd name="connsiteY25" fmla="*/ 1770029 h 2106373"/>
                <a:gd name="connsiteX26" fmla="*/ 1853999 w 2672946"/>
                <a:gd name="connsiteY26" fmla="*/ 1795824 h 2106373"/>
                <a:gd name="connsiteX27" fmla="*/ 1760988 w 2672946"/>
                <a:gd name="connsiteY27" fmla="*/ 1899341 h 2106373"/>
                <a:gd name="connsiteX28" fmla="*/ 1605115 w 2672946"/>
                <a:gd name="connsiteY28" fmla="*/ 1883454 h 2106373"/>
                <a:gd name="connsiteX29" fmla="*/ 1448387 w 2672946"/>
                <a:gd name="connsiteY29" fmla="*/ 1938031 h 2106373"/>
                <a:gd name="connsiteX30" fmla="*/ 1362977 w 2672946"/>
                <a:gd name="connsiteY30" fmla="*/ 2098346 h 2106373"/>
                <a:gd name="connsiteX31" fmla="*/ 1150819 w 2672946"/>
                <a:gd name="connsiteY31" fmla="*/ 2082204 h 2106373"/>
                <a:gd name="connsiteX32" fmla="*/ 931656 w 2672946"/>
                <a:gd name="connsiteY32" fmla="*/ 2081093 h 2106373"/>
                <a:gd name="connsiteX33" fmla="*/ 819343 w 2672946"/>
                <a:gd name="connsiteY33" fmla="*/ 1968778 h 2106373"/>
                <a:gd name="connsiteX34" fmla="*/ 891513 w 2672946"/>
                <a:gd name="connsiteY34" fmla="*/ 1840665 h 2106373"/>
                <a:gd name="connsiteX35" fmla="*/ 783726 w 2672946"/>
                <a:gd name="connsiteY35" fmla="*/ 1665915 h 2106373"/>
                <a:gd name="connsiteX36" fmla="*/ 690373 w 2672946"/>
                <a:gd name="connsiteY36" fmla="*/ 1465374 h 2106373"/>
                <a:gd name="connsiteX37" fmla="*/ 480777 w 2672946"/>
                <a:gd name="connsiteY37" fmla="*/ 1443593 h 2106373"/>
                <a:gd name="connsiteX38" fmla="*/ 301160 w 2672946"/>
                <a:gd name="connsiteY38" fmla="*/ 1453501 h 2106373"/>
                <a:gd name="connsiteX39" fmla="*/ 103521 w 2672946"/>
                <a:gd name="connsiteY39" fmla="*/ 1390980 h 2106373"/>
                <a:gd name="connsiteX40" fmla="*/ 4 w 2672946"/>
                <a:gd name="connsiteY40" fmla="*/ 1270210 h 2106373"/>
                <a:gd name="connsiteX41" fmla="*/ 99593 w 2672946"/>
                <a:gd name="connsiteY41" fmla="*/ 1097426 h 2106373"/>
                <a:gd name="connsiteX42" fmla="*/ 79776 w 2672946"/>
                <a:gd name="connsiteY42" fmla="*/ 1005524 h 2106373"/>
                <a:gd name="connsiteX43" fmla="*/ 86268 w 2672946"/>
                <a:gd name="connsiteY43" fmla="*/ 718120 h 2106373"/>
                <a:gd name="connsiteX44" fmla="*/ 302099 w 2672946"/>
                <a:gd name="connsiteY44" fmla="*/ 662688 h 2106373"/>
                <a:gd name="connsiteX45" fmla="*/ 414072 w 2672946"/>
                <a:gd name="connsiteY45" fmla="*/ 614603 h 2106373"/>
                <a:gd name="connsiteX46" fmla="*/ 602999 w 2672946"/>
                <a:gd name="connsiteY46" fmla="*/ 615115 h 2106373"/>
                <a:gd name="connsiteX47" fmla="*/ 633234 w 2672946"/>
                <a:gd name="connsiteY47" fmla="*/ 514418 h 2106373"/>
                <a:gd name="connsiteX0" fmla="*/ 633234 w 2672946"/>
                <a:gd name="connsiteY0" fmla="*/ 514418 h 2106373"/>
                <a:gd name="connsiteX1" fmla="*/ 658685 w 2672946"/>
                <a:gd name="connsiteY1" fmla="*/ 449164 h 2106373"/>
                <a:gd name="connsiteX2" fmla="*/ 690117 w 2672946"/>
                <a:gd name="connsiteY2" fmla="*/ 390316 h 2106373"/>
                <a:gd name="connsiteX3" fmla="*/ 914404 w 2672946"/>
                <a:gd name="connsiteY3" fmla="*/ 217788 h 2106373"/>
                <a:gd name="connsiteX4" fmla="*/ 1047167 w 2672946"/>
                <a:gd name="connsiteY4" fmla="*/ 42117 h 2106373"/>
                <a:gd name="connsiteX5" fmla="*/ 1318274 w 2672946"/>
                <a:gd name="connsiteY5" fmla="*/ 9984 h 2106373"/>
                <a:gd name="connsiteX6" fmla="*/ 1501000 w 2672946"/>
                <a:gd name="connsiteY6" fmla="*/ 183282 h 2106373"/>
                <a:gd name="connsiteX7" fmla="*/ 1725287 w 2672946"/>
                <a:gd name="connsiteY7" fmla="*/ 235041 h 2106373"/>
                <a:gd name="connsiteX8" fmla="*/ 1846056 w 2672946"/>
                <a:gd name="connsiteY8" fmla="*/ 183282 h 2106373"/>
                <a:gd name="connsiteX9" fmla="*/ 1930204 w 2672946"/>
                <a:gd name="connsiteY9" fmla="*/ 96299 h 2106373"/>
                <a:gd name="connsiteX10" fmla="*/ 2104244 w 2672946"/>
                <a:gd name="connsiteY10" fmla="*/ 97929 h 2106373"/>
                <a:gd name="connsiteX11" fmla="*/ 2191113 w 2672946"/>
                <a:gd name="connsiteY11" fmla="*/ 235638 h 2106373"/>
                <a:gd name="connsiteX12" fmla="*/ 2380894 w 2672946"/>
                <a:gd name="connsiteY12" fmla="*/ 217788 h 2106373"/>
                <a:gd name="connsiteX13" fmla="*/ 2518917 w 2672946"/>
                <a:gd name="connsiteY13" fmla="*/ 355810 h 2106373"/>
                <a:gd name="connsiteX14" fmla="*/ 2467158 w 2672946"/>
                <a:gd name="connsiteY14" fmla="*/ 511086 h 2106373"/>
                <a:gd name="connsiteX15" fmla="*/ 2380894 w 2672946"/>
                <a:gd name="connsiteY15" fmla="*/ 614603 h 2106373"/>
                <a:gd name="connsiteX16" fmla="*/ 2311883 w 2672946"/>
                <a:gd name="connsiteY16" fmla="*/ 700867 h 2106373"/>
                <a:gd name="connsiteX17" fmla="*/ 2373890 w 2672946"/>
                <a:gd name="connsiteY17" fmla="*/ 801754 h 2106373"/>
                <a:gd name="connsiteX18" fmla="*/ 2406944 w 2672946"/>
                <a:gd name="connsiteY18" fmla="*/ 993909 h 2106373"/>
                <a:gd name="connsiteX19" fmla="*/ 2534613 w 2672946"/>
                <a:gd name="connsiteY19" fmla="*/ 1092574 h 2106373"/>
                <a:gd name="connsiteX20" fmla="*/ 2672653 w 2672946"/>
                <a:gd name="connsiteY20" fmla="*/ 1214796 h 2106373"/>
                <a:gd name="connsiteX21" fmla="*/ 2570675 w 2672946"/>
                <a:gd name="connsiteY21" fmla="*/ 1477244 h 2106373"/>
                <a:gd name="connsiteX22" fmla="*/ 2553679 w 2672946"/>
                <a:gd name="connsiteY22" fmla="*/ 1626234 h 2106373"/>
                <a:gd name="connsiteX23" fmla="*/ 2432653 w 2672946"/>
                <a:gd name="connsiteY23" fmla="*/ 1684278 h 2106373"/>
                <a:gd name="connsiteX24" fmla="*/ 2292666 w 2672946"/>
                <a:gd name="connsiteY24" fmla="*/ 1629103 h 2106373"/>
                <a:gd name="connsiteX25" fmla="*/ 2034727 w 2672946"/>
                <a:gd name="connsiteY25" fmla="*/ 1589216 h 2106373"/>
                <a:gd name="connsiteX26" fmla="*/ 1954698 w 2672946"/>
                <a:gd name="connsiteY26" fmla="*/ 1770029 h 2106373"/>
                <a:gd name="connsiteX27" fmla="*/ 1853999 w 2672946"/>
                <a:gd name="connsiteY27" fmla="*/ 1795824 h 2106373"/>
                <a:gd name="connsiteX28" fmla="*/ 1760988 w 2672946"/>
                <a:gd name="connsiteY28" fmla="*/ 1899341 h 2106373"/>
                <a:gd name="connsiteX29" fmla="*/ 1605115 w 2672946"/>
                <a:gd name="connsiteY29" fmla="*/ 1883454 h 2106373"/>
                <a:gd name="connsiteX30" fmla="*/ 1448387 w 2672946"/>
                <a:gd name="connsiteY30" fmla="*/ 1938031 h 2106373"/>
                <a:gd name="connsiteX31" fmla="*/ 1362977 w 2672946"/>
                <a:gd name="connsiteY31" fmla="*/ 2098346 h 2106373"/>
                <a:gd name="connsiteX32" fmla="*/ 1150819 w 2672946"/>
                <a:gd name="connsiteY32" fmla="*/ 2082204 h 2106373"/>
                <a:gd name="connsiteX33" fmla="*/ 931656 w 2672946"/>
                <a:gd name="connsiteY33" fmla="*/ 2081093 h 2106373"/>
                <a:gd name="connsiteX34" fmla="*/ 819343 w 2672946"/>
                <a:gd name="connsiteY34" fmla="*/ 1968778 h 2106373"/>
                <a:gd name="connsiteX35" fmla="*/ 891513 w 2672946"/>
                <a:gd name="connsiteY35" fmla="*/ 1840665 h 2106373"/>
                <a:gd name="connsiteX36" fmla="*/ 783726 w 2672946"/>
                <a:gd name="connsiteY36" fmla="*/ 1665915 h 2106373"/>
                <a:gd name="connsiteX37" fmla="*/ 690373 w 2672946"/>
                <a:gd name="connsiteY37" fmla="*/ 1465374 h 2106373"/>
                <a:gd name="connsiteX38" fmla="*/ 480777 w 2672946"/>
                <a:gd name="connsiteY38" fmla="*/ 1443593 h 2106373"/>
                <a:gd name="connsiteX39" fmla="*/ 301160 w 2672946"/>
                <a:gd name="connsiteY39" fmla="*/ 1453501 h 2106373"/>
                <a:gd name="connsiteX40" fmla="*/ 103521 w 2672946"/>
                <a:gd name="connsiteY40" fmla="*/ 1390980 h 2106373"/>
                <a:gd name="connsiteX41" fmla="*/ 4 w 2672946"/>
                <a:gd name="connsiteY41" fmla="*/ 1270210 h 2106373"/>
                <a:gd name="connsiteX42" fmla="*/ 99593 w 2672946"/>
                <a:gd name="connsiteY42" fmla="*/ 1097426 h 2106373"/>
                <a:gd name="connsiteX43" fmla="*/ 79776 w 2672946"/>
                <a:gd name="connsiteY43" fmla="*/ 1005524 h 2106373"/>
                <a:gd name="connsiteX44" fmla="*/ 86268 w 2672946"/>
                <a:gd name="connsiteY44" fmla="*/ 718120 h 2106373"/>
                <a:gd name="connsiteX45" fmla="*/ 302099 w 2672946"/>
                <a:gd name="connsiteY45" fmla="*/ 662688 h 2106373"/>
                <a:gd name="connsiteX46" fmla="*/ 414072 w 2672946"/>
                <a:gd name="connsiteY46" fmla="*/ 614603 h 2106373"/>
                <a:gd name="connsiteX47" fmla="*/ 602999 w 2672946"/>
                <a:gd name="connsiteY47" fmla="*/ 615115 h 2106373"/>
                <a:gd name="connsiteX48" fmla="*/ 633234 w 2672946"/>
                <a:gd name="connsiteY48" fmla="*/ 514418 h 2106373"/>
                <a:gd name="connsiteX0" fmla="*/ 633234 w 2672946"/>
                <a:gd name="connsiteY0" fmla="*/ 514418 h 2106373"/>
                <a:gd name="connsiteX1" fmla="*/ 658685 w 2672946"/>
                <a:gd name="connsiteY1" fmla="*/ 449164 h 2106373"/>
                <a:gd name="connsiteX2" fmla="*/ 812339 w 2672946"/>
                <a:gd name="connsiteY2" fmla="*/ 304308 h 2106373"/>
                <a:gd name="connsiteX3" fmla="*/ 914404 w 2672946"/>
                <a:gd name="connsiteY3" fmla="*/ 217788 h 2106373"/>
                <a:gd name="connsiteX4" fmla="*/ 1047167 w 2672946"/>
                <a:gd name="connsiteY4" fmla="*/ 42117 h 2106373"/>
                <a:gd name="connsiteX5" fmla="*/ 1318274 w 2672946"/>
                <a:gd name="connsiteY5" fmla="*/ 9984 h 2106373"/>
                <a:gd name="connsiteX6" fmla="*/ 1501000 w 2672946"/>
                <a:gd name="connsiteY6" fmla="*/ 183282 h 2106373"/>
                <a:gd name="connsiteX7" fmla="*/ 1725287 w 2672946"/>
                <a:gd name="connsiteY7" fmla="*/ 235041 h 2106373"/>
                <a:gd name="connsiteX8" fmla="*/ 1846056 w 2672946"/>
                <a:gd name="connsiteY8" fmla="*/ 183282 h 2106373"/>
                <a:gd name="connsiteX9" fmla="*/ 1930204 w 2672946"/>
                <a:gd name="connsiteY9" fmla="*/ 96299 h 2106373"/>
                <a:gd name="connsiteX10" fmla="*/ 2104244 w 2672946"/>
                <a:gd name="connsiteY10" fmla="*/ 97929 h 2106373"/>
                <a:gd name="connsiteX11" fmla="*/ 2191113 w 2672946"/>
                <a:gd name="connsiteY11" fmla="*/ 235638 h 2106373"/>
                <a:gd name="connsiteX12" fmla="*/ 2380894 w 2672946"/>
                <a:gd name="connsiteY12" fmla="*/ 217788 h 2106373"/>
                <a:gd name="connsiteX13" fmla="*/ 2518917 w 2672946"/>
                <a:gd name="connsiteY13" fmla="*/ 355810 h 2106373"/>
                <a:gd name="connsiteX14" fmla="*/ 2467158 w 2672946"/>
                <a:gd name="connsiteY14" fmla="*/ 511086 h 2106373"/>
                <a:gd name="connsiteX15" fmla="*/ 2380894 w 2672946"/>
                <a:gd name="connsiteY15" fmla="*/ 614603 h 2106373"/>
                <a:gd name="connsiteX16" fmla="*/ 2311883 w 2672946"/>
                <a:gd name="connsiteY16" fmla="*/ 700867 h 2106373"/>
                <a:gd name="connsiteX17" fmla="*/ 2373890 w 2672946"/>
                <a:gd name="connsiteY17" fmla="*/ 801754 h 2106373"/>
                <a:gd name="connsiteX18" fmla="*/ 2406944 w 2672946"/>
                <a:gd name="connsiteY18" fmla="*/ 993909 h 2106373"/>
                <a:gd name="connsiteX19" fmla="*/ 2534613 w 2672946"/>
                <a:gd name="connsiteY19" fmla="*/ 1092574 h 2106373"/>
                <a:gd name="connsiteX20" fmla="*/ 2672653 w 2672946"/>
                <a:gd name="connsiteY20" fmla="*/ 1214796 h 2106373"/>
                <a:gd name="connsiteX21" fmla="*/ 2570675 w 2672946"/>
                <a:gd name="connsiteY21" fmla="*/ 1477244 h 2106373"/>
                <a:gd name="connsiteX22" fmla="*/ 2553679 w 2672946"/>
                <a:gd name="connsiteY22" fmla="*/ 1626234 h 2106373"/>
                <a:gd name="connsiteX23" fmla="*/ 2432653 w 2672946"/>
                <a:gd name="connsiteY23" fmla="*/ 1684278 h 2106373"/>
                <a:gd name="connsiteX24" fmla="*/ 2292666 w 2672946"/>
                <a:gd name="connsiteY24" fmla="*/ 1629103 h 2106373"/>
                <a:gd name="connsiteX25" fmla="*/ 2034727 w 2672946"/>
                <a:gd name="connsiteY25" fmla="*/ 1589216 h 2106373"/>
                <a:gd name="connsiteX26" fmla="*/ 1954698 w 2672946"/>
                <a:gd name="connsiteY26" fmla="*/ 1770029 h 2106373"/>
                <a:gd name="connsiteX27" fmla="*/ 1853999 w 2672946"/>
                <a:gd name="connsiteY27" fmla="*/ 1795824 h 2106373"/>
                <a:gd name="connsiteX28" fmla="*/ 1760988 w 2672946"/>
                <a:gd name="connsiteY28" fmla="*/ 1899341 h 2106373"/>
                <a:gd name="connsiteX29" fmla="*/ 1605115 w 2672946"/>
                <a:gd name="connsiteY29" fmla="*/ 1883454 h 2106373"/>
                <a:gd name="connsiteX30" fmla="*/ 1448387 w 2672946"/>
                <a:gd name="connsiteY30" fmla="*/ 1938031 h 2106373"/>
                <a:gd name="connsiteX31" fmla="*/ 1362977 w 2672946"/>
                <a:gd name="connsiteY31" fmla="*/ 2098346 h 2106373"/>
                <a:gd name="connsiteX32" fmla="*/ 1150819 w 2672946"/>
                <a:gd name="connsiteY32" fmla="*/ 2082204 h 2106373"/>
                <a:gd name="connsiteX33" fmla="*/ 931656 w 2672946"/>
                <a:gd name="connsiteY33" fmla="*/ 2081093 h 2106373"/>
                <a:gd name="connsiteX34" fmla="*/ 819343 w 2672946"/>
                <a:gd name="connsiteY34" fmla="*/ 1968778 h 2106373"/>
                <a:gd name="connsiteX35" fmla="*/ 891513 w 2672946"/>
                <a:gd name="connsiteY35" fmla="*/ 1840665 h 2106373"/>
                <a:gd name="connsiteX36" fmla="*/ 783726 w 2672946"/>
                <a:gd name="connsiteY36" fmla="*/ 1665915 h 2106373"/>
                <a:gd name="connsiteX37" fmla="*/ 690373 w 2672946"/>
                <a:gd name="connsiteY37" fmla="*/ 1465374 h 2106373"/>
                <a:gd name="connsiteX38" fmla="*/ 480777 w 2672946"/>
                <a:gd name="connsiteY38" fmla="*/ 1443593 h 2106373"/>
                <a:gd name="connsiteX39" fmla="*/ 301160 w 2672946"/>
                <a:gd name="connsiteY39" fmla="*/ 1453501 h 2106373"/>
                <a:gd name="connsiteX40" fmla="*/ 103521 w 2672946"/>
                <a:gd name="connsiteY40" fmla="*/ 1390980 h 2106373"/>
                <a:gd name="connsiteX41" fmla="*/ 4 w 2672946"/>
                <a:gd name="connsiteY41" fmla="*/ 1270210 h 2106373"/>
                <a:gd name="connsiteX42" fmla="*/ 99593 w 2672946"/>
                <a:gd name="connsiteY42" fmla="*/ 1097426 h 2106373"/>
                <a:gd name="connsiteX43" fmla="*/ 79776 w 2672946"/>
                <a:gd name="connsiteY43" fmla="*/ 1005524 h 2106373"/>
                <a:gd name="connsiteX44" fmla="*/ 86268 w 2672946"/>
                <a:gd name="connsiteY44" fmla="*/ 718120 h 2106373"/>
                <a:gd name="connsiteX45" fmla="*/ 302099 w 2672946"/>
                <a:gd name="connsiteY45" fmla="*/ 662688 h 2106373"/>
                <a:gd name="connsiteX46" fmla="*/ 414072 w 2672946"/>
                <a:gd name="connsiteY46" fmla="*/ 614603 h 2106373"/>
                <a:gd name="connsiteX47" fmla="*/ 602999 w 2672946"/>
                <a:gd name="connsiteY47" fmla="*/ 615115 h 2106373"/>
                <a:gd name="connsiteX48" fmla="*/ 633234 w 2672946"/>
                <a:gd name="connsiteY48" fmla="*/ 514418 h 2106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672946" h="2106373">
                  <a:moveTo>
                    <a:pt x="633234" y="514418"/>
                  </a:moveTo>
                  <a:cubicBezTo>
                    <a:pt x="642515" y="486760"/>
                    <a:pt x="649205" y="469848"/>
                    <a:pt x="658685" y="449164"/>
                  </a:cubicBezTo>
                  <a:cubicBezTo>
                    <a:pt x="668165" y="428480"/>
                    <a:pt x="765947" y="350415"/>
                    <a:pt x="812339" y="304308"/>
                  </a:cubicBezTo>
                  <a:cubicBezTo>
                    <a:pt x="858731" y="258201"/>
                    <a:pt x="875266" y="261486"/>
                    <a:pt x="914404" y="217788"/>
                  </a:cubicBezTo>
                  <a:cubicBezTo>
                    <a:pt x="953542" y="174090"/>
                    <a:pt x="979855" y="76751"/>
                    <a:pt x="1047167" y="42117"/>
                  </a:cubicBezTo>
                  <a:cubicBezTo>
                    <a:pt x="1114479" y="7483"/>
                    <a:pt x="1242635" y="-13543"/>
                    <a:pt x="1318274" y="9984"/>
                  </a:cubicBezTo>
                  <a:lnTo>
                    <a:pt x="1501000" y="183282"/>
                  </a:lnTo>
                  <a:cubicBezTo>
                    <a:pt x="1568835" y="220791"/>
                    <a:pt x="1667778" y="235041"/>
                    <a:pt x="1725287" y="235041"/>
                  </a:cubicBezTo>
                  <a:cubicBezTo>
                    <a:pt x="1782796" y="235041"/>
                    <a:pt x="1811903" y="213950"/>
                    <a:pt x="1846056" y="183282"/>
                  </a:cubicBezTo>
                  <a:cubicBezTo>
                    <a:pt x="1880209" y="152614"/>
                    <a:pt x="1887173" y="110524"/>
                    <a:pt x="1930204" y="96299"/>
                  </a:cubicBezTo>
                  <a:cubicBezTo>
                    <a:pt x="1973235" y="82074"/>
                    <a:pt x="2060759" y="84514"/>
                    <a:pt x="2104244" y="97929"/>
                  </a:cubicBezTo>
                  <a:cubicBezTo>
                    <a:pt x="2133200" y="143832"/>
                    <a:pt x="2145005" y="215661"/>
                    <a:pt x="2191113" y="235638"/>
                  </a:cubicBezTo>
                  <a:cubicBezTo>
                    <a:pt x="2237221" y="255615"/>
                    <a:pt x="2326260" y="197759"/>
                    <a:pt x="2380894" y="217788"/>
                  </a:cubicBezTo>
                  <a:cubicBezTo>
                    <a:pt x="2435528" y="237817"/>
                    <a:pt x="2504540" y="306927"/>
                    <a:pt x="2518917" y="355810"/>
                  </a:cubicBezTo>
                  <a:cubicBezTo>
                    <a:pt x="2501664" y="407569"/>
                    <a:pt x="2484735" y="473003"/>
                    <a:pt x="2467158" y="511086"/>
                  </a:cubicBezTo>
                  <a:cubicBezTo>
                    <a:pt x="2449581" y="549169"/>
                    <a:pt x="2410875" y="584622"/>
                    <a:pt x="2380894" y="614603"/>
                  </a:cubicBezTo>
                  <a:lnTo>
                    <a:pt x="2311883" y="700867"/>
                  </a:lnTo>
                  <a:cubicBezTo>
                    <a:pt x="2306132" y="752625"/>
                    <a:pt x="2358047" y="752914"/>
                    <a:pt x="2373890" y="801754"/>
                  </a:cubicBezTo>
                  <a:cubicBezTo>
                    <a:pt x="2389734" y="850594"/>
                    <a:pt x="2380157" y="945439"/>
                    <a:pt x="2406944" y="993909"/>
                  </a:cubicBezTo>
                  <a:cubicBezTo>
                    <a:pt x="2433731" y="1042379"/>
                    <a:pt x="2490328" y="1055760"/>
                    <a:pt x="2534613" y="1092574"/>
                  </a:cubicBezTo>
                  <a:cubicBezTo>
                    <a:pt x="2578898" y="1129388"/>
                    <a:pt x="2666643" y="1150684"/>
                    <a:pt x="2672653" y="1214796"/>
                  </a:cubicBezTo>
                  <a:cubicBezTo>
                    <a:pt x="2678663" y="1278908"/>
                    <a:pt x="2590504" y="1408671"/>
                    <a:pt x="2570675" y="1477244"/>
                  </a:cubicBezTo>
                  <a:cubicBezTo>
                    <a:pt x="2550846" y="1545817"/>
                    <a:pt x="2601268" y="1542579"/>
                    <a:pt x="2553679" y="1626234"/>
                  </a:cubicBezTo>
                  <a:lnTo>
                    <a:pt x="2432653" y="1684278"/>
                  </a:lnTo>
                  <a:cubicBezTo>
                    <a:pt x="2369393" y="1690029"/>
                    <a:pt x="2358987" y="1644947"/>
                    <a:pt x="2292666" y="1629103"/>
                  </a:cubicBezTo>
                  <a:cubicBezTo>
                    <a:pt x="2226345" y="1613259"/>
                    <a:pt x="2091055" y="1565728"/>
                    <a:pt x="2034727" y="1589216"/>
                  </a:cubicBezTo>
                  <a:cubicBezTo>
                    <a:pt x="1978399" y="1612704"/>
                    <a:pt x="1973503" y="1751438"/>
                    <a:pt x="1954698" y="1770029"/>
                  </a:cubicBezTo>
                  <a:cubicBezTo>
                    <a:pt x="1935893" y="1788620"/>
                    <a:pt x="1886284" y="1774272"/>
                    <a:pt x="1853999" y="1795824"/>
                  </a:cubicBezTo>
                  <a:cubicBezTo>
                    <a:pt x="1821714" y="1817376"/>
                    <a:pt x="1806995" y="1859085"/>
                    <a:pt x="1760988" y="1899341"/>
                  </a:cubicBezTo>
                  <a:cubicBezTo>
                    <a:pt x="1743735" y="1945348"/>
                    <a:pt x="1657215" y="1877006"/>
                    <a:pt x="1605115" y="1883454"/>
                  </a:cubicBezTo>
                  <a:cubicBezTo>
                    <a:pt x="1553015" y="1889902"/>
                    <a:pt x="1497982" y="1895155"/>
                    <a:pt x="1448387" y="1938031"/>
                  </a:cubicBezTo>
                  <a:cubicBezTo>
                    <a:pt x="1419917" y="1991469"/>
                    <a:pt x="1412572" y="2074317"/>
                    <a:pt x="1362977" y="2098346"/>
                  </a:cubicBezTo>
                  <a:cubicBezTo>
                    <a:pt x="1313382" y="2122375"/>
                    <a:pt x="1222706" y="2085079"/>
                    <a:pt x="1150819" y="2082204"/>
                  </a:cubicBezTo>
                  <a:cubicBezTo>
                    <a:pt x="1094865" y="2027215"/>
                    <a:pt x="986902" y="2099997"/>
                    <a:pt x="931656" y="2081093"/>
                  </a:cubicBezTo>
                  <a:cubicBezTo>
                    <a:pt x="876410" y="2062189"/>
                    <a:pt x="826033" y="2008849"/>
                    <a:pt x="819343" y="1968778"/>
                  </a:cubicBezTo>
                  <a:cubicBezTo>
                    <a:pt x="812653" y="1928707"/>
                    <a:pt x="867456" y="1883369"/>
                    <a:pt x="891513" y="1840665"/>
                  </a:cubicBezTo>
                  <a:lnTo>
                    <a:pt x="783726" y="1665915"/>
                  </a:lnTo>
                  <a:cubicBezTo>
                    <a:pt x="775100" y="1588277"/>
                    <a:pt x="740865" y="1502428"/>
                    <a:pt x="690373" y="1465374"/>
                  </a:cubicBezTo>
                  <a:cubicBezTo>
                    <a:pt x="639882" y="1428320"/>
                    <a:pt x="545646" y="1445572"/>
                    <a:pt x="480777" y="1443593"/>
                  </a:cubicBezTo>
                  <a:cubicBezTo>
                    <a:pt x="415908" y="1441614"/>
                    <a:pt x="364036" y="1462270"/>
                    <a:pt x="301160" y="1453501"/>
                  </a:cubicBezTo>
                  <a:cubicBezTo>
                    <a:pt x="238284" y="1444732"/>
                    <a:pt x="153713" y="1421528"/>
                    <a:pt x="103521" y="1390980"/>
                  </a:cubicBezTo>
                  <a:cubicBezTo>
                    <a:pt x="53329" y="1360432"/>
                    <a:pt x="659" y="1319136"/>
                    <a:pt x="4" y="1270210"/>
                  </a:cubicBezTo>
                  <a:cubicBezTo>
                    <a:pt x="-651" y="1221284"/>
                    <a:pt x="86298" y="1141540"/>
                    <a:pt x="99593" y="1097426"/>
                  </a:cubicBezTo>
                  <a:cubicBezTo>
                    <a:pt x="112888" y="1053312"/>
                    <a:pt x="81997" y="1068742"/>
                    <a:pt x="79776" y="1005524"/>
                  </a:cubicBezTo>
                  <a:cubicBezTo>
                    <a:pt x="77555" y="942306"/>
                    <a:pt x="49214" y="775259"/>
                    <a:pt x="86268" y="718120"/>
                  </a:cubicBezTo>
                  <a:cubicBezTo>
                    <a:pt x="123322" y="660981"/>
                    <a:pt x="261842" y="685692"/>
                    <a:pt x="302099" y="662688"/>
                  </a:cubicBezTo>
                  <a:cubicBezTo>
                    <a:pt x="356733" y="645435"/>
                    <a:pt x="363922" y="622532"/>
                    <a:pt x="414072" y="614603"/>
                  </a:cubicBezTo>
                  <a:cubicBezTo>
                    <a:pt x="464222" y="606674"/>
                    <a:pt x="548365" y="597862"/>
                    <a:pt x="602999" y="615115"/>
                  </a:cubicBezTo>
                  <a:cubicBezTo>
                    <a:pt x="671213" y="559940"/>
                    <a:pt x="623953" y="542076"/>
                    <a:pt x="633234" y="514418"/>
                  </a:cubicBezTo>
                  <a:close/>
                </a:path>
              </a:pathLst>
            </a:cu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6450292" y="1828800"/>
              <a:ext cx="182880" cy="18288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6324600" y="2560320"/>
              <a:ext cx="182880" cy="182880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7163403" y="2382877"/>
              <a:ext cx="182880" cy="18288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780593" y="2047290"/>
              <a:ext cx="182880" cy="18288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7257861" y="3051923"/>
              <a:ext cx="182880" cy="1828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7713250" y="2263215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6745963" y="1597484"/>
              <a:ext cx="182880" cy="18288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7784923" y="1770858"/>
              <a:ext cx="182880" cy="18288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791200" y="2219608"/>
              <a:ext cx="182880" cy="1828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6597713" y="3276600"/>
              <a:ext cx="182880" cy="18288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7500795" y="1679418"/>
              <a:ext cx="182880" cy="182880"/>
            </a:xfrm>
            <a:prstGeom prst="ellipse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7950978" y="2788920"/>
              <a:ext cx="182880" cy="18288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879622" y="2606040"/>
              <a:ext cx="182880" cy="18288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633172" y="2354655"/>
              <a:ext cx="182880" cy="18288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7631768" y="2620525"/>
              <a:ext cx="182880" cy="18288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7276571" y="1953738"/>
              <a:ext cx="182880" cy="18288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7086900" y="2788920"/>
              <a:ext cx="182880" cy="18288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6563083" y="2803405"/>
              <a:ext cx="182880" cy="18288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6141720" y="2138730"/>
              <a:ext cx="182880" cy="182880"/>
            </a:xfrm>
            <a:prstGeom prst="ellipse">
              <a:avLst/>
            </a:prstGeom>
            <a:solidFill>
              <a:srgbClr val="CC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3537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Structure Scenarios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Time to put your learning into practice…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27,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Scenarios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We will try to use lecture time to get some experience in manipulating data structures</a:t>
            </a:r>
          </a:p>
          <a:p>
            <a:r>
              <a:rPr lang="en-US" sz="2800" dirty="0" smtClean="0"/>
              <a:t>We will do these in small groups then share them with the class</a:t>
            </a:r>
          </a:p>
          <a:p>
            <a:r>
              <a:rPr lang="en-US" sz="2800" dirty="0" smtClean="0"/>
              <a:t>We will shake up the groups from time to time to get different experiences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For any data structure scenario problem:</a:t>
            </a:r>
          </a:p>
          <a:p>
            <a:r>
              <a:rPr lang="en-US" sz="2800" dirty="0"/>
              <a:t>Make any assumptions you need </a:t>
            </a:r>
            <a:r>
              <a:rPr lang="en-US" sz="2800" dirty="0" smtClean="0"/>
              <a:t>to  </a:t>
            </a:r>
          </a:p>
          <a:p>
            <a:r>
              <a:rPr lang="en-US" sz="2800" dirty="0" smtClean="0"/>
              <a:t>There </a:t>
            </a:r>
            <a:r>
              <a:rPr lang="en-US" sz="2800" dirty="0"/>
              <a:t>are no “right” answers for any of these </a:t>
            </a:r>
            <a:r>
              <a:rPr lang="en-US" sz="2800" dirty="0" smtClean="0"/>
              <a:t>questions</a:t>
            </a:r>
            <a:endParaRPr lang="en-US" sz="2800" dirty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27,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4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GrabBag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/>
              <a:t>A </a:t>
            </a:r>
            <a:r>
              <a:rPr lang="en-US" sz="2200" dirty="0" err="1"/>
              <a:t>G</a:t>
            </a:r>
            <a:r>
              <a:rPr lang="en-US" sz="2200" dirty="0" err="1" smtClean="0"/>
              <a:t>rabBag</a:t>
            </a:r>
            <a:r>
              <a:rPr lang="en-US" sz="2200" dirty="0" smtClean="0"/>
              <a:t> is used use for choosing a random </a:t>
            </a:r>
            <a:r>
              <a:rPr lang="en-US" sz="2200" dirty="0"/>
              <a:t>element </a:t>
            </a:r>
            <a:r>
              <a:rPr lang="en-US" sz="2200" dirty="0" smtClean="0"/>
              <a:t>from a collection. </a:t>
            </a:r>
            <a:r>
              <a:rPr lang="en-US" sz="2200" dirty="0" err="1" smtClean="0"/>
              <a:t>GrabBags</a:t>
            </a:r>
            <a:r>
              <a:rPr lang="en-US" sz="2200" dirty="0" smtClean="0"/>
              <a:t> </a:t>
            </a:r>
            <a:r>
              <a:rPr lang="en-US" sz="2200" dirty="0"/>
              <a:t>are </a:t>
            </a:r>
            <a:r>
              <a:rPr lang="en-US" sz="2200" dirty="0" smtClean="0"/>
              <a:t>useful </a:t>
            </a:r>
            <a:r>
              <a:rPr lang="en-US" sz="2200" dirty="0"/>
              <a:t>for simulating random draws without repetition, like drawing cards from a deck or numbers in a bingo game. 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2200" dirty="0" err="1" smtClean="0"/>
              <a:t>GrabBag</a:t>
            </a:r>
            <a:r>
              <a:rPr lang="en-US" sz="2200" dirty="0" smtClean="0"/>
              <a:t> Operations:</a:t>
            </a:r>
            <a:endParaRPr lang="en-US" sz="2200" dirty="0"/>
          </a:p>
          <a:p>
            <a:r>
              <a:rPr lang="en-US" sz="2200" dirty="0" smtClean="0"/>
              <a:t>Insert(item </a:t>
            </a:r>
            <a:r>
              <a:rPr lang="en-US" sz="2200" dirty="0"/>
              <a:t>e): e is inserted into the </a:t>
            </a:r>
            <a:r>
              <a:rPr lang="en-US" sz="2200" dirty="0" err="1" smtClean="0"/>
              <a:t>grabbag</a:t>
            </a:r>
            <a:endParaRPr lang="en-US" sz="2200" dirty="0" smtClean="0"/>
          </a:p>
          <a:p>
            <a:r>
              <a:rPr lang="en-US" sz="2200" dirty="0" smtClean="0"/>
              <a:t>Grab</a:t>
            </a:r>
            <a:r>
              <a:rPr lang="en-US" sz="2200" dirty="0"/>
              <a:t>(): if </a:t>
            </a:r>
            <a:r>
              <a:rPr lang="en-US" sz="2200" dirty="0" smtClean="0"/>
              <a:t>not </a:t>
            </a:r>
            <a:r>
              <a:rPr lang="en-US" sz="2200" dirty="0"/>
              <a:t>empty, return a random element </a:t>
            </a:r>
            <a:endParaRPr lang="en-US" sz="2200" dirty="0" smtClean="0"/>
          </a:p>
          <a:p>
            <a:r>
              <a:rPr lang="en-US" sz="2200" dirty="0" smtClean="0"/>
              <a:t>Size</a:t>
            </a:r>
            <a:r>
              <a:rPr lang="en-US" sz="2200" dirty="0"/>
              <a:t>(): return how many items are in the </a:t>
            </a:r>
            <a:r>
              <a:rPr lang="en-US" sz="2200" dirty="0" err="1"/>
              <a:t>grabbag</a:t>
            </a:r>
            <a:endParaRPr lang="en-US" sz="2200" dirty="0"/>
          </a:p>
          <a:p>
            <a:r>
              <a:rPr lang="en-US" sz="2200" dirty="0" smtClean="0"/>
              <a:t>List</a:t>
            </a:r>
            <a:r>
              <a:rPr lang="en-US" sz="2200" dirty="0"/>
              <a:t>(): return a list of all items in the </a:t>
            </a:r>
            <a:r>
              <a:rPr lang="en-US" sz="2200" dirty="0" err="1"/>
              <a:t>grabbag</a:t>
            </a:r>
            <a:endParaRPr lang="en-US" sz="2200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2200" dirty="0" smtClean="0"/>
              <a:t>In groups:</a:t>
            </a:r>
          </a:p>
          <a:p>
            <a:r>
              <a:rPr lang="en-US" sz="2200" dirty="0" smtClean="0"/>
              <a:t>Describe </a:t>
            </a:r>
            <a:r>
              <a:rPr lang="en-US" sz="2200" dirty="0"/>
              <a:t>how you would implement a </a:t>
            </a:r>
            <a:r>
              <a:rPr lang="en-US" sz="2200" dirty="0" err="1" smtClean="0"/>
              <a:t>GrabBag</a:t>
            </a:r>
            <a:r>
              <a:rPr lang="en-US" sz="2200" dirty="0"/>
              <a:t>.  </a:t>
            </a:r>
            <a:endParaRPr lang="en-US" sz="2200" dirty="0" smtClean="0"/>
          </a:p>
          <a:p>
            <a:r>
              <a:rPr lang="en-US" sz="2200" dirty="0" smtClean="0"/>
              <a:t>Discuss </a:t>
            </a:r>
            <a:r>
              <a:rPr lang="en-US" sz="2200" dirty="0"/>
              <a:t>the time complexities of each of the operations. </a:t>
            </a:r>
          </a:p>
          <a:p>
            <a:r>
              <a:rPr lang="en-US" sz="2200" dirty="0" smtClean="0"/>
              <a:t>How complex are calls to random number generators?</a:t>
            </a: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27,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4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Linked 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For reasons beyond your control, you have to work with a very large linked list. You will be doing many finds, inserts, and deletes. Although you cannot stop using a linked list, you are allowed to modify the linked structure to improve performance.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What can you do?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27,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09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The Dictionary (a.k.a. Map) ADT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Data:</a:t>
            </a:r>
          </a:p>
          <a:p>
            <a:r>
              <a:rPr lang="en-US" sz="2400" dirty="0" smtClean="0"/>
              <a:t>Set of (key, value) pairs</a:t>
            </a:r>
          </a:p>
          <a:p>
            <a:r>
              <a:rPr lang="en-US" sz="2400" dirty="0" smtClean="0"/>
              <a:t>keys are mapped to values</a:t>
            </a:r>
          </a:p>
          <a:p>
            <a:r>
              <a:rPr lang="en-US" sz="2400" dirty="0" smtClean="0"/>
              <a:t>keys must be comparable</a:t>
            </a:r>
          </a:p>
          <a:p>
            <a:r>
              <a:rPr lang="en-US" sz="2400" dirty="0" smtClean="0"/>
              <a:t>keys must be unique</a:t>
            </a:r>
          </a:p>
          <a:p>
            <a:pPr lvl="2"/>
            <a:endParaRPr lang="en-US" sz="1000" dirty="0" smtClean="0"/>
          </a:p>
          <a:p>
            <a:pPr marL="0" indent="0">
              <a:buNone/>
            </a:pPr>
            <a:r>
              <a:rPr lang="en-US" sz="2400" dirty="0" smtClean="0"/>
              <a:t>Standard Operations:</a:t>
            </a:r>
          </a:p>
          <a:p>
            <a:r>
              <a:rPr lang="en-US" sz="2400" dirty="0" smtClean="0"/>
              <a:t>insert(key, value)</a:t>
            </a:r>
          </a:p>
          <a:p>
            <a:r>
              <a:rPr lang="en-US" sz="2400" dirty="0" smtClean="0"/>
              <a:t>find(key)</a:t>
            </a:r>
          </a:p>
          <a:p>
            <a:r>
              <a:rPr lang="en-US" sz="2400" dirty="0" smtClean="0"/>
              <a:t>delete(key)</a:t>
            </a:r>
          </a:p>
        </p:txBody>
      </p:sp>
      <p:sp>
        <p:nvSpPr>
          <p:cNvPr id="4103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15995" y="819090"/>
            <a:ext cx="23984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</a:rPr>
              <a:t>insert(</a:t>
            </a:r>
            <a:r>
              <a:rPr lang="en-US" sz="2000" dirty="0" err="1" smtClean="0">
                <a:solidFill>
                  <a:srgbClr val="9900CC"/>
                </a:solidFill>
              </a:rPr>
              <a:t>deibel</a:t>
            </a:r>
            <a:r>
              <a:rPr lang="en-US" sz="2000" dirty="0" smtClean="0">
                <a:solidFill>
                  <a:srgbClr val="9900CC"/>
                </a:solidFill>
              </a:rPr>
              <a:t>, </a:t>
            </a:r>
            <a:r>
              <a:rPr lang="en-US" sz="2000" dirty="0">
                <a:solidFill>
                  <a:srgbClr val="9900CC"/>
                </a:solidFill>
              </a:rPr>
              <a:t>….</a:t>
            </a:r>
            <a:r>
              <a:rPr lang="en-US" sz="2000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4105" name="Text Box 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31058" y="5029200"/>
            <a:ext cx="21682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</a:rPr>
              <a:t>find(</a:t>
            </a:r>
            <a:r>
              <a:rPr lang="en-US" sz="2000" dirty="0" err="1" smtClean="0">
                <a:solidFill>
                  <a:srgbClr val="9900CC"/>
                </a:solidFill>
              </a:rPr>
              <a:t>swansond</a:t>
            </a:r>
            <a:r>
              <a:rPr lang="en-US" sz="2000" dirty="0" smtClean="0">
                <a:solidFill>
                  <a:schemeClr val="accent2"/>
                </a:solidFill>
              </a:rPr>
              <a:t>)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4106" name="Rectangle 1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096001" y="5476220"/>
            <a:ext cx="2438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 smtClean="0">
                <a:solidFill>
                  <a:srgbClr val="339933"/>
                </a:solidFill>
              </a:rPr>
              <a:t>Swanson, David, …</a:t>
            </a:r>
            <a:endParaRPr lang="en-US" sz="1800" dirty="0">
              <a:solidFill>
                <a:srgbClr val="339933"/>
              </a:solidFill>
            </a:endParaRPr>
          </a:p>
        </p:txBody>
      </p:sp>
      <p:sp>
        <p:nvSpPr>
          <p:cNvPr id="4107" name="Text Box 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599" y="5029200"/>
            <a:ext cx="5181601" cy="110799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tIns="91440" bIns="91440">
            <a:spAutoFit/>
          </a:bodyPr>
          <a:lstStyle/>
          <a:p>
            <a:r>
              <a:rPr lang="en-US" sz="2000" b="0" i="1" dirty="0" smtClean="0">
                <a:latin typeface="+mn-lt"/>
              </a:rPr>
              <a:t>Like with Priority Queues, we will </a:t>
            </a:r>
            <a:r>
              <a:rPr lang="en-US" sz="2000" b="0" i="1" dirty="0">
                <a:latin typeface="+mn-lt"/>
              </a:rPr>
              <a:t>tend to emphasize the keys, </a:t>
            </a:r>
            <a:r>
              <a:rPr lang="en-US" sz="2000" b="0" i="1" dirty="0" smtClean="0">
                <a:latin typeface="+mn-lt"/>
              </a:rPr>
              <a:t>but you should not </a:t>
            </a:r>
            <a:r>
              <a:rPr lang="en-US" sz="2000" b="0" i="1" dirty="0">
                <a:latin typeface="+mn-lt"/>
              </a:rPr>
              <a:t>forget about the stored values</a:t>
            </a:r>
          </a:p>
        </p:txBody>
      </p:sp>
      <p:cxnSp>
        <p:nvCxnSpPr>
          <p:cNvPr id="5" name="Straight Arrow Connector 4"/>
          <p:cNvCxnSpPr>
            <a:stCxn id="4103" idx="2"/>
            <a:endCxn id="4101" idx="0"/>
          </p:cNvCxnSpPr>
          <p:nvPr/>
        </p:nvCxnSpPr>
        <p:spPr>
          <a:xfrm flipH="1">
            <a:off x="7315201" y="1219200"/>
            <a:ext cx="1" cy="36412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4101" idx="2"/>
            <a:endCxn id="4105" idx="0"/>
          </p:cNvCxnSpPr>
          <p:nvPr/>
        </p:nvCxnSpPr>
        <p:spPr>
          <a:xfrm>
            <a:off x="7315201" y="4607987"/>
            <a:ext cx="0" cy="4212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1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638801" y="1583323"/>
            <a:ext cx="3352800" cy="3024664"/>
          </a:xfrm>
          <a:prstGeom prst="rect">
            <a:avLst/>
          </a:prstGeom>
          <a:noFill/>
          <a:ln w="50800" cap="rnd">
            <a:solidFill>
              <a:schemeClr val="accent2"/>
            </a:solidFill>
            <a:prstDash val="solid"/>
            <a:miter lim="800000"/>
            <a:headEnd/>
            <a:tailEnd/>
          </a:ln>
        </p:spPr>
        <p:txBody>
          <a:bodyPr numCol="2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800" dirty="0" err="1" smtClean="0">
                <a:solidFill>
                  <a:srgbClr val="9900CC"/>
                </a:solidFill>
              </a:rPr>
              <a:t>jfogarty</a:t>
            </a:r>
            <a:r>
              <a:rPr lang="en-US" sz="1800" dirty="0">
                <a:solidFill>
                  <a:schemeClr val="accent2"/>
                </a:solidFill>
              </a:rPr>
              <a:t/>
            </a:r>
            <a:br>
              <a:rPr lang="en-US" sz="1800" dirty="0">
                <a:solidFill>
                  <a:schemeClr val="accent2"/>
                </a:solidFill>
              </a:rPr>
            </a:br>
            <a:r>
              <a:rPr lang="en-US" sz="1800" dirty="0" smtClean="0">
                <a:solidFill>
                  <a:srgbClr val="339933"/>
                </a:solidFill>
              </a:rPr>
              <a:t>James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 smtClean="0">
                <a:solidFill>
                  <a:srgbClr val="339933"/>
                </a:solidFill>
              </a:rPr>
              <a:t>	Fogarty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 smtClean="0">
                <a:solidFill>
                  <a:srgbClr val="339933"/>
                </a:solidFill>
              </a:rPr>
              <a:t>	…</a:t>
            </a:r>
            <a:endParaRPr lang="en-US" sz="1800" dirty="0">
              <a:solidFill>
                <a:srgbClr val="339933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–"/>
            </a:pPr>
            <a:endParaRPr lang="en-US" sz="1800" dirty="0">
              <a:solidFill>
                <a:schemeClr val="accent2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800" dirty="0" err="1" smtClean="0">
                <a:solidFill>
                  <a:srgbClr val="9900CC"/>
                </a:solidFill>
              </a:rPr>
              <a:t>trobison</a:t>
            </a:r>
            <a:r>
              <a:rPr lang="en-US" sz="1800" dirty="0">
                <a:solidFill>
                  <a:schemeClr val="accent2"/>
                </a:solidFill>
              </a:rPr>
              <a:t/>
            </a:r>
            <a:br>
              <a:rPr lang="en-US" sz="1800" dirty="0">
                <a:solidFill>
                  <a:schemeClr val="accent2"/>
                </a:solidFill>
              </a:rPr>
            </a:br>
            <a:r>
              <a:rPr lang="en-US" sz="1800" dirty="0" smtClean="0">
                <a:solidFill>
                  <a:srgbClr val="339933"/>
                </a:solidFill>
              </a:rPr>
              <a:t>Tyler</a:t>
            </a:r>
            <a:r>
              <a:rPr lang="en-US" sz="1800" dirty="0">
                <a:solidFill>
                  <a:srgbClr val="339933"/>
                </a:solidFill>
              </a:rPr>
              <a:t/>
            </a:r>
            <a:br>
              <a:rPr lang="en-US" sz="1800" dirty="0">
                <a:solidFill>
                  <a:srgbClr val="339933"/>
                </a:solidFill>
              </a:rPr>
            </a:br>
            <a:r>
              <a:rPr lang="en-US" sz="1800" dirty="0" smtClean="0">
                <a:solidFill>
                  <a:srgbClr val="339933"/>
                </a:solidFill>
              </a:rPr>
              <a:t>Robison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 smtClean="0">
                <a:solidFill>
                  <a:srgbClr val="339933"/>
                </a:solidFill>
              </a:rPr>
              <a:t>	…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800" dirty="0" err="1" smtClean="0">
                <a:solidFill>
                  <a:srgbClr val="9900CC"/>
                </a:solidFill>
              </a:rPr>
              <a:t>swansond</a:t>
            </a:r>
            <a:r>
              <a:rPr lang="en-US" sz="1800" dirty="0" smtClean="0">
                <a:solidFill>
                  <a:srgbClr val="9900CC"/>
                </a:solidFill>
              </a:rPr>
              <a:t/>
            </a:r>
            <a:br>
              <a:rPr lang="en-US" sz="1800" dirty="0" smtClean="0">
                <a:solidFill>
                  <a:srgbClr val="9900CC"/>
                </a:solidFill>
              </a:rPr>
            </a:br>
            <a:r>
              <a:rPr lang="en-US" dirty="0" smtClean="0">
                <a:solidFill>
                  <a:srgbClr val="339933"/>
                </a:solidFill>
              </a:rPr>
              <a:t>David Swanson,</a:t>
            </a:r>
            <a:endParaRPr lang="en-US" sz="1800" dirty="0">
              <a:solidFill>
                <a:srgbClr val="339933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solidFill>
                  <a:srgbClr val="339933"/>
                </a:solidFill>
              </a:rPr>
              <a:t>	</a:t>
            </a:r>
            <a:r>
              <a:rPr lang="en-US" sz="1800" dirty="0" smtClean="0">
                <a:solidFill>
                  <a:srgbClr val="339933"/>
                </a:solidFill>
              </a:rPr>
              <a:t>…</a:t>
            </a:r>
            <a:endParaRPr lang="en-US" sz="1800" dirty="0">
              <a:solidFill>
                <a:srgbClr val="339933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–"/>
            </a:pPr>
            <a:endParaRPr lang="en-US" sz="1800" dirty="0">
              <a:solidFill>
                <a:schemeClr val="accent2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800" dirty="0" err="1" smtClean="0">
                <a:solidFill>
                  <a:srgbClr val="9900CC"/>
                </a:solidFill>
              </a:rPr>
              <a:t>deibel</a:t>
            </a:r>
            <a:endParaRPr lang="en-US" sz="1800" dirty="0">
              <a:solidFill>
                <a:srgbClr val="339933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solidFill>
                  <a:srgbClr val="339933"/>
                </a:solidFill>
              </a:rPr>
              <a:t>	</a:t>
            </a:r>
            <a:r>
              <a:rPr lang="en-US" dirty="0" smtClean="0">
                <a:solidFill>
                  <a:srgbClr val="339933"/>
                </a:solidFill>
              </a:rPr>
              <a:t>Katherine,</a:t>
            </a:r>
            <a:br>
              <a:rPr lang="en-US" dirty="0" smtClean="0">
                <a:solidFill>
                  <a:srgbClr val="339933"/>
                </a:solidFill>
              </a:rPr>
            </a:br>
            <a:r>
              <a:rPr lang="en-US" dirty="0" smtClean="0">
                <a:solidFill>
                  <a:srgbClr val="339933"/>
                </a:solidFill>
              </a:rPr>
              <a:t>Deibel</a:t>
            </a:r>
            <a:br>
              <a:rPr lang="en-US" dirty="0" smtClean="0">
                <a:solidFill>
                  <a:srgbClr val="339933"/>
                </a:solidFill>
              </a:rPr>
            </a:br>
            <a:r>
              <a:rPr lang="en-US" sz="1800" dirty="0" smtClean="0">
                <a:solidFill>
                  <a:srgbClr val="339933"/>
                </a:solidFill>
              </a:rPr>
              <a:t>…</a:t>
            </a:r>
            <a:endParaRPr lang="en-US" sz="1800" dirty="0">
              <a:solidFill>
                <a:srgbClr val="339933"/>
              </a:solidFill>
            </a:endParaRP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27, 2012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44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The Set ADT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Data:</a:t>
            </a:r>
          </a:p>
          <a:p>
            <a:r>
              <a:rPr lang="en-US" sz="2400" dirty="0" smtClean="0"/>
              <a:t>keys must be comparable</a:t>
            </a:r>
          </a:p>
          <a:p>
            <a:r>
              <a:rPr lang="en-US" sz="2400" dirty="0" smtClean="0"/>
              <a:t>keys must be unique</a:t>
            </a:r>
          </a:p>
          <a:p>
            <a:pPr lvl="2"/>
            <a:endParaRPr lang="en-US" sz="1000" dirty="0" smtClean="0"/>
          </a:p>
          <a:p>
            <a:pPr marL="0" indent="0">
              <a:buNone/>
            </a:pPr>
            <a:r>
              <a:rPr lang="en-US" sz="2400" dirty="0" smtClean="0"/>
              <a:t>Standard Operations:</a:t>
            </a:r>
          </a:p>
          <a:p>
            <a:r>
              <a:rPr lang="en-US" sz="2400" dirty="0" smtClean="0"/>
              <a:t>insert(key)</a:t>
            </a:r>
          </a:p>
          <a:p>
            <a:r>
              <a:rPr lang="en-US" sz="2400" dirty="0" smtClean="0"/>
              <a:t>find(key)</a:t>
            </a:r>
          </a:p>
          <a:p>
            <a:r>
              <a:rPr lang="en-US" sz="2400" dirty="0" smtClean="0"/>
              <a:t>delete(key)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4103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358850" y="819090"/>
            <a:ext cx="19127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2"/>
                </a:solidFill>
              </a:rPr>
              <a:t>insert(</a:t>
            </a:r>
            <a:r>
              <a:rPr lang="en-US" sz="2000" dirty="0" err="1" smtClean="0">
                <a:solidFill>
                  <a:srgbClr val="9900CC"/>
                </a:solidFill>
              </a:rPr>
              <a:t>deibel</a:t>
            </a:r>
            <a:r>
              <a:rPr lang="en-US" sz="2000" dirty="0" smtClean="0">
                <a:solidFill>
                  <a:schemeClr val="accent2"/>
                </a:solidFill>
              </a:rPr>
              <a:t>)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31058" y="5029200"/>
            <a:ext cx="21682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</a:rPr>
              <a:t>find(</a:t>
            </a:r>
            <a:r>
              <a:rPr lang="en-US" sz="2000" dirty="0" err="1" smtClean="0">
                <a:solidFill>
                  <a:srgbClr val="9900CC"/>
                </a:solidFill>
              </a:rPr>
              <a:t>swansond</a:t>
            </a:r>
            <a:r>
              <a:rPr lang="en-US" sz="2000" dirty="0" smtClean="0">
                <a:solidFill>
                  <a:schemeClr val="accent2"/>
                </a:solidFill>
              </a:rPr>
              <a:t>)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4106" name="Rectangle 1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096001" y="5476220"/>
            <a:ext cx="2438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dirty="0" err="1" smtClean="0">
                <a:solidFill>
                  <a:srgbClr val="339933"/>
                </a:solidFill>
              </a:rPr>
              <a:t>swansond</a:t>
            </a:r>
            <a:endParaRPr lang="en-US" sz="1800" dirty="0">
              <a:solidFill>
                <a:srgbClr val="339933"/>
              </a:solidFill>
            </a:endParaRPr>
          </a:p>
        </p:txBody>
      </p:sp>
      <p:cxnSp>
        <p:nvCxnSpPr>
          <p:cNvPr id="5" name="Straight Arrow Connector 4"/>
          <p:cNvCxnSpPr>
            <a:stCxn id="4103" idx="2"/>
            <a:endCxn id="4101" idx="0"/>
          </p:cNvCxnSpPr>
          <p:nvPr/>
        </p:nvCxnSpPr>
        <p:spPr>
          <a:xfrm flipH="1">
            <a:off x="7315201" y="1219200"/>
            <a:ext cx="1" cy="36412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4101" idx="2"/>
            <a:endCxn id="4105" idx="0"/>
          </p:cNvCxnSpPr>
          <p:nvPr/>
        </p:nvCxnSpPr>
        <p:spPr>
          <a:xfrm>
            <a:off x="7315201" y="4607987"/>
            <a:ext cx="0" cy="4212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1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638801" y="1583323"/>
            <a:ext cx="3352800" cy="3024664"/>
          </a:xfrm>
          <a:prstGeom prst="rect">
            <a:avLst/>
          </a:prstGeom>
          <a:noFill/>
          <a:ln w="50800" cap="rnd">
            <a:solidFill>
              <a:schemeClr val="accent2"/>
            </a:solidFill>
            <a:prstDash val="solid"/>
            <a:miter lim="800000"/>
            <a:headEnd/>
            <a:tailEnd/>
          </a:ln>
        </p:spPr>
        <p:txBody>
          <a:bodyPr numCol="2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800" dirty="0" err="1" smtClean="0">
                <a:solidFill>
                  <a:srgbClr val="9900CC"/>
                </a:solidFill>
              </a:rPr>
              <a:t>jfogarty</a:t>
            </a:r>
            <a:endParaRPr lang="en-US" sz="1800" dirty="0">
              <a:solidFill>
                <a:schemeClr val="accent2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800" dirty="0" err="1" smtClean="0">
                <a:solidFill>
                  <a:srgbClr val="9900CC"/>
                </a:solidFill>
              </a:rPr>
              <a:t>trobison</a:t>
            </a:r>
            <a:endParaRPr lang="en-US" sz="1800" dirty="0" smtClean="0">
              <a:solidFill>
                <a:srgbClr val="339933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800" dirty="0" err="1" smtClean="0">
                <a:solidFill>
                  <a:srgbClr val="9900CC"/>
                </a:solidFill>
              </a:rPr>
              <a:t>swansond</a:t>
            </a:r>
            <a:endParaRPr lang="en-US" sz="1800" dirty="0">
              <a:solidFill>
                <a:schemeClr val="accent2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800" dirty="0" err="1" smtClean="0">
                <a:solidFill>
                  <a:srgbClr val="9900CC"/>
                </a:solidFill>
              </a:rPr>
              <a:t>deibel</a:t>
            </a:r>
            <a:endParaRPr lang="en-US" sz="1800" dirty="0" smtClean="0">
              <a:solidFill>
                <a:srgbClr val="9900CC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 err="1" smtClean="0">
                <a:solidFill>
                  <a:srgbClr val="9900CC"/>
                </a:solidFill>
              </a:rPr>
              <a:t>djg</a:t>
            </a:r>
            <a:endParaRPr lang="en-US" dirty="0" smtClean="0">
              <a:solidFill>
                <a:srgbClr val="9900CC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800" dirty="0" err="1" smtClean="0">
                <a:solidFill>
                  <a:srgbClr val="9900CC"/>
                </a:solidFill>
              </a:rPr>
              <a:t>tompa</a:t>
            </a:r>
            <a:endParaRPr lang="en-US" dirty="0">
              <a:solidFill>
                <a:srgbClr val="9900CC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 err="1" smtClean="0">
                <a:solidFill>
                  <a:srgbClr val="9900CC"/>
                </a:solidFill>
              </a:rPr>
              <a:t>tanimoto</a:t>
            </a:r>
            <a:endParaRPr lang="en-US" dirty="0" smtClean="0">
              <a:solidFill>
                <a:srgbClr val="9900CC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 err="1" smtClean="0">
                <a:solidFill>
                  <a:srgbClr val="9900CC"/>
                </a:solidFill>
              </a:rPr>
              <a:t>rea</a:t>
            </a:r>
            <a:endParaRPr lang="en-US" dirty="0" smtClean="0">
              <a:solidFill>
                <a:srgbClr val="9900CC"/>
              </a:solidFill>
            </a:endParaRPr>
          </a:p>
          <a:p>
            <a:pPr>
              <a:spcBef>
                <a:spcPct val="20000"/>
              </a:spcBef>
            </a:pPr>
            <a:r>
              <a:rPr lang="en-US" dirty="0" smtClean="0">
                <a:solidFill>
                  <a:srgbClr val="9900CC"/>
                </a:solidFill>
              </a:rPr>
              <a:t>…</a:t>
            </a:r>
            <a:endParaRPr lang="en-US" dirty="0">
              <a:solidFill>
                <a:srgbClr val="339933"/>
              </a:solidFill>
            </a:endParaRP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27, 2012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70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Set and Dictionary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6868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/>
              <a:t>Set and Dictionary are essentially the same</a:t>
            </a:r>
          </a:p>
          <a:p>
            <a:r>
              <a:rPr lang="en-US" sz="2600" dirty="0" smtClean="0"/>
              <a:t>Set has no values and only keys</a:t>
            </a:r>
          </a:p>
          <a:p>
            <a:r>
              <a:rPr lang="en-US" sz="2600" dirty="0" smtClean="0"/>
              <a:t>Dictionary's values </a:t>
            </a:r>
            <a:r>
              <a:rPr lang="en-US" sz="2600" dirty="0"/>
              <a:t>are </a:t>
            </a:r>
            <a:r>
              <a:rPr lang="en-US" sz="2600" dirty="0" smtClean="0"/>
              <a:t>"just </a:t>
            </a:r>
            <a:r>
              <a:rPr lang="en-US" sz="2600" dirty="0"/>
              <a:t>along for the </a:t>
            </a:r>
            <a:r>
              <a:rPr lang="en-US" sz="2600" dirty="0" smtClean="0"/>
              <a:t>ride"</a:t>
            </a:r>
          </a:p>
          <a:p>
            <a:r>
              <a:rPr lang="en-US" sz="2600" dirty="0" smtClean="0"/>
              <a:t>The same data structure ideas thus work for both dictionaries and sets</a:t>
            </a:r>
          </a:p>
          <a:p>
            <a:r>
              <a:rPr lang="en-US" sz="2600" dirty="0"/>
              <a:t>W</a:t>
            </a:r>
            <a:r>
              <a:rPr lang="en-US" sz="2600" dirty="0" smtClean="0"/>
              <a:t>e will thus focus on implementing dictionaries</a:t>
            </a:r>
          </a:p>
          <a:p>
            <a:pPr lvl="1"/>
            <a:endParaRPr lang="en-US" sz="1100" dirty="0" smtClean="0"/>
          </a:p>
          <a:p>
            <a:pPr marL="0" indent="0">
              <a:buNone/>
            </a:pPr>
            <a:r>
              <a:rPr lang="en-US" sz="2600" dirty="0"/>
              <a:t>But </a:t>
            </a:r>
            <a:r>
              <a:rPr lang="en-US" sz="2600" dirty="0">
                <a:solidFill>
                  <a:schemeClr val="accent2"/>
                </a:solidFill>
              </a:rPr>
              <a:t>this may not </a:t>
            </a:r>
            <a:r>
              <a:rPr lang="en-US" sz="2600" dirty="0" smtClean="0">
                <a:solidFill>
                  <a:schemeClr val="accent2"/>
                </a:solidFill>
              </a:rPr>
              <a:t>hold</a:t>
            </a:r>
            <a:r>
              <a:rPr lang="en-US" sz="2600" dirty="0" smtClean="0"/>
              <a:t> if your Set ADT has other important mathematical set operations </a:t>
            </a:r>
          </a:p>
          <a:p>
            <a:r>
              <a:rPr lang="en-US" sz="2600" dirty="0" smtClean="0"/>
              <a:t>Examples: union, intersection, </a:t>
            </a:r>
            <a:r>
              <a:rPr lang="en-US" sz="2600" dirty="0" err="1" smtClean="0"/>
              <a:t>isSubset</a:t>
            </a:r>
            <a:r>
              <a:rPr lang="en-US" sz="2600" dirty="0" smtClean="0"/>
              <a:t>, etc.</a:t>
            </a:r>
          </a:p>
          <a:p>
            <a:r>
              <a:rPr lang="en-US" sz="2600" dirty="0" smtClean="0"/>
              <a:t>These are binary operators on sets</a:t>
            </a:r>
          </a:p>
          <a:p>
            <a:r>
              <a:rPr lang="en-US" sz="2600" dirty="0" smtClean="0"/>
              <a:t>There are better data structures for these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27,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8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 Modest Few Uses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  <a:tabLst>
                <a:tab pos="3951288" algn="l"/>
              </a:tabLst>
            </a:pPr>
            <a:r>
              <a:rPr lang="en-US" dirty="0" smtClean="0"/>
              <a:t>Any time you want to store information according to some key and then be able to retrieve it efficiently, a </a:t>
            </a:r>
            <a:r>
              <a:rPr lang="en-US" dirty="0" smtClean="0">
                <a:solidFill>
                  <a:schemeClr val="accent2"/>
                </a:solidFill>
              </a:rPr>
              <a:t>dictionary</a:t>
            </a:r>
            <a:r>
              <a:rPr lang="en-US" dirty="0" smtClean="0"/>
              <a:t> helps:</a:t>
            </a:r>
          </a:p>
          <a:p>
            <a:pPr>
              <a:buNone/>
              <a:tabLst>
                <a:tab pos="3951288" algn="l"/>
              </a:tabLst>
            </a:pPr>
            <a:endParaRPr lang="en-US" dirty="0" smtClean="0"/>
          </a:p>
          <a:p>
            <a:pPr>
              <a:tabLst>
                <a:tab pos="4114800" algn="l"/>
              </a:tabLst>
            </a:pPr>
            <a:r>
              <a:rPr lang="en-US" dirty="0" smtClean="0"/>
              <a:t>Networks: </a:t>
            </a:r>
            <a:r>
              <a:rPr lang="en-US" dirty="0"/>
              <a:t>	</a:t>
            </a:r>
            <a:r>
              <a:rPr lang="en-US" dirty="0" smtClean="0"/>
              <a:t>router tables</a:t>
            </a:r>
          </a:p>
          <a:p>
            <a:pPr>
              <a:tabLst>
                <a:tab pos="4114800" algn="l"/>
              </a:tabLst>
            </a:pPr>
            <a:r>
              <a:rPr lang="en-US" dirty="0" smtClean="0"/>
              <a:t>Operating systems: 	page tables</a:t>
            </a:r>
          </a:p>
          <a:p>
            <a:pPr>
              <a:tabLst>
                <a:tab pos="4114800" algn="l"/>
              </a:tabLst>
            </a:pPr>
            <a:r>
              <a:rPr lang="en-US" dirty="0" smtClean="0"/>
              <a:t>Compilers: 	symbol tables</a:t>
            </a:r>
          </a:p>
          <a:p>
            <a:pPr>
              <a:tabLst>
                <a:tab pos="4114800" algn="l"/>
              </a:tabLst>
            </a:pPr>
            <a:r>
              <a:rPr lang="en-US" dirty="0" smtClean="0"/>
              <a:t>Databases: 	dictionaries with other 	nice properties</a:t>
            </a:r>
          </a:p>
          <a:p>
            <a:pPr>
              <a:tabLst>
                <a:tab pos="4114800" algn="l"/>
              </a:tabLst>
            </a:pPr>
            <a:r>
              <a:rPr lang="en-US" dirty="0" smtClean="0"/>
              <a:t>Search:	inverted indexes, 	phone directories, …</a:t>
            </a:r>
          </a:p>
          <a:p>
            <a:pPr>
              <a:tabLst>
                <a:tab pos="3951288" algn="l"/>
              </a:tabLst>
            </a:pPr>
            <a:r>
              <a:rPr lang="en-US" dirty="0" smtClean="0"/>
              <a:t>And many more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600200" cy="365125"/>
          </a:xfrm>
        </p:spPr>
        <p:txBody>
          <a:bodyPr/>
          <a:lstStyle/>
          <a:p>
            <a:r>
              <a:rPr lang="en-US" smtClean="0"/>
              <a:t>June 27, 2012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4075" y="6356350"/>
            <a:ext cx="489585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0654" y="6356350"/>
            <a:ext cx="784746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10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2F1343"/>
      </a:dk2>
      <a:lt2>
        <a:srgbClr val="F9FDEF"/>
      </a:lt2>
      <a:accent1>
        <a:srgbClr val="53AFC5"/>
      </a:accent1>
      <a:accent2>
        <a:srgbClr val="D62D31"/>
      </a:accent2>
      <a:accent3>
        <a:srgbClr val="FEB80A"/>
      </a:accent3>
      <a:accent4>
        <a:srgbClr val="4F271C"/>
      </a:accent4>
      <a:accent5>
        <a:srgbClr val="72E540"/>
      </a:accent5>
      <a:accent6>
        <a:srgbClr val="475A8D"/>
      </a:accent6>
      <a:hlink>
        <a:srgbClr val="8DC765"/>
      </a:hlink>
      <a:folHlink>
        <a:srgbClr val="CB5B07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1384</TotalTime>
  <Words>3987</Words>
  <Application>Microsoft Office PowerPoint</Application>
  <PresentationFormat>On-screen Show (4:3)</PresentationFormat>
  <Paragraphs>1040</Paragraphs>
  <Slides>53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CSE 332 Data Abstractions:  Dictionary ADT: Arrays, Lists and Trees</vt:lpstr>
      <vt:lpstr>Where We Are</vt:lpstr>
      <vt:lpstr>Meet the Dictionary and Set ADTs</vt:lpstr>
      <vt:lpstr>Dictionary and Set ADTs</vt:lpstr>
      <vt:lpstr>A Key Idea</vt:lpstr>
      <vt:lpstr>The Dictionary (a.k.a. Map) ADT</vt:lpstr>
      <vt:lpstr>The Set ADT</vt:lpstr>
      <vt:lpstr>Comparing Set and Dictionary</vt:lpstr>
      <vt:lpstr>A Modest Few Uses</vt:lpstr>
      <vt:lpstr>But wait…</vt:lpstr>
      <vt:lpstr>Example: Dictionary for Counting</vt:lpstr>
      <vt:lpstr>Implementing the Dictionary</vt:lpstr>
      <vt:lpstr>Some Simple Implementations</vt:lpstr>
      <vt:lpstr>Lazy Deletion in Sorted Arrays</vt:lpstr>
      <vt:lpstr>Better Dictionary Data Structures</vt:lpstr>
      <vt:lpstr>See a Pattern?</vt:lpstr>
      <vt:lpstr>Why Trees?</vt:lpstr>
      <vt:lpstr>Binary Search</vt:lpstr>
      <vt:lpstr>Binary Search Tree</vt:lpstr>
      <vt:lpstr>Why Trees?</vt:lpstr>
      <vt:lpstr>Binary Search Trees: A Review</vt:lpstr>
      <vt:lpstr>Binary Trees</vt:lpstr>
      <vt:lpstr>Tree Traversals</vt:lpstr>
      <vt:lpstr>Binary Search Trees</vt:lpstr>
      <vt:lpstr>Are these BSTs?</vt:lpstr>
      <vt:lpstr>Are these BSTs?</vt:lpstr>
      <vt:lpstr>Calculating Height</vt:lpstr>
      <vt:lpstr>Find in BST, Recursive</vt:lpstr>
      <vt:lpstr>Find in BST, Iterative</vt:lpstr>
      <vt:lpstr>Performance of Find</vt:lpstr>
      <vt:lpstr>Other “Finding” Operations</vt:lpstr>
      <vt:lpstr>Insert in BST</vt:lpstr>
      <vt:lpstr>Insert in BST</vt:lpstr>
      <vt:lpstr>Insert in BST</vt:lpstr>
      <vt:lpstr>Insert in BST</vt:lpstr>
      <vt:lpstr>Insert in BST</vt:lpstr>
      <vt:lpstr>Deletion in BST</vt:lpstr>
      <vt:lpstr>Deletion</vt:lpstr>
      <vt:lpstr>Deletion – The Leaf Case</vt:lpstr>
      <vt:lpstr>Deletion – The One Child Case</vt:lpstr>
      <vt:lpstr>Deletion – The Two Child Case</vt:lpstr>
      <vt:lpstr>Deletion – The Two Child Case</vt:lpstr>
      <vt:lpstr>Delete Using Successor </vt:lpstr>
      <vt:lpstr>Delete Using Predecessor</vt:lpstr>
      <vt:lpstr>BuildTree for BST</vt:lpstr>
      <vt:lpstr>BuildTree for BST (take 2)</vt:lpstr>
      <vt:lpstr>Give up on BuildTree</vt:lpstr>
      <vt:lpstr>Achieving a Balanced BST (part 1)</vt:lpstr>
      <vt:lpstr>Achieving a Balanced BST (part 2)</vt:lpstr>
      <vt:lpstr>Data Structure Scenarios</vt:lpstr>
      <vt:lpstr>About Scenarios</vt:lpstr>
      <vt:lpstr>GrabBag</vt:lpstr>
      <vt:lpstr>Improving Linked Lists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deibel</dc:creator>
  <cp:lastModifiedBy>deibel</cp:lastModifiedBy>
  <cp:revision>57</cp:revision>
  <dcterms:created xsi:type="dcterms:W3CDTF">2012-06-18T04:45:26Z</dcterms:created>
  <dcterms:modified xsi:type="dcterms:W3CDTF">2012-06-27T07:19:02Z</dcterms:modified>
</cp:coreProperties>
</file>