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3.xml" ContentType="application/vnd.openxmlformats-officedocument.presentationml.notesSlide+xml"/>
  <Override PartName="/ppt/tags/tag62.xml" ContentType="application/vnd.openxmlformats-officedocument.presentationml.tags+xml"/>
  <Override PartName="/ppt/notesSlides/notesSlide14.xml" ContentType="application/vnd.openxmlformats-officedocument.presentationml.notesSlide+xml"/>
  <Override PartName="/ppt/tags/tag63.xml" ContentType="application/vnd.openxmlformats-officedocument.presentationml.tags+xml"/>
  <Override PartName="/ppt/notesSlides/notesSlide15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6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7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8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9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20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21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22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23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24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notesSlides/notesSlide25.xml" ContentType="application/vnd.openxmlformats-officedocument.presentationml.notesSlide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26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27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notesSlides/notesSlide28.xml" ContentType="application/vnd.openxmlformats-officedocument.presentationml.notesSlide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29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notesSlides/notesSlide30.xml" ContentType="application/vnd.openxmlformats-officedocument.presentationml.notesSlide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notesSlides/notesSlide31.xml" ContentType="application/vnd.openxmlformats-officedocument.presentationml.notesSlide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notesSlides/notesSlide32.xml" ContentType="application/vnd.openxmlformats-officedocument.presentationml.notesSlide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notesSlides/notesSlide33.xml" ContentType="application/vnd.openxmlformats-officedocument.presentationml.notesSlide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notesSlides/notesSlide34.xml" ContentType="application/vnd.openxmlformats-officedocument.presentationml.notesSlide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notesSlides/notesSlide35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notesSlides/notesSlide36.xml" ContentType="application/vnd.openxmlformats-officedocument.presentationml.notesSlide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notesSlides/notesSlide37.xml" ContentType="application/vnd.openxmlformats-officedocument.presentationml.notesSlide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3" r:id="rId3"/>
    <p:sldId id="285" r:id="rId4"/>
    <p:sldId id="318" r:id="rId5"/>
    <p:sldId id="319" r:id="rId6"/>
    <p:sldId id="286" r:id="rId7"/>
    <p:sldId id="287" r:id="rId8"/>
    <p:sldId id="320" r:id="rId9"/>
    <p:sldId id="321" r:id="rId10"/>
    <p:sldId id="322" r:id="rId11"/>
    <p:sldId id="288" r:id="rId12"/>
    <p:sldId id="314" r:id="rId13"/>
    <p:sldId id="315" r:id="rId14"/>
    <p:sldId id="324" r:id="rId15"/>
    <p:sldId id="323" r:id="rId16"/>
    <p:sldId id="290" r:id="rId17"/>
    <p:sldId id="327" r:id="rId18"/>
    <p:sldId id="291" r:id="rId19"/>
    <p:sldId id="292" r:id="rId20"/>
    <p:sldId id="293" r:id="rId21"/>
    <p:sldId id="294" r:id="rId22"/>
    <p:sldId id="295" r:id="rId23"/>
    <p:sldId id="325" r:id="rId24"/>
    <p:sldId id="297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7" r:id="rId33"/>
    <p:sldId id="308" r:id="rId34"/>
    <p:sldId id="309" r:id="rId35"/>
    <p:sldId id="311" r:id="rId36"/>
    <p:sldId id="312" r:id="rId37"/>
    <p:sldId id="326" r:id="rId38"/>
    <p:sldId id="316" r:id="rId3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9" autoAdjust="0"/>
    <p:restoredTop sz="87500" autoAdjust="0"/>
  </p:normalViewPr>
  <p:slideViewPr>
    <p:cSldViewPr>
      <p:cViewPr varScale="1">
        <p:scale>
          <a:sx n="73" d="100"/>
          <a:sy n="73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7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09637-87DE-45F0-90A0-808FA253A728}" type="slidenum">
              <a:rPr lang="en-US"/>
              <a:pPr/>
              <a:t>12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tree calculations, for tree of height h:</a:t>
            </a:r>
            <a:br>
              <a:rPr lang="en-US"/>
            </a:br>
            <a:r>
              <a:rPr lang="en-US"/>
              <a:t>  - Max number of leaves (perfect tree): 2^h</a:t>
            </a:r>
          </a:p>
          <a:p>
            <a:r>
              <a:rPr lang="en-US"/>
              <a:t>  - Max number of nodes (perfect tree): 2^(h+1) - 1</a:t>
            </a:r>
          </a:p>
          <a:p>
            <a:r>
              <a:rPr lang="en-US"/>
              <a:t>  - Min number of nodes/leaves (degenerate tree): h-1/1</a:t>
            </a:r>
          </a:p>
          <a:p>
            <a:r>
              <a:rPr lang="en-US"/>
              <a:t>  - What fraction of the tree is located in the last level of a perfect tree? 1/2</a:t>
            </a:r>
          </a:p>
          <a:p>
            <a:r>
              <a:rPr lang="en-US"/>
              <a:t>  - Average depth for N nodes: sqrt(N)</a:t>
            </a:r>
          </a:p>
          <a:p>
            <a:r>
              <a:rPr lang="en-US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/>
              <a:t>Bigger, so it’s not good enough!)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  - Max number of leaves (perfect tree): 2^h</a:t>
            </a:r>
          </a:p>
          <a:p>
            <a:r>
              <a:rPr lang="en-US" dirty="0" smtClean="0"/>
              <a:t>  - Max number of nodes (perfect tree): 2^(h+1) - 1</a:t>
            </a:r>
          </a:p>
          <a:p>
            <a:r>
              <a:rPr lang="en-US" dirty="0" smtClean="0"/>
              <a:t>  - Min number of nodes/leaves (degenerate tree): h-1/1</a:t>
            </a:r>
          </a:p>
          <a:p>
            <a:r>
              <a:rPr lang="en-US" dirty="0" smtClean="0"/>
              <a:t>  - What fraction of the tree is located in the last level of a perfect tree? 1/2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4/10/2012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CEF378-970A-46E6-BD6F-DFCB413D995F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6CB04-6276-4821-AA2F-C58B50D46B7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Ah, now the hard case.</a:t>
            </a:r>
          </a:p>
          <a:p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</a:t>
            </a:r>
            <a:r>
              <a:rPr lang="en-US" dirty="0" err="1" smtClean="0"/>
              <a:t>subtrees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4/7/2012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4/7/2012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4/7/2012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4/7/2012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4/7/2012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26" Type="http://schemas.openxmlformats.org/officeDocument/2006/relationships/tags" Target="../tags/tag44.xml"/><Relationship Id="rId3" Type="http://schemas.openxmlformats.org/officeDocument/2006/relationships/tags" Target="../tags/tag21.xml"/><Relationship Id="rId21" Type="http://schemas.openxmlformats.org/officeDocument/2006/relationships/tags" Target="../tags/tag39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5" Type="http://schemas.openxmlformats.org/officeDocument/2006/relationships/tags" Target="../tags/tag43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tags" Target="../tags/tag38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24" Type="http://schemas.openxmlformats.org/officeDocument/2006/relationships/tags" Target="../tags/tag42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23" Type="http://schemas.openxmlformats.org/officeDocument/2006/relationships/tags" Target="../tags/tag41.xml"/><Relationship Id="rId28" Type="http://schemas.openxmlformats.org/officeDocument/2006/relationships/notesSlide" Target="../notesSlides/notesSlide11.xml"/><Relationship Id="rId10" Type="http://schemas.openxmlformats.org/officeDocument/2006/relationships/tags" Target="../tags/tag28.xml"/><Relationship Id="rId19" Type="http://schemas.openxmlformats.org/officeDocument/2006/relationships/tags" Target="../tags/tag37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Relationship Id="rId22" Type="http://schemas.openxmlformats.org/officeDocument/2006/relationships/tags" Target="../tags/tag40.xml"/><Relationship Id="rId27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4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notesSlide" Target="../notesSlides/notesSlide13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notesSlide" Target="../notesSlides/notesSlide16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notesSlide" Target="../notesSlides/notesSlide17.xml"/><Relationship Id="rId10" Type="http://schemas.openxmlformats.org/officeDocument/2006/relationships/tags" Target="../tags/tag86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10" Type="http://schemas.openxmlformats.org/officeDocument/2006/relationships/tags" Target="../tags/tag99.xml"/><Relationship Id="rId19" Type="http://schemas.openxmlformats.org/officeDocument/2006/relationships/notesSlide" Target="../notesSlides/notesSlide18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26" Type="http://schemas.openxmlformats.org/officeDocument/2006/relationships/slideLayout" Target="../slideLayouts/slideLayout4.xml"/><Relationship Id="rId3" Type="http://schemas.openxmlformats.org/officeDocument/2006/relationships/tags" Target="../tags/tag109.xml"/><Relationship Id="rId21" Type="http://schemas.openxmlformats.org/officeDocument/2006/relationships/tags" Target="../tags/tag127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5" Type="http://schemas.openxmlformats.org/officeDocument/2006/relationships/tags" Target="../tags/tag131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tags" Target="../tags/tag126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24" Type="http://schemas.openxmlformats.org/officeDocument/2006/relationships/tags" Target="../tags/tag130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23" Type="http://schemas.openxmlformats.org/officeDocument/2006/relationships/tags" Target="../tags/tag129.xml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Relationship Id="rId22" Type="http://schemas.openxmlformats.org/officeDocument/2006/relationships/tags" Target="../tags/tag128.xml"/><Relationship Id="rId27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26" Type="http://schemas.openxmlformats.org/officeDocument/2006/relationships/tags" Target="../tags/tag157.xml"/><Relationship Id="rId39" Type="http://schemas.openxmlformats.org/officeDocument/2006/relationships/tags" Target="../tags/tag170.xml"/><Relationship Id="rId3" Type="http://schemas.openxmlformats.org/officeDocument/2006/relationships/tags" Target="../tags/tag134.xml"/><Relationship Id="rId21" Type="http://schemas.openxmlformats.org/officeDocument/2006/relationships/tags" Target="../tags/tag152.xml"/><Relationship Id="rId34" Type="http://schemas.openxmlformats.org/officeDocument/2006/relationships/tags" Target="../tags/tag165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25" Type="http://schemas.openxmlformats.org/officeDocument/2006/relationships/tags" Target="../tags/tag156.xml"/><Relationship Id="rId33" Type="http://schemas.openxmlformats.org/officeDocument/2006/relationships/tags" Target="../tags/tag164.xml"/><Relationship Id="rId38" Type="http://schemas.openxmlformats.org/officeDocument/2006/relationships/tags" Target="../tags/tag169.xml"/><Relationship Id="rId2" Type="http://schemas.openxmlformats.org/officeDocument/2006/relationships/tags" Target="../tags/tag133.xml"/><Relationship Id="rId16" Type="http://schemas.openxmlformats.org/officeDocument/2006/relationships/tags" Target="../tags/tag147.xml"/><Relationship Id="rId20" Type="http://schemas.openxmlformats.org/officeDocument/2006/relationships/tags" Target="../tags/tag151.xml"/><Relationship Id="rId29" Type="http://schemas.openxmlformats.org/officeDocument/2006/relationships/tags" Target="../tags/tag160.xml"/><Relationship Id="rId41" Type="http://schemas.openxmlformats.org/officeDocument/2006/relationships/tags" Target="../tags/tag172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24" Type="http://schemas.openxmlformats.org/officeDocument/2006/relationships/tags" Target="../tags/tag155.xml"/><Relationship Id="rId32" Type="http://schemas.openxmlformats.org/officeDocument/2006/relationships/tags" Target="../tags/tag163.xml"/><Relationship Id="rId37" Type="http://schemas.openxmlformats.org/officeDocument/2006/relationships/tags" Target="../tags/tag168.xml"/><Relationship Id="rId40" Type="http://schemas.openxmlformats.org/officeDocument/2006/relationships/tags" Target="../tags/tag171.xml"/><Relationship Id="rId5" Type="http://schemas.openxmlformats.org/officeDocument/2006/relationships/tags" Target="../tags/tag136.xml"/><Relationship Id="rId15" Type="http://schemas.openxmlformats.org/officeDocument/2006/relationships/tags" Target="../tags/tag146.xml"/><Relationship Id="rId23" Type="http://schemas.openxmlformats.org/officeDocument/2006/relationships/tags" Target="../tags/tag154.xml"/><Relationship Id="rId28" Type="http://schemas.openxmlformats.org/officeDocument/2006/relationships/tags" Target="../tags/tag159.xml"/><Relationship Id="rId36" Type="http://schemas.openxmlformats.org/officeDocument/2006/relationships/tags" Target="../tags/tag167.xml"/><Relationship Id="rId10" Type="http://schemas.openxmlformats.org/officeDocument/2006/relationships/tags" Target="../tags/tag141.xml"/><Relationship Id="rId19" Type="http://schemas.openxmlformats.org/officeDocument/2006/relationships/tags" Target="../tags/tag150.xml"/><Relationship Id="rId31" Type="http://schemas.openxmlformats.org/officeDocument/2006/relationships/tags" Target="../tags/tag162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tags" Target="../tags/tag145.xml"/><Relationship Id="rId22" Type="http://schemas.openxmlformats.org/officeDocument/2006/relationships/tags" Target="../tags/tag153.xml"/><Relationship Id="rId27" Type="http://schemas.openxmlformats.org/officeDocument/2006/relationships/tags" Target="../tags/tag158.xml"/><Relationship Id="rId30" Type="http://schemas.openxmlformats.org/officeDocument/2006/relationships/tags" Target="../tags/tag161.xml"/><Relationship Id="rId35" Type="http://schemas.openxmlformats.org/officeDocument/2006/relationships/tags" Target="../tags/tag166.xml"/><Relationship Id="rId4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80.xml"/><Relationship Id="rId13" Type="http://schemas.openxmlformats.org/officeDocument/2006/relationships/tags" Target="../tags/tag185.xml"/><Relationship Id="rId18" Type="http://schemas.openxmlformats.org/officeDocument/2006/relationships/tags" Target="../tags/tag190.xml"/><Relationship Id="rId26" Type="http://schemas.openxmlformats.org/officeDocument/2006/relationships/tags" Target="../tags/tag198.xml"/><Relationship Id="rId39" Type="http://schemas.openxmlformats.org/officeDocument/2006/relationships/tags" Target="../tags/tag211.xml"/><Relationship Id="rId3" Type="http://schemas.openxmlformats.org/officeDocument/2006/relationships/tags" Target="../tags/tag175.xml"/><Relationship Id="rId21" Type="http://schemas.openxmlformats.org/officeDocument/2006/relationships/tags" Target="../tags/tag193.xml"/><Relationship Id="rId34" Type="http://schemas.openxmlformats.org/officeDocument/2006/relationships/tags" Target="../tags/tag206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79.xml"/><Relationship Id="rId12" Type="http://schemas.openxmlformats.org/officeDocument/2006/relationships/tags" Target="../tags/tag184.xml"/><Relationship Id="rId17" Type="http://schemas.openxmlformats.org/officeDocument/2006/relationships/tags" Target="../tags/tag189.xml"/><Relationship Id="rId25" Type="http://schemas.openxmlformats.org/officeDocument/2006/relationships/tags" Target="../tags/tag197.xml"/><Relationship Id="rId33" Type="http://schemas.openxmlformats.org/officeDocument/2006/relationships/tags" Target="../tags/tag205.xml"/><Relationship Id="rId38" Type="http://schemas.openxmlformats.org/officeDocument/2006/relationships/tags" Target="../tags/tag210.xml"/><Relationship Id="rId2" Type="http://schemas.openxmlformats.org/officeDocument/2006/relationships/tags" Target="../tags/tag174.xml"/><Relationship Id="rId16" Type="http://schemas.openxmlformats.org/officeDocument/2006/relationships/tags" Target="../tags/tag188.xml"/><Relationship Id="rId20" Type="http://schemas.openxmlformats.org/officeDocument/2006/relationships/tags" Target="../tags/tag192.xml"/><Relationship Id="rId29" Type="http://schemas.openxmlformats.org/officeDocument/2006/relationships/tags" Target="../tags/tag201.xml"/><Relationship Id="rId41" Type="http://schemas.openxmlformats.org/officeDocument/2006/relationships/tags" Target="../tags/tag213.xml"/><Relationship Id="rId1" Type="http://schemas.openxmlformats.org/officeDocument/2006/relationships/tags" Target="../tags/tag173.xml"/><Relationship Id="rId6" Type="http://schemas.openxmlformats.org/officeDocument/2006/relationships/tags" Target="../tags/tag178.xml"/><Relationship Id="rId11" Type="http://schemas.openxmlformats.org/officeDocument/2006/relationships/tags" Target="../tags/tag183.xml"/><Relationship Id="rId24" Type="http://schemas.openxmlformats.org/officeDocument/2006/relationships/tags" Target="../tags/tag196.xml"/><Relationship Id="rId32" Type="http://schemas.openxmlformats.org/officeDocument/2006/relationships/tags" Target="../tags/tag204.xml"/><Relationship Id="rId37" Type="http://schemas.openxmlformats.org/officeDocument/2006/relationships/tags" Target="../tags/tag209.xml"/><Relationship Id="rId40" Type="http://schemas.openxmlformats.org/officeDocument/2006/relationships/tags" Target="../tags/tag212.xml"/><Relationship Id="rId5" Type="http://schemas.openxmlformats.org/officeDocument/2006/relationships/tags" Target="../tags/tag177.xml"/><Relationship Id="rId15" Type="http://schemas.openxmlformats.org/officeDocument/2006/relationships/tags" Target="../tags/tag187.xml"/><Relationship Id="rId23" Type="http://schemas.openxmlformats.org/officeDocument/2006/relationships/tags" Target="../tags/tag195.xml"/><Relationship Id="rId28" Type="http://schemas.openxmlformats.org/officeDocument/2006/relationships/tags" Target="../tags/tag200.xml"/><Relationship Id="rId36" Type="http://schemas.openxmlformats.org/officeDocument/2006/relationships/tags" Target="../tags/tag208.xml"/><Relationship Id="rId10" Type="http://schemas.openxmlformats.org/officeDocument/2006/relationships/tags" Target="../tags/tag182.xml"/><Relationship Id="rId19" Type="http://schemas.openxmlformats.org/officeDocument/2006/relationships/tags" Target="../tags/tag191.xml"/><Relationship Id="rId31" Type="http://schemas.openxmlformats.org/officeDocument/2006/relationships/tags" Target="../tags/tag203.xml"/><Relationship Id="rId4" Type="http://schemas.openxmlformats.org/officeDocument/2006/relationships/tags" Target="../tags/tag176.xml"/><Relationship Id="rId9" Type="http://schemas.openxmlformats.org/officeDocument/2006/relationships/tags" Target="../tags/tag181.xml"/><Relationship Id="rId14" Type="http://schemas.openxmlformats.org/officeDocument/2006/relationships/tags" Target="../tags/tag186.xml"/><Relationship Id="rId22" Type="http://schemas.openxmlformats.org/officeDocument/2006/relationships/tags" Target="../tags/tag194.xml"/><Relationship Id="rId27" Type="http://schemas.openxmlformats.org/officeDocument/2006/relationships/tags" Target="../tags/tag199.xml"/><Relationship Id="rId30" Type="http://schemas.openxmlformats.org/officeDocument/2006/relationships/tags" Target="../tags/tag202.xml"/><Relationship Id="rId35" Type="http://schemas.openxmlformats.org/officeDocument/2006/relationships/tags" Target="../tags/tag207.xml"/><Relationship Id="rId4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3" Type="http://schemas.openxmlformats.org/officeDocument/2006/relationships/tags" Target="../tags/tag216.xml"/><Relationship Id="rId21" Type="http://schemas.openxmlformats.org/officeDocument/2006/relationships/tags" Target="../tags/tag234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0" Type="http://schemas.openxmlformats.org/officeDocument/2006/relationships/tags" Target="../tags/tag233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42.xml"/><Relationship Id="rId13" Type="http://schemas.openxmlformats.org/officeDocument/2006/relationships/tags" Target="../tags/tag247.xml"/><Relationship Id="rId18" Type="http://schemas.openxmlformats.org/officeDocument/2006/relationships/tags" Target="../tags/tag252.xml"/><Relationship Id="rId3" Type="http://schemas.openxmlformats.org/officeDocument/2006/relationships/tags" Target="../tags/tag237.xml"/><Relationship Id="rId21" Type="http://schemas.openxmlformats.org/officeDocument/2006/relationships/tags" Target="../tags/tag255.xml"/><Relationship Id="rId7" Type="http://schemas.openxmlformats.org/officeDocument/2006/relationships/tags" Target="../tags/tag241.xml"/><Relationship Id="rId12" Type="http://schemas.openxmlformats.org/officeDocument/2006/relationships/tags" Target="../tags/tag246.xml"/><Relationship Id="rId17" Type="http://schemas.openxmlformats.org/officeDocument/2006/relationships/tags" Target="../tags/tag251.xml"/><Relationship Id="rId2" Type="http://schemas.openxmlformats.org/officeDocument/2006/relationships/tags" Target="../tags/tag236.xml"/><Relationship Id="rId16" Type="http://schemas.openxmlformats.org/officeDocument/2006/relationships/tags" Target="../tags/tag250.xml"/><Relationship Id="rId20" Type="http://schemas.openxmlformats.org/officeDocument/2006/relationships/tags" Target="../tags/tag254.xml"/><Relationship Id="rId1" Type="http://schemas.openxmlformats.org/officeDocument/2006/relationships/tags" Target="../tags/tag235.xml"/><Relationship Id="rId6" Type="http://schemas.openxmlformats.org/officeDocument/2006/relationships/tags" Target="../tags/tag240.xml"/><Relationship Id="rId11" Type="http://schemas.openxmlformats.org/officeDocument/2006/relationships/tags" Target="../tags/tag245.xml"/><Relationship Id="rId5" Type="http://schemas.openxmlformats.org/officeDocument/2006/relationships/tags" Target="../tags/tag239.xml"/><Relationship Id="rId15" Type="http://schemas.openxmlformats.org/officeDocument/2006/relationships/tags" Target="../tags/tag249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244.xml"/><Relationship Id="rId19" Type="http://schemas.openxmlformats.org/officeDocument/2006/relationships/tags" Target="../tags/tag253.xml"/><Relationship Id="rId4" Type="http://schemas.openxmlformats.org/officeDocument/2006/relationships/tags" Target="../tags/tag238.xml"/><Relationship Id="rId9" Type="http://schemas.openxmlformats.org/officeDocument/2006/relationships/tags" Target="../tags/tag243.xml"/><Relationship Id="rId14" Type="http://schemas.openxmlformats.org/officeDocument/2006/relationships/tags" Target="../tags/tag248.xml"/><Relationship Id="rId2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63.xml"/><Relationship Id="rId13" Type="http://schemas.openxmlformats.org/officeDocument/2006/relationships/tags" Target="../tags/tag268.xml"/><Relationship Id="rId18" Type="http://schemas.openxmlformats.org/officeDocument/2006/relationships/tags" Target="../tags/tag273.xml"/><Relationship Id="rId3" Type="http://schemas.openxmlformats.org/officeDocument/2006/relationships/tags" Target="../tags/tag258.xml"/><Relationship Id="rId21" Type="http://schemas.openxmlformats.org/officeDocument/2006/relationships/tags" Target="../tags/tag276.xml"/><Relationship Id="rId7" Type="http://schemas.openxmlformats.org/officeDocument/2006/relationships/tags" Target="../tags/tag262.xml"/><Relationship Id="rId12" Type="http://schemas.openxmlformats.org/officeDocument/2006/relationships/tags" Target="../tags/tag267.xml"/><Relationship Id="rId17" Type="http://schemas.openxmlformats.org/officeDocument/2006/relationships/tags" Target="../tags/tag272.xml"/><Relationship Id="rId25" Type="http://schemas.openxmlformats.org/officeDocument/2006/relationships/notesSlide" Target="../notesSlides/notesSlide24.xml"/><Relationship Id="rId2" Type="http://schemas.openxmlformats.org/officeDocument/2006/relationships/tags" Target="../tags/tag257.xml"/><Relationship Id="rId16" Type="http://schemas.openxmlformats.org/officeDocument/2006/relationships/tags" Target="../tags/tag271.xml"/><Relationship Id="rId20" Type="http://schemas.openxmlformats.org/officeDocument/2006/relationships/tags" Target="../tags/tag275.xml"/><Relationship Id="rId1" Type="http://schemas.openxmlformats.org/officeDocument/2006/relationships/tags" Target="../tags/tag256.xml"/><Relationship Id="rId6" Type="http://schemas.openxmlformats.org/officeDocument/2006/relationships/tags" Target="../tags/tag261.xml"/><Relationship Id="rId11" Type="http://schemas.openxmlformats.org/officeDocument/2006/relationships/tags" Target="../tags/tag266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260.xml"/><Relationship Id="rId15" Type="http://schemas.openxmlformats.org/officeDocument/2006/relationships/tags" Target="../tags/tag270.xml"/><Relationship Id="rId23" Type="http://schemas.openxmlformats.org/officeDocument/2006/relationships/tags" Target="../tags/tag278.xml"/><Relationship Id="rId10" Type="http://schemas.openxmlformats.org/officeDocument/2006/relationships/tags" Target="../tags/tag265.xml"/><Relationship Id="rId19" Type="http://schemas.openxmlformats.org/officeDocument/2006/relationships/tags" Target="../tags/tag274.xml"/><Relationship Id="rId4" Type="http://schemas.openxmlformats.org/officeDocument/2006/relationships/tags" Target="../tags/tag259.xml"/><Relationship Id="rId9" Type="http://schemas.openxmlformats.org/officeDocument/2006/relationships/tags" Target="../tags/tag264.xml"/><Relationship Id="rId14" Type="http://schemas.openxmlformats.org/officeDocument/2006/relationships/tags" Target="../tags/tag269.xml"/><Relationship Id="rId22" Type="http://schemas.openxmlformats.org/officeDocument/2006/relationships/tags" Target="../tags/tag27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86.xml"/><Relationship Id="rId13" Type="http://schemas.openxmlformats.org/officeDocument/2006/relationships/tags" Target="../tags/tag291.xml"/><Relationship Id="rId18" Type="http://schemas.openxmlformats.org/officeDocument/2006/relationships/tags" Target="../tags/tag296.xml"/><Relationship Id="rId26" Type="http://schemas.openxmlformats.org/officeDocument/2006/relationships/tags" Target="../tags/tag304.xml"/><Relationship Id="rId3" Type="http://schemas.openxmlformats.org/officeDocument/2006/relationships/tags" Target="../tags/tag281.xml"/><Relationship Id="rId21" Type="http://schemas.openxmlformats.org/officeDocument/2006/relationships/tags" Target="../tags/tag299.xml"/><Relationship Id="rId7" Type="http://schemas.openxmlformats.org/officeDocument/2006/relationships/tags" Target="../tags/tag285.xml"/><Relationship Id="rId12" Type="http://schemas.openxmlformats.org/officeDocument/2006/relationships/tags" Target="../tags/tag290.xml"/><Relationship Id="rId17" Type="http://schemas.openxmlformats.org/officeDocument/2006/relationships/tags" Target="../tags/tag295.xml"/><Relationship Id="rId25" Type="http://schemas.openxmlformats.org/officeDocument/2006/relationships/tags" Target="../tags/tag303.xml"/><Relationship Id="rId2" Type="http://schemas.openxmlformats.org/officeDocument/2006/relationships/tags" Target="../tags/tag280.xml"/><Relationship Id="rId16" Type="http://schemas.openxmlformats.org/officeDocument/2006/relationships/tags" Target="../tags/tag294.xml"/><Relationship Id="rId20" Type="http://schemas.openxmlformats.org/officeDocument/2006/relationships/tags" Target="../tags/tag29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11" Type="http://schemas.openxmlformats.org/officeDocument/2006/relationships/tags" Target="../tags/tag289.xml"/><Relationship Id="rId24" Type="http://schemas.openxmlformats.org/officeDocument/2006/relationships/tags" Target="../tags/tag302.xml"/><Relationship Id="rId5" Type="http://schemas.openxmlformats.org/officeDocument/2006/relationships/tags" Target="../tags/tag283.xml"/><Relationship Id="rId15" Type="http://schemas.openxmlformats.org/officeDocument/2006/relationships/tags" Target="../tags/tag293.xml"/><Relationship Id="rId23" Type="http://schemas.openxmlformats.org/officeDocument/2006/relationships/tags" Target="../tags/tag301.xml"/><Relationship Id="rId28" Type="http://schemas.openxmlformats.org/officeDocument/2006/relationships/tags" Target="../tags/tag306.xml"/><Relationship Id="rId10" Type="http://schemas.openxmlformats.org/officeDocument/2006/relationships/tags" Target="../tags/tag288.xml"/><Relationship Id="rId19" Type="http://schemas.openxmlformats.org/officeDocument/2006/relationships/tags" Target="../tags/tag297.xml"/><Relationship Id="rId4" Type="http://schemas.openxmlformats.org/officeDocument/2006/relationships/tags" Target="../tags/tag282.xml"/><Relationship Id="rId9" Type="http://schemas.openxmlformats.org/officeDocument/2006/relationships/tags" Target="../tags/tag287.xml"/><Relationship Id="rId14" Type="http://schemas.openxmlformats.org/officeDocument/2006/relationships/tags" Target="../tags/tag292.xml"/><Relationship Id="rId22" Type="http://schemas.openxmlformats.org/officeDocument/2006/relationships/tags" Target="../tags/tag300.xml"/><Relationship Id="rId27" Type="http://schemas.openxmlformats.org/officeDocument/2006/relationships/tags" Target="../tags/tag305.xml"/><Relationship Id="rId30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14.xml"/><Relationship Id="rId13" Type="http://schemas.openxmlformats.org/officeDocument/2006/relationships/tags" Target="../tags/tag319.xml"/><Relationship Id="rId18" Type="http://schemas.openxmlformats.org/officeDocument/2006/relationships/tags" Target="../tags/tag324.xml"/><Relationship Id="rId3" Type="http://schemas.openxmlformats.org/officeDocument/2006/relationships/tags" Target="../tags/tag309.xml"/><Relationship Id="rId21" Type="http://schemas.openxmlformats.org/officeDocument/2006/relationships/tags" Target="../tags/tag327.xml"/><Relationship Id="rId7" Type="http://schemas.openxmlformats.org/officeDocument/2006/relationships/tags" Target="../tags/tag313.xml"/><Relationship Id="rId12" Type="http://schemas.openxmlformats.org/officeDocument/2006/relationships/tags" Target="../tags/tag318.xml"/><Relationship Id="rId17" Type="http://schemas.openxmlformats.org/officeDocument/2006/relationships/tags" Target="../tags/tag323.xml"/><Relationship Id="rId2" Type="http://schemas.openxmlformats.org/officeDocument/2006/relationships/tags" Target="../tags/tag308.xml"/><Relationship Id="rId16" Type="http://schemas.openxmlformats.org/officeDocument/2006/relationships/tags" Target="../tags/tag322.xml"/><Relationship Id="rId20" Type="http://schemas.openxmlformats.org/officeDocument/2006/relationships/tags" Target="../tags/tag326.xml"/><Relationship Id="rId1" Type="http://schemas.openxmlformats.org/officeDocument/2006/relationships/tags" Target="../tags/tag307.xml"/><Relationship Id="rId6" Type="http://schemas.openxmlformats.org/officeDocument/2006/relationships/tags" Target="../tags/tag312.xml"/><Relationship Id="rId11" Type="http://schemas.openxmlformats.org/officeDocument/2006/relationships/tags" Target="../tags/tag317.xml"/><Relationship Id="rId5" Type="http://schemas.openxmlformats.org/officeDocument/2006/relationships/tags" Target="../tags/tag311.xml"/><Relationship Id="rId15" Type="http://schemas.openxmlformats.org/officeDocument/2006/relationships/tags" Target="../tags/tag321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316.xml"/><Relationship Id="rId19" Type="http://schemas.openxmlformats.org/officeDocument/2006/relationships/tags" Target="../tags/tag325.xml"/><Relationship Id="rId4" Type="http://schemas.openxmlformats.org/officeDocument/2006/relationships/tags" Target="../tags/tag310.xml"/><Relationship Id="rId9" Type="http://schemas.openxmlformats.org/officeDocument/2006/relationships/tags" Target="../tags/tag315.xml"/><Relationship Id="rId14" Type="http://schemas.openxmlformats.org/officeDocument/2006/relationships/tags" Target="../tags/tag320.xml"/><Relationship Id="rId2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58.xml"/><Relationship Id="rId13" Type="http://schemas.openxmlformats.org/officeDocument/2006/relationships/tags" Target="../tags/tag363.xml"/><Relationship Id="rId18" Type="http://schemas.openxmlformats.org/officeDocument/2006/relationships/tags" Target="../tags/tag368.xml"/><Relationship Id="rId3" Type="http://schemas.openxmlformats.org/officeDocument/2006/relationships/tags" Target="../tags/tag353.xml"/><Relationship Id="rId21" Type="http://schemas.openxmlformats.org/officeDocument/2006/relationships/notesSlide" Target="../notesSlides/notesSlide29.xml"/><Relationship Id="rId7" Type="http://schemas.openxmlformats.org/officeDocument/2006/relationships/tags" Target="../tags/tag357.xml"/><Relationship Id="rId12" Type="http://schemas.openxmlformats.org/officeDocument/2006/relationships/tags" Target="../tags/tag362.xml"/><Relationship Id="rId17" Type="http://schemas.openxmlformats.org/officeDocument/2006/relationships/tags" Target="../tags/tag367.xml"/><Relationship Id="rId2" Type="http://schemas.openxmlformats.org/officeDocument/2006/relationships/tags" Target="../tags/tag352.xml"/><Relationship Id="rId16" Type="http://schemas.openxmlformats.org/officeDocument/2006/relationships/tags" Target="../tags/tag36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51.xml"/><Relationship Id="rId6" Type="http://schemas.openxmlformats.org/officeDocument/2006/relationships/tags" Target="../tags/tag356.xml"/><Relationship Id="rId11" Type="http://schemas.openxmlformats.org/officeDocument/2006/relationships/tags" Target="../tags/tag361.xml"/><Relationship Id="rId5" Type="http://schemas.openxmlformats.org/officeDocument/2006/relationships/tags" Target="../tags/tag355.xml"/><Relationship Id="rId15" Type="http://schemas.openxmlformats.org/officeDocument/2006/relationships/tags" Target="../tags/tag365.xml"/><Relationship Id="rId10" Type="http://schemas.openxmlformats.org/officeDocument/2006/relationships/tags" Target="../tags/tag360.xml"/><Relationship Id="rId19" Type="http://schemas.openxmlformats.org/officeDocument/2006/relationships/tags" Target="../tags/tag369.xml"/><Relationship Id="rId4" Type="http://schemas.openxmlformats.org/officeDocument/2006/relationships/tags" Target="../tags/tag354.xml"/><Relationship Id="rId9" Type="http://schemas.openxmlformats.org/officeDocument/2006/relationships/tags" Target="../tags/tag359.xml"/><Relationship Id="rId14" Type="http://schemas.openxmlformats.org/officeDocument/2006/relationships/tags" Target="../tags/tag36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77.xml"/><Relationship Id="rId13" Type="http://schemas.openxmlformats.org/officeDocument/2006/relationships/tags" Target="../tags/tag382.xml"/><Relationship Id="rId18" Type="http://schemas.openxmlformats.org/officeDocument/2006/relationships/tags" Target="../tags/tag387.xml"/><Relationship Id="rId3" Type="http://schemas.openxmlformats.org/officeDocument/2006/relationships/tags" Target="../tags/tag372.xml"/><Relationship Id="rId21" Type="http://schemas.openxmlformats.org/officeDocument/2006/relationships/notesSlide" Target="../notesSlides/notesSlide30.xml"/><Relationship Id="rId7" Type="http://schemas.openxmlformats.org/officeDocument/2006/relationships/tags" Target="../tags/tag376.xml"/><Relationship Id="rId12" Type="http://schemas.openxmlformats.org/officeDocument/2006/relationships/tags" Target="../tags/tag381.xml"/><Relationship Id="rId17" Type="http://schemas.openxmlformats.org/officeDocument/2006/relationships/tags" Target="../tags/tag386.xml"/><Relationship Id="rId2" Type="http://schemas.openxmlformats.org/officeDocument/2006/relationships/tags" Target="../tags/tag371.xml"/><Relationship Id="rId16" Type="http://schemas.openxmlformats.org/officeDocument/2006/relationships/tags" Target="../tags/tag38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70.xml"/><Relationship Id="rId6" Type="http://schemas.openxmlformats.org/officeDocument/2006/relationships/tags" Target="../tags/tag375.xml"/><Relationship Id="rId11" Type="http://schemas.openxmlformats.org/officeDocument/2006/relationships/tags" Target="../tags/tag380.xml"/><Relationship Id="rId5" Type="http://schemas.openxmlformats.org/officeDocument/2006/relationships/tags" Target="../tags/tag374.xml"/><Relationship Id="rId15" Type="http://schemas.openxmlformats.org/officeDocument/2006/relationships/tags" Target="../tags/tag384.xml"/><Relationship Id="rId10" Type="http://schemas.openxmlformats.org/officeDocument/2006/relationships/tags" Target="../tags/tag379.xml"/><Relationship Id="rId19" Type="http://schemas.openxmlformats.org/officeDocument/2006/relationships/tags" Target="../tags/tag388.xml"/><Relationship Id="rId4" Type="http://schemas.openxmlformats.org/officeDocument/2006/relationships/tags" Target="../tags/tag373.xml"/><Relationship Id="rId9" Type="http://schemas.openxmlformats.org/officeDocument/2006/relationships/tags" Target="../tags/tag378.xml"/><Relationship Id="rId14" Type="http://schemas.openxmlformats.org/officeDocument/2006/relationships/tags" Target="../tags/tag38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0.xml"/><Relationship Id="rId1" Type="http://schemas.openxmlformats.org/officeDocument/2006/relationships/tags" Target="../tags/tag389.xml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98.xml"/><Relationship Id="rId13" Type="http://schemas.openxmlformats.org/officeDocument/2006/relationships/notesSlide" Target="../notesSlides/notesSlide32.xml"/><Relationship Id="rId3" Type="http://schemas.openxmlformats.org/officeDocument/2006/relationships/tags" Target="../tags/tag393.xml"/><Relationship Id="rId7" Type="http://schemas.openxmlformats.org/officeDocument/2006/relationships/tags" Target="../tags/tag39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92.xml"/><Relationship Id="rId1" Type="http://schemas.openxmlformats.org/officeDocument/2006/relationships/tags" Target="../tags/tag391.xml"/><Relationship Id="rId6" Type="http://schemas.openxmlformats.org/officeDocument/2006/relationships/tags" Target="../tags/tag396.xml"/><Relationship Id="rId11" Type="http://schemas.openxmlformats.org/officeDocument/2006/relationships/tags" Target="../tags/tag401.xml"/><Relationship Id="rId5" Type="http://schemas.openxmlformats.org/officeDocument/2006/relationships/tags" Target="../tags/tag395.xml"/><Relationship Id="rId10" Type="http://schemas.openxmlformats.org/officeDocument/2006/relationships/tags" Target="../tags/tag400.xml"/><Relationship Id="rId4" Type="http://schemas.openxmlformats.org/officeDocument/2006/relationships/tags" Target="../tags/tag394.xml"/><Relationship Id="rId9" Type="http://schemas.openxmlformats.org/officeDocument/2006/relationships/tags" Target="../tags/tag399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409.xml"/><Relationship Id="rId13" Type="http://schemas.openxmlformats.org/officeDocument/2006/relationships/tags" Target="../tags/tag414.xml"/><Relationship Id="rId18" Type="http://schemas.openxmlformats.org/officeDocument/2006/relationships/tags" Target="../tags/tag419.xml"/><Relationship Id="rId3" Type="http://schemas.openxmlformats.org/officeDocument/2006/relationships/tags" Target="../tags/tag404.xml"/><Relationship Id="rId21" Type="http://schemas.openxmlformats.org/officeDocument/2006/relationships/tags" Target="../tags/tag422.xml"/><Relationship Id="rId7" Type="http://schemas.openxmlformats.org/officeDocument/2006/relationships/tags" Target="../tags/tag408.xml"/><Relationship Id="rId12" Type="http://schemas.openxmlformats.org/officeDocument/2006/relationships/tags" Target="../tags/tag413.xml"/><Relationship Id="rId17" Type="http://schemas.openxmlformats.org/officeDocument/2006/relationships/tags" Target="../tags/tag418.xml"/><Relationship Id="rId2" Type="http://schemas.openxmlformats.org/officeDocument/2006/relationships/tags" Target="../tags/tag403.xml"/><Relationship Id="rId16" Type="http://schemas.openxmlformats.org/officeDocument/2006/relationships/tags" Target="../tags/tag417.xml"/><Relationship Id="rId20" Type="http://schemas.openxmlformats.org/officeDocument/2006/relationships/tags" Target="../tags/tag421.xml"/><Relationship Id="rId1" Type="http://schemas.openxmlformats.org/officeDocument/2006/relationships/tags" Target="../tags/tag402.xml"/><Relationship Id="rId6" Type="http://schemas.openxmlformats.org/officeDocument/2006/relationships/tags" Target="../tags/tag407.xml"/><Relationship Id="rId11" Type="http://schemas.openxmlformats.org/officeDocument/2006/relationships/tags" Target="../tags/tag412.xml"/><Relationship Id="rId5" Type="http://schemas.openxmlformats.org/officeDocument/2006/relationships/tags" Target="../tags/tag406.xml"/><Relationship Id="rId15" Type="http://schemas.openxmlformats.org/officeDocument/2006/relationships/tags" Target="../tags/tag416.xml"/><Relationship Id="rId23" Type="http://schemas.openxmlformats.org/officeDocument/2006/relationships/notesSlide" Target="../notesSlides/notesSlide33.xml"/><Relationship Id="rId10" Type="http://schemas.openxmlformats.org/officeDocument/2006/relationships/tags" Target="../tags/tag411.xml"/><Relationship Id="rId19" Type="http://schemas.openxmlformats.org/officeDocument/2006/relationships/tags" Target="../tags/tag420.xml"/><Relationship Id="rId4" Type="http://schemas.openxmlformats.org/officeDocument/2006/relationships/tags" Target="../tags/tag405.xml"/><Relationship Id="rId9" Type="http://schemas.openxmlformats.org/officeDocument/2006/relationships/tags" Target="../tags/tag410.xml"/><Relationship Id="rId14" Type="http://schemas.openxmlformats.org/officeDocument/2006/relationships/tags" Target="../tags/tag415.xml"/><Relationship Id="rId2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4.xml"/><Relationship Id="rId3" Type="http://schemas.openxmlformats.org/officeDocument/2006/relationships/tags" Target="../tags/tag42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24.xml"/><Relationship Id="rId1" Type="http://schemas.openxmlformats.org/officeDocument/2006/relationships/tags" Target="../tags/tag423.xml"/><Relationship Id="rId6" Type="http://schemas.openxmlformats.org/officeDocument/2006/relationships/tags" Target="../tags/tag428.xml"/><Relationship Id="rId5" Type="http://schemas.openxmlformats.org/officeDocument/2006/relationships/tags" Target="../tags/tag427.xml"/><Relationship Id="rId4" Type="http://schemas.openxmlformats.org/officeDocument/2006/relationships/tags" Target="../tags/tag4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0.xml"/><Relationship Id="rId1" Type="http://schemas.openxmlformats.org/officeDocument/2006/relationships/tags" Target="../tags/tag429.xml"/><Relationship Id="rId4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443.xml"/><Relationship Id="rId18" Type="http://schemas.openxmlformats.org/officeDocument/2006/relationships/tags" Target="../tags/tag448.xml"/><Relationship Id="rId26" Type="http://schemas.openxmlformats.org/officeDocument/2006/relationships/tags" Target="../tags/tag456.xml"/><Relationship Id="rId39" Type="http://schemas.openxmlformats.org/officeDocument/2006/relationships/tags" Target="../tags/tag469.xml"/><Relationship Id="rId21" Type="http://schemas.openxmlformats.org/officeDocument/2006/relationships/tags" Target="../tags/tag451.xml"/><Relationship Id="rId34" Type="http://schemas.openxmlformats.org/officeDocument/2006/relationships/tags" Target="../tags/tag464.xml"/><Relationship Id="rId42" Type="http://schemas.openxmlformats.org/officeDocument/2006/relationships/tags" Target="../tags/tag472.xml"/><Relationship Id="rId47" Type="http://schemas.openxmlformats.org/officeDocument/2006/relationships/tags" Target="../tags/tag477.xml"/><Relationship Id="rId50" Type="http://schemas.openxmlformats.org/officeDocument/2006/relationships/tags" Target="../tags/tag480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437.xml"/><Relationship Id="rId12" Type="http://schemas.openxmlformats.org/officeDocument/2006/relationships/tags" Target="../tags/tag442.xml"/><Relationship Id="rId17" Type="http://schemas.openxmlformats.org/officeDocument/2006/relationships/tags" Target="../tags/tag447.xml"/><Relationship Id="rId25" Type="http://schemas.openxmlformats.org/officeDocument/2006/relationships/tags" Target="../tags/tag455.xml"/><Relationship Id="rId33" Type="http://schemas.openxmlformats.org/officeDocument/2006/relationships/tags" Target="../tags/tag463.xml"/><Relationship Id="rId38" Type="http://schemas.openxmlformats.org/officeDocument/2006/relationships/tags" Target="../tags/tag468.xml"/><Relationship Id="rId46" Type="http://schemas.openxmlformats.org/officeDocument/2006/relationships/tags" Target="../tags/tag476.xml"/><Relationship Id="rId2" Type="http://schemas.openxmlformats.org/officeDocument/2006/relationships/tags" Target="../tags/tag432.xml"/><Relationship Id="rId16" Type="http://schemas.openxmlformats.org/officeDocument/2006/relationships/tags" Target="../tags/tag446.xml"/><Relationship Id="rId20" Type="http://schemas.openxmlformats.org/officeDocument/2006/relationships/tags" Target="../tags/tag450.xml"/><Relationship Id="rId29" Type="http://schemas.openxmlformats.org/officeDocument/2006/relationships/tags" Target="../tags/tag459.xml"/><Relationship Id="rId41" Type="http://schemas.openxmlformats.org/officeDocument/2006/relationships/tags" Target="../tags/tag471.xml"/><Relationship Id="rId54" Type="http://schemas.openxmlformats.org/officeDocument/2006/relationships/tags" Target="../tags/tag484.xml"/><Relationship Id="rId1" Type="http://schemas.openxmlformats.org/officeDocument/2006/relationships/tags" Target="../tags/tag431.xml"/><Relationship Id="rId6" Type="http://schemas.openxmlformats.org/officeDocument/2006/relationships/tags" Target="../tags/tag436.xml"/><Relationship Id="rId11" Type="http://schemas.openxmlformats.org/officeDocument/2006/relationships/tags" Target="../tags/tag441.xml"/><Relationship Id="rId24" Type="http://schemas.openxmlformats.org/officeDocument/2006/relationships/tags" Target="../tags/tag454.xml"/><Relationship Id="rId32" Type="http://schemas.openxmlformats.org/officeDocument/2006/relationships/tags" Target="../tags/tag462.xml"/><Relationship Id="rId37" Type="http://schemas.openxmlformats.org/officeDocument/2006/relationships/tags" Target="../tags/tag467.xml"/><Relationship Id="rId40" Type="http://schemas.openxmlformats.org/officeDocument/2006/relationships/tags" Target="../tags/tag470.xml"/><Relationship Id="rId45" Type="http://schemas.openxmlformats.org/officeDocument/2006/relationships/tags" Target="../tags/tag475.xml"/><Relationship Id="rId53" Type="http://schemas.openxmlformats.org/officeDocument/2006/relationships/tags" Target="../tags/tag483.xml"/><Relationship Id="rId5" Type="http://schemas.openxmlformats.org/officeDocument/2006/relationships/tags" Target="../tags/tag435.xml"/><Relationship Id="rId15" Type="http://schemas.openxmlformats.org/officeDocument/2006/relationships/tags" Target="../tags/tag445.xml"/><Relationship Id="rId23" Type="http://schemas.openxmlformats.org/officeDocument/2006/relationships/tags" Target="../tags/tag453.xml"/><Relationship Id="rId28" Type="http://schemas.openxmlformats.org/officeDocument/2006/relationships/tags" Target="../tags/tag458.xml"/><Relationship Id="rId36" Type="http://schemas.openxmlformats.org/officeDocument/2006/relationships/tags" Target="../tags/tag466.xml"/><Relationship Id="rId49" Type="http://schemas.openxmlformats.org/officeDocument/2006/relationships/tags" Target="../tags/tag479.xml"/><Relationship Id="rId10" Type="http://schemas.openxmlformats.org/officeDocument/2006/relationships/tags" Target="../tags/tag440.xml"/><Relationship Id="rId19" Type="http://schemas.openxmlformats.org/officeDocument/2006/relationships/tags" Target="../tags/tag449.xml"/><Relationship Id="rId31" Type="http://schemas.openxmlformats.org/officeDocument/2006/relationships/tags" Target="../tags/tag461.xml"/><Relationship Id="rId44" Type="http://schemas.openxmlformats.org/officeDocument/2006/relationships/tags" Target="../tags/tag474.xml"/><Relationship Id="rId52" Type="http://schemas.openxmlformats.org/officeDocument/2006/relationships/tags" Target="../tags/tag482.xml"/><Relationship Id="rId4" Type="http://schemas.openxmlformats.org/officeDocument/2006/relationships/tags" Target="../tags/tag434.xml"/><Relationship Id="rId9" Type="http://schemas.openxmlformats.org/officeDocument/2006/relationships/tags" Target="../tags/tag439.xml"/><Relationship Id="rId14" Type="http://schemas.openxmlformats.org/officeDocument/2006/relationships/tags" Target="../tags/tag444.xml"/><Relationship Id="rId22" Type="http://schemas.openxmlformats.org/officeDocument/2006/relationships/tags" Target="../tags/tag452.xml"/><Relationship Id="rId27" Type="http://schemas.openxmlformats.org/officeDocument/2006/relationships/tags" Target="../tags/tag457.xml"/><Relationship Id="rId30" Type="http://schemas.openxmlformats.org/officeDocument/2006/relationships/tags" Target="../tags/tag460.xml"/><Relationship Id="rId35" Type="http://schemas.openxmlformats.org/officeDocument/2006/relationships/tags" Target="../tags/tag465.xml"/><Relationship Id="rId43" Type="http://schemas.openxmlformats.org/officeDocument/2006/relationships/tags" Target="../tags/tag473.xml"/><Relationship Id="rId48" Type="http://schemas.openxmlformats.org/officeDocument/2006/relationships/tags" Target="../tags/tag478.xml"/><Relationship Id="rId56" Type="http://schemas.openxmlformats.org/officeDocument/2006/relationships/notesSlide" Target="../notesSlides/notesSlide36.xml"/><Relationship Id="rId8" Type="http://schemas.openxmlformats.org/officeDocument/2006/relationships/tags" Target="../tags/tag438.xml"/><Relationship Id="rId51" Type="http://schemas.openxmlformats.org/officeDocument/2006/relationships/tags" Target="../tags/tag481.xml"/><Relationship Id="rId3" Type="http://schemas.openxmlformats.org/officeDocument/2006/relationships/tags" Target="../tags/tag43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492.xml"/><Relationship Id="rId13" Type="http://schemas.openxmlformats.org/officeDocument/2006/relationships/tags" Target="../tags/tag497.xml"/><Relationship Id="rId18" Type="http://schemas.openxmlformats.org/officeDocument/2006/relationships/tags" Target="../tags/tag502.xml"/><Relationship Id="rId26" Type="http://schemas.openxmlformats.org/officeDocument/2006/relationships/tags" Target="../tags/tag510.xml"/><Relationship Id="rId3" Type="http://schemas.openxmlformats.org/officeDocument/2006/relationships/tags" Target="../tags/tag487.xml"/><Relationship Id="rId21" Type="http://schemas.openxmlformats.org/officeDocument/2006/relationships/tags" Target="../tags/tag505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491.xml"/><Relationship Id="rId12" Type="http://schemas.openxmlformats.org/officeDocument/2006/relationships/tags" Target="../tags/tag496.xml"/><Relationship Id="rId17" Type="http://schemas.openxmlformats.org/officeDocument/2006/relationships/tags" Target="../tags/tag501.xml"/><Relationship Id="rId25" Type="http://schemas.openxmlformats.org/officeDocument/2006/relationships/tags" Target="../tags/tag509.xml"/><Relationship Id="rId33" Type="http://schemas.openxmlformats.org/officeDocument/2006/relationships/tags" Target="../tags/tag517.xml"/><Relationship Id="rId2" Type="http://schemas.openxmlformats.org/officeDocument/2006/relationships/tags" Target="../tags/tag486.xml"/><Relationship Id="rId16" Type="http://schemas.openxmlformats.org/officeDocument/2006/relationships/tags" Target="../tags/tag500.xml"/><Relationship Id="rId20" Type="http://schemas.openxmlformats.org/officeDocument/2006/relationships/tags" Target="../tags/tag504.xml"/><Relationship Id="rId29" Type="http://schemas.openxmlformats.org/officeDocument/2006/relationships/tags" Target="../tags/tag513.xml"/><Relationship Id="rId1" Type="http://schemas.openxmlformats.org/officeDocument/2006/relationships/tags" Target="../tags/tag485.xml"/><Relationship Id="rId6" Type="http://schemas.openxmlformats.org/officeDocument/2006/relationships/tags" Target="../tags/tag490.xml"/><Relationship Id="rId11" Type="http://schemas.openxmlformats.org/officeDocument/2006/relationships/tags" Target="../tags/tag495.xml"/><Relationship Id="rId24" Type="http://schemas.openxmlformats.org/officeDocument/2006/relationships/tags" Target="../tags/tag508.xml"/><Relationship Id="rId32" Type="http://schemas.openxmlformats.org/officeDocument/2006/relationships/tags" Target="../tags/tag516.xml"/><Relationship Id="rId5" Type="http://schemas.openxmlformats.org/officeDocument/2006/relationships/tags" Target="../tags/tag489.xml"/><Relationship Id="rId15" Type="http://schemas.openxmlformats.org/officeDocument/2006/relationships/tags" Target="../tags/tag499.xml"/><Relationship Id="rId23" Type="http://schemas.openxmlformats.org/officeDocument/2006/relationships/tags" Target="../tags/tag507.xml"/><Relationship Id="rId28" Type="http://schemas.openxmlformats.org/officeDocument/2006/relationships/tags" Target="../tags/tag512.xml"/><Relationship Id="rId10" Type="http://schemas.openxmlformats.org/officeDocument/2006/relationships/tags" Target="../tags/tag494.xml"/><Relationship Id="rId19" Type="http://schemas.openxmlformats.org/officeDocument/2006/relationships/tags" Target="../tags/tag503.xml"/><Relationship Id="rId31" Type="http://schemas.openxmlformats.org/officeDocument/2006/relationships/tags" Target="../tags/tag515.xml"/><Relationship Id="rId4" Type="http://schemas.openxmlformats.org/officeDocument/2006/relationships/tags" Target="../tags/tag488.xml"/><Relationship Id="rId9" Type="http://schemas.openxmlformats.org/officeDocument/2006/relationships/tags" Target="../tags/tag493.xml"/><Relationship Id="rId14" Type="http://schemas.openxmlformats.org/officeDocument/2006/relationships/tags" Target="../tags/tag498.xml"/><Relationship Id="rId22" Type="http://schemas.openxmlformats.org/officeDocument/2006/relationships/tags" Target="../tags/tag506.xml"/><Relationship Id="rId27" Type="http://schemas.openxmlformats.org/officeDocument/2006/relationships/tags" Target="../tags/tag511.xml"/><Relationship Id="rId30" Type="http://schemas.openxmlformats.org/officeDocument/2006/relationships/tags" Target="../tags/tag514.xml"/><Relationship Id="rId35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520.xml"/><Relationship Id="rId2" Type="http://schemas.openxmlformats.org/officeDocument/2006/relationships/tags" Target="../tags/tag519.xml"/><Relationship Id="rId1" Type="http://schemas.openxmlformats.org/officeDocument/2006/relationships/tags" Target="../tags/tag518.xml"/><Relationship Id="rId5" Type="http://schemas.openxmlformats.org/officeDocument/2006/relationships/notesSlide" Target="../notesSlides/notesSlide3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6: Dictionaries; Binary Search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tree terms (mostly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kinds of trees</a:t>
            </a:r>
          </a:p>
          <a:p>
            <a:pPr lvl="1"/>
            <a:r>
              <a:rPr lang="en-US" dirty="0" smtClean="0"/>
              <a:t>Every binary tree is a tree</a:t>
            </a:r>
          </a:p>
          <a:p>
            <a:pPr lvl="1"/>
            <a:r>
              <a:rPr lang="en-US" dirty="0" smtClean="0"/>
              <a:t>Every list is kind of a tree (think of “next” as the one child)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many kinds of binary trees</a:t>
            </a:r>
          </a:p>
          <a:p>
            <a:pPr lvl="1"/>
            <a:r>
              <a:rPr lang="en-US" dirty="0" smtClean="0"/>
              <a:t>Every binary min heap is a binary tree</a:t>
            </a:r>
          </a:p>
          <a:p>
            <a:pPr lvl="1"/>
            <a:r>
              <a:rPr lang="en-US" dirty="0" smtClean="0"/>
              <a:t>Every binary search tree is a binary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Different tree data structures have different “balance conditions” to achieve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44958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Binary tree is empty 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smtClean="0"/>
              <a:t>root </a:t>
            </a:r>
            <a:r>
              <a:rPr lang="en-US" i="1" dirty="0" smtClean="0"/>
              <a:t>(with data)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smtClean="0"/>
              <a:t>left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smtClean="0"/>
              <a:t>right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3686175"/>
            <a:ext cx="1447800" cy="1266825"/>
            <a:chOff x="2256" y="3408"/>
            <a:chExt cx="768" cy="672"/>
          </a:xfrm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right 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left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1816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a key and a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E18F-25AA-44BB-B058-C2C55DA3F450}" type="slidenum">
              <a:rPr lang="en-US"/>
              <a:pPr/>
              <a:t>12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smtClean="0"/>
              <a:t>Trees: </a:t>
            </a:r>
            <a:r>
              <a:rPr lang="en-US" dirty="0"/>
              <a:t>Some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</a:t>
            </a:r>
            <a:r>
              <a:rPr lang="en-US" dirty="0"/>
              <a:t>binary tree of height </a:t>
            </a:r>
            <a:r>
              <a:rPr lang="en-US" i="1" dirty="0"/>
              <a:t>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max # of leaves: 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max # of nodes: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leaves: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nodes:</a:t>
            </a:r>
          </a:p>
          <a:p>
            <a:endParaRPr lang="en-US" dirty="0"/>
          </a:p>
        </p:txBody>
      </p:sp>
      <p:sp>
        <p:nvSpPr>
          <p:cNvPr id="19558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1905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, for perfect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8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2743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 baseline="30000">
                <a:latin typeface="Times New Roman" pitchFamily="18" charset="0"/>
              </a:rPr>
              <a:t>+1</a:t>
            </a:r>
            <a:r>
              <a:rPr lang="en-US">
                <a:latin typeface="Times New Roman" pitchFamily="18" charset="0"/>
              </a:rPr>
              <a:t> – 1, for perfect tree</a:t>
            </a:r>
          </a:p>
        </p:txBody>
      </p:sp>
      <p:sp>
        <p:nvSpPr>
          <p:cNvPr id="19559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3581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9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4343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i="1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+1,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2438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149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(h + 1)</a:t>
            </a:r>
            <a:r>
              <a:rPr lang="en-US" sz="3200" i="1" dirty="0">
                <a:solidFill>
                  <a:schemeClr val="accent2"/>
                </a:solidFill>
              </a:rPr>
              <a:t> - 1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8100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048000" y="44958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h </a:t>
            </a:r>
            <a:r>
              <a:rPr lang="en-US" sz="3200" i="1" dirty="0" smtClean="0">
                <a:solidFill>
                  <a:schemeClr val="accent2"/>
                </a:solidFill>
              </a:rPr>
              <a:t>+ </a:t>
            </a:r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66800" y="54864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For n nodes, we cannot </a:t>
            </a:r>
            <a:r>
              <a:rPr lang="en-US" i="1" dirty="0">
                <a:solidFill>
                  <a:schemeClr val="accent2"/>
                </a:solidFill>
              </a:rPr>
              <a:t>do better than </a:t>
            </a:r>
            <a:r>
              <a:rPr lang="en-US" i="1" dirty="0" smtClean="0">
                <a:solidFill>
                  <a:schemeClr val="accent2"/>
                </a:solidFill>
              </a:rPr>
              <a:t>O(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>
                <a:solidFill>
                  <a:schemeClr val="accent2"/>
                </a:solidFill>
              </a:rPr>
              <a:t> n) </a:t>
            </a:r>
            <a:r>
              <a:rPr lang="en-US" i="1" dirty="0">
                <a:solidFill>
                  <a:schemeClr val="accent2"/>
                </a:solidFill>
              </a:rPr>
              <a:t>height, </a:t>
            </a:r>
            <a:br>
              <a:rPr lang="en-US" i="1" dirty="0">
                <a:solidFill>
                  <a:schemeClr val="accent2"/>
                </a:solidFill>
              </a:rPr>
            </a:br>
            <a:r>
              <a:rPr lang="en-US" i="1" dirty="0">
                <a:solidFill>
                  <a:schemeClr val="accent2"/>
                </a:solidFill>
              </a:rPr>
              <a:t>and we </a:t>
            </a:r>
            <a:r>
              <a:rPr lang="en-US" i="1" dirty="0" smtClean="0">
                <a:solidFill>
                  <a:schemeClr val="accent2"/>
                </a:solidFill>
              </a:rPr>
              <a:t>want to avoid O(n) height</a:t>
            </a:r>
            <a:endParaRPr lang="en-US" i="1" baseline="30000" dirty="0">
              <a:solidFill>
                <a:schemeClr val="accent2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2 * 4 + 5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733800"/>
            <a:ext cx="525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doesn’t matter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Example: sum all elements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 order matters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Example: print tree with parent above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noProof="0" dirty="0" smtClean="0">
                <a:latin typeface="+mn-lt"/>
              </a:rPr>
              <a:t>indented children (pre-order)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evaluate an expression tree</a:t>
            </a:r>
            <a:r>
              <a:rPr lang="en-US" sz="2000" b="0" kern="0" dirty="0" smtClean="0">
                <a:latin typeface="+mn-lt"/>
              </a:rPr>
              <a:t> (post-order)</a:t>
            </a:r>
            <a:endParaRPr kumimoji="0" lang="en-US" sz="20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657600"/>
            <a:ext cx="129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6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7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2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Binary Search Tree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48100" cy="3886200"/>
            <a:chOff x="4610100" y="2133600"/>
            <a:chExt cx="38481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010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191500" y="5200650"/>
              <a:ext cx="76200" cy="419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/>
              <a:t>Structure property (“binary”)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</a:t>
            </a:r>
            <a:r>
              <a:rPr lang="en-US" sz="2000" dirty="0" smtClean="0"/>
              <a:t>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</a:t>
            </a:r>
            <a:r>
              <a:rPr lang="en-US" sz="2000" dirty="0" smtClean="0"/>
              <a:t>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/>
              <a:t>Order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</a:t>
            </a:r>
            <a:r>
              <a:rPr lang="en-US" sz="2000" dirty="0" smtClean="0"/>
              <a:t>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</a:t>
            </a:r>
            <a:r>
              <a:rPr lang="en-US" sz="2000" dirty="0" smtClean="0"/>
              <a:t>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</a:t>
            </a:r>
            <a:r>
              <a:rPr lang="en-US" sz="2000" dirty="0" smtClean="0"/>
              <a:t>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Studying the absolutely essential ADTs of computer science and </a:t>
            </a:r>
          </a:p>
          <a:p>
            <a:pPr>
              <a:buNone/>
            </a:pPr>
            <a:r>
              <a:rPr lang="en-US" dirty="0" smtClean="0"/>
              <a:t>classic data structures for implementing them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ADTs so far: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Stack: 	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Queue: 	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Priority queue: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Next: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Dictionary (a.k.a. Map): associate keys with values</a:t>
            </a:r>
          </a:p>
          <a:p>
            <a:pPr marL="857250" lvl="1" indent="-457200"/>
            <a:r>
              <a:rPr lang="en-US" dirty="0"/>
              <a:t>P</a:t>
            </a:r>
            <a:r>
              <a:rPr lang="en-US" dirty="0" smtClean="0"/>
              <a:t>robably </a:t>
            </a:r>
            <a:r>
              <a:rPr lang="en-US" dirty="0" smtClean="0"/>
              <a:t>the most common, way more than priority queue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/>
              <a:t>Are these BSTs?</a:t>
            </a:r>
          </a:p>
        </p:txBody>
      </p:sp>
      <p:sp>
        <p:nvSpPr>
          <p:cNvPr id="1638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8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638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6390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1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6392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394" name="AutoShape 13"/>
          <p:cNvCxnSpPr>
            <a:cxnSpLocks noChangeShapeType="1"/>
            <a:stCxn id="16393" idx="3"/>
            <a:endCxn id="16392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5" name="AutoShape 14"/>
          <p:cNvCxnSpPr>
            <a:cxnSpLocks noChangeShapeType="1"/>
            <a:stCxn id="16393" idx="5"/>
            <a:endCxn id="16391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5"/>
          <p:cNvCxnSpPr>
            <a:cxnSpLocks noChangeShapeType="1"/>
            <a:stCxn id="16391" idx="3"/>
            <a:endCxn id="16389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6"/>
          <p:cNvCxnSpPr>
            <a:cxnSpLocks noChangeShapeType="1"/>
            <a:stCxn id="16391" idx="5"/>
            <a:endCxn id="16388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8" name="AutoShape 17"/>
          <p:cNvCxnSpPr>
            <a:cxnSpLocks noChangeShapeType="1"/>
            <a:stCxn id="16392" idx="3"/>
            <a:endCxn id="16390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9" name="AutoShape 19"/>
          <p:cNvCxnSpPr>
            <a:cxnSpLocks noChangeShapeType="1"/>
            <a:stCxn id="16390" idx="5"/>
            <a:endCxn id="16387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76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377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5378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379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5380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81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5382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5383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384" name="AutoShape 36"/>
          <p:cNvCxnSpPr>
            <a:cxnSpLocks noChangeShapeType="1"/>
            <a:stCxn id="15383" idx="3"/>
            <a:endCxn id="15382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5" name="AutoShape 37"/>
          <p:cNvCxnSpPr>
            <a:cxnSpLocks noChangeShapeType="1"/>
            <a:stCxn id="15383" idx="5"/>
            <a:endCxn id="15381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6" name="AutoShape 38"/>
          <p:cNvCxnSpPr>
            <a:cxnSpLocks noChangeShapeType="1"/>
            <a:stCxn id="15381" idx="3"/>
            <a:endCxn id="15378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7" name="AutoShape 39"/>
          <p:cNvCxnSpPr>
            <a:cxnSpLocks noChangeShapeType="1"/>
            <a:stCxn id="15381" idx="5"/>
            <a:endCxn id="15377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8" name="AutoShape 40"/>
          <p:cNvCxnSpPr>
            <a:cxnSpLocks noChangeShapeType="1"/>
            <a:stCxn id="15382" idx="3"/>
            <a:endCxn id="15380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9" name="AutoShape 41"/>
          <p:cNvCxnSpPr>
            <a:cxnSpLocks noChangeShapeType="1"/>
            <a:stCxn id="15382" idx="5"/>
            <a:endCxn id="15379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0" name="AutoShape 42"/>
          <p:cNvCxnSpPr>
            <a:cxnSpLocks noChangeShapeType="1"/>
            <a:stCxn id="15380" idx="5"/>
            <a:endCxn id="15376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1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5392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21</a:t>
            </a:r>
          </a:p>
        </p:txBody>
      </p:sp>
      <p:cxnSp>
        <p:nvCxnSpPr>
          <p:cNvPr id="15393" name="AutoShape 49"/>
          <p:cNvCxnSpPr>
            <a:cxnSpLocks noChangeShapeType="1"/>
            <a:stCxn id="15391" idx="4"/>
            <a:endCxn id="15392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4" name="AutoShape 50"/>
          <p:cNvCxnSpPr>
            <a:cxnSpLocks noChangeShapeType="1"/>
            <a:stCxn id="15377" idx="5"/>
            <a:endCxn id="15391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6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5397" name="AutoShape 54"/>
          <p:cNvCxnSpPr>
            <a:cxnSpLocks noChangeShapeType="1"/>
            <a:stCxn id="15382" idx="4"/>
            <a:endCxn id="15396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8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cxnSp>
        <p:nvCxnSpPr>
          <p:cNvPr id="15399" name="AutoShape 56"/>
          <p:cNvCxnSpPr>
            <a:cxnSpLocks noChangeShapeType="1"/>
            <a:stCxn id="15378" idx="5"/>
            <a:endCxn id="15398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mtClean="0"/>
              <a:t>Are these BSTs?</a:t>
            </a:r>
          </a:p>
        </p:txBody>
      </p:sp>
      <p:sp>
        <p:nvSpPr>
          <p:cNvPr id="17411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12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7413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14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15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7416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17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7418" name="AutoShape 13"/>
          <p:cNvCxnSpPr>
            <a:cxnSpLocks noChangeShapeType="1"/>
            <a:stCxn id="17417" idx="3"/>
            <a:endCxn id="17416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9" name="AutoShape 14"/>
          <p:cNvCxnSpPr>
            <a:cxnSpLocks noChangeShapeType="1"/>
            <a:stCxn id="17417" idx="5"/>
            <a:endCxn id="17415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5"/>
          <p:cNvCxnSpPr>
            <a:cxnSpLocks noChangeShapeType="1"/>
            <a:stCxn id="17415" idx="3"/>
            <a:endCxn id="17413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1" name="AutoShape 16"/>
          <p:cNvCxnSpPr>
            <a:cxnSpLocks noChangeShapeType="1"/>
            <a:stCxn id="17415" idx="5"/>
            <a:endCxn id="17412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2" name="AutoShape 17"/>
          <p:cNvCxnSpPr>
            <a:cxnSpLocks noChangeShapeType="1"/>
            <a:stCxn id="17416" idx="3"/>
            <a:endCxn id="17414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9"/>
          <p:cNvCxnSpPr>
            <a:cxnSpLocks noChangeShapeType="1"/>
            <a:stCxn id="17414" idx="5"/>
            <a:endCxn id="17411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4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25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7426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7427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7428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29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7430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31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7432" name="AutoShape 36"/>
          <p:cNvCxnSpPr>
            <a:cxnSpLocks noChangeShapeType="1"/>
            <a:stCxn id="17431" idx="3"/>
            <a:endCxn id="17430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3" name="AutoShape 37"/>
          <p:cNvCxnSpPr>
            <a:cxnSpLocks noChangeShapeType="1"/>
            <a:stCxn id="17431" idx="5"/>
            <a:endCxn id="17429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4" name="AutoShape 38"/>
          <p:cNvCxnSpPr>
            <a:cxnSpLocks noChangeShapeType="1"/>
            <a:stCxn id="17429" idx="3"/>
            <a:endCxn id="17426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5" name="AutoShape 39"/>
          <p:cNvCxnSpPr>
            <a:cxnSpLocks noChangeShapeType="1"/>
            <a:stCxn id="17429" idx="5"/>
            <a:endCxn id="17425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40"/>
          <p:cNvCxnSpPr>
            <a:cxnSpLocks noChangeShapeType="1"/>
            <a:stCxn id="17430" idx="3"/>
            <a:endCxn id="17428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7" name="AutoShape 41"/>
          <p:cNvCxnSpPr>
            <a:cxnSpLocks noChangeShapeType="1"/>
            <a:stCxn id="17430" idx="5"/>
            <a:endCxn id="17427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" name="AutoShape 42"/>
          <p:cNvCxnSpPr>
            <a:cxnSpLocks noChangeShapeType="1"/>
            <a:stCxn id="17428" idx="5"/>
            <a:endCxn id="17424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9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7440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21</a:t>
            </a:r>
          </a:p>
        </p:txBody>
      </p:sp>
      <p:cxnSp>
        <p:nvCxnSpPr>
          <p:cNvPr id="17441" name="AutoShape 49"/>
          <p:cNvCxnSpPr>
            <a:cxnSpLocks noChangeShapeType="1"/>
            <a:stCxn id="17439" idx="4"/>
            <a:endCxn id="17440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42" name="AutoShape 50"/>
          <p:cNvCxnSpPr>
            <a:cxnSpLocks noChangeShapeType="1"/>
            <a:stCxn id="17425" idx="5"/>
            <a:endCxn id="17439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3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17444" name="AutoShape 54"/>
          <p:cNvCxnSpPr>
            <a:cxnSpLocks noChangeShapeType="1"/>
            <a:stCxn id="17430" idx="4"/>
            <a:endCxn id="17443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5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7446" name="AutoShape 56"/>
          <p:cNvCxnSpPr>
            <a:cxnSpLocks noChangeShapeType="1"/>
            <a:stCxn id="17426" idx="5"/>
            <a:endCxn id="17445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(root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&amp;&amp;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 != key)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root = </a:t>
            </a:r>
            <a:r>
              <a:rPr lang="en-US" sz="2000" dirty="0" err="1" smtClean="0">
                <a:latin typeface="Courier New" pitchFamily="49" charset="0"/>
              </a:rPr>
              <a:t>root.left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root = </a:t>
            </a:r>
            <a:r>
              <a:rPr lang="en-US" sz="2000" dirty="0" err="1" smtClean="0">
                <a:latin typeface="Courier New" pitchFamily="49" charset="0"/>
              </a:rPr>
              <a:t>root.right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 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Other “Finding”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minimum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“the liberal algorithm”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maximum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“the conservative algorithm”</a:t>
            </a:r>
          </a:p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leaf</a:t>
            </a:r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3" grpId="0" animBg="1"/>
      <p:bldP spid="2693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nsert(13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nsert(31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1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+mn-lt"/>
              </a:rPr>
              <a:t>(New) insertions </a:t>
            </a:r>
            <a:r>
              <a:rPr lang="en-US" b="0" dirty="0">
                <a:latin typeface="+mn-lt"/>
              </a:rPr>
              <a:t>happen only </a:t>
            </a:r>
            <a:r>
              <a:rPr lang="en-US" b="0" dirty="0" smtClean="0">
                <a:latin typeface="+mn-lt"/>
              </a:rPr>
              <a:t>at leaves </a:t>
            </a:r>
            <a:r>
              <a:rPr lang="en-US" b="0" dirty="0">
                <a:latin typeface="+mn-lt"/>
              </a:rPr>
              <a:t>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76400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2"/>
                </a:solidFill>
                <a:latin typeface="+mn-lt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dirty="0" smtClean="0"/>
              <a:t>Deletion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/>
          <a:lstStyle/>
          <a:p>
            <a:r>
              <a:rPr lang="en-US" dirty="0" smtClean="0"/>
              <a:t>Removing an item disrupts the tree structure</a:t>
            </a:r>
          </a:p>
          <a:p>
            <a:endParaRPr lang="en-US" dirty="0" smtClean="0"/>
          </a:p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</a:t>
            </a:r>
            <a:r>
              <a:rPr lang="en-US" dirty="0" smtClean="0"/>
              <a:t>has no children (leaf)</a:t>
            </a:r>
          </a:p>
          <a:p>
            <a:pPr lvl="1"/>
            <a:r>
              <a:rPr lang="en-US" dirty="0" smtClean="0"/>
              <a:t>Node </a:t>
            </a:r>
            <a:r>
              <a:rPr lang="en-US" dirty="0" smtClean="0"/>
              <a:t>has one child</a:t>
            </a:r>
          </a:p>
          <a:p>
            <a:pPr lvl="1"/>
            <a:r>
              <a:rPr lang="en-US" dirty="0" smtClean="0"/>
              <a:t>Node </a:t>
            </a:r>
            <a:r>
              <a:rPr lang="en-US" dirty="0" smtClean="0"/>
              <a:t>has two children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/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delete(17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delete(15)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/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i="1" dirty="0" smtClean="0"/>
              <a:t>set </a:t>
            </a:r>
            <a:r>
              <a:rPr lang="en-US" dirty="0" smtClean="0"/>
              <a:t>of (key, value) </a:t>
            </a:r>
            <a:r>
              <a:rPr lang="en-US" i="1" dirty="0" smtClean="0"/>
              <a:t>pairs</a:t>
            </a:r>
          </a:p>
          <a:p>
            <a:pPr lvl="1"/>
            <a:r>
              <a:rPr lang="en-US" dirty="0" smtClean="0"/>
              <a:t>keys must be </a:t>
            </a:r>
            <a:r>
              <a:rPr lang="en-US" i="1" dirty="0" smtClean="0"/>
              <a:t>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15000" y="1676400"/>
            <a:ext cx="3124200" cy="4495800"/>
          </a:xfrm>
          <a:prstGeom prst="rect">
            <a:avLst/>
          </a:prstGeom>
          <a:noFill/>
          <a:ln w="50800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rgbClr val="9900CC"/>
                </a:solidFill>
              </a:rPr>
              <a:t>djg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Dan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	Grossman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	…</a:t>
            </a:r>
            <a:endParaRPr lang="en-US" sz="1800" dirty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rgbClr val="9900CC"/>
                </a:solidFill>
              </a:rPr>
              <a:t>trobison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Tyler</a:t>
            </a:r>
            <a:r>
              <a:rPr lang="en-US" sz="1800" dirty="0">
                <a:solidFill>
                  <a:srgbClr val="339933"/>
                </a:solidFill>
              </a:rPr>
              <a:t/>
            </a:r>
            <a:br>
              <a:rPr lang="en-US" sz="1800" dirty="0">
                <a:solidFill>
                  <a:srgbClr val="339933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Robison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	…</a:t>
            </a:r>
            <a:endParaRPr lang="en-US" sz="1800" dirty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rgbClr val="9900CC"/>
                </a:solidFill>
              </a:rPr>
              <a:t>snwang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Stanley</a:t>
            </a:r>
            <a:r>
              <a:rPr lang="en-US" sz="1800" dirty="0">
                <a:solidFill>
                  <a:srgbClr val="339933"/>
                </a:solidFill>
              </a:rPr>
              <a:t/>
            </a:r>
            <a:br>
              <a:rPr lang="en-US" sz="1800" dirty="0">
                <a:solidFill>
                  <a:srgbClr val="339933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Wang</a:t>
            </a:r>
            <a:r>
              <a:rPr lang="en-US" sz="1800" dirty="0">
                <a:solidFill>
                  <a:srgbClr val="339933"/>
                </a:solidFill>
              </a:rPr>
              <a:t/>
            </a:r>
            <a:br>
              <a:rPr lang="en-US" sz="1800" dirty="0">
                <a:solidFill>
                  <a:srgbClr val="339933"/>
                </a:solidFill>
              </a:rPr>
            </a:br>
            <a:r>
              <a:rPr lang="en-US" sz="1800" dirty="0">
                <a:solidFill>
                  <a:srgbClr val="339933"/>
                </a:solidFill>
              </a:rPr>
              <a:t>…</a:t>
            </a:r>
            <a:br>
              <a:rPr lang="en-US" sz="1800" dirty="0">
                <a:solidFill>
                  <a:srgbClr val="339933"/>
                </a:solidFill>
              </a:rPr>
            </a:br>
            <a:endParaRPr lang="en-US" sz="1800" dirty="0">
              <a:solidFill>
                <a:srgbClr val="339933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0" y="29718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54337" y="2590800"/>
            <a:ext cx="1784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insert(</a:t>
            </a:r>
            <a:r>
              <a:rPr lang="en-US" sz="2000" dirty="0" err="1" smtClean="0">
                <a:solidFill>
                  <a:srgbClr val="9900CC"/>
                </a:solidFill>
              </a:rPr>
              <a:t>djg</a:t>
            </a:r>
            <a:r>
              <a:rPr lang="en-US" sz="2000" dirty="0" smtClean="0">
                <a:solidFill>
                  <a:srgbClr val="9900CC"/>
                </a:solidFill>
              </a:rPr>
              <a:t>, </a:t>
            </a:r>
            <a:r>
              <a:rPr lang="en-US" sz="2000" dirty="0">
                <a:solidFill>
                  <a:srgbClr val="9900CC"/>
                </a:solidFill>
              </a:rPr>
              <a:t>….</a:t>
            </a:r>
            <a:r>
              <a:rPr lang="en-US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4104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3733800" y="45720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191000"/>
            <a:ext cx="1701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find(</a:t>
            </a:r>
            <a:r>
              <a:rPr lang="en-US" sz="2000" dirty="0" err="1" smtClean="0">
                <a:solidFill>
                  <a:srgbClr val="9900CC"/>
                </a:solidFill>
              </a:rPr>
              <a:t>trobison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10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5720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rgbClr val="339933"/>
                </a:solidFill>
              </a:rPr>
              <a:t>Tyler, Robison, …</a:t>
            </a:r>
            <a:endParaRPr lang="en-US" sz="1800" dirty="0">
              <a:solidFill>
                <a:srgbClr val="339933"/>
              </a:solidFill>
            </a:endParaRPr>
          </a:p>
        </p:txBody>
      </p:sp>
      <p:sp>
        <p:nvSpPr>
          <p:cNvPr id="4107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9600" y="5181600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</a:t>
            </a:r>
            <a:r>
              <a:rPr lang="en-US" sz="2000" b="0" i="1" dirty="0" smtClean="0">
                <a:latin typeface="+mn-lt"/>
              </a:rPr>
              <a:t>keys; </a:t>
            </a:r>
            <a:r>
              <a:rPr lang="en-US" sz="2000" b="0" i="1" dirty="0">
                <a:latin typeface="+mn-lt"/>
              </a:rPr>
              <a:t>don’t forget about the stored values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</a:rPr>
              <a:t>What can we replace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5</a:t>
            </a:r>
            <a:r>
              <a:rPr lang="en-US" b="0" dirty="0">
                <a:latin typeface="+mn-lt"/>
              </a:rPr>
              <a:t> with?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/>
              <a:t>A value guaranteed to be</a:t>
            </a:r>
          </a:p>
          <a:p>
            <a:pPr eaLnBrk="1" hangingPunct="1"/>
            <a:r>
              <a:rPr lang="en-US" sz="2000"/>
              <a:t>between the two subtrees!</a:t>
            </a:r>
          </a:p>
          <a:p>
            <a:pPr eaLnBrk="1" hangingPunct="1">
              <a:buFontTx/>
              <a:buChar char="-"/>
            </a:pPr>
            <a:r>
              <a:rPr lang="en-US" sz="2000" i="1"/>
              <a:t>  succ</a:t>
            </a:r>
            <a:r>
              <a:rPr lang="en-US" sz="2000"/>
              <a:t> from right subtree</a:t>
            </a:r>
          </a:p>
          <a:p>
            <a:pPr eaLnBrk="1" hangingPunct="1"/>
            <a:r>
              <a:rPr lang="en-US" sz="2000" i="1"/>
              <a:t>-  pred</a:t>
            </a:r>
            <a:r>
              <a:rPr lang="en-US" sz="2000"/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delete(5)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 from right </a:t>
            </a:r>
            <a:r>
              <a:rPr lang="en-US" dirty="0" err="1" smtClean="0"/>
              <a:t>subtree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i="1" dirty="0" smtClean="0"/>
              <a:t>predecessor</a:t>
            </a:r>
            <a:r>
              <a:rPr lang="en-US" dirty="0" smtClean="0"/>
              <a:t> 	 from left </a:t>
            </a:r>
            <a:r>
              <a:rPr lang="en-US" dirty="0" err="1" smtClean="0"/>
              <a:t>subtree</a:t>
            </a:r>
            <a:r>
              <a:rPr lang="en-US" dirty="0" smtClean="0"/>
              <a:t>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These are the easy cases of predecessor/successor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  <a:p>
            <a:r>
              <a:rPr lang="en-US" dirty="0" smtClean="0"/>
              <a:t>Leaf or one child case – easy cases of delete!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We had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so 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72200" y="2743200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3810000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j-lt"/>
              </a:rPr>
              <a:t>O(n</a:t>
            </a:r>
            <a:r>
              <a:rPr lang="en-US" sz="2000" i="1" baseline="30000" dirty="0" smtClean="0">
                <a:solidFill>
                  <a:schemeClr val="accent2"/>
                </a:solidFill>
                <a:latin typeface="+mj-lt"/>
              </a:rPr>
              <a:t>2</a:t>
            </a:r>
            <a:r>
              <a:rPr lang="en-US" sz="20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US" sz="2000" i="1" dirty="0">
              <a:solidFill>
                <a:schemeClr val="accent2"/>
              </a:solidFill>
              <a:latin typeface="+mj-lt"/>
            </a:endParaRPr>
          </a:p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j-lt"/>
              </a:rPr>
              <a:t>Not a happy place</a:t>
            </a:r>
            <a:endParaRPr lang="en-US" sz="20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  <p:bldP spid="210949" grpId="0" animBg="1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5, 3, 7, 2, 1, 6, 8, 9 better: </a:t>
            </a:r>
            <a:r>
              <a:rPr lang="en-US" i="1"/>
              <a:t>n</a:t>
            </a:r>
            <a:r>
              <a:rPr lang="en-US"/>
              <a:t> log </a:t>
            </a:r>
            <a:r>
              <a:rPr lang="en-US" i="1"/>
              <a:t>n</a:t>
            </a:r>
          </a:p>
        </p:txBody>
      </p:sp>
      <p:sp>
        <p:nvSpPr>
          <p:cNvPr id="5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1915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579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9911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581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5245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5913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1" name="AutoShape 9"/>
          <p:cNvCxnSpPr>
            <a:cxnSpLocks noChangeShapeType="1"/>
            <a:stCxn id="10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5715000" y="3240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/>
          <p:cNvCxnSpPr>
            <a:cxnSpLocks noChangeShapeType="1"/>
            <a:stCxn id="10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916738" y="3240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/>
          <p:cNvCxnSpPr>
            <a:cxnSpLocks noChangeShapeType="1"/>
            <a:stCxn id="8" idx="5"/>
            <a:endCxn id="5" idx="0"/>
          </p:cNvCxnSpPr>
          <p:nvPr>
            <p:custDataLst>
              <p:tags r:id="rId12"/>
            </p:custDataLst>
          </p:nvPr>
        </p:nvCxnSpPr>
        <p:spPr bwMode="auto">
          <a:xfrm>
            <a:off x="79835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/>
          <p:cNvCxnSpPr>
            <a:cxnSpLocks noChangeShapeType="1"/>
            <a:stCxn id="9" idx="3"/>
            <a:endCxn id="7" idx="0"/>
          </p:cNvCxnSpPr>
          <p:nvPr>
            <p:custDataLst>
              <p:tags r:id="rId13"/>
            </p:custDataLst>
          </p:nvPr>
        </p:nvCxnSpPr>
        <p:spPr bwMode="auto">
          <a:xfrm flipH="1">
            <a:off x="5181600" y="4129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/>
          <p:cNvCxnSpPr>
            <a:cxnSpLocks noChangeShapeType="1"/>
            <a:stCxn id="9" idx="5"/>
            <a:endCxn id="6" idx="0"/>
          </p:cNvCxnSpPr>
          <p:nvPr>
            <p:custDataLst>
              <p:tags r:id="rId14"/>
            </p:custDataLst>
          </p:nvPr>
        </p:nvCxnSpPr>
        <p:spPr bwMode="auto">
          <a:xfrm>
            <a:off x="58499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7" name="AutoShape 15"/>
          <p:cNvCxnSpPr>
            <a:cxnSpLocks noChangeShapeType="1"/>
            <a:stCxn id="5" idx="5"/>
            <a:endCxn id="16" idx="0"/>
          </p:cNvCxnSpPr>
          <p:nvPr>
            <p:custDataLst>
              <p:tags r:id="rId16"/>
            </p:custDataLst>
          </p:nvPr>
        </p:nvCxnSpPr>
        <p:spPr bwMode="auto">
          <a:xfrm>
            <a:off x="85169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24700" y="464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5" name="AutoShape 19"/>
          <p:cNvCxnSpPr>
            <a:cxnSpLocks noChangeShapeType="1"/>
            <a:stCxn id="8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7245351" y="41798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Oval 16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732338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7" name="AutoShape 17"/>
          <p:cNvCxnSpPr>
            <a:cxnSpLocks noChangeShapeType="1"/>
            <a:endCxn id="26" idx="0"/>
          </p:cNvCxnSpPr>
          <p:nvPr>
            <p:custDataLst>
              <p:tags r:id="rId20"/>
            </p:custDataLst>
          </p:nvPr>
        </p:nvCxnSpPr>
        <p:spPr bwMode="auto">
          <a:xfrm flipH="1">
            <a:off x="49228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14400" y="4495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n-lt"/>
              </a:rPr>
              <a:t>O(n </a:t>
            </a:r>
            <a:r>
              <a:rPr lang="en-US" sz="2000" dirty="0">
                <a:solidFill>
                  <a:schemeClr val="accent2"/>
                </a:solidFill>
                <a:latin typeface="+mn-lt"/>
                <a:cs typeface="Courier New" pitchFamily="49" charset="0"/>
              </a:rPr>
              <a:t>log</a:t>
            </a:r>
            <a:r>
              <a:rPr lang="en-US" sz="2000" i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  <a:latin typeface="+mn-lt"/>
              </a:rPr>
              <a:t>n), </a:t>
            </a:r>
            <a:r>
              <a:rPr lang="en-US" sz="2000" i="1" dirty="0">
                <a:solidFill>
                  <a:schemeClr val="accent2"/>
                </a:solidFill>
                <a:latin typeface="+mn-lt"/>
              </a:rPr>
              <a:t>definitely better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Unbalanced BST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Balancing a tree at build time is insufficient, as sequences of operations can eventually transform that carefully balanced tree into the dreaded list</a:t>
            </a:r>
          </a:p>
          <a:p>
            <a:endParaRPr lang="en-US" dirty="0" smtClean="0"/>
          </a:p>
          <a:p>
            <a:r>
              <a:rPr lang="en-US" dirty="0" smtClean="0"/>
              <a:t>At that point, everything is</a:t>
            </a:r>
            <a:br>
              <a:rPr lang="en-US" dirty="0" smtClean="0"/>
            </a:br>
            <a:r>
              <a:rPr lang="en-US" i="1" dirty="0" smtClean="0"/>
              <a:t>O(n)</a:t>
            </a:r>
            <a:r>
              <a:rPr lang="en-US" dirty="0" smtClean="0"/>
              <a:t> and nobody is happy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352800"/>
            <a:ext cx="1411288" cy="2362200"/>
            <a:chOff x="6629400" y="3352800"/>
            <a:chExt cx="1410502" cy="2362528"/>
          </a:xfrm>
        </p:grpSpPr>
        <p:sp>
          <p:nvSpPr>
            <p:cNvPr id="31749" name="Oval 6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cxnSp>
          <p:nvCxnSpPr>
            <p:cNvPr id="31750" name="AutoShape 65"/>
            <p:cNvCxnSpPr>
              <a:cxnSpLocks noChangeShapeType="1"/>
              <a:stCxn id="31749" idx="5"/>
              <a:endCxn id="31751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751" name="Oval 6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31752" name="Oval 6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31753" name="AutoShape 68"/>
            <p:cNvCxnSpPr>
              <a:cxnSpLocks noChangeShapeType="1"/>
              <a:stCxn id="31751" idx="5"/>
              <a:endCxn id="3175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4" name="AutoShape 68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For a BST with </a:t>
            </a:r>
            <a:r>
              <a:rPr lang="en-US" i="1" dirty="0" smtClean="0"/>
              <a:t>n</a:t>
            </a:r>
            <a:r>
              <a:rPr lang="en-US" dirty="0" smtClean="0"/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/>
              <a:t>Average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Worst case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Simple cases, such as inserting in key order,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ym typeface="Symbol" pitchFamily="18" charset="2"/>
              </a:rPr>
              <a:t> 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</a:t>
            </a:r>
            <a:r>
              <a:rPr lang="en-US" dirty="0" smtClean="0">
                <a:sym typeface="Symbol" pitchFamily="18" charset="2"/>
              </a:rPr>
              <a:t>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s </a:t>
            </a:r>
            <a:r>
              <a:rPr lang="en-US" dirty="0" smtClean="0">
                <a:sym typeface="Symbol" pitchFamily="18" charset="2"/>
              </a:rPr>
              <a:t>efficient to maintain         		   – not too strong!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>
                <a:latin typeface="+mn-lt"/>
              </a:rPr>
              <a:t>Height mismatch </a:t>
            </a:r>
            <a:r>
              <a:rPr lang="en-US" sz="2000" b="0" i="1" dirty="0" smtClean="0">
                <a:latin typeface="+mn-lt"/>
              </a:rPr>
              <a:t>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 smtClean="0">
                <a:latin typeface="+mn-lt"/>
              </a:rPr>
              <a:t>Double chain 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3429000" cy="457200"/>
          </a:xfrm>
        </p:spPr>
        <p:txBody>
          <a:bodyPr/>
          <a:lstStyle/>
          <a:p>
            <a:fld id="{5CF82CBE-DADA-47CE-83AB-4F35C1CE1BFC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/>
              <a:t>every </a:t>
            </a:r>
            <a:r>
              <a:rPr lang="en-US" i="1" dirty="0" smtClean="0"/>
              <a:t>node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have </a:t>
            </a:r>
            <a:r>
              <a:rPr lang="en-US" i="1" dirty="0" smtClean="0"/>
              <a:t>heights </a:t>
            </a:r>
            <a:r>
              <a:rPr lang="en-US" b="1" dirty="0" smtClean="0"/>
              <a:t>differing by at most 1</a:t>
            </a:r>
            <a:endParaRPr lang="en-US" i="1" dirty="0" smtClean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/>
              <a:t>Definition</a:t>
            </a:r>
            <a:r>
              <a:rPr lang="en-US" dirty="0" smtClean="0"/>
              <a:t>:  </a:t>
            </a:r>
            <a:r>
              <a:rPr lang="en-US" b="1" dirty="0" smtClean="0"/>
              <a:t>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for every node </a:t>
            </a:r>
            <a:r>
              <a:rPr lang="en-US" b="1" i="1" dirty="0" smtClean="0">
                <a:solidFill>
                  <a:schemeClr val="accent2"/>
                </a:solidFill>
              </a:rPr>
              <a:t>x,   </a:t>
            </a:r>
            <a:r>
              <a:rPr lang="en-US" b="1" dirty="0" smtClean="0">
                <a:solidFill>
                  <a:schemeClr val="accent2"/>
                </a:solidFill>
              </a:rPr>
              <a:t>–1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endParaRPr lang="en-US" b="1" i="1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</a:t>
            </a:r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The Set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Set</a:t>
            </a:r>
            <a:r>
              <a:rPr lang="en-US" dirty="0" smtClean="0"/>
              <a:t> ADT is like a Dictionary without any values</a:t>
            </a:r>
          </a:p>
          <a:p>
            <a:pPr lvl="1"/>
            <a:r>
              <a:rPr lang="en-US" dirty="0" smtClean="0"/>
              <a:t>A key is </a:t>
            </a:r>
            <a:r>
              <a:rPr lang="en-US" i="1" dirty="0" smtClean="0"/>
              <a:t>present</a:t>
            </a:r>
            <a:r>
              <a:rPr lang="en-US" dirty="0" smtClean="0"/>
              <a:t> or not (no repeats)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there is little difference</a:t>
            </a:r>
          </a:p>
          <a:p>
            <a:pPr lvl="1"/>
            <a:r>
              <a:rPr lang="en-US" dirty="0" smtClean="0"/>
              <a:t>In dictionary, values are “just along for the ride”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same data-structure ideas</a:t>
            </a:r>
            <a:r>
              <a:rPr lang="en-US" dirty="0" smtClean="0"/>
              <a:t> work for dictionaries and sets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if your Set ADT has other important operations this may not hold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intersection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is_subset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N</a:t>
            </a:r>
            <a:r>
              <a:rPr lang="en-US" smtClean="0"/>
              <a:t>otice </a:t>
            </a:r>
            <a:r>
              <a:rPr lang="en-US" dirty="0" smtClean="0"/>
              <a:t>these are binary operators on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Will spend the next several lectures implementing dictionaries with three different data structures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AVL trees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B!=Binary; 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Hashtables</a:t>
            </a:r>
            <a:endParaRPr lang="en-US" dirty="0" smtClean="0"/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(e.g., red-black, splay)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But first some applications and less efficient implementations…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Any time you want to store information according to some key and be able to retrieve it efficiently</a:t>
            </a:r>
          </a:p>
          <a:p>
            <a:pPr lvl="1"/>
            <a:r>
              <a:rPr lang="en-US" dirty="0" smtClean="0"/>
              <a:t>Lots of programs do that!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Networks: 		router tables</a:t>
            </a:r>
          </a:p>
          <a:p>
            <a:r>
              <a:rPr lang="en-US" dirty="0" smtClean="0"/>
              <a:t>Operating systems: 	page tables</a:t>
            </a:r>
          </a:p>
          <a:p>
            <a:r>
              <a:rPr lang="en-US" dirty="0" smtClean="0"/>
              <a:t>Compilers: 		symbol tables</a:t>
            </a:r>
          </a:p>
          <a:p>
            <a:r>
              <a:rPr lang="en-US" dirty="0" smtClean="0"/>
              <a:t>Databases: 		dictionaries with other nice properties</a:t>
            </a:r>
          </a:p>
          <a:p>
            <a:r>
              <a:rPr lang="en-US" dirty="0" smtClean="0"/>
              <a:t>Search:		inverted indexes, phone directories, …</a:t>
            </a:r>
          </a:p>
          <a:p>
            <a:r>
              <a:rPr lang="en-US" dirty="0" smtClean="0"/>
              <a:t>Biology:		genome maps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</a:t>
            </a:r>
          </a:p>
          <a:p>
            <a:endParaRPr lang="en-US" dirty="0" smtClean="0"/>
          </a:p>
          <a:p>
            <a:r>
              <a:rPr lang="en-US" dirty="0" smtClean="0"/>
              <a:t>Unsorted array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Sorted linked list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Sorted array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We’ll see a Binary Search Tree (BST) probably does better, but not in the worst case unless we keep it balanced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Sorted linked list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Sorted array      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We’ll see a Binary Search Tree (BST) probably does better, but not in the worst case unless we keep it balanced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00200" y="9906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Plusses: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i="1" dirty="0" smtClean="0"/>
              <a:t>time</a:t>
            </a:r>
            <a:r>
              <a:rPr lang="en-US" dirty="0" smtClean="0"/>
              <a:t> where </a:t>
            </a:r>
            <a:r>
              <a:rPr lang="en-US" i="1" dirty="0" smtClean="0"/>
              <a:t>m</a:t>
            </a:r>
            <a:r>
              <a:rPr lang="en-US" dirty="0" smtClean="0"/>
              <a:t> is data-structure size (okay)</a:t>
            </a:r>
          </a:p>
          <a:p>
            <a:pPr lvl="1"/>
            <a:r>
              <a:rPr lang="en-US" dirty="0" smtClean="0"/>
              <a:t>May complicate other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28800" y="106680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40002</TotalTime>
  <Words>2642</Words>
  <Application>Microsoft Office PowerPoint</Application>
  <PresentationFormat>On-screen Show (4:3)</PresentationFormat>
  <Paragraphs>840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dan_design_template</vt:lpstr>
      <vt:lpstr>CSE332: Data Abstractions  Lecture 6: Dictionaries; Binary Search Trees</vt:lpstr>
      <vt:lpstr>Where we are</vt:lpstr>
      <vt:lpstr>The Dictionary (a.k.a. Map) ADT</vt:lpstr>
      <vt:lpstr>Comparison: The Set ADT</vt:lpstr>
      <vt:lpstr>Dictionary data structures</vt:lpstr>
      <vt:lpstr>A Modest Few Uses</vt:lpstr>
      <vt:lpstr>Simple implementations</vt:lpstr>
      <vt:lpstr>Simple implementations</vt:lpstr>
      <vt:lpstr>Lazy Deletion</vt:lpstr>
      <vt:lpstr>Some tree terms (mostly review)</vt:lpstr>
      <vt:lpstr>Binary Trees</vt:lpstr>
      <vt:lpstr>Binary Trees: Some Numbers</vt:lpstr>
      <vt:lpstr>Binary Trees: Some Numbers</vt:lpstr>
      <vt:lpstr>Calculating height</vt:lpstr>
      <vt:lpstr>Calculating height</vt:lpstr>
      <vt:lpstr>Tree Traversals</vt:lpstr>
      <vt:lpstr>Tree Traversals</vt:lpstr>
      <vt:lpstr>More on  traversals</vt:lpstr>
      <vt:lpstr>Binary Search Tree</vt:lpstr>
      <vt:lpstr>Are these BSTs?</vt:lpstr>
      <vt:lpstr>Are these BSTs?</vt:lpstr>
      <vt:lpstr>Find in BST, Recursive</vt:lpstr>
      <vt:lpstr>Find in BST, Iterative</vt:lpstr>
      <vt:lpstr>Other “Finding” Operations</vt:lpstr>
      <vt:lpstr>Insert in BST</vt:lpstr>
      <vt:lpstr>Deletion in BST</vt:lpstr>
      <vt:lpstr>Deletion</vt:lpstr>
      <vt:lpstr>Deletion – The Leaf Case</vt:lpstr>
      <vt:lpstr>Deletion – The One Child Case</vt:lpstr>
      <vt:lpstr>Deletion – The Two Child Case</vt:lpstr>
      <vt:lpstr>Deletion – The Two Child Case</vt:lpstr>
      <vt:lpstr>BuildTree for BST</vt:lpstr>
      <vt:lpstr>BuildTree for BST</vt:lpstr>
      <vt:lpstr>Unbalanced BST</vt:lpstr>
      <vt:lpstr>Balanced BST</vt:lpstr>
      <vt:lpstr>Potential Balance Conditions</vt:lpstr>
      <vt:lpstr>Potential Balance Conditions</vt:lpstr>
      <vt:lpstr>The AVL Balance Condition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1321</cp:revision>
  <dcterms:created xsi:type="dcterms:W3CDTF">2009-03-13T20:43:19Z</dcterms:created>
  <dcterms:modified xsi:type="dcterms:W3CDTF">2012-04-10T20:57:21Z</dcterms:modified>
</cp:coreProperties>
</file>