
<file path=[Content_Types].xml><?xml version="1.0" encoding="utf-8"?>
<Types xmlns="http://schemas.openxmlformats.org/package/2006/content-types">
  <Override PartName="/ppt/tags/tag569.xml" ContentType="application/vnd.openxmlformats-officedocument.presentationml.tags+xml"/>
  <Override PartName="/ppt/tags/tag2144.xml" ContentType="application/vnd.openxmlformats-officedocument.presentationml.tags+xml"/>
  <Override PartName="/ppt/tags/tag755.xml" ContentType="application/vnd.openxmlformats-officedocument.presentationml.tags+xml"/>
  <Override PartName="/ppt/tags/tag941.xml" ContentType="application/vnd.openxmlformats-officedocument.presentationml.tags+xml"/>
  <Override PartName="/ppt/tags/tag1087.xml" ContentType="application/vnd.openxmlformats-officedocument.presentationml.tags+xml"/>
  <Override PartName="/ppt/tags/tag1103.xml" ContentType="application/vnd.openxmlformats-officedocument.presentationml.tags+xml"/>
  <Override PartName="/ppt/tags/tag1579.xml" ContentType="application/vnd.openxmlformats-officedocument.presentationml.tags+xml"/>
  <Override PartName="/ppt/tags/tag1765.xml" ContentType="application/vnd.openxmlformats-officedocument.presentationml.tags+xml"/>
  <Override PartName="/ppt/tags/tag263.xml" ContentType="application/vnd.openxmlformats-officedocument.presentationml.tags+xml"/>
  <Override PartName="/ppt/tags/tag1273.xml" ContentType="application/vnd.openxmlformats-officedocument.presentationml.tags+xml"/>
  <Override PartName="/ppt/tags/tag1951.xml" ContentType="application/vnd.openxmlformats-officedocument.presentationml.tags+xml"/>
  <Override PartName="/ppt/tags/tag2059.xml" ContentType="application/vnd.openxmlformats-officedocument.presentationml.tags+xml"/>
  <Default Extension="xml" ContentType="application/xml"/>
  <Override PartName="/ppt/tags/tag1018.xml" ContentType="application/vnd.openxmlformats-officedocument.presentationml.tags+xml"/>
  <Override PartName="/ppt/tags/tag1204.xml" ContentType="application/vnd.openxmlformats-officedocument.presentationml.tags+xml"/>
  <Override PartName="/ppt/notesSlides/notesSlide16.xml" ContentType="application/vnd.openxmlformats-officedocument.presentationml.notesSlide+xml"/>
  <Override PartName="/ppt/tags/tag2245.xml" ContentType="application/vnd.openxmlformats-officedocument.presentationml.tags+xml"/>
  <Override PartName="/ppt/tags/tag63.xml" ContentType="application/vnd.openxmlformats-officedocument.presentationml.tags+xml"/>
  <Override PartName="/ppt/tags/tag178.xml" ContentType="application/vnd.openxmlformats-officedocument.presentationml.tags+xml"/>
  <Override PartName="/ppt/tags/tag364.xml" ContentType="application/vnd.openxmlformats-officedocument.presentationml.tags+xml"/>
  <Override PartName="/ppt/tags/tag856.xml" ContentType="application/vnd.openxmlformats-officedocument.presentationml.tags+xml"/>
  <Override PartName="/ppt/tags/tag1188.xml" ContentType="application/vnd.openxmlformats-officedocument.presentationml.tags+xml"/>
  <Override PartName="/ppt/tags/tag1866.xml" ContentType="application/vnd.openxmlformats-officedocument.presentationml.tags+xml"/>
  <Override PartName="/ppt/tags/tag109.xml" ContentType="application/vnd.openxmlformats-officedocument.presentationml.tags+xml"/>
  <Override PartName="/ppt/tags/tag550.xml" ContentType="application/vnd.openxmlformats-officedocument.presentationml.tags+xml"/>
  <Override PartName="/ppt/tags/tag1374.xml" ContentType="application/vnd.openxmlformats-officedocument.presentationml.tags+xml"/>
  <Override PartName="/ppt/tags/tag1560.xml" ContentType="application/vnd.openxmlformats-officedocument.presentationml.tags+xml"/>
  <Override PartName="/ppt/tags/tag279.xml" ContentType="application/vnd.openxmlformats-officedocument.presentationml.tags+xml"/>
  <Override PartName="/ppt/tags/tag957.xml" ContentType="application/vnd.openxmlformats-officedocument.presentationml.tags+xml"/>
  <Override PartName="/ppt/tags/tag1119.xml" ContentType="application/vnd.openxmlformats-officedocument.presentationml.tags+xml"/>
  <Override PartName="/ppt/tags/tag1305.xml" ContentType="application/vnd.openxmlformats-officedocument.presentationml.tags+xml"/>
  <Override PartName="/ppt/tags/tag465.xml" ContentType="application/vnd.openxmlformats-officedocument.presentationml.tags+xml"/>
  <Override PartName="/ppt/tags/tag1289.xml" ContentType="application/vnd.openxmlformats-officedocument.presentationml.tags+xml"/>
  <Override PartName="/ppt/tags/tag1475.xml" ContentType="application/vnd.openxmlformats-officedocument.presentationml.tags+xml"/>
  <Override PartName="/ppt/tags/tag1967.xml" ContentType="application/vnd.openxmlformats-officedocument.presentationml.tags+xml"/>
  <Override PartName="/ppt/tags/tag2040.xml" ContentType="application/vnd.openxmlformats-officedocument.presentationml.tags+xml"/>
  <Default Extension="png" ContentType="image/png"/>
  <Override PartName="/ppt/tags/tag651.xml" ContentType="application/vnd.openxmlformats-officedocument.presentationml.tags+xml"/>
  <Override PartName="/ppt/tags/tag1661.xml" ContentType="application/vnd.openxmlformats-officedocument.presentationml.tags+xml"/>
  <Override PartName="/ppt/tags/tag79.xml" ContentType="application/vnd.openxmlformats-officedocument.presentationml.tags+xml"/>
  <Override PartName="/ppt/tags/tag1406.xml" ContentType="application/vnd.openxmlformats-officedocument.presentationml.tags+xml"/>
  <Override PartName="/ppt/tags/tag2141.xml" ContentType="application/vnd.openxmlformats-officedocument.presentationml.tags+xml"/>
  <Override PartName="/ppt/tags/tag566.xml" ContentType="application/vnd.openxmlformats-officedocument.presentationml.tags+xml"/>
  <Override PartName="/ppt/tags/tag752.xml" ContentType="application/vnd.openxmlformats-officedocument.presentationml.tags+xml"/>
  <Override PartName="/ppt/tags/tag1100.xml" ContentType="application/vnd.openxmlformats-officedocument.presentationml.tags+xml"/>
  <Override PartName="/ppt/tags/tag1576.xml" ContentType="application/vnd.openxmlformats-officedocument.presentationml.tags+xml"/>
  <Override PartName="/ppt/slides/slide22.xml" ContentType="application/vnd.openxmlformats-officedocument.presentationml.slide+xml"/>
  <Override PartName="/ppt/tags/tag260.xml" ContentType="application/vnd.openxmlformats-officedocument.presentationml.tags+xml"/>
  <Override PartName="/ppt/tags/tag1084.xml" ContentType="application/vnd.openxmlformats-officedocument.presentationml.tags+xml"/>
  <Override PartName="/ppt/tags/tag1270.xml" ContentType="application/vnd.openxmlformats-officedocument.presentationml.tags+xml"/>
  <Override PartName="/ppt/tags/tag1762.xml" ContentType="application/vnd.openxmlformats-officedocument.presentationml.tags+xml"/>
  <Override PartName="/ppt/tags/tag2056.xml" ContentType="application/vnd.openxmlformats-officedocument.presentationml.tags+xml"/>
  <Override PartName="/ppt/tags/tag667.xml" ContentType="application/vnd.openxmlformats-officedocument.presentationml.tags+xml"/>
  <Override PartName="/ppt/tags/tag1015.xml" ContentType="application/vnd.openxmlformats-officedocument.presentationml.tags+xml"/>
  <Override PartName="/ppt/notesSlides/notesSlide13.xml" ContentType="application/vnd.openxmlformats-officedocument.presentationml.notesSlide+xml"/>
  <Override PartName="/ppt/tags/tag1507.xml" ContentType="application/vnd.openxmlformats-officedocument.presentationml.tags+xml"/>
  <Override PartName="/ppt/tags/tag2242.xml" ContentType="application/vnd.openxmlformats-officedocument.presentationml.tags+xml"/>
  <Override PartName="/ppt/tags/tag175.xml" ContentType="application/vnd.openxmlformats-officedocument.presentationml.tags+xml"/>
  <Override PartName="/ppt/tags/tag853.xml" ContentType="application/vnd.openxmlformats-officedocument.presentationml.tags+xml"/>
  <Override PartName="/ppt/tags/tag1185.xml" ContentType="application/vnd.openxmlformats-officedocument.presentationml.tags+xml"/>
  <Override PartName="/ppt/tags/tag1201.xml" ContentType="application/vnd.openxmlformats-officedocument.presentationml.tags+xml"/>
  <Override PartName="/ppt/tags/tag1677.xml" ContentType="application/vnd.openxmlformats-officedocument.presentationml.tags+xml"/>
  <Override PartName="/ppt/tags/tag1863.xml" ContentType="application/vnd.openxmlformats-officedocument.presentationml.tags+xml"/>
  <Override PartName="/ppt/tags/tag60.xml" ContentType="application/vnd.openxmlformats-officedocument.presentationml.tags+xml"/>
  <Override PartName="/ppt/tags/tag361.xml" ContentType="application/vnd.openxmlformats-officedocument.presentationml.tags+xml"/>
  <Override PartName="/ppt/tags/tag1371.xml" ContentType="application/vnd.openxmlformats-officedocument.presentationml.tags+xml"/>
  <Override PartName="/ppt/tags/tag1608.xml" ContentType="application/vnd.openxmlformats-officedocument.presentationml.tags+xml"/>
  <Override PartName="/ppt/tags/tag2157.xml" ContentType="application/vnd.openxmlformats-officedocument.presentationml.tags+xml"/>
  <Override PartName="/ppt/tags/tag106.xml" ContentType="application/vnd.openxmlformats-officedocument.presentationml.tags+xml"/>
  <Override PartName="/ppt/tags/tag768.xml" ContentType="application/vnd.openxmlformats-officedocument.presentationml.tags+xml"/>
  <Override PartName="/ppt/tags/tag1116.xml" ContentType="application/vnd.openxmlformats-officedocument.presentationml.tags+xml"/>
  <Override PartName="/ppt/tags/tag1778.xml" ContentType="application/vnd.openxmlformats-officedocument.presentationml.tags+xml"/>
  <Override PartName="/ppt/tags/tag276.xml" ContentType="application/vnd.openxmlformats-officedocument.presentationml.tags+xml"/>
  <Override PartName="/ppt/tags/tag462.xml" ContentType="application/vnd.openxmlformats-officedocument.presentationml.tags+xml"/>
  <Override PartName="/ppt/tags/tag954.xml" ContentType="application/vnd.openxmlformats-officedocument.presentationml.tags+xml"/>
  <Override PartName="/ppt/tags/tag1286.xml" ContentType="application/vnd.openxmlformats-officedocument.presentationml.tags+xml"/>
  <Override PartName="/ppt/tags/tag1302.xml" ContentType="application/vnd.openxmlformats-officedocument.presentationml.tags+xml"/>
  <Override PartName="/ppt/tags/tag1964.xml" ContentType="application/vnd.openxmlformats-officedocument.presentationml.tags+xml"/>
  <Override PartName="/ppt/tags/tag207.xml" ContentType="application/vnd.openxmlformats-officedocument.presentationml.tags+xml"/>
  <Override PartName="/ppt/tags/tag1472.xml" ContentType="application/vnd.openxmlformats-officedocument.presentationml.tags+xml"/>
  <Override PartName="/ppt/tags/tag1709.xml" ContentType="application/vnd.openxmlformats-officedocument.presentationml.tags+xml"/>
  <Override PartName="/ppt/tags/tag2258.xml" ContentType="application/vnd.openxmlformats-officedocument.presentationml.tags+xml"/>
  <Override PartName="/ppt/tags/tag869.xml" ContentType="application/vnd.openxmlformats-officedocument.presentationml.tags+xml"/>
  <Override PartName="/ppt/tags/tag1217.xml" ContentType="application/vnd.openxmlformats-officedocument.presentationml.tags+xml"/>
  <Override PartName="/ppt/tags/tag1403.xml" ContentType="application/vnd.openxmlformats-officedocument.presentationml.tags+xml"/>
  <Override PartName="/ppt/tags/tag1879.xml" ContentType="application/vnd.openxmlformats-officedocument.presentationml.tags+xml"/>
  <Override PartName="/ppt/tags/tag76.xml" ContentType="application/vnd.openxmlformats-officedocument.presentationml.tags+xml"/>
  <Override PartName="/ppt/tags/tag377.xml" ContentType="application/vnd.openxmlformats-officedocument.presentationml.tags+xml"/>
  <Override PartName="/ppt/tags/tag563.xml" ContentType="application/vnd.openxmlformats-officedocument.presentationml.tags+xml"/>
  <Override PartName="/ppt/tags/tag1387.xml" ContentType="application/vnd.openxmlformats-officedocument.presentationml.tags+xml"/>
  <Override PartName="/ppt/tags/tag1573.xml" ContentType="application/vnd.openxmlformats-officedocument.presentationml.tags+xml"/>
  <Override PartName="/ppt/tags/tag308.xml" ContentType="application/vnd.openxmlformats-officedocument.presentationml.tags+xml"/>
  <Override PartName="/ppt/tags/tag1081.xml" ContentType="application/vnd.openxmlformats-officedocument.presentationml.tags+xml"/>
  <Override PartName="/ppt/tags/tag1318.xml" ContentType="application/vnd.openxmlformats-officedocument.presentationml.tags+xml"/>
  <Override PartName="/ppt/tags/tag478.xml" ContentType="application/vnd.openxmlformats-officedocument.presentationml.tags+xml"/>
  <Override PartName="/ppt/tags/tag1504.xml" ContentType="application/vnd.openxmlformats-officedocument.presentationml.tags+xml"/>
  <Override PartName="/ppt/tags/tag2053.xml" ContentType="application/vnd.openxmlformats-officedocument.presentationml.tags+xml"/>
  <Override PartName="/ppt/tags/tag664.xml" ContentType="application/vnd.openxmlformats-officedocument.presentationml.tags+xml"/>
  <Override PartName="/ppt/tags/tag850.xml" ContentType="application/vnd.openxmlformats-officedocument.presentationml.tags+xml"/>
  <Override PartName="/ppt/tags/tag1012.xml" ContentType="application/vnd.openxmlformats-officedocument.presentationml.tags+xml"/>
  <Override PartName="/ppt/notesSlides/notesSlide10.xml" ContentType="application/vnd.openxmlformats-officedocument.presentationml.notesSlide+xml"/>
  <Override PartName="/ppt/tags/tag1488.xml" ContentType="application/vnd.openxmlformats-officedocument.presentationml.tags+xml"/>
  <Override PartName="/ppt/tags/tag1674.xml" ContentType="application/vnd.openxmlformats-officedocument.presentationml.tags+xml"/>
  <Override PartName="/ppt/tags/tag172.xml" ContentType="application/vnd.openxmlformats-officedocument.presentationml.tags+xml"/>
  <Override PartName="/ppt/tags/tag409.xml" ContentType="application/vnd.openxmlformats-officedocument.presentationml.tags+xml"/>
  <Override PartName="/ppt/tags/tag1182.xml" ContentType="application/vnd.openxmlformats-officedocument.presentationml.tags+xml"/>
  <Override PartName="/ppt/tags/tag1419.xml" ContentType="application/vnd.openxmlformats-officedocument.presentationml.tags+xml"/>
  <Override PartName="/ppt/tags/tag1860.xml" ContentType="application/vnd.openxmlformats-officedocument.presentationml.tags+xml"/>
  <Override PartName="/ppt/tags/tag103.xml" ContentType="application/vnd.openxmlformats-officedocument.presentationml.tags+xml"/>
  <Override PartName="/ppt/tags/tag579.xml" ContentType="application/vnd.openxmlformats-officedocument.presentationml.tags+xml"/>
  <Override PartName="/ppt/tags/tag1113.xml" ContentType="application/vnd.openxmlformats-officedocument.presentationml.tags+xml"/>
  <Override PartName="/ppt/tags/tag1589.xml" ContentType="application/vnd.openxmlformats-officedocument.presentationml.tags+xml"/>
  <Override PartName="/ppt/tags/tag1605.xml" ContentType="application/vnd.openxmlformats-officedocument.presentationml.tags+xml"/>
  <Override PartName="/ppt/tags/tag2154.xml" ContentType="application/vnd.openxmlformats-officedocument.presentationml.tags+xml"/>
  <Override PartName="/ppt/tags/tag273.xml" ContentType="application/vnd.openxmlformats-officedocument.presentationml.tags+xml"/>
  <Override PartName="/ppt/tags/tag765.xml" ContentType="application/vnd.openxmlformats-officedocument.presentationml.tags+xml"/>
  <Override PartName="/ppt/tags/tag951.xml" ContentType="application/vnd.openxmlformats-officedocument.presentationml.tags+xml"/>
  <Override PartName="/ppt/tags/tag1097.xml" ContentType="application/vnd.openxmlformats-officedocument.presentationml.tags+xml"/>
  <Override PartName="/ppt/tags/tag1775.xml" ContentType="application/vnd.openxmlformats-officedocument.presentationml.tags+xml"/>
  <Override PartName="/ppt/tags/tag1961.xml" ContentType="application/vnd.openxmlformats-officedocument.presentationml.tags+xml"/>
  <Override PartName="/ppt/tags/tag1283.xml" ContentType="application/vnd.openxmlformats-officedocument.presentationml.tags+xml"/>
  <Override PartName="/ppt/tags/tag1706.xml" ContentType="application/vnd.openxmlformats-officedocument.presentationml.tags+xml"/>
  <Override PartName="/ppt/tags/tag2069.xml" ContentType="application/vnd.openxmlformats-officedocument.presentationml.tags+xml"/>
  <Override PartName="/ppt/tags/tag2255.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866.xml" ContentType="application/vnd.openxmlformats-officedocument.presentationml.tags+xml"/>
  <Override PartName="/ppt/tags/tag1028.xml" ContentType="application/vnd.openxmlformats-officedocument.presentationml.tags+xml"/>
  <Override PartName="/ppt/tags/tag1214.xml" ContentType="application/vnd.openxmlformats-officedocument.presentationml.tags+xml"/>
  <Override PartName="/ppt/tags/tag73.xml" ContentType="application/vnd.openxmlformats-officedocument.presentationml.tags+xml"/>
  <Override PartName="/ppt/tags/tag374.xml" ContentType="application/vnd.openxmlformats-officedocument.presentationml.tags+xml"/>
  <Override PartName="/ppt/tags/tag1198.xml" ContentType="application/vnd.openxmlformats-officedocument.presentationml.tags+xml"/>
  <Override PartName="/ppt/tags/tag1384.xml" ContentType="application/vnd.openxmlformats-officedocument.presentationml.tags+xml"/>
  <Override PartName="/ppt/tags/tag1400.xml" ContentType="application/vnd.openxmlformats-officedocument.presentationml.tags+xml"/>
  <Override PartName="/ppt/tags/tag1876.xml" ContentType="application/vnd.openxmlformats-officedocument.presentationml.tags+xml"/>
  <Override PartName="/ppt/tags/tag119.xml" ContentType="application/vnd.openxmlformats-officedocument.presentationml.tags+xml"/>
  <Override PartName="/ppt/tags/tag560.xml" ContentType="application/vnd.openxmlformats-officedocument.presentationml.tags+xml"/>
  <Override PartName="/ppt/tags/tag1129.xml" ContentType="application/vnd.openxmlformats-officedocument.presentationml.tags+xml"/>
  <Override PartName="/ppt/tags/tag1570.xml" ContentType="application/vnd.openxmlformats-officedocument.presentationml.tags+xml"/>
  <Override PartName="/ppt/tags/tag1807.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ags/tag967.xml" ContentType="application/vnd.openxmlformats-officedocument.presentationml.tags+xml"/>
  <Override PartName="/ppt/tags/tag1299.xml" ContentType="application/vnd.openxmlformats-officedocument.presentationml.tags+xml"/>
  <Override PartName="/ppt/tags/tag1315.xml" ContentType="application/vnd.openxmlformats-officedocument.presentationml.tags+xml"/>
  <Override PartName="/ppt/tags/tag1501.xml" ContentType="application/vnd.openxmlformats-officedocument.presentationml.tags+xml"/>
  <Override PartName="/ppt/tags/tag1977.xml" ContentType="application/vnd.openxmlformats-officedocument.presentationml.tags+xml"/>
  <Override PartName="/ppt/tags/tag2050.xml" ContentType="application/vnd.openxmlformats-officedocument.presentationml.tags+xml"/>
  <Override PartName="/ppt/tags/tag475.xml" ContentType="application/vnd.openxmlformats-officedocument.presentationml.tags+xml"/>
  <Override PartName="/ppt/tags/tag661.xml" ContentType="application/vnd.openxmlformats-officedocument.presentationml.tags+xml"/>
  <Override PartName="/ppt/tags/tag1485.xml" ContentType="application/vnd.openxmlformats-officedocument.presentationml.tags+xml"/>
  <Override PartName="/ppt/tags/tag406.xml" ContentType="application/vnd.openxmlformats-officedocument.presentationml.tags+xml"/>
  <Override PartName="/ppt/tags/tag1671.xml" ContentType="application/vnd.openxmlformats-officedocument.presentationml.tags+xml"/>
  <Override PartName="/ppt/tags/tag1908.xml" ContentType="application/vnd.openxmlformats-officedocument.presentationml.tags+xml"/>
  <Override PartName="/ppt/tags/tag89.xml" ContentType="application/vnd.openxmlformats-officedocument.presentationml.tags+xml"/>
  <Override PartName="/ppt/tags/tag576.xml" ContentType="application/vnd.openxmlformats-officedocument.presentationml.tags+xml"/>
  <Override PartName="/ppt/tags/tag1416.xml" ContentType="application/vnd.openxmlformats-officedocument.presentationml.tags+xml"/>
  <Override PartName="/ppt/tags/tag1602.xml" ContentType="application/vnd.openxmlformats-officedocument.presentationml.tags+xml"/>
  <Override PartName="/ppt/tags/tag2151.xml" ContentType="application/vnd.openxmlformats-officedocument.presentationml.tags+xml"/>
  <Override PartName="/ppt/tags/tag100.xml" ContentType="application/vnd.openxmlformats-officedocument.presentationml.tags+xml"/>
  <Override PartName="/ppt/tags/tag762.xml" ContentType="application/vnd.openxmlformats-officedocument.presentationml.tags+xml"/>
  <Override PartName="/ppt/tags/tag1094.xml" ContentType="application/vnd.openxmlformats-officedocument.presentationml.tags+xml"/>
  <Override PartName="/ppt/tags/tag1110.xml" ContentType="application/vnd.openxmlformats-officedocument.presentationml.tags+xml"/>
  <Override PartName="/ppt/tags/tag1586.xml" ContentType="application/vnd.openxmlformats-officedocument.presentationml.tags+xml"/>
  <Override PartName="/ppt/tags/tag1772.xml" ContentType="application/vnd.openxmlformats-officedocument.presentationml.tags+xml"/>
  <Override PartName="/ppt/tags/tag270.xml" ContentType="application/vnd.openxmlformats-officedocument.presentationml.tags+xml"/>
  <Override PartName="/ppt/tags/tag507.xml" ContentType="application/vnd.openxmlformats-officedocument.presentationml.tags+xml"/>
  <Override PartName="/ppt/tags/tag1280.xml" ContentType="application/vnd.openxmlformats-officedocument.presentationml.tags+xml"/>
  <Override PartName="/ppt/tags/tag1517.xml" ContentType="application/vnd.openxmlformats-officedocument.presentationml.tags+xml"/>
  <Override PartName="/ppt/tags/tag2066.xml" ContentType="application/vnd.openxmlformats-officedocument.presentationml.tags+xml"/>
  <Override PartName="/ppt/tags/tag201.xml" ContentType="application/vnd.openxmlformats-officedocument.presentationml.tags+xml"/>
  <Override PartName="/ppt/tags/tag677.xml" ContentType="application/vnd.openxmlformats-officedocument.presentationml.tags+xml"/>
  <Override PartName="/ppt/tags/tag1025.xml" ContentType="application/vnd.openxmlformats-officedocument.presentationml.tags+xml"/>
  <Override PartName="/ppt/tags/tag1687.xml" ContentType="application/vnd.openxmlformats-officedocument.presentationml.tags+xml"/>
  <Override PartName="/ppt/tags/tag1703.xml" ContentType="application/vnd.openxmlformats-officedocument.presentationml.tags+xml"/>
  <Override PartName="/ppt/tags/tag2252.xml" ContentType="application/vnd.openxmlformats-officedocument.presentationml.tags+xml"/>
  <Override PartName="/ppt/tags/tag185.xml" ContentType="application/vnd.openxmlformats-officedocument.presentationml.tags+xml"/>
  <Override PartName="/ppt/tags/tag371.xml" ContentType="application/vnd.openxmlformats-officedocument.presentationml.tags+xml"/>
  <Override PartName="/ppt/tags/tag863.xml" ContentType="application/vnd.openxmlformats-officedocument.presentationml.tags+xml"/>
  <Override PartName="/ppt/tags/tag1195.xml" ContentType="application/vnd.openxmlformats-officedocument.presentationml.tags+xml"/>
  <Override PartName="/ppt/tags/tag1211.xml" ContentType="application/vnd.openxmlformats-officedocument.presentationml.tags+xml"/>
  <Override PartName="/ppt/tags/tag187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608.xml" ContentType="application/vnd.openxmlformats-officedocument.presentationml.tags+xml"/>
  <Override PartName="/ppt/tags/tag1381.xml" ContentType="application/vnd.openxmlformats-officedocument.presentationml.tags+xml"/>
  <Override PartName="/ppt/tags/tag1618.xml" ContentType="application/vnd.openxmlformats-officedocument.presentationml.tags+xml"/>
  <Override PartName="/ppt/tags/tag1804.xml" ContentType="application/vnd.openxmlformats-officedocument.presentationml.tags+xml"/>
  <Override PartName="/ppt/tags/tag2167.xml" ContentType="application/vnd.openxmlformats-officedocument.presentationml.tags+xml"/>
  <Override PartName="/ppt/tags/tag302.xml" ContentType="application/vnd.openxmlformats-officedocument.presentationml.tags+xml"/>
  <Override PartName="/ppt/tags/tag778.xml" ContentType="application/vnd.openxmlformats-officedocument.presentationml.tags+xml"/>
  <Override PartName="/ppt/tags/tag964.xml" ContentType="application/vnd.openxmlformats-officedocument.presentationml.tags+xml"/>
  <Override PartName="/ppt/tags/tag1126.xml" ContentType="application/vnd.openxmlformats-officedocument.presentationml.tags+xml"/>
  <Override PartName="/ppt/tags/tag1312.xml" ContentType="application/vnd.openxmlformats-officedocument.presentationml.tags+xml"/>
  <Override PartName="/ppt/tags/tag1788.xml" ContentType="application/vnd.openxmlformats-officedocument.presentationml.tags+xml"/>
  <Override PartName="/ppt/tags/tag286.xml" ContentType="application/vnd.openxmlformats-officedocument.presentationml.tags+xml"/>
  <Override PartName="/ppt/tags/tag472.xml" ContentType="application/vnd.openxmlformats-officedocument.presentationml.tags+xml"/>
  <Override PartName="/ppt/tags/tag709.xml" ContentType="application/vnd.openxmlformats-officedocument.presentationml.tags+xml"/>
  <Override PartName="/ppt/tags/tag1296.xml" ContentType="application/vnd.openxmlformats-officedocument.presentationml.tags+xml"/>
  <Override PartName="/ppt/tags/tag1482.xml" ContentType="application/vnd.openxmlformats-officedocument.presentationml.tags+xml"/>
  <Override PartName="/ppt/tags/tag1974.xml" ContentType="application/vnd.openxmlformats-officedocument.presentationml.tags+xml"/>
  <Override PartName="/ppt/tags/tag217.xml" ContentType="application/vnd.openxmlformats-officedocument.presentationml.tags+xml"/>
  <Override PartName="/ppt/tags/tag1227.xml" ContentType="application/vnd.openxmlformats-officedocument.presentationml.tags+xml"/>
  <Override PartName="/ppt/tags/tag1719.xml" ContentType="application/vnd.openxmlformats-officedocument.presentationml.tags+xml"/>
  <Override PartName="/ppt/tags/tag1905.xml" ContentType="application/vnd.openxmlformats-officedocument.presentationml.tags+xml"/>
  <Override PartName="/ppt/tags/tag2268.xml" ContentType="application/vnd.openxmlformats-officedocument.presentationml.tags+xml"/>
  <Override PartName="/ppt/tags/tag86.xml" ContentType="application/vnd.openxmlformats-officedocument.presentationml.tags+xml"/>
  <Override PartName="/ppt/tags/tag387.xml" ContentType="application/vnd.openxmlformats-officedocument.presentationml.tags+xml"/>
  <Override PartName="/ppt/tags/tag403.xml" ContentType="application/vnd.openxmlformats-officedocument.presentationml.tags+xml"/>
  <Override PartName="/ppt/tags/tag879.xml" ContentType="application/vnd.openxmlformats-officedocument.presentationml.tags+xml"/>
  <Override PartName="/ppt/tags/tag1413.xml" ContentType="application/vnd.openxmlformats-officedocument.presentationml.tags+xml"/>
  <Override PartName="/ppt/tags/tag1889.xml" ContentType="application/vnd.openxmlformats-officedocument.presentationml.tags+xml"/>
  <Override PartName="/ppt/tags/tag573.xml" ContentType="application/vnd.openxmlformats-officedocument.presentationml.tags+xml"/>
  <Override PartName="/ppt/tags/tag1397.xml" ContentType="application/vnd.openxmlformats-officedocument.presentationml.tags+xml"/>
  <Override PartName="/ppt/tags/tag1583.xml" ContentType="application/vnd.openxmlformats-officedocument.presentationml.tags+xml"/>
  <Override PartName="/ppt/tags/tag17.xml" ContentType="application/vnd.openxmlformats-officedocument.presentationml.tags+xml"/>
  <Override PartName="/ppt/tags/tag318.xml" ContentType="application/vnd.openxmlformats-officedocument.presentationml.tags+xml"/>
  <Override PartName="/ppt/tags/tag504.xml" ContentType="application/vnd.openxmlformats-officedocument.presentationml.tags+xml"/>
  <Override PartName="/ppt/tags/tag1091.xml" ContentType="application/vnd.openxmlformats-officedocument.presentationml.tags+xml"/>
  <Override PartName="/ppt/tags/tag1328.xml" ContentType="application/vnd.openxmlformats-officedocument.presentationml.tags+xml"/>
  <Override PartName="/ppt/tags/tag488.xml" ContentType="application/vnd.openxmlformats-officedocument.presentationml.tags+xml"/>
  <Override PartName="/ppt/tags/tag1022.xml" ContentType="application/vnd.openxmlformats-officedocument.presentationml.tags+xml"/>
  <Override PartName="/ppt/tags/tag1498.xml" ContentType="application/vnd.openxmlformats-officedocument.presentationml.tags+xml"/>
  <Override PartName="/ppt/tags/tag1514.xml" ContentType="application/vnd.openxmlformats-officedocument.presentationml.tags+xml"/>
  <Override PartName="/ppt/tags/tag1700.xml" ContentType="application/vnd.openxmlformats-officedocument.presentationml.tags+xml"/>
  <Override PartName="/ppt/tags/tag2063.xml" ContentType="application/vnd.openxmlformats-officedocument.presentationml.tags+xml"/>
  <Override PartName="/ppt/notesSlides/notesSlide20.xml" ContentType="application/vnd.openxmlformats-officedocument.presentationml.notesSlide+xml"/>
  <Override PartName="/ppt/tags/tag182.xml" ContentType="application/vnd.openxmlformats-officedocument.presentationml.tags+xml"/>
  <Override PartName="/ppt/tags/tag674.xml" ContentType="application/vnd.openxmlformats-officedocument.presentationml.tags+xml"/>
  <Override PartName="/ppt/tags/tag860.xml" ContentType="application/vnd.openxmlformats-officedocument.presentationml.tags+xml"/>
  <Override PartName="/ppt/tags/tag1684.xml" ContentType="application/vnd.openxmlformats-officedocument.presentationml.tags+xml"/>
  <Override PartName="/ppt/tags/tag1870.xml" ContentType="application/vnd.openxmlformats-officedocument.presentationml.tags+xml"/>
  <Override PartName="/ppt/tags/tag419.xml" ContentType="application/vnd.openxmlformats-officedocument.presentationml.tags+xml"/>
  <Override PartName="/ppt/tags/tag605.xml" ContentType="application/vnd.openxmlformats-officedocument.presentationml.tags+xml"/>
  <Override PartName="/ppt/tags/tag1192.xml" ContentType="application/vnd.openxmlformats-officedocument.presentationml.tags+xml"/>
  <Override PartName="/ppt/tags/tag1429.xml" ContentType="application/vnd.openxmlformats-officedocument.presentationml.tags+xml"/>
  <Override PartName="/ppt/tags/tag1615.xml" ContentType="application/vnd.openxmlformats-officedocument.presentationml.tags+xml"/>
  <Override PartName="/ppt/tags/tag2164.xml" ContentType="application/vnd.openxmlformats-officedocument.presentationml.tags+xml"/>
  <Override PartName="/ppt/tags/tag113.xml" ContentType="application/vnd.openxmlformats-officedocument.presentationml.tags+xml"/>
  <Override PartName="/ppt/tags/tag589.xml" ContentType="application/vnd.openxmlformats-officedocument.presentationml.tags+xml"/>
  <Override PartName="/ppt/tags/tag775.xml" ContentType="application/vnd.openxmlformats-officedocument.presentationml.tags+xml"/>
  <Override PartName="/ppt/tags/tag1123.xml" ContentType="application/vnd.openxmlformats-officedocument.presentationml.tags+xml"/>
  <Override PartName="/ppt/tags/tag1599.xml" ContentType="application/vnd.openxmlformats-officedocument.presentationml.tags+xml"/>
  <Override PartName="/ppt/tags/tag1801.xml" ContentType="application/vnd.openxmlformats-officedocument.presentationml.tags+xml"/>
  <Override PartName="/ppt/theme/theme3.xml" ContentType="application/vnd.openxmlformats-officedocument.theme+xml"/>
  <Override PartName="/ppt/tags/tag283.xml" ContentType="application/vnd.openxmlformats-officedocument.presentationml.tags+xml"/>
  <Override PartName="/ppt/tags/tag961.xml" ContentType="application/vnd.openxmlformats-officedocument.presentationml.tags+xml"/>
  <Override PartName="/ppt/tags/tag1293.xml" ContentType="application/vnd.openxmlformats-officedocument.presentationml.tags+xml"/>
  <Override PartName="/ppt/tags/tag1785.xml" ContentType="application/vnd.openxmlformats-officedocument.presentationml.tags+xml"/>
  <Override PartName="/ppt/tags/tag1971.xml" ContentType="application/vnd.openxmlformats-officedocument.presentationml.tags+xml"/>
  <Override PartName="/ppt/tags/tag2079.xml" ContentType="application/vnd.openxmlformats-officedocument.presentationml.tags+xml"/>
  <Override PartName="/ppt/tags/tag706.xml" ContentType="application/vnd.openxmlformats-officedocument.presentationml.tags+xml"/>
  <Override PartName="/ppt/tags/tag1038.xml" ContentType="application/vnd.openxmlformats-officedocument.presentationml.tags+xml"/>
  <Override PartName="/ppt/tags/tag1716.xml" ContentType="application/vnd.openxmlformats-officedocument.presentationml.tags+xml"/>
  <Override PartName="/ppt/tags/tag2265.xml" ContentType="application/vnd.openxmlformats-officedocument.presentationml.tags+xml"/>
  <Override PartName="/ppt/tags/tag198.xml" ContentType="application/vnd.openxmlformats-officedocument.presentationml.tags+xml"/>
  <Override PartName="/ppt/tags/tag214.xml" ContentType="application/vnd.openxmlformats-officedocument.presentationml.tags+xml"/>
  <Override PartName="/ppt/tags/tag400.xml" ContentType="application/vnd.openxmlformats-officedocument.presentationml.tags+xml"/>
  <Override PartName="/ppt/tags/tag876.xml" ContentType="application/vnd.openxmlformats-officedocument.presentationml.tags+xml"/>
  <Override PartName="/ppt/tags/tag1224.xml" ContentType="application/vnd.openxmlformats-officedocument.presentationml.tags+xml"/>
  <Override PartName="/ppt/tags/tag1410.xml" ContentType="application/vnd.openxmlformats-officedocument.presentationml.tags+xml"/>
  <Override PartName="/ppt/tags/tag1886.xml" ContentType="application/vnd.openxmlformats-officedocument.presentationml.tags+xml"/>
  <Override PartName="/ppt/tags/tag1902.xml" ContentType="application/vnd.openxmlformats-officedocument.presentationml.tags+xml"/>
  <Override PartName="/ppt/tags/tag83.xml" ContentType="application/vnd.openxmlformats-officedocument.presentationml.tags+xml"/>
  <Override PartName="/ppt/tags/tag384.xml" ContentType="application/vnd.openxmlformats-officedocument.presentationml.tags+xml"/>
  <Override PartName="/ppt/tags/tag570.xml" ContentType="application/vnd.openxmlformats-officedocument.presentationml.tags+xml"/>
  <Override PartName="/ppt/tags/tag807.xml" ContentType="application/vnd.openxmlformats-officedocument.presentationml.tags+xml"/>
  <Override PartName="/ppt/tags/tag1394.xml" ContentType="application/vnd.openxmlformats-officedocument.presentationml.tags+xml"/>
  <Override PartName="/ppt/tags/tag14.xml" ContentType="application/vnd.openxmlformats-officedocument.presentationml.tags+xml"/>
  <Override PartName="/ppt/tags/tag129.xml" ContentType="application/vnd.openxmlformats-officedocument.presentationml.tags+xml"/>
  <Override PartName="/ppt/tags/tag315.xml" ContentType="application/vnd.openxmlformats-officedocument.presentationml.tags+xml"/>
  <Override PartName="/ppt/tags/tag1139.xml" ContentType="application/vnd.openxmlformats-officedocument.presentationml.tags+xml"/>
  <Override PartName="/ppt/tags/tag1580.xml" ContentType="application/vnd.openxmlformats-officedocument.presentationml.tags+xml"/>
  <Override PartName="/ppt/tags/tag1817.xml" ContentType="application/vnd.openxmlformats-officedocument.presentationml.tags+xml"/>
  <Override PartName="/ppt/tags/tag299.xml" ContentType="application/vnd.openxmlformats-officedocument.presentationml.tags+xml"/>
  <Override PartName="/ppt/tags/tag485.xml" ContentType="application/vnd.openxmlformats-officedocument.presentationml.tags+xml"/>
  <Override PartName="/ppt/tags/tag501.xml" ContentType="application/vnd.openxmlformats-officedocument.presentationml.tags+xml"/>
  <Override PartName="/ppt/tags/tag977.xml" ContentType="application/vnd.openxmlformats-officedocument.presentationml.tags+xml"/>
  <Override PartName="/ppt/tags/tag1325.xml" ContentType="application/vnd.openxmlformats-officedocument.presentationml.tags+xml"/>
  <Override PartName="/ppt/tags/tag1511.xml" ContentType="application/vnd.openxmlformats-officedocument.presentationml.tags+xml"/>
  <Override PartName="/ppt/tags/tag1987.xml" ContentType="application/vnd.openxmlformats-officedocument.presentationml.tags+xml"/>
  <Override PartName="/ppt/tags/tag2060.xml" ContentType="application/vnd.openxmlformats-officedocument.presentationml.tags+xml"/>
  <Override PartName="/ppt/tags/tag671.xml" ContentType="application/vnd.openxmlformats-officedocument.presentationml.tags+xml"/>
  <Override PartName="/ppt/tags/tag908.xml" ContentType="application/vnd.openxmlformats-officedocument.presentationml.tags+xml"/>
  <Override PartName="/ppt/tags/tag1495.xml" ContentType="application/vnd.openxmlformats-officedocument.presentationml.tags+xml"/>
  <Override PartName="/ppt/tags/tag1681.xml" ContentType="application/vnd.openxmlformats-officedocument.presentationml.tags+xml"/>
  <Override PartName="/ppt/tags/tag1918.xml" ContentType="application/vnd.openxmlformats-officedocument.presentationml.tags+xml"/>
  <Override PartName="/ppt/tags/tag416.xml" ContentType="application/vnd.openxmlformats-officedocument.presentationml.tags+xml"/>
  <Override PartName="/ppt/tags/tag1426.xml" ContentType="application/vnd.openxmlformats-officedocument.presentationml.tags+xml"/>
  <Override PartName="/ppt/tags/tag99.xml" ContentType="application/vnd.openxmlformats-officedocument.presentationml.tags+xml"/>
  <Override PartName="/ppt/tags/tag110.xml" ContentType="application/vnd.openxmlformats-officedocument.presentationml.tags+xml"/>
  <Override PartName="/ppt/tags/tag586.xml" ContentType="application/vnd.openxmlformats-officedocument.presentationml.tags+xml"/>
  <Override PartName="/ppt/tags/tag602.xml" ContentType="application/vnd.openxmlformats-officedocument.presentationml.tags+xml"/>
  <Override PartName="/ppt/tags/tag1596.xml" ContentType="application/vnd.openxmlformats-officedocument.presentationml.tags+xml"/>
  <Override PartName="/ppt/tags/tag1612.xml" ContentType="application/vnd.openxmlformats-officedocument.presentationml.tags+xml"/>
  <Override PartName="/ppt/tags/tag2161.xml" ContentType="application/vnd.openxmlformats-officedocument.presentationml.tags+xml"/>
  <Override PartName="/ppt/tags/tag280.xml" ContentType="application/vnd.openxmlformats-officedocument.presentationml.tags+xml"/>
  <Override PartName="/ppt/tags/tag772.xml" ContentType="application/vnd.openxmlformats-officedocument.presentationml.tags+xml"/>
  <Override PartName="/ppt/tags/tag1120.xml" ContentType="application/vnd.openxmlformats-officedocument.presentationml.tags+xml"/>
  <Override PartName="/ppt/tags/tag1782.xml" ContentType="application/vnd.openxmlformats-officedocument.presentationml.tags+xml"/>
  <Override PartName="/ppt/tags/tag517.xml" ContentType="application/vnd.openxmlformats-officedocument.presentationml.tags+xml"/>
  <Override PartName="/ppt/tags/tag703.xml" ContentType="application/vnd.openxmlformats-officedocument.presentationml.tags+xml"/>
  <Override PartName="/ppt/tags/tag1290.xml" ContentType="application/vnd.openxmlformats-officedocument.presentationml.tags+xml"/>
  <Override PartName="/ppt/tags/tag1527.xml" ContentType="application/vnd.openxmlformats-officedocument.presentationml.tags+xml"/>
  <Override PartName="/ppt/tags/tag1713.xml" ContentType="application/vnd.openxmlformats-officedocument.presentationml.tags+xml"/>
  <Override PartName="/ppt/tags/tag2076.xml" ContentType="application/vnd.openxmlformats-officedocument.presentationml.tags+xml"/>
  <Override PartName="/ppt/tags/tag2262.xml" ContentType="application/vnd.openxmlformats-officedocument.presentationml.tags+xml"/>
  <Override PartName="/ppt/tags/tag211.xml" ContentType="application/vnd.openxmlformats-officedocument.presentationml.tags+xml"/>
  <Override PartName="/ppt/tags/tag687.xml" ContentType="application/vnd.openxmlformats-officedocument.presentationml.tags+xml"/>
  <Override PartName="/ppt/tags/tag873.xml" ContentType="application/vnd.openxmlformats-officedocument.presentationml.tags+xml"/>
  <Override PartName="/ppt/tags/tag1035.xml" ContentType="application/vnd.openxmlformats-officedocument.presentationml.tags+xml"/>
  <Override PartName="/ppt/tags/tag1221.xml" ContentType="application/vnd.openxmlformats-officedocument.presentationml.tags+xml"/>
  <Override PartName="/ppt/tags/tag1697.xml" ContentType="application/vnd.openxmlformats-officedocument.presentationml.tags+xml"/>
  <Override PartName="/ppt/tags/tag2007.xml" ContentType="application/vnd.openxmlformats-officedocument.presentationml.tags+xml"/>
  <Override PartName="/ppt/tags/tag80.xml" ContentType="application/vnd.openxmlformats-officedocument.presentationml.tags+xml"/>
  <Override PartName="/ppt/tags/tag195.xml" ContentType="application/vnd.openxmlformats-officedocument.presentationml.tags+xml"/>
  <Override PartName="/ppt/tags/tag381.xml" ContentType="application/vnd.openxmlformats-officedocument.presentationml.tags+xml"/>
  <Override PartName="/ppt/tags/tag618.xml" ContentType="application/vnd.openxmlformats-officedocument.presentationml.tags+xml"/>
  <Override PartName="/ppt/tags/tag1391.xml" ContentType="application/vnd.openxmlformats-officedocument.presentationml.tags+xml"/>
  <Override PartName="/ppt/tags/tag1883.xml" ContentType="application/vnd.openxmlformats-officedocument.presentationml.tags+xml"/>
  <Override PartName="/ppt/tags/tag126.xml" ContentType="application/vnd.openxmlformats-officedocument.presentationml.tags+xml"/>
  <Override PartName="/ppt/tags/tag804.xml" ContentType="application/vnd.openxmlformats-officedocument.presentationml.tags+xml"/>
  <Override PartName="/ppt/tags/tag1136.xml" ContentType="application/vnd.openxmlformats-officedocument.presentationml.tags+xml"/>
  <Override PartName="/ppt/tags/tag1628.xml" ContentType="application/vnd.openxmlformats-officedocument.presentationml.tags+xml"/>
  <Override PartName="/ppt/tags/tag1814.xml" ContentType="application/vnd.openxmlformats-officedocument.presentationml.tags+xml"/>
  <Override PartName="/ppt/tags/tag2177.xml" ContentType="application/vnd.openxmlformats-officedocument.presentationml.tags+xml"/>
  <Override PartName="/ppt/tags/tag11.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tags/tag788.xml" ContentType="application/vnd.openxmlformats-officedocument.presentationml.tags+xml"/>
  <Override PartName="/ppt/tags/tag974.xml" ContentType="application/vnd.openxmlformats-officedocument.presentationml.tags+xml"/>
  <Override PartName="/ppt/tags/tag1322.xml" ContentType="application/vnd.openxmlformats-officedocument.presentationml.tags+xml"/>
  <Override PartName="/ppt/tags/tag1798.xml" ContentType="application/vnd.openxmlformats-officedocument.presentationml.tags+xml"/>
  <Override PartName="/ppt/tags/tag1984.xml" ContentType="application/vnd.openxmlformats-officedocument.presentationml.tags+xml"/>
  <Override PartName="/ppt/tags/tag2108.xml" ContentType="application/vnd.openxmlformats-officedocument.presentationml.tags+xml"/>
  <Override PartName="/ppt/tags/tag482.xml" ContentType="application/vnd.openxmlformats-officedocument.presentationml.tags+xml"/>
  <Override PartName="/ppt/tags/tag719.xml" ContentType="application/vnd.openxmlformats-officedocument.presentationml.tags+xml"/>
  <Override PartName="/ppt/tags/tag1492.xml" ContentType="application/vnd.openxmlformats-officedocument.presentationml.tags+xml"/>
  <Override PartName="/ppt/tags/tag1729.xml" ContentType="application/vnd.openxmlformats-officedocument.presentationml.tags+xml"/>
  <Override PartName="/ppt/tags/tag2278.xml" ContentType="application/vnd.openxmlformats-officedocument.presentationml.tags+xml"/>
  <Override PartName="/ppt/tags/tag227.xml" ContentType="application/vnd.openxmlformats-officedocument.presentationml.tags+xml"/>
  <Override PartName="/ppt/tags/tag413.xml" ContentType="application/vnd.openxmlformats-officedocument.presentationml.tags+xml"/>
  <Override PartName="/ppt/tags/tag889.xml" ContentType="application/vnd.openxmlformats-officedocument.presentationml.tags+xml"/>
  <Override PartName="/ppt/tags/tag905.xml" ContentType="application/vnd.openxmlformats-officedocument.presentationml.tags+xml"/>
  <Override PartName="/ppt/tags/tag1237.xml" ContentType="application/vnd.openxmlformats-officedocument.presentationml.tags+xml"/>
  <Override PartName="/ppt/tags/tag1915.xml" ContentType="application/vnd.openxmlformats-officedocument.presentationml.tags+xml"/>
  <Override PartName="/ppt/tags/tag96.xml" ContentType="application/vnd.openxmlformats-officedocument.presentationml.tags+xml"/>
  <Override PartName="/ppt/tags/tag397.xml" ContentType="application/vnd.openxmlformats-officedocument.presentationml.tags+xml"/>
  <Override PartName="/ppt/tags/tag1423.xml" ContentType="application/vnd.openxmlformats-officedocument.presentationml.tags+xml"/>
  <Override PartName="/ppt/tags/tag1899.xml" ContentType="application/vnd.openxmlformats-officedocument.presentationml.tags+xml"/>
  <Override PartName="/ppt/tags/tag2209.xml" ContentType="application/vnd.openxmlformats-officedocument.presentationml.tags+xml"/>
  <Override PartName="/ppt/tags/tag583.xml" ContentType="application/vnd.openxmlformats-officedocument.presentationml.tags+xml"/>
  <Override PartName="/ppt/tags/tag1593.xml" ContentType="application/vnd.openxmlformats-officedocument.presentationml.tags+xml"/>
  <Override PartName="/ppt/tags/tag27.xml" ContentType="application/vnd.openxmlformats-officedocument.presentationml.tags+xml"/>
  <Override PartName="/ppt/tags/tag328.xml" ContentType="application/vnd.openxmlformats-officedocument.presentationml.tags+xml"/>
  <Override PartName="/ppt/tags/tag514.xml" ContentType="application/vnd.openxmlformats-officedocument.presentationml.tags+xml"/>
  <Override PartName="/ppt/tags/tag1338.xml" ContentType="application/vnd.openxmlformats-officedocument.presentationml.tags+xml"/>
  <Override PartName="/ppt/tags/tag1524.xml" ContentType="application/vnd.openxmlformats-officedocument.presentationml.tags+xml"/>
  <Override PartName="/ppt/tags/tag2073.xml" ContentType="application/vnd.openxmlformats-officedocument.presentationml.tags+xml"/>
  <Override PartName="/ppt/tags/tag498.xml" ContentType="application/vnd.openxmlformats-officedocument.presentationml.tags+xml"/>
  <Override PartName="/ppt/tags/tag684.xml" ContentType="application/vnd.openxmlformats-officedocument.presentationml.tags+xml"/>
  <Override PartName="/ppt/tags/tag700.xml" ContentType="application/vnd.openxmlformats-officedocument.presentationml.tags+xml"/>
  <Override PartName="/ppt/tags/tag1032.xml" ContentType="application/vnd.openxmlformats-officedocument.presentationml.tags+xml"/>
  <Override PartName="/ppt/tags/tag1710.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870.xml" ContentType="application/vnd.openxmlformats-officedocument.presentationml.tags+xml"/>
  <Override PartName="/ppt/tags/tag1694.xml" ContentType="application/vnd.openxmlformats-officedocument.presentationml.tags+xml"/>
  <Override PartName="/ppt/tags/tag1880.xml" ContentType="application/vnd.openxmlformats-officedocument.presentationml.tags+xml"/>
  <Override PartName="/ppt/tags/tag2004.xml" ContentType="application/vnd.openxmlformats-officedocument.presentationml.tags+xml"/>
  <Override PartName="/ppt/tags/tag599.xml" ContentType="application/vnd.openxmlformats-officedocument.presentationml.tags+xml"/>
  <Override PartName="/ppt/tags/tag615.xml" ContentType="application/vnd.openxmlformats-officedocument.presentationml.tags+xml"/>
  <Override PartName="/ppt/tags/tag801.xml" ContentType="application/vnd.openxmlformats-officedocument.presentationml.tags+xml"/>
  <Override PartName="/ppt/tags/tag1439.xml" ContentType="application/vnd.openxmlformats-officedocument.presentationml.tags+xml"/>
  <Override PartName="/ppt/tags/tag1625.xml" ContentType="application/vnd.openxmlformats-officedocument.presentationml.tags+xml"/>
  <Override PartName="/ppt/tags/tag2174.xml" ContentType="application/vnd.openxmlformats-officedocument.presentationml.tags+xml"/>
  <Override PartName="/ppt/slideLayouts/slideLayout7.xml" ContentType="application/vnd.openxmlformats-officedocument.presentationml.slideLayout+xml"/>
  <Override PartName="/ppt/tags/tag123.xml" ContentType="application/vnd.openxmlformats-officedocument.presentationml.tags+xml"/>
  <Override PartName="/ppt/tags/tag785.xml" ContentType="application/vnd.openxmlformats-officedocument.presentationml.tags+xml"/>
  <Override PartName="/ppt/tags/tag1133.xml" ContentType="application/vnd.openxmlformats-officedocument.presentationml.tags+xml"/>
  <Override PartName="/ppt/tags/tag1795.xml" ContentType="application/vnd.openxmlformats-officedocument.presentationml.tags+xml"/>
  <Override PartName="/ppt/tags/tag1811.xml" ContentType="application/vnd.openxmlformats-officedocument.presentationml.tags+xml"/>
  <Override PartName="/ppt/tags/tag293.xml" ContentType="application/vnd.openxmlformats-officedocument.presentationml.tags+xml"/>
  <Override PartName="/ppt/tags/tag716.xml" ContentType="application/vnd.openxmlformats-officedocument.presentationml.tags+xml"/>
  <Override PartName="/ppt/tags/tag971.xml" ContentType="application/vnd.openxmlformats-officedocument.presentationml.tags+xml"/>
  <Override PartName="/ppt/tags/tag1981.xml" ContentType="application/vnd.openxmlformats-officedocument.presentationml.tags+xml"/>
  <Override PartName="/ppt/tags/tag2089.xml" ContentType="application/vnd.openxmlformats-officedocument.presentationml.tags+xml"/>
  <Override PartName="/ppt/tags/tag2105.xml" ContentType="application/vnd.openxmlformats-officedocument.presentationml.tags+xml"/>
  <Override PartName="/ppt/tags/tag224.xml" ContentType="application/vnd.openxmlformats-officedocument.presentationml.tags+xml"/>
  <Override PartName="/ppt/tags/tag902.xml" ContentType="application/vnd.openxmlformats-officedocument.presentationml.tags+xml"/>
  <Override PartName="/ppt/tags/tag1048.xml" ContentType="application/vnd.openxmlformats-officedocument.presentationml.tags+xml"/>
  <Override PartName="/ppt/tags/tag1726.xml" ContentType="application/vnd.openxmlformats-officedocument.presentationml.tags+xml"/>
  <Override PartName="/ppt/tags/tag1912.xml" ContentType="application/vnd.openxmlformats-officedocument.presentationml.tags+xml"/>
  <Override PartName="/ppt/tags/tag2275.xml" ContentType="application/vnd.openxmlformats-officedocument.presentationml.tags+xml"/>
  <Override PartName="/ppt/presentation.xml" ContentType="application/vnd.openxmlformats-officedocument.presentationml.presentation.main+xml"/>
  <Override PartName="/ppt/tags/tag394.xml" ContentType="application/vnd.openxmlformats-officedocument.presentationml.tags+xml"/>
  <Override PartName="/ppt/tags/tag410.xml" ContentType="application/vnd.openxmlformats-officedocument.presentationml.tags+xml"/>
  <Override PartName="/ppt/tags/tag886.xml" ContentType="application/vnd.openxmlformats-officedocument.presentationml.tags+xml"/>
  <Override PartName="/ppt/tags/tag1234.xml" ContentType="application/vnd.openxmlformats-officedocument.presentationml.tags+xml"/>
  <Override PartName="/ppt/tags/tag1420.xml" ContentType="application/vnd.openxmlformats-officedocument.presentationml.tags+xml"/>
  <Override PartName="/ppt/tags/tag1896.xml" ContentType="application/vnd.openxmlformats-officedocument.presentationml.tags+xml"/>
  <Override PartName="/ppt/tags/tag2206.xml" ContentType="application/vnd.openxmlformats-officedocument.presentationml.tags+xml"/>
  <Override PartName="/docProps/app.xml" ContentType="application/vnd.openxmlformats-officedocument.extended-properties+xml"/>
  <Override PartName="/ppt/tags/tag93.xml" ContentType="application/vnd.openxmlformats-officedocument.presentationml.tags+xml"/>
  <Override PartName="/ppt/tags/tag139.xml" ContentType="application/vnd.openxmlformats-officedocument.presentationml.tags+xml"/>
  <Override PartName="/ppt/tags/tag580.xml" ContentType="application/vnd.openxmlformats-officedocument.presentationml.tags+xml"/>
  <Override PartName="/ppt/tags/tag817.xml" ContentType="application/vnd.openxmlformats-officedocument.presentationml.tags+xml"/>
  <Override PartName="/ppt/tags/tag1590.xml" ContentType="application/vnd.openxmlformats-officedocument.presentationml.tags+xml"/>
  <Override PartName="/ppt/tags/tag1827.xml" ContentType="application/vnd.openxmlformats-officedocument.presentationml.tags+xml"/>
  <Override PartName="/ppt/tags/tag24.xml" ContentType="application/vnd.openxmlformats-officedocument.presentationml.tags+xml"/>
  <Override PartName="/ppt/tags/tag325.xml" ContentType="application/vnd.openxmlformats-officedocument.presentationml.tags+xml"/>
  <Override PartName="/ppt/tags/tag987.xml" ContentType="application/vnd.openxmlformats-officedocument.presentationml.tags+xml"/>
  <Override PartName="/ppt/tags/tag1149.xml" ContentType="application/vnd.openxmlformats-officedocument.presentationml.tags+xml"/>
  <Override PartName="/ppt/tags/tag1335.xml" ContentType="application/vnd.openxmlformats-officedocument.presentationml.tags+xml"/>
  <Override PartName="/ppt/tags/tag495.xml" ContentType="application/vnd.openxmlformats-officedocument.presentationml.tags+xml"/>
  <Override PartName="/ppt/tags/tag511.xml" ContentType="application/vnd.openxmlformats-officedocument.presentationml.tags+xml"/>
  <Override PartName="/ppt/tags/tag1521.xml" ContentType="application/vnd.openxmlformats-officedocument.presentationml.tags+xml"/>
  <Override PartName="/ppt/tags/tag1997.xml" ContentType="application/vnd.openxmlformats-officedocument.presentationml.tags+xml"/>
  <Override PartName="/ppt/tags/tag2070.xml" ContentType="application/vnd.openxmlformats-officedocument.presentationml.tags+xml"/>
  <Override PartName="/ppt/tags/tag2307.xml" ContentType="application/vnd.openxmlformats-officedocument.presentationml.tags+xml"/>
  <Override PartName="/ppt/tags/tag681.xml" ContentType="application/vnd.openxmlformats-officedocument.presentationml.tags+xml"/>
  <Override PartName="/ppt/tags/tag918.xml" ContentType="application/vnd.openxmlformats-officedocument.presentationml.tags+xml"/>
  <Override PartName="/ppt/tags/tag1691.xml" ContentType="application/vnd.openxmlformats-officedocument.presentationml.tags+xml"/>
  <Override PartName="/ppt/tags/tag1928.xml" ContentType="application/vnd.openxmlformats-officedocument.presentationml.tags+xml"/>
  <Override PartName="/ppt/tags/tag2001.xml" ContentType="application/vnd.openxmlformats-officedocument.presentationml.tags+xml"/>
  <Override PartName="/ppt/tags/tag426.xml" ContentType="application/vnd.openxmlformats-officedocument.presentationml.tags+xml"/>
  <Override PartName="/ppt/tags/tag612.xml" ContentType="application/vnd.openxmlformats-officedocument.presentationml.tags+xml"/>
  <Override PartName="/ppt/tags/tag1436.xml" ContentType="application/vnd.openxmlformats-officedocument.presentationml.tags+xml"/>
  <Override PartName="/ppt/tags/tag2171.xml" ContentType="application/vnd.openxmlformats-officedocument.presentationml.tags+xml"/>
  <Override PartName="/ppt/slideLayouts/slideLayout4.xml" ContentType="application/vnd.openxmlformats-officedocument.presentationml.slideLayout+xml"/>
  <Override PartName="/ppt/tags/tag120.xml" ContentType="application/vnd.openxmlformats-officedocument.presentationml.tags+xml"/>
  <Override PartName="/ppt/tags/tag596.xml" ContentType="application/vnd.openxmlformats-officedocument.presentationml.tags+xml"/>
  <Override PartName="/ppt/tags/tag782.xml" ContentType="application/vnd.openxmlformats-officedocument.presentationml.tags+xml"/>
  <Override PartName="/ppt/tags/tag1130.xml" ContentType="application/vnd.openxmlformats-officedocument.presentationml.tags+xml"/>
  <Override PartName="/ppt/tags/tag1622.xml" ContentType="application/vnd.openxmlformats-officedocument.presentationml.tags+xml"/>
  <Override PartName="/ppt/tags/tag290.xml" ContentType="application/vnd.openxmlformats-officedocument.presentationml.tags+xml"/>
  <Override PartName="/ppt/tags/tag527.xml" ContentType="application/vnd.openxmlformats-officedocument.presentationml.tags+xml"/>
  <Default Extension="wmf" ContentType="image/x-wmf"/>
  <Override PartName="/ppt/tags/tag1792.xml" ContentType="application/vnd.openxmlformats-officedocument.presentationml.tags+xml"/>
  <Override PartName="/ppt/tags/tag2102.xml" ContentType="application/vnd.openxmlformats-officedocument.presentationml.tags+xml"/>
  <Override PartName="/ppt/tags/tag713.xml" ContentType="application/vnd.openxmlformats-officedocument.presentationml.tags+xml"/>
  <Override PartName="/ppt/tags/tag1045.xml" ContentType="application/vnd.openxmlformats-officedocument.presentationml.tags+xml"/>
  <Override PartName="/ppt/tags/tag1537.xml" ContentType="application/vnd.openxmlformats-officedocument.presentationml.tags+xml"/>
  <Override PartName="/ppt/tags/tag1723.xml" ContentType="application/vnd.openxmlformats-officedocument.presentationml.tags+xml"/>
  <Override PartName="/ppt/tags/tag2086.xml" ContentType="application/vnd.openxmlformats-officedocument.presentationml.tags+xml"/>
  <Override PartName="/ppt/tags/tag2272.xml" ContentType="application/vnd.openxmlformats-officedocument.presentationml.tags+xml"/>
  <Override PartName="/ppt/tags/tag221.xml" ContentType="application/vnd.openxmlformats-officedocument.presentationml.tags+xml"/>
  <Override PartName="/ppt/tags/tag697.xml" ContentType="application/vnd.openxmlformats-officedocument.presentationml.tags+xml"/>
  <Override PartName="/ppt/tags/tag883.xml" ContentType="application/vnd.openxmlformats-officedocument.presentationml.tags+xml"/>
  <Override PartName="/ppt/tags/tag1231.xml" ContentType="application/vnd.openxmlformats-officedocument.presentationml.tags+xml"/>
  <Override PartName="/ppt/tags/tag1893.xml" ContentType="application/vnd.openxmlformats-officedocument.presentationml.tags+xml"/>
  <Override PartName="/ppt/tags/tag2017.xml" ContentType="application/vnd.openxmlformats-officedocument.presentationml.tags+xml"/>
  <Override PartName="/ppt/tags/tag90.xml" ContentType="application/vnd.openxmlformats-officedocument.presentationml.tags+xml"/>
  <Override PartName="/ppt/tags/tag391.xml" ContentType="application/vnd.openxmlformats-officedocument.presentationml.tags+xml"/>
  <Override PartName="/ppt/tags/tag628.xml" ContentType="application/vnd.openxmlformats-officedocument.presentationml.tags+xml"/>
  <Override PartName="/ppt/notesSlides/notesSlide9.xml" ContentType="application/vnd.openxmlformats-officedocument.presentationml.notesSlide+xml"/>
  <Override PartName="/ppt/tags/tag1638.xml" ContentType="application/vnd.openxmlformats-officedocument.presentationml.tags+xml"/>
  <Override PartName="/ppt/tags/tag2187.xml" ContentType="application/vnd.openxmlformats-officedocument.presentationml.tags+xml"/>
  <Override PartName="/ppt/tags/tag2203.xml" ContentType="application/vnd.openxmlformats-officedocument.presentationml.tags+xml"/>
  <Override PartName="/ppt/tags/tag136.xml" ContentType="application/vnd.openxmlformats-officedocument.presentationml.tags+xml"/>
  <Override PartName="/ppt/tags/tag322.xml" ContentType="application/vnd.openxmlformats-officedocument.presentationml.tags+xml"/>
  <Override PartName="/ppt/tags/tag798.xml" ContentType="application/vnd.openxmlformats-officedocument.presentationml.tags+xml"/>
  <Override PartName="/ppt/tags/tag814.xml" ContentType="application/vnd.openxmlformats-officedocument.presentationml.tags+xml"/>
  <Override PartName="/ppt/tags/tag1146.xml" ContentType="application/vnd.openxmlformats-officedocument.presentationml.tags+xml"/>
  <Override PartName="/ppt/tags/tag1824.xml" ContentType="application/vnd.openxmlformats-officedocument.presentationml.tags+xml"/>
  <Override PartName="/ppt/tags/tag21.xml" ContentType="application/vnd.openxmlformats-officedocument.presentationml.tags+xml"/>
  <Override PartName="/ppt/tags/tag984.xml" ContentType="application/vnd.openxmlformats-officedocument.presentationml.tags+xml"/>
  <Override PartName="/ppt/tags/tag1332.xml" ContentType="application/vnd.openxmlformats-officedocument.presentationml.tags+xml"/>
  <Override PartName="/ppt/tags/tag1994.xml" ContentType="application/vnd.openxmlformats-officedocument.presentationml.tags+xml"/>
  <Override PartName="/ppt/tags/tag2118.xml" ContentType="application/vnd.openxmlformats-officedocument.presentationml.tags+xml"/>
  <Override PartName="/ppt/tags/tag2304.xml" ContentType="application/vnd.openxmlformats-officedocument.presentationml.tags+xml"/>
  <Override PartName="/ppt/tags/tag7.xml" ContentType="application/vnd.openxmlformats-officedocument.presentationml.tags+xml"/>
  <Override PartName="/ppt/tags/tag492.xml" ContentType="application/vnd.openxmlformats-officedocument.presentationml.tags+xml"/>
  <Override PartName="/ppt/tags/tag729.xml" ContentType="application/vnd.openxmlformats-officedocument.presentationml.tags+xml"/>
  <Override PartName="/ppt/tags/tag915.xml" ContentType="application/vnd.openxmlformats-officedocument.presentationml.tags+xml"/>
  <Override PartName="/ppt/tags/tag1739.xml" ContentType="application/vnd.openxmlformats-officedocument.presentationml.tags+xml"/>
  <Override PartName="/ppt/tags/tag2288.xml" ContentType="application/vnd.openxmlformats-officedocument.presentationml.tags+xml"/>
  <Override PartName="/ppt/tags/tag237.xml" ContentType="application/vnd.openxmlformats-officedocument.presentationml.tags+xml"/>
  <Override PartName="/ppt/tags/tag423.xml" ContentType="application/vnd.openxmlformats-officedocument.presentationml.tags+xml"/>
  <Override PartName="/ppt/tags/tag899.xml" ContentType="application/vnd.openxmlformats-officedocument.presentationml.tags+xml"/>
  <Override PartName="/ppt/tags/tag1247.xml" ContentType="application/vnd.openxmlformats-officedocument.presentationml.tags+xml"/>
  <Override PartName="/ppt/tags/tag1433.xml" ContentType="application/vnd.openxmlformats-officedocument.presentationml.tags+xml"/>
  <Override PartName="/ppt/tags/tag1925.xml" ContentType="application/vnd.openxmlformats-officedocument.presentationml.tags+xml"/>
  <Override PartName="/ppt/tags/tag593.xml" ContentType="application/vnd.openxmlformats-officedocument.presentationml.tags+xml"/>
  <Override PartName="/ppt/tags/tag2219.xml" ContentType="application/vnd.openxmlformats-officedocument.presentationml.tags+xml"/>
  <Override PartName="/ppt/slideLayouts/slideLayout1.xml" ContentType="application/vnd.openxmlformats-officedocument.presentationml.slideLayout+xml"/>
  <Override PartName="/ppt/tags/tag37.xml" ContentType="application/vnd.openxmlformats-officedocument.presentationml.tags+xml"/>
  <Override PartName="/ppt/tags/tag338.xml" ContentType="application/vnd.openxmlformats-officedocument.presentationml.tags+xml"/>
  <Override PartName="/ppt/tags/tag524.xml" ContentType="application/vnd.openxmlformats-officedocument.presentationml.tags+xml"/>
  <Override PartName="/ppt/tags/tag710.xml" ContentType="application/vnd.openxmlformats-officedocument.presentationml.tags+xml"/>
  <Override PartName="/ppt/tags/tag1348.xml" ContentType="application/vnd.openxmlformats-officedocument.presentationml.tags+xml"/>
  <Override PartName="/ppt/tags/tag1534.xml" ContentType="application/vnd.openxmlformats-officedocument.presentationml.tags+xml"/>
  <Override PartName="/ppt/tags/tag2083.xml" ContentType="application/vnd.openxmlformats-officedocument.presentationml.tags+xml"/>
  <Override PartName="/ppt/tags/tag694.xml" ContentType="application/vnd.openxmlformats-officedocument.presentationml.tags+xml"/>
  <Override PartName="/ppt/tags/tag1042.xml" ContentType="application/vnd.openxmlformats-officedocument.presentationml.tags+xml"/>
  <Override PartName="/ppt/tags/tag1720.xml" ContentType="application/vnd.openxmlformats-officedocument.presentationml.tags+xml"/>
  <Override PartName="/ppt/tags/tag439.xml" ContentType="application/vnd.openxmlformats-officedocument.presentationml.tags+xml"/>
  <Override PartName="/ppt/notesSlides/notesSlide6.xml" ContentType="application/vnd.openxmlformats-officedocument.presentationml.notesSlide+xml"/>
  <Override PartName="/ppt/tags/tag880.xml" ContentType="application/vnd.openxmlformats-officedocument.presentationml.tags+xml"/>
  <Override PartName="/ppt/tags/tag1449.xml" ContentType="application/vnd.openxmlformats-officedocument.presentationml.tags+xml"/>
  <Override PartName="/ppt/tags/tag1890.xml" ContentType="application/vnd.openxmlformats-officedocument.presentationml.tags+xml"/>
  <Override PartName="/ppt/tags/tag2014.xml" ContentType="application/vnd.openxmlformats-officedocument.presentationml.tags+xml"/>
  <Override PartName="/ppt/tags/tag2200.xml" ContentType="application/vnd.openxmlformats-officedocument.presentationml.tags+xml"/>
  <Override PartName="/ppt/tags/tag133.xml" ContentType="application/vnd.openxmlformats-officedocument.presentationml.tags+xml"/>
  <Override PartName="/ppt/tags/tag625.xml" ContentType="application/vnd.openxmlformats-officedocument.presentationml.tags+xml"/>
  <Override PartName="/ppt/tags/tag811.xml" ContentType="application/vnd.openxmlformats-officedocument.presentationml.tags+xml"/>
  <Override PartName="/ppt/tags/tag1635.xml" ContentType="application/vnd.openxmlformats-officedocument.presentationml.tags+xml"/>
  <Override PartName="/ppt/tags/tag1821.xml" ContentType="application/vnd.openxmlformats-officedocument.presentationml.tags+xml"/>
  <Override PartName="/ppt/tags/tag2184.xml" ContentType="application/vnd.openxmlformats-officedocument.presentationml.tags+xml"/>
  <Override PartName="/ppt/tags/tag795.xml" ContentType="application/vnd.openxmlformats-officedocument.presentationml.tags+xml"/>
  <Override PartName="/ppt/tags/tag981.xml" ContentType="application/vnd.openxmlformats-officedocument.presentationml.tags+xml"/>
  <Override PartName="/ppt/tags/tag1143.xml" ContentType="application/vnd.openxmlformats-officedocument.presentationml.tags+xml"/>
  <Override PartName="/ppt/tags/tag2115.xml" ContentType="application/vnd.openxmlformats-officedocument.presentationml.tags+xml"/>
  <Override PartName="/ppt/tags/tag4.xml" ContentType="application/vnd.openxmlformats-officedocument.presentationml.tags+xml"/>
  <Override PartName="/ppt/tags/tag726.xml" ContentType="application/vnd.openxmlformats-officedocument.presentationml.tags+xml"/>
  <Override PartName="/ppt/tags/tag1736.xml" ContentType="application/vnd.openxmlformats-officedocument.presentationml.tags+xml"/>
  <Override PartName="/ppt/tags/tag1991.xml" ContentType="application/vnd.openxmlformats-officedocument.presentationml.tags+xml"/>
  <Override PartName="/ppt/tags/tag2099.xml" ContentType="application/vnd.openxmlformats-officedocument.presentationml.tags+xml"/>
  <Override PartName="/ppt/tags/tag2285.xml" ContentType="application/vnd.openxmlformats-officedocument.presentationml.tags+xml"/>
  <Override PartName="/ppt/tags/tag2301.xml" ContentType="application/vnd.openxmlformats-officedocument.presentationml.tags+xml"/>
  <Override PartName="/ppt/tags/tag234.xml" ContentType="application/vnd.openxmlformats-officedocument.presentationml.tags+xml"/>
  <Override PartName="/ppt/tags/tag896.xml" ContentType="application/vnd.openxmlformats-officedocument.presentationml.tags+xml"/>
  <Override PartName="/ppt/tags/tag912.xml" ContentType="application/vnd.openxmlformats-officedocument.presentationml.tags+xml"/>
  <Override PartName="/ppt/tags/tag1058.xml" ContentType="application/vnd.openxmlformats-officedocument.presentationml.tags+xml"/>
  <Override PartName="/ppt/tags/tag1244.xml" ContentType="application/vnd.openxmlformats-officedocument.presentationml.tags+xml"/>
  <Override PartName="/ppt/tags/tag1922.xml" ContentType="application/vnd.openxmlformats-officedocument.presentationml.tags+xml"/>
  <Override PartName="/ppt/tags/tag420.xml" ContentType="application/vnd.openxmlformats-officedocument.presentationml.tags+xml"/>
  <Override PartName="/ppt/tags/tag1430.xml" ContentType="application/vnd.openxmlformats-officedocument.presentationml.tags+xml"/>
  <Override PartName="/ppt/tags/tag2216.xml" ContentType="application/vnd.openxmlformats-officedocument.presentationml.tags+xml"/>
  <Override PartName="/ppt/tags/tag149.xml" ContentType="application/vnd.openxmlformats-officedocument.presentationml.tags+xml"/>
  <Override PartName="/ppt/tags/tag590.xml" ContentType="application/vnd.openxmlformats-officedocument.presentationml.tags+xml"/>
  <Override PartName="/ppt/tags/tag827.xml" ContentType="application/vnd.openxmlformats-officedocument.presentationml.tags+xml"/>
  <Override PartName="/ppt/tags/tag1159.xml" ContentType="application/vnd.openxmlformats-officedocument.presentationml.tags+xml"/>
  <Override PartName="/ppt/tags/tag1837.xml" ContentType="application/vnd.openxmlformats-officedocument.presentationml.tags+xml"/>
  <Override PartName="/ppt/tags/tag34.xml" ContentType="application/vnd.openxmlformats-officedocument.presentationml.tags+xml"/>
  <Override PartName="/ppt/tags/tag335.xml" ContentType="application/vnd.openxmlformats-officedocument.presentationml.tags+xml"/>
  <Override PartName="/ppt/tags/tag521.xml" ContentType="application/vnd.openxmlformats-officedocument.presentationml.tags+xml"/>
  <Override PartName="/ppt/tags/tag997.xml" ContentType="application/vnd.openxmlformats-officedocument.presentationml.tags+xml"/>
  <Override PartName="/ppt/tags/tag1345.xml" ContentType="application/vnd.openxmlformats-officedocument.presentationml.tags+xml"/>
  <Override PartName="/ppt/tags/tag2080.xml" ContentType="application/vnd.openxmlformats-officedocument.presentationml.tags+xml"/>
  <Override PartName="/ppt/tags/tag691.xml" ContentType="application/vnd.openxmlformats-officedocument.presentationml.tags+xml"/>
  <Override PartName="/ppt/tags/tag1531.xml" ContentType="application/vnd.openxmlformats-officedocument.presentationml.tags+xml"/>
  <Override PartName="/ppt/tags/tag2317.xml" ContentType="application/vnd.openxmlformats-officedocument.presentationml.tags+xml"/>
  <Override PartName="/ppt/viewProps.xml" ContentType="application/vnd.openxmlformats-officedocument.presentationml.viewProps+xml"/>
  <Override PartName="/ppt/tags/tag436.xml" ContentType="application/vnd.openxmlformats-officedocument.presentationml.tags+xml"/>
  <Override PartName="/ppt/tags/tag928.xml" ContentType="application/vnd.openxmlformats-officedocument.presentationml.tags+xml"/>
  <Override PartName="/ppt/tags/tag1938.xml" ContentType="application/vnd.openxmlformats-officedocument.presentationml.tags+xml"/>
  <Override PartName="/ppt/tags/tag2011.xml" ContentType="application/vnd.openxmlformats-officedocument.presentationml.tags+xml"/>
  <Override PartName="/ppt/notesSlides/notesSlide3.xml" ContentType="application/vnd.openxmlformats-officedocument.presentationml.notesSlide+xml"/>
  <Override PartName="/ppt/tags/tag622.xml" ContentType="application/vnd.openxmlformats-officedocument.presentationml.tags+xml"/>
  <Override PartName="/ppt/tags/tag1446.xml" ContentType="application/vnd.openxmlformats-officedocument.presentationml.tags+xml"/>
  <Override PartName="/ppt/tags/tag1632.xml" ContentType="application/vnd.openxmlformats-officedocument.presentationml.tags+xml"/>
  <Override PartName="/ppt/tags/tag2181.xml" ContentType="application/vnd.openxmlformats-officedocument.presentationml.tags+xml"/>
  <Override PartName="/ppt/tags/tag130.xml" ContentType="application/vnd.openxmlformats-officedocument.presentationml.tags+xml"/>
  <Override PartName="/ppt/tags/tag792.xml" ContentType="application/vnd.openxmlformats-officedocument.presentationml.tags+xml"/>
  <Override PartName="/ppt/tags/tag1140.xml" ContentType="application/vnd.openxmlformats-officedocument.presentationml.tags+xml"/>
  <Override PartName="/ppt/tags/tag537.xml" ContentType="application/vnd.openxmlformats-officedocument.presentationml.tags+xml"/>
  <Override PartName="/ppt/tags/tag1547.xml" ContentType="application/vnd.openxmlformats-officedocument.presentationml.tags+xml"/>
  <Override PartName="/ppt/tags/tag2096.xml" ContentType="application/vnd.openxmlformats-officedocument.presentationml.tags+xml"/>
  <Override PartName="/ppt/tags/tag2112.xml" ContentType="application/vnd.openxmlformats-officedocument.presentationml.tags+xml"/>
  <Override PartName="/ppt/tags/tag1.xml" ContentType="application/vnd.openxmlformats-officedocument.presentationml.tags+xml"/>
  <Override PartName="/ppt/tags/tag231.xml" ContentType="application/vnd.openxmlformats-officedocument.presentationml.tags+xml"/>
  <Override PartName="/ppt/tags/tag723.xml" ContentType="application/vnd.openxmlformats-officedocument.presentationml.tags+xml"/>
  <Override PartName="/ppt/tags/tag1055.xml" ContentType="application/vnd.openxmlformats-officedocument.presentationml.tags+xml"/>
  <Override PartName="/ppt/tags/tag1733.xml" ContentType="application/vnd.openxmlformats-officedocument.presentationml.tags+xml"/>
  <Override PartName="/ppt/tags/tag2282.xml" ContentType="application/vnd.openxmlformats-officedocument.presentationml.tags+xml"/>
  <Override PartName="/ppt/tags/tag893.xml" ContentType="application/vnd.openxmlformats-officedocument.presentationml.tags+xml"/>
  <Override PartName="/ppt/tags/tag1241.xml" ContentType="application/vnd.openxmlformats-officedocument.presentationml.tags+xml"/>
  <Override PartName="/ppt/tags/tag2027.xml" ContentType="application/vnd.openxmlformats-officedocument.presentationml.tags+xml"/>
  <Override PartName="/ppt/tags/tag2213.xml" ContentType="application/vnd.openxmlformats-officedocument.presentationml.tags+xml"/>
  <Override PartName="/ppt/tags/tag638.xml" ContentType="application/vnd.openxmlformats-officedocument.presentationml.tags+xml"/>
  <Override PartName="/ppt/tags/tag824.xml" ContentType="application/vnd.openxmlformats-officedocument.presentationml.tags+xml"/>
  <Override PartName="/ppt/tags/tag1648.xml" ContentType="application/vnd.openxmlformats-officedocument.presentationml.tags+xml"/>
  <Override PartName="/ppt/tags/tag2197.xml" ContentType="application/vnd.openxmlformats-officedocument.presentationml.tags+xml"/>
  <Override PartName="/ppt/tags/tag31.xml" ContentType="application/vnd.openxmlformats-officedocument.presentationml.tags+xml"/>
  <Override PartName="/ppt/tags/tag146.xml" ContentType="application/vnd.openxmlformats-officedocument.presentationml.tags+xml"/>
  <Override PartName="/ppt/tags/tag332.xml" ContentType="application/vnd.openxmlformats-officedocument.presentationml.tags+xml"/>
  <Override PartName="/ppt/tags/tag1156.xml" ContentType="application/vnd.openxmlformats-officedocument.presentationml.tags+xml"/>
  <Override PartName="/ppt/tags/tag1342.xml" ContentType="application/vnd.openxmlformats-officedocument.presentationml.tags+xml"/>
  <Override PartName="/ppt/tags/tag1834.xml" ContentType="application/vnd.openxmlformats-officedocument.presentationml.tags+xml"/>
  <Override PartName="/ppt/tags/tag739.xml" ContentType="application/vnd.openxmlformats-officedocument.presentationml.tags+xml"/>
  <Override PartName="/ppt/tags/tag994.xml" ContentType="application/vnd.openxmlformats-officedocument.presentationml.tags+xml"/>
  <Override PartName="/ppt/tags/tag2128.xml" ContentType="application/vnd.openxmlformats-officedocument.presentationml.tags+xml"/>
  <Override PartName="/ppt/tags/tag2314.xml" ContentType="application/vnd.openxmlformats-officedocument.presentationml.tags+xml"/>
  <Override PartName="/docProps/core.xml" ContentType="application/vnd.openxmlformats-package.core-properties+xml"/>
  <Override PartName="/ppt/tags/tag247.xml" ContentType="application/vnd.openxmlformats-officedocument.presentationml.tags+xml"/>
  <Override PartName="/ppt/tags/tag925.xml" ContentType="application/vnd.openxmlformats-officedocument.presentationml.tags+xml"/>
  <Override PartName="/ppt/tags/tag1749.xml" ContentType="application/vnd.openxmlformats-officedocument.presentationml.tags+xml"/>
  <Override PartName="/ppt/tags/tag1935.xml" ContentType="application/vnd.openxmlformats-officedocument.presentationml.tags+xml"/>
  <Override PartName="/ppt/tags/tag2298.xml" ContentType="application/vnd.openxmlformats-officedocument.presentationml.tags+xml"/>
  <Override PartName="/ppt/tags/tag433.xml" ContentType="application/vnd.openxmlformats-officedocument.presentationml.tags+xml"/>
  <Override PartName="/ppt/tags/tag1257.xml" ContentType="application/vnd.openxmlformats-officedocument.presentationml.tags+xml"/>
  <Override PartName="/ppt/tags/tag1443.xml" ContentType="application/vnd.openxmlformats-officedocument.presentationml.tags+xml"/>
  <Override PartName="/ppt/tags/tag2229.xml" ContentType="application/vnd.openxmlformats-officedocument.presentationml.tags+xml"/>
  <Override PartName="/ppt/tags/tag47.xml" ContentType="application/vnd.openxmlformats-officedocument.presentationml.tags+xml"/>
  <Override PartName="/ppt/tags/tag348.xml" ContentType="application/vnd.openxmlformats-officedocument.presentationml.tags+xml"/>
  <Override PartName="/ppt/tags/tag1358.xml" ContentType="application/vnd.openxmlformats-officedocument.presentationml.tags+xml"/>
  <Override PartName="/ppt/tags/tag534.xml" ContentType="application/vnd.openxmlformats-officedocument.presentationml.tags+xml"/>
  <Override PartName="/ppt/tags/tag720.xml" ContentType="application/vnd.openxmlformats-officedocument.presentationml.tags+xml"/>
  <Override PartName="/ppt/tags/tag1544.xml" ContentType="application/vnd.openxmlformats-officedocument.presentationml.tags+xml"/>
  <Override PartName="/ppt/tags/tag1730.xml" ContentType="application/vnd.openxmlformats-officedocument.presentationml.tags+xml"/>
  <Override PartName="/ppt/tags/tag2093.xml" ContentType="application/vnd.openxmlformats-officedocument.presentationml.tags+xml"/>
  <Override PartName="/ppt/tags/tag890.xml" ContentType="application/vnd.openxmlformats-officedocument.presentationml.tags+xml"/>
  <Override PartName="/ppt/tags/tag1052.xml" ContentType="application/vnd.openxmlformats-officedocument.presentationml.tags+xml"/>
  <Override PartName="/ppt/tags/tag2024.xml" ContentType="application/vnd.openxmlformats-officedocument.presentationml.tags+xml"/>
  <Override PartName="/ppt/tags/tag449.xml" ContentType="application/vnd.openxmlformats-officedocument.presentationml.tags+xml"/>
  <Override PartName="/ppt/tags/tag635.xml" ContentType="application/vnd.openxmlformats-officedocument.presentationml.tags+xml"/>
  <Override PartName="/ppt/tags/tag1459.xml" ContentType="application/vnd.openxmlformats-officedocument.presentationml.tags+xml"/>
  <Override PartName="/ppt/tags/tag2194.xml" ContentType="application/vnd.openxmlformats-officedocument.presentationml.tags+xml"/>
  <Override PartName="/ppt/tags/tag2210.xml" ContentType="application/vnd.openxmlformats-officedocument.presentationml.tags+xml"/>
  <Override PartName="/ppt/tags/tag143.xml" ContentType="application/vnd.openxmlformats-officedocument.presentationml.tags+xml"/>
  <Override PartName="/ppt/tags/tag821.xml" ContentType="application/vnd.openxmlformats-officedocument.presentationml.tags+xml"/>
  <Override PartName="/ppt/tags/tag1153.xml" ContentType="application/vnd.openxmlformats-officedocument.presentationml.tags+xml"/>
  <Override PartName="/ppt/tags/tag1645.xml" ContentType="application/vnd.openxmlformats-officedocument.presentationml.tags+xml"/>
  <Override PartName="/ppt/tags/tag1831.xml" ContentType="application/vnd.openxmlformats-officedocument.presentationml.tags+xml"/>
  <Override PartName="/ppt/tags/tag991.xml" ContentType="application/vnd.openxmlformats-officedocument.presentationml.tags+xml"/>
  <Override PartName="/ppt/tags/tag2125.xml" ContentType="application/vnd.openxmlformats-officedocument.presentationml.tags+xml"/>
  <Override PartName="/ppt/tags/tag736.xml" ContentType="application/vnd.openxmlformats-officedocument.presentationml.tags+xml"/>
  <Override PartName="/ppt/tags/tag922.xml" ContentType="application/vnd.openxmlformats-officedocument.presentationml.tags+xml"/>
  <Override PartName="/ppt/tags/tag1068.xml" ContentType="application/vnd.openxmlformats-officedocument.presentationml.tags+xml"/>
  <Override PartName="/ppt/tags/tag1746.xml" ContentType="application/vnd.openxmlformats-officedocument.presentationml.tags+xml"/>
  <Override PartName="/ppt/tags/tag2295.xml" ContentType="application/vnd.openxmlformats-officedocument.presentationml.tags+xml"/>
  <Override PartName="/ppt/tags/tag2311.xml" ContentType="application/vnd.openxmlformats-officedocument.presentationml.tags+xml"/>
  <Default Extension="jpeg" ContentType="image/jpeg"/>
  <Override PartName="/ppt/tags/tag244.xml" ContentType="application/vnd.openxmlformats-officedocument.presentationml.tags+xml"/>
  <Override PartName="/ppt/tags/tag430.xml" ContentType="application/vnd.openxmlformats-officedocument.presentationml.tags+xml"/>
  <Override PartName="/ppt/tags/tag1254.xml" ContentType="application/vnd.openxmlformats-officedocument.presentationml.tags+xml"/>
  <Override PartName="/ppt/tags/tag1932.xml" ContentType="application/vnd.openxmlformats-officedocument.presentationml.tags+xml"/>
  <Override PartName="/ppt/tags/tag1440.xml" ContentType="application/vnd.openxmlformats-officedocument.presentationml.tags+xml"/>
  <Override PartName="/ppt/tags/tag2226.xml" ContentType="application/vnd.openxmlformats-officedocument.presentationml.tags+xml"/>
  <Override PartName="/ppt/tags/tag159.xml" ContentType="application/vnd.openxmlformats-officedocument.presentationml.tags+xml"/>
  <Override PartName="/ppt/tags/tag345.xml" ContentType="application/vnd.openxmlformats-officedocument.presentationml.tags+xml"/>
  <Override PartName="/ppt/tags/tag837.xml" ContentType="application/vnd.openxmlformats-officedocument.presentationml.tags+xml"/>
  <Override PartName="/ppt/tags/tag1169.xml" ContentType="application/vnd.openxmlformats-officedocument.presentationml.tags+xml"/>
  <Override PartName="/ppt/tags/tag1847.xml" ContentType="application/vnd.openxmlformats-officedocument.presentationml.tags+xml"/>
  <Override PartName="/ppt/tags/tag44.xml" ContentType="application/vnd.openxmlformats-officedocument.presentationml.tags+xml"/>
  <Override PartName="/ppt/tags/tag531.xml" ContentType="application/vnd.openxmlformats-officedocument.presentationml.tags+xml"/>
  <Override PartName="/ppt/tags/tag1355.xml" ContentType="application/vnd.openxmlformats-officedocument.presentationml.tags+xml"/>
  <Override PartName="/ppt/tags/tag1541.xml" ContentType="application/vnd.openxmlformats-officedocument.presentationml.tags+xml"/>
  <Override PartName="/ppt/tags/tag2090.xml" ContentType="application/vnd.openxmlformats-officedocument.presentationml.tags+xml"/>
  <Override PartName="/ppt/tags/tag938.xml" ContentType="application/vnd.openxmlformats-officedocument.presentationml.tags+xml"/>
  <Override PartName="/ppt/tags/tag446.xml" ContentType="application/vnd.openxmlformats-officedocument.presentationml.tags+xml"/>
  <Override PartName="/ppt/tags/tag1456.xml" ContentType="application/vnd.openxmlformats-officedocument.presentationml.tags+xml"/>
  <Override PartName="/ppt/tags/tag1948.xml" ContentType="application/vnd.openxmlformats-officedocument.presentationml.tags+xml"/>
  <Override PartName="/ppt/tags/tag2021.xml" ContentType="application/vnd.openxmlformats-officedocument.presentationml.tags+xml"/>
  <Override PartName="/ppt/tags/tag140.xml" ContentType="application/vnd.openxmlformats-officedocument.presentationml.tags+xml"/>
  <Override PartName="/ppt/tags/tag632.xml" ContentType="application/vnd.openxmlformats-officedocument.presentationml.tags+xml"/>
  <Override PartName="/ppt/tags/tag1642.xml" ContentType="application/vnd.openxmlformats-officedocument.presentationml.tags+xml"/>
  <Override PartName="/ppt/tags/tag2191.xml" ContentType="application/vnd.openxmlformats-officedocument.presentationml.tags+xml"/>
  <Override PartName="/ppt/tags/tag1150.xml" ContentType="application/vnd.openxmlformats-officedocument.presentationml.tags+xml"/>
  <Override PartName="/ppt/tags/tag2122.xml" ContentType="application/vnd.openxmlformats-officedocument.presentationml.tags+xml"/>
  <Override PartName="/ppt/tags/tag547.xml" ContentType="application/vnd.openxmlformats-officedocument.presentationml.tags+xml"/>
  <Override PartName="/ppt/tags/tag733.xml" ContentType="application/vnd.openxmlformats-officedocument.presentationml.tags+xml"/>
  <Override PartName="/ppt/tags/tag1557.xml" ContentType="application/vnd.openxmlformats-officedocument.presentationml.tags+xml"/>
  <Override PartName="/ppt/tags/tag241.xml" ContentType="application/vnd.openxmlformats-officedocument.presentationml.tags+xml"/>
  <Override PartName="/ppt/tags/tag1065.xml" ContentType="application/vnd.openxmlformats-officedocument.presentationml.tags+xml"/>
  <Override PartName="/ppt/tags/tag1251.xml" ContentType="application/vnd.openxmlformats-officedocument.presentationml.tags+xml"/>
  <Override PartName="/ppt/tags/tag1743.xml" ContentType="application/vnd.openxmlformats-officedocument.presentationml.tags+xml"/>
  <Override PartName="/ppt/tags/tag2292.xml" ContentType="application/vnd.openxmlformats-officedocument.presentationml.tags+xml"/>
  <Override PartName="/ppt/tags/tag2037.xml" ContentType="application/vnd.openxmlformats-officedocument.presentationml.tags+xml"/>
  <Override PartName="/ppt/tags/tag2223.xml" ContentType="application/vnd.openxmlformats-officedocument.presentationml.tags+xml"/>
  <Override PartName="/ppt/tags/tag156.xml" ContentType="application/vnd.openxmlformats-officedocument.presentationml.tags+xml"/>
  <Override PartName="/ppt/tags/tag648.xml" ContentType="application/vnd.openxmlformats-officedocument.presentationml.tags+xml"/>
  <Override PartName="/ppt/tags/tag834.xml" ContentType="application/vnd.openxmlformats-officedocument.presentationml.tags+xml"/>
  <Override PartName="/ppt/tags/tag1658.xml" ContentType="application/vnd.openxmlformats-officedocument.presentationml.tags+xml"/>
  <Override PartName="/ppt/tags/tag1844.xml" ContentType="application/vnd.openxmlformats-officedocument.presentationml.tags+xml"/>
  <Override PartName="/ppt/tags/tag41.xml" ContentType="application/vnd.openxmlformats-officedocument.presentationml.tags+xml"/>
  <Override PartName="/ppt/tags/tag342.xml" ContentType="application/vnd.openxmlformats-officedocument.presentationml.tags+xml"/>
  <Override PartName="/ppt/tags/tag1166.xml" ContentType="application/vnd.openxmlformats-officedocument.presentationml.tags+xml"/>
  <Override PartName="/ppt/tags/tag1352.xml" ContentType="application/vnd.openxmlformats-officedocument.presentationml.tags+xml"/>
  <Override PartName="/ppt/tags/tag2138.xml" ContentType="application/vnd.openxmlformats-officedocument.presentationml.tags+xml"/>
  <Override PartName="/ppt/tags/tag749.xml" ContentType="application/vnd.openxmlformats-officedocument.presentationml.tags+xml"/>
  <Override PartName="/ppt/tags/tag1759.xml" ContentType="application/vnd.openxmlformats-officedocument.presentationml.tags+xml"/>
  <Override PartName="/ppt/slides/slide19.xml" ContentType="application/vnd.openxmlformats-officedocument.presentationml.slide+xml"/>
  <Override PartName="/ppt/tags/tag257.xml" ContentType="application/vnd.openxmlformats-officedocument.presentationml.tags+xml"/>
  <Override PartName="/ppt/tags/tag935.xml" ContentType="application/vnd.openxmlformats-officedocument.presentationml.tags+xml"/>
  <Override PartName="/ppt/tags/tag1267.xml" ContentType="application/vnd.openxmlformats-officedocument.presentationml.tags+xml"/>
  <Override PartName="/ppt/tags/tag1945.xml" ContentType="application/vnd.openxmlformats-officedocument.presentationml.tags+xml"/>
  <Override PartName="/ppt/tags/tag443.xml" ContentType="application/vnd.openxmlformats-officedocument.presentationml.tags+xml"/>
  <Override PartName="/ppt/tags/tag1453.xml" ContentType="application/vnd.openxmlformats-officedocument.presentationml.tags+xml"/>
  <Override PartName="/ppt/tags/tag2239.xml" ContentType="application/vnd.openxmlformats-officedocument.presentationml.tags+xml"/>
  <Override PartName="/ppt/tags/tag57.xml" ContentType="application/vnd.openxmlformats-officedocument.presentationml.tags+xml"/>
  <Override PartName="/ppt/tags/tag358.xml" ContentType="application/vnd.openxmlformats-officedocument.presentationml.tags+xml"/>
  <Override PartName="/ppt/tags/tag544.xml" ContentType="application/vnd.openxmlformats-officedocument.presentationml.tags+xml"/>
  <Override PartName="/ppt/tags/tag1368.xml" ContentType="application/vnd.openxmlformats-officedocument.presentationml.tags+xml"/>
  <Override PartName="/ppt/tags/tag730.xml" ContentType="application/vnd.openxmlformats-officedocument.presentationml.tags+xml"/>
  <Override PartName="/ppt/tags/tag1062.xml" ContentType="application/vnd.openxmlformats-officedocument.presentationml.tags+xml"/>
  <Override PartName="/ppt/tags/tag1554.xml" ContentType="application/vnd.openxmlformats-officedocument.presentationml.tags+xml"/>
  <Override PartName="/ppt/tags/tag1740.xml" ContentType="application/vnd.openxmlformats-officedocument.presentationml.tags+xml"/>
  <Override PartName="/ppt/tags/tag459.xml" ContentType="application/vnd.openxmlformats-officedocument.presentationml.tags+xml"/>
  <Override PartName="/ppt/tags/tag2034.xml" ContentType="application/vnd.openxmlformats-officedocument.presentationml.tags+xml"/>
  <Override PartName="/ppt/tags/tag645.xml" ContentType="application/vnd.openxmlformats-officedocument.presentationml.tags+xml"/>
  <Override PartName="/ppt/tags/tag831.xml" ContentType="application/vnd.openxmlformats-officedocument.presentationml.tags+xml"/>
  <Override PartName="/ppt/tags/tag1469.xml" ContentType="application/vnd.openxmlformats-officedocument.presentationml.tags+xml"/>
  <Override PartName="/ppt/tags/tag1655.xml" ContentType="application/vnd.openxmlformats-officedocument.presentationml.tags+xml"/>
  <Override PartName="/ppt/tags/tag2220.xml" ContentType="application/vnd.openxmlformats-officedocument.presentationml.tags+xml"/>
  <Override PartName="/ppt/tags/tag153.xml" ContentType="application/vnd.openxmlformats-officedocument.presentationml.tags+xml"/>
  <Override PartName="/ppt/tags/tag484.xml" ContentType="application/vnd.openxmlformats-officedocument.presentationml.tags+xml"/>
  <Override PartName="/ppt/tags/tag670.xml" ContentType="application/vnd.openxmlformats-officedocument.presentationml.tags+xml"/>
  <Override PartName="/ppt/tags/tag1163.xml" ContentType="application/vnd.openxmlformats-officedocument.presentationml.tags+xml"/>
  <Override PartName="/ppt/tags/tag1494.xml" ContentType="application/vnd.openxmlformats-officedocument.presentationml.tags+xml"/>
  <Override PartName="/ppt/tags/tag1510.xml" ContentType="application/vnd.openxmlformats-officedocument.presentationml.tags+xml"/>
  <Override PartName="/ppt/tags/tag1841.xml" ContentType="application/vnd.openxmlformats-officedocument.presentationml.tags+xml"/>
  <Override PartName="/ppt/tags/tag229.xml" ContentType="application/vnd.openxmlformats-officedocument.presentationml.tags+xml"/>
  <Override PartName="/ppt/tags/tag415.xml" ContentType="application/vnd.openxmlformats-officedocument.presentationml.tags+xml"/>
  <Override PartName="/ppt/tags/tag907.xml" ContentType="application/vnd.openxmlformats-officedocument.presentationml.tags+xml"/>
  <Override PartName="/ppt/tags/tag1239.xml" ContentType="application/vnd.openxmlformats-officedocument.presentationml.tags+xml"/>
  <Override PartName="/ppt/tags/tag1680.xml" ContentType="application/vnd.openxmlformats-officedocument.presentationml.tags+xml"/>
  <Override PartName="/ppt/tags/tag1917.xml" ContentType="application/vnd.openxmlformats-officedocument.presentationml.tags+xml"/>
  <Override PartName="/ppt/tags/tag2135.xml" ContentType="application/vnd.openxmlformats-officedocument.presentationml.tags+xml"/>
  <Override PartName="/ppt/tags/tag98.xml" ContentType="application/vnd.openxmlformats-officedocument.presentationml.tags+xml"/>
  <Override PartName="/ppt/tags/tag254.xml" ContentType="application/vnd.openxmlformats-officedocument.presentationml.tags+xml"/>
  <Override PartName="/ppt/tags/tag399.xml" ContentType="application/vnd.openxmlformats-officedocument.presentationml.tags+xml"/>
  <Override PartName="/ppt/tags/tag601.xml" ContentType="application/vnd.openxmlformats-officedocument.presentationml.tags+xml"/>
  <Override PartName="/ppt/tags/tag746.xml" ContentType="application/vnd.openxmlformats-officedocument.presentationml.tags+xml"/>
  <Override PartName="/ppt/tags/tag932.xml" ContentType="application/vnd.openxmlformats-officedocument.presentationml.tags+xml"/>
  <Override PartName="/ppt/tags/tag1078.xml" ContentType="application/vnd.openxmlformats-officedocument.presentationml.tags+xml"/>
  <Override PartName="/ppt/tags/tag1425.xml" ContentType="application/vnd.openxmlformats-officedocument.presentationml.tags+xml"/>
  <Override PartName="/ppt/tags/tag1611.xml" ContentType="application/vnd.openxmlformats-officedocument.presentationml.tags+xml"/>
  <Override PartName="/ppt/tags/tag1756.xml" ContentType="application/vnd.openxmlformats-officedocument.presentationml.tags+xml"/>
  <Override PartName="/ppt/tags/tag1942.xml" ContentType="application/vnd.openxmlformats-officedocument.presentationml.tags+xml"/>
  <Override PartName="/ppt/tags/tag2160.xml" ContentType="application/vnd.openxmlformats-officedocument.presentationml.tags+xml"/>
  <Override PartName="/ppt/slides/slide16.xml" ContentType="application/vnd.openxmlformats-officedocument.presentationml.slide+xml"/>
  <Override PartName="/ppt/tags/tag440.xml" ContentType="application/vnd.openxmlformats-officedocument.presentationml.tags+xml"/>
  <Override PartName="/ppt/tags/tag585.xml" ContentType="application/vnd.openxmlformats-officedocument.presentationml.tags+xml"/>
  <Override PartName="/ppt/tags/tag771.xml" ContentType="application/vnd.openxmlformats-officedocument.presentationml.tags+xml"/>
  <Override PartName="/ppt/tags/tag1264.xml" ContentType="application/vnd.openxmlformats-officedocument.presentationml.tags+xml"/>
  <Override PartName="/ppt/tags/tag1450.xml" ContentType="application/vnd.openxmlformats-officedocument.presentationml.tags+xml"/>
  <Override PartName="/ppt/tags/tag1595.xml" ContentType="application/vnd.openxmlformats-officedocument.presentationml.tags+xml"/>
  <Override PartName="/ppt/tags/tag1781.xml" ContentType="application/vnd.openxmlformats-officedocument.presentationml.tags+xml"/>
  <Override PartName="/ppt/tags/tag2236.xml" ContentType="application/vnd.openxmlformats-officedocument.presentationml.tags+xml"/>
  <Override PartName="/ppt/tags/tag29.xml" ContentType="application/vnd.openxmlformats-officedocument.presentationml.tags+xml"/>
  <Override PartName="/ppt/tags/tag516.xml" ContentType="application/vnd.openxmlformats-officedocument.presentationml.tags+xml"/>
  <Override PartName="/ppt/tags/tag847.xml" ContentType="application/vnd.openxmlformats-officedocument.presentationml.tags+xml"/>
  <Override PartName="/ppt/tags/tag1009.xml" ContentType="application/vnd.openxmlformats-officedocument.presentationml.tags+xml"/>
  <Override PartName="/ppt/tags/tag1526.xml" ContentType="application/vnd.openxmlformats-officedocument.presentationml.tags+xml"/>
  <Override PartName="/ppt/tags/tag2075.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210.xml" ContentType="application/vnd.openxmlformats-officedocument.presentationml.tags+xml"/>
  <Override PartName="/ppt/tags/tag355.xml" ContentType="application/vnd.openxmlformats-officedocument.presentationml.tags+xml"/>
  <Override PartName="/ppt/tags/tag686.xml" ContentType="application/vnd.openxmlformats-officedocument.presentationml.tags+xml"/>
  <Override PartName="/ppt/tags/tag702.xml" ContentType="application/vnd.openxmlformats-officedocument.presentationml.tags+xml"/>
  <Override PartName="/ppt/tags/tag1034.xml" ContentType="application/vnd.openxmlformats-officedocument.presentationml.tags+xml"/>
  <Override PartName="/ppt/tags/tag1179.xml" ContentType="application/vnd.openxmlformats-officedocument.presentationml.tags+xml"/>
  <Override PartName="/ppt/tags/tag1365.xml" ContentType="application/vnd.openxmlformats-officedocument.presentationml.tags+xml"/>
  <Override PartName="/ppt/tags/tag1712.xml" ContentType="application/vnd.openxmlformats-officedocument.presentationml.tags+xml"/>
  <Override PartName="/ppt/tags/tag1857.xml" ContentType="application/vnd.openxmlformats-officedocument.presentationml.tags+xml"/>
  <Override PartName="/ppt/tags/tag2261.xml" ContentType="application/vnd.openxmlformats-officedocument.presentationml.tags+xml"/>
  <Override PartName="/ppt/tags/tag194.xml" ContentType="application/vnd.openxmlformats-officedocument.presentationml.tags+xml"/>
  <Override PartName="/ppt/tags/tag541.xml" ContentType="application/vnd.openxmlformats-officedocument.presentationml.tags+xml"/>
  <Override PartName="/ppt/tags/tag872.xml" ContentType="application/vnd.openxmlformats-officedocument.presentationml.tags+xml"/>
  <Override PartName="/ppt/tags/tag1220.xml" ContentType="application/vnd.openxmlformats-officedocument.presentationml.tags+xml"/>
  <Override PartName="/ppt/tags/tag1551.xml" ContentType="application/vnd.openxmlformats-officedocument.presentationml.tags+xml"/>
  <Override PartName="/ppt/tags/tag1696.xml" ContentType="application/vnd.openxmlformats-officedocument.presentationml.tags+xml"/>
  <Override PartName="/ppt/tags/tag1882.xml" ContentType="application/vnd.openxmlformats-officedocument.presentationml.tags+xml"/>
  <Override PartName="/ppt/tags/tag2006.xml" ContentType="application/vnd.openxmlformats-officedocument.presentationml.tags+xml"/>
  <Override PartName="/ppt/tags/tag380.xml" ContentType="application/vnd.openxmlformats-officedocument.presentationml.tags+xml"/>
  <Override PartName="/ppt/tags/tag617.xml" ContentType="application/vnd.openxmlformats-officedocument.presentationml.tags+xml"/>
  <Override PartName="/ppt/tags/tag803.xml" ContentType="application/vnd.openxmlformats-officedocument.presentationml.tags+xml"/>
  <Override PartName="/ppt/tags/tag948.xml" ContentType="application/vnd.openxmlformats-officedocument.presentationml.tags+xml"/>
  <Override PartName="/ppt/tags/tag1390.xml" ContentType="application/vnd.openxmlformats-officedocument.presentationml.tags+xml"/>
  <Override PartName="/ppt/tags/tag1627.xml" ContentType="application/vnd.openxmlformats-officedocument.presentationml.tags+xml"/>
  <Override PartName="/ppt/tags/tag1958.xml" ContentType="application/vnd.openxmlformats-officedocument.presentationml.tags+xml"/>
  <Override PartName="/ppt/tags/tag2031.xml" ContentType="application/vnd.openxmlformats-officedocument.presentationml.tags+xml"/>
  <Override PartName="/ppt/tags/tag217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311.xml" ContentType="application/vnd.openxmlformats-officedocument.presentationml.tags+xml"/>
  <Override PartName="/ppt/tags/tag456.xml" ContentType="application/vnd.openxmlformats-officedocument.presentationml.tags+xml"/>
  <Override PartName="/ppt/tags/tag642.xml" ContentType="application/vnd.openxmlformats-officedocument.presentationml.tags+xml"/>
  <Override PartName="/ppt/tags/tag787.xml" ContentType="application/vnd.openxmlformats-officedocument.presentationml.tags+xml"/>
  <Override PartName="/ppt/tags/tag1135.xml" ContentType="application/vnd.openxmlformats-officedocument.presentationml.tags+xml"/>
  <Override PartName="/ppt/tags/tag1321.xml" ContentType="application/vnd.openxmlformats-officedocument.presentationml.tags+xml"/>
  <Override PartName="/ppt/tags/tag1466.xml" ContentType="application/vnd.openxmlformats-officedocument.presentationml.tags+xml"/>
  <Override PartName="/ppt/tags/tag1797.xml" ContentType="application/vnd.openxmlformats-officedocument.presentationml.tags+xml"/>
  <Override PartName="/ppt/tags/tag1813.xml" ContentType="application/vnd.openxmlformats-officedocument.presentationml.tags+xml"/>
  <Override PartName="/ppt/tags/tag150.xml" ContentType="application/vnd.openxmlformats-officedocument.presentationml.tags+xml"/>
  <Override PartName="/ppt/tags/tag295.xml" ContentType="application/vnd.openxmlformats-officedocument.presentationml.tags+xml"/>
  <Override PartName="/ppt/tags/tag481.xml" ContentType="application/vnd.openxmlformats-officedocument.presentationml.tags+xml"/>
  <Override PartName="/ppt/tags/tag973.xml" ContentType="application/vnd.openxmlformats-officedocument.presentationml.tags+xml"/>
  <Override PartName="/ppt/tags/tag1160.xml" ContentType="application/vnd.openxmlformats-officedocument.presentationml.tags+xml"/>
  <Override PartName="/ppt/tags/tag1652.xml" ContentType="application/vnd.openxmlformats-officedocument.presentationml.tags+xml"/>
  <Override PartName="/ppt/tags/tag1983.xml" ContentType="application/vnd.openxmlformats-officedocument.presentationml.tags+xml"/>
  <Override PartName="/ppt/tags/tag2107.xml" ContentType="application/vnd.openxmlformats-officedocument.presentationml.tags+xml"/>
  <Override PartName="/ppt/tags/tag226.xml" ContentType="application/vnd.openxmlformats-officedocument.presentationml.tags+xml"/>
  <Override PartName="/ppt/tags/tag718.xml" ContentType="application/vnd.openxmlformats-officedocument.presentationml.tags+xml"/>
  <Override PartName="/ppt/tags/tag904.xml" ContentType="application/vnd.openxmlformats-officedocument.presentationml.tags+xml"/>
  <Override PartName="/ppt/tags/tag1491.xml" ContentType="application/vnd.openxmlformats-officedocument.presentationml.tags+xml"/>
  <Override PartName="/ppt/tags/tag1728.xml" ContentType="application/vnd.openxmlformats-officedocument.presentationml.tags+xml"/>
  <Override PartName="/ppt/tags/tag1914.xml" ContentType="application/vnd.openxmlformats-officedocument.presentationml.tags+xml"/>
  <Override PartName="/ppt/tags/tag2132.xml" ContentType="application/vnd.openxmlformats-officedocument.presentationml.tags+xml"/>
  <Override PartName="/ppt/tags/tag2277.xml" ContentType="application/vnd.openxmlformats-officedocument.presentationml.tags+xml"/>
  <Override PartName="/ppt/tags/tag412.xml" ContentType="application/vnd.openxmlformats-officedocument.presentationml.tags+xml"/>
  <Override PartName="/ppt/tags/tag557.xml" ContentType="application/vnd.openxmlformats-officedocument.presentationml.tags+xml"/>
  <Override PartName="/ppt/tags/tag743.xml" ContentType="application/vnd.openxmlformats-officedocument.presentationml.tags+xml"/>
  <Override PartName="/ppt/tags/tag888.xml" ContentType="application/vnd.openxmlformats-officedocument.presentationml.tags+xml"/>
  <Override PartName="/ppt/tags/tag1236.xml" ContentType="application/vnd.openxmlformats-officedocument.presentationml.tags+xml"/>
  <Override PartName="/ppt/tags/tag1422.xml" ContentType="application/vnd.openxmlformats-officedocument.presentationml.tags+xml"/>
  <Override PartName="/ppt/tags/tag1567.xml" ContentType="application/vnd.openxmlformats-officedocument.presentationml.tags+xml"/>
  <Override PartName="/ppt/tags/tag1753.xml" ContentType="application/vnd.openxmlformats-officedocument.presentationml.tags+xml"/>
  <Override PartName="/ppt/tags/tag1898.xml" ContentType="application/vnd.openxmlformats-officedocument.presentationml.tags+xml"/>
  <Override PartName="/ppt/tags/tag2208.xml" ContentType="application/vnd.openxmlformats-officedocument.presentationml.tags+xml"/>
  <Override PartName="/ppt/slides/slide13.xml" ContentType="application/vnd.openxmlformats-officedocument.presentationml.slide+xml"/>
  <Override PartName="/ppt/tags/tag95.xml" ContentType="application/vnd.openxmlformats-officedocument.presentationml.tags+xml"/>
  <Override PartName="/ppt/tags/tag251.xml" ContentType="application/vnd.openxmlformats-officedocument.presentationml.tags+xml"/>
  <Override PartName="/ppt/tags/tag396.xml" ContentType="application/vnd.openxmlformats-officedocument.presentationml.tags+xml"/>
  <Override PartName="/ppt/tags/tag582.xml" ContentType="application/vnd.openxmlformats-officedocument.presentationml.tags+xml"/>
  <Override PartName="/ppt/tags/tag819.xml" ContentType="application/vnd.openxmlformats-officedocument.presentationml.tags+xml"/>
  <Override PartName="/ppt/tags/tag1075.xml" ContentType="application/vnd.openxmlformats-officedocument.presentationml.tags+xml"/>
  <Override PartName="/ppt/tags/tag1261.xml" ContentType="application/vnd.openxmlformats-officedocument.presentationml.tags+xml"/>
  <Override PartName="/ppt/tags/tag1592.xml" ContentType="application/vnd.openxmlformats-officedocument.presentationml.tags+xml"/>
  <Override PartName="/ppt/tags/tag2047.xml" ContentType="application/vnd.openxmlformats-officedocument.presentationml.tags+xml"/>
  <Override PartName="/ppt/tags/tag26.xml" ContentType="application/vnd.openxmlformats-officedocument.presentationml.tags+xml"/>
  <Override PartName="/ppt/tags/tag327.xml" ContentType="application/vnd.openxmlformats-officedocument.presentationml.tags+xml"/>
  <Override PartName="/ppt/tags/tag658.xml" ContentType="application/vnd.openxmlformats-officedocument.presentationml.tags+xml"/>
  <Override PartName="/ppt/tags/tag989.xml" ContentType="application/vnd.openxmlformats-officedocument.presentationml.tags+xml"/>
  <Override PartName="/ppt/tags/tag1006.xml" ContentType="application/vnd.openxmlformats-officedocument.presentationml.tags+xml"/>
  <Override PartName="/ppt/tags/tag1337.xml" ContentType="application/vnd.openxmlformats-officedocument.presentationml.tags+xml"/>
  <Override PartName="/ppt/tags/tag1668.xml" ContentType="application/vnd.openxmlformats-officedocument.presentationml.tags+xml"/>
  <Override PartName="/ppt/tags/tag1829.xml" ContentType="application/vnd.openxmlformats-officedocument.presentationml.tags+xml"/>
  <Override PartName="/ppt/tags/tag2233.xml" ContentType="application/vnd.openxmlformats-officedocument.presentationml.tags+xml"/>
  <Override PartName="/ppt/tags/tag166.xml" ContentType="application/vnd.openxmlformats-officedocument.presentationml.tags+xml"/>
  <Override PartName="/ppt/tags/tag497.xml" ContentType="application/vnd.openxmlformats-officedocument.presentationml.tags+xml"/>
  <Override PartName="/ppt/tags/tag513.xml" ContentType="application/vnd.openxmlformats-officedocument.presentationml.tags+xml"/>
  <Override PartName="/ppt/tags/tag844.xml" ContentType="application/vnd.openxmlformats-officedocument.presentationml.tags+xml"/>
  <Override PartName="/ppt/tags/tag1176.xml" ContentType="application/vnd.openxmlformats-officedocument.presentationml.tags+xml"/>
  <Override PartName="/ppt/tags/tag1523.xml" ContentType="application/vnd.openxmlformats-officedocument.presentationml.tags+xml"/>
  <Override PartName="/ppt/tags/tag1854.xml" ContentType="application/vnd.openxmlformats-officedocument.presentationml.tags+xml"/>
  <Override PartName="/ppt/tags/tag1999.xml" ContentType="application/vnd.openxmlformats-officedocument.presentationml.tags+xml"/>
  <Override PartName="/ppt/tags/tag2072.xml" ContentType="application/vnd.openxmlformats-officedocument.presentationml.tags+xml"/>
  <Override PartName="/ppt/tags/tag2309.xml" ContentType="application/vnd.openxmlformats-officedocument.presentationml.tags+xml"/>
  <Override PartName="/ppt/tags/tag51.xml" ContentType="application/vnd.openxmlformats-officedocument.presentationml.tags+xml"/>
  <Override PartName="/ppt/tags/tag352.xml" ContentType="application/vnd.openxmlformats-officedocument.presentationml.tags+xml"/>
  <Override PartName="/ppt/tags/tag683.xml" ContentType="application/vnd.openxmlformats-officedocument.presentationml.tags+xml"/>
  <Override PartName="/ppt/tags/tag1031.xml" ContentType="application/vnd.openxmlformats-officedocument.presentationml.tags+xml"/>
  <Override PartName="/ppt/tags/tag1362.xml" ContentType="application/vnd.openxmlformats-officedocument.presentationml.tags+xml"/>
  <Override PartName="/ppt/tags/tag1693.xml" ContentType="application/vnd.openxmlformats-officedocument.presentationml.tags+xml"/>
  <Override PartName="/ppt/tags/tag2003.xml" ContentType="application/vnd.openxmlformats-officedocument.presentationml.tags+xml"/>
  <Override PartName="/ppt/tags/tag2148.xml" ContentType="application/vnd.openxmlformats-officedocument.presentationml.tags+xml"/>
  <Override PartName="/ppt/tags/tag191.xml" ContentType="application/vnd.openxmlformats-officedocument.presentationml.tags+xml"/>
  <Override PartName="/ppt/tags/tag428.xml" ContentType="application/vnd.openxmlformats-officedocument.presentationml.tags+xml"/>
  <Override PartName="/ppt/tags/tag614.xml" ContentType="application/vnd.openxmlformats-officedocument.presentationml.tags+xml"/>
  <Override PartName="/ppt/tags/tag759.xml" ContentType="application/vnd.openxmlformats-officedocument.presentationml.tags+xml"/>
  <Override PartName="/ppt/tags/tag945.xml" ContentType="application/vnd.openxmlformats-officedocument.presentationml.tags+xml"/>
  <Override PartName="/ppt/tags/tag1107.xml" ContentType="application/vnd.openxmlformats-officedocument.presentationml.tags+xml"/>
  <Override PartName="/ppt/tags/tag1438.xml" ContentType="application/vnd.openxmlformats-officedocument.presentationml.tags+xml"/>
  <Override PartName="/ppt/tags/tag1769.xml" ContentType="application/vnd.openxmlformats-officedocument.presentationml.tags+xml"/>
  <Override PartName="/ppt/tags/tag122.xml" ContentType="application/vnd.openxmlformats-officedocument.presentationml.tags+xml"/>
  <Override PartName="/ppt/tags/tag267.xml" ContentType="application/vnd.openxmlformats-officedocument.presentationml.tags+xml"/>
  <Override PartName="/ppt/tags/tag453.xml" ContentType="application/vnd.openxmlformats-officedocument.presentationml.tags+xml"/>
  <Override PartName="/ppt/tags/tag598.xml" ContentType="application/vnd.openxmlformats-officedocument.presentationml.tags+xml"/>
  <Override PartName="/ppt/tags/tag784.xml" ContentType="application/vnd.openxmlformats-officedocument.presentationml.tags+xml"/>
  <Override PartName="/ppt/tags/tag800.xml" ContentType="application/vnd.openxmlformats-officedocument.presentationml.tags+xml"/>
  <Override PartName="/ppt/tags/tag1132.xml" ContentType="application/vnd.openxmlformats-officedocument.presentationml.tags+xml"/>
  <Override PartName="/ppt/tags/tag1277.xml" ContentType="application/vnd.openxmlformats-officedocument.presentationml.tags+xml"/>
  <Override PartName="/ppt/tags/tag1624.xml" ContentType="application/vnd.openxmlformats-officedocument.presentationml.tags+xml"/>
  <Override PartName="/ppt/tags/tag1810.xml" ContentType="application/vnd.openxmlformats-officedocument.presentationml.tags+xml"/>
  <Override PartName="/ppt/tags/tag1955.xml" ContentType="application/vnd.openxmlformats-officedocument.presentationml.tags+xml"/>
  <Override PartName="/ppt/tags/tag2173.xml" ContentType="application/vnd.openxmlformats-officedocument.presentationml.tags+xml"/>
  <Override PartName="/ppt/slides/slide4.xml" ContentType="application/vnd.openxmlformats-officedocument.presentationml.slide+xml"/>
  <Override PartName="/ppt/slideLayouts/slideLayout6.xml" ContentType="application/vnd.openxmlformats-officedocument.presentationml.slideLayout+xml"/>
  <Override PartName="/ppt/tags/tag292.xml" ContentType="application/vnd.openxmlformats-officedocument.presentationml.tags+xml"/>
  <Override PartName="/ppt/tags/tag529.xml" ContentType="application/vnd.openxmlformats-officedocument.presentationml.tags+xml"/>
  <Override PartName="/ppt/tags/tag970.xml" ContentType="application/vnd.openxmlformats-officedocument.presentationml.tags+xml"/>
  <Override PartName="/ppt/tags/tag1463.xml" ContentType="application/vnd.openxmlformats-officedocument.presentationml.tags+xml"/>
  <Override PartName="/ppt/tags/tag1794.xml" ContentType="application/vnd.openxmlformats-officedocument.presentationml.tags+xml"/>
  <Override PartName="/ppt/tags/tag1980.xml" ContentType="application/vnd.openxmlformats-officedocument.presentationml.tags+xml"/>
  <Override PartName="/ppt/tags/tag2104.xml" ContentType="application/vnd.openxmlformats-officedocument.presentationml.tags+xml"/>
  <Override PartName="/ppt/tags/tag2249.xml" ContentType="application/vnd.openxmlformats-officedocument.presentationml.tags+xml"/>
  <Override PartName="/ppt/tags/tag368.xml" ContentType="application/vnd.openxmlformats-officedocument.presentationml.tags+xml"/>
  <Override PartName="/ppt/tags/tag715.xml" ContentType="application/vnd.openxmlformats-officedocument.presentationml.tags+xml"/>
  <Override PartName="/ppt/tags/tag1047.xml" ContentType="application/vnd.openxmlformats-officedocument.presentationml.tags+xml"/>
  <Override PartName="/ppt/tags/tag1208.xml" ContentType="application/vnd.openxmlformats-officedocument.presentationml.tags+xml"/>
  <Override PartName="/ppt/tags/tag1539.xml" ContentType="application/vnd.openxmlformats-officedocument.presentationml.tags+xml"/>
  <Override PartName="/ppt/tags/tag1725.xml" ContentType="application/vnd.openxmlformats-officedocument.presentationml.tags+xml"/>
  <Override PartName="/ppt/tags/tag2088.xml" ContentType="application/vnd.openxmlformats-officedocument.presentationml.tags+xml"/>
  <Override PartName="/ppt/tags/tag2274.xml" ContentType="application/vnd.openxmlformats-officedocument.presentationml.tags+xml"/>
  <Override PartName="/ppt/tags/tag67.xml" ContentType="application/vnd.openxmlformats-officedocument.presentationml.tags+xml"/>
  <Override PartName="/ppt/tags/tag223.xml" ContentType="application/vnd.openxmlformats-officedocument.presentationml.tags+xml"/>
  <Override PartName="/ppt/tags/tag554.xml" ContentType="application/vnd.openxmlformats-officedocument.presentationml.tags+xml"/>
  <Override PartName="/ppt/tags/tag699.xml" ContentType="application/vnd.openxmlformats-officedocument.presentationml.tags+xml"/>
  <Override PartName="/ppt/tags/tag885.xml" ContentType="application/vnd.openxmlformats-officedocument.presentationml.tags+xml"/>
  <Override PartName="/ppt/tags/tag901.xml" ContentType="application/vnd.openxmlformats-officedocument.presentationml.tags+xml"/>
  <Override PartName="/ppt/tags/tag1233.xml" ContentType="application/vnd.openxmlformats-officedocument.presentationml.tags+xml"/>
  <Override PartName="/ppt/tags/tag1378.xml" ContentType="application/vnd.openxmlformats-officedocument.presentationml.tags+xml"/>
  <Override PartName="/ppt/tags/tag1564.xml" ContentType="application/vnd.openxmlformats-officedocument.presentationml.tags+xml"/>
  <Override PartName="/ppt/tags/tag1895.xml" ContentType="application/vnd.openxmlformats-officedocument.presentationml.tags+xml"/>
  <Override PartName="/ppt/tags/tag1911.xml" ContentType="application/vnd.openxmlformats-officedocument.presentationml.tags+xml"/>
  <Override PartName="/ppt/tags/tag2019.xml" ContentType="application/vnd.openxmlformats-officedocument.presentationml.tags+xml"/>
  <Override PartName="/ppt/slides/slide10.xml" ContentType="application/vnd.openxmlformats-officedocument.presentationml.slide+xml"/>
  <Override PartName="/ppt/tags/tag92.xml" ContentType="application/vnd.openxmlformats-officedocument.presentationml.tags+xml"/>
  <Override PartName="/ppt/tags/tag393.xml" ContentType="application/vnd.openxmlformats-officedocument.presentationml.tags+xml"/>
  <Override PartName="/ppt/tags/tag740.xml" ContentType="application/vnd.openxmlformats-officedocument.presentationml.tags+xml"/>
  <Override PartName="/ppt/tags/tag1072.xml" ContentType="application/vnd.openxmlformats-officedocument.presentationml.tags+xml"/>
  <Override PartName="/ppt/tags/tag1309.xml" ContentType="application/vnd.openxmlformats-officedocument.presentationml.tags+xml"/>
  <Override PartName="/ppt/tags/tag1750.xml" ContentType="application/vnd.openxmlformats-officedocument.presentationml.tags+xml"/>
  <Override PartName="/ppt/tags/tag2189.xml" ContentType="application/vnd.openxmlformats-officedocument.presentationml.tags+xml"/>
  <Override PartName="/ppt/tags/tag2205.xml" ContentType="application/vnd.openxmlformats-officedocument.presentationml.tags+xml"/>
  <Override PartName="/ppt/tags/tag138.xml" ContentType="application/vnd.openxmlformats-officedocument.presentationml.tags+xml"/>
  <Override PartName="/ppt/tags/tag324.xml" ContentType="application/vnd.openxmlformats-officedocument.presentationml.tags+xml"/>
  <Override PartName="/ppt/tags/tag469.xml" ContentType="application/vnd.openxmlformats-officedocument.presentationml.tags+xml"/>
  <Override PartName="/ppt/tags/tag816.xml" ContentType="application/vnd.openxmlformats-officedocument.presentationml.tags+xml"/>
  <Override PartName="/ppt/tags/tag1148.xml" ContentType="application/vnd.openxmlformats-officedocument.presentationml.tags+xml"/>
  <Override PartName="/ppt/tags/tag1479.xml" ContentType="application/vnd.openxmlformats-officedocument.presentationml.tags+xml"/>
  <Override PartName="/ppt/tags/tag1826.xml" ContentType="application/vnd.openxmlformats-officedocument.presentationml.tags+xml"/>
  <Override PartName="/ppt/tags/tag2044.xml" ContentType="application/vnd.openxmlformats-officedocument.presentationml.tags+xml"/>
  <Override PartName="/ppt/tags/tag2230.xml" ContentType="application/vnd.openxmlformats-officedocument.presentationml.tags+xml"/>
  <Override PartName="/ppt/tags/tag23.xml" ContentType="application/vnd.openxmlformats-officedocument.presentationml.tags+xml"/>
  <Override PartName="/ppt/tags/tag163.xml" ContentType="application/vnd.openxmlformats-officedocument.presentationml.tags+xml"/>
  <Override PartName="/ppt/tags/tag510.xml" ContentType="application/vnd.openxmlformats-officedocument.presentationml.tags+xml"/>
  <Override PartName="/ppt/tags/tag655.xml" ContentType="application/vnd.openxmlformats-officedocument.presentationml.tags+xml"/>
  <Override PartName="/ppt/tags/tag841.xml" ContentType="application/vnd.openxmlformats-officedocument.presentationml.tags+xml"/>
  <Override PartName="/ppt/tags/tag986.xml" ContentType="application/vnd.openxmlformats-officedocument.presentationml.tags+xml"/>
  <Override PartName="/ppt/tags/tag1003.xml" ContentType="application/vnd.openxmlformats-officedocument.presentationml.tags+xml"/>
  <Override PartName="/ppt/tags/tag1334.xml" ContentType="application/vnd.openxmlformats-officedocument.presentationml.tags+xml"/>
  <Override PartName="/ppt/tags/tag1520.xml" ContentType="application/vnd.openxmlformats-officedocument.presentationml.tags+xml"/>
  <Override PartName="/ppt/tags/tag1665.xml" ContentType="application/vnd.openxmlformats-officedocument.presentationml.tags+xml"/>
  <Override PartName="/ppt/tags/tag1851.xml" ContentType="application/vnd.openxmlformats-officedocument.presentationml.tags+xml"/>
  <Override PartName="/ppt/tags/tag1996.xml" ContentType="application/vnd.openxmlformats-officedocument.presentationml.tags+xml"/>
  <Override PartName="/ppt/tags/tag2306.xml" ContentType="application/vnd.openxmlformats-officedocument.presentationml.tags+xml"/>
  <Override PartName="/ppt/tags/tag9.xml" ContentType="application/vnd.openxmlformats-officedocument.presentationml.tags+xml"/>
  <Override PartName="/ppt/tags/tag494.xml" ContentType="application/vnd.openxmlformats-officedocument.presentationml.tags+xml"/>
  <Override PartName="/ppt/tags/tag680.xml" ContentType="application/vnd.openxmlformats-officedocument.presentationml.tags+xml"/>
  <Override PartName="/ppt/tags/tag917.xml" ContentType="application/vnd.openxmlformats-officedocument.presentationml.tags+xml"/>
  <Override PartName="/ppt/tags/tag1173.xml" ContentType="application/vnd.openxmlformats-officedocument.presentationml.tags+xml"/>
  <Override PartName="/ppt/tags/tag1690.xml" ContentType="application/vnd.openxmlformats-officedocument.presentationml.tags+xml"/>
  <Override PartName="/ppt/tags/tag2145.xml" ContentType="application/vnd.openxmlformats-officedocument.presentationml.tags+xml"/>
  <Override PartName="/ppt/tags/tag239.xml" ContentType="application/vnd.openxmlformats-officedocument.presentationml.tags+xml"/>
  <Override PartName="/ppt/tags/tag425.xml" ContentType="application/vnd.openxmlformats-officedocument.presentationml.tags+xml"/>
  <Override PartName="/ppt/tags/tag756.xml" ContentType="application/vnd.openxmlformats-officedocument.presentationml.tags+xml"/>
  <Override PartName="/ppt/tags/tag1104.xml" ContentType="application/vnd.openxmlformats-officedocument.presentationml.tags+xml"/>
  <Override PartName="/ppt/tags/tag1249.xml" ContentType="application/vnd.openxmlformats-officedocument.presentationml.tags+xml"/>
  <Override PartName="/ppt/tags/tag1435.xml" ContentType="application/vnd.openxmlformats-officedocument.presentationml.tags+xml"/>
  <Override PartName="/ppt/tags/tag1927.xml" ContentType="application/vnd.openxmlformats-officedocument.presentationml.tags+xml"/>
  <Override PartName="/ppt/tags/tag2000.xml" ContentType="application/vnd.openxmlformats-officedocument.presentationml.tags+xml"/>
  <Override PartName="/ppt/tags/tag264.xml" ContentType="application/vnd.openxmlformats-officedocument.presentationml.tags+xml"/>
  <Override PartName="/ppt/tags/tag595.xml" ContentType="application/vnd.openxmlformats-officedocument.presentationml.tags+xml"/>
  <Override PartName="/ppt/tags/tag611.xml" ContentType="application/vnd.openxmlformats-officedocument.presentationml.tags+xml"/>
  <Override PartName="/ppt/tags/tag942.xml" ContentType="application/vnd.openxmlformats-officedocument.presentationml.tags+xml"/>
  <Override PartName="/ppt/tags/tag1088.xml" ContentType="application/vnd.openxmlformats-officedocument.presentationml.tags+xml"/>
  <Override PartName="/ppt/tags/tag1274.xml" ContentType="application/vnd.openxmlformats-officedocument.presentationml.tags+xml"/>
  <Override PartName="/ppt/tags/tag1621.xml" ContentType="application/vnd.openxmlformats-officedocument.presentationml.tags+xml"/>
  <Override PartName="/ppt/tags/tag1766.xml" ContentType="application/vnd.openxmlformats-officedocument.presentationml.tags+xml"/>
  <Override PartName="/ppt/tags/tag1952.xml" ContentType="application/vnd.openxmlformats-officedocument.presentationml.tags+xml"/>
  <Override PartName="/ppt/tags/tag2170.xml" ContentType="application/vnd.openxmlformats-officedocument.presentationml.tags+xml"/>
  <Override PartName="/ppt/slides/slide1.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450.xml" ContentType="application/vnd.openxmlformats-officedocument.presentationml.tags+xml"/>
  <Override PartName="/ppt/tags/tag781.xml" ContentType="application/vnd.openxmlformats-officedocument.presentationml.tags+xml"/>
  <Override PartName="/ppt/tags/tag1019.xml" ContentType="application/vnd.openxmlformats-officedocument.presentationml.tags+xml"/>
  <Override PartName="/ppt/tags/tag1460.xml" ContentType="application/vnd.openxmlformats-officedocument.presentationml.tags+xml"/>
  <Override PartName="/ppt/tags/tag1791.xml" ContentType="application/vnd.openxmlformats-officedocument.presentationml.tags+xml"/>
  <Override PartName="/ppt/tags/tag2101.xml" ContentType="application/vnd.openxmlformats-officedocument.presentationml.tags+xml"/>
  <Override PartName="/ppt/notesSlides/notesSlide17.xml" ContentType="application/vnd.openxmlformats-officedocument.presentationml.notesSlide+xml"/>
  <Override PartName="/ppt/tags/tag2246.xml" ContentType="application/vnd.openxmlformats-officedocument.presentationml.tags+xml"/>
  <Override PartName="/ppt/tags/tag179.xml" ContentType="application/vnd.openxmlformats-officedocument.presentationml.tags+xml"/>
  <Override PartName="/ppt/tags/tag526.xml" ContentType="application/vnd.openxmlformats-officedocument.presentationml.tags+xml"/>
  <Override PartName="/ppt/tags/tag712.xml" ContentType="application/vnd.openxmlformats-officedocument.presentationml.tags+xml"/>
  <Override PartName="/ppt/tags/tag857.xml" ContentType="application/vnd.openxmlformats-officedocument.presentationml.tags+xml"/>
  <Override PartName="/ppt/tags/tag1205.xml" ContentType="application/vnd.openxmlformats-officedocument.presentationml.tags+xml"/>
  <Override PartName="/ppt/tags/tag1536.xml" ContentType="application/vnd.openxmlformats-officedocument.presentationml.tags+xml"/>
  <Override PartName="/ppt/tags/tag1867.xml" ContentType="application/vnd.openxmlformats-officedocument.presentationml.tags+xml"/>
  <Override PartName="/ppt/tags/tag2085.xml" ContentType="application/vnd.openxmlformats-officedocument.presentationml.tags+xml"/>
  <Override PartName="/ppt/tags/tag64.xml" ContentType="application/vnd.openxmlformats-officedocument.presentationml.tags+xml"/>
  <Override PartName="/ppt/tags/tag220.xml" ContentType="application/vnd.openxmlformats-officedocument.presentationml.tags+xml"/>
  <Override PartName="/ppt/tags/tag365.xml" ContentType="application/vnd.openxmlformats-officedocument.presentationml.tags+xml"/>
  <Override PartName="/ppt/tags/tag551.xml" ContentType="application/vnd.openxmlformats-officedocument.presentationml.tags+xml"/>
  <Override PartName="/ppt/tags/tag696.xml" ContentType="application/vnd.openxmlformats-officedocument.presentationml.tags+xml"/>
  <Override PartName="/ppt/tags/tag1044.xml" ContentType="application/vnd.openxmlformats-officedocument.presentationml.tags+xml"/>
  <Override PartName="/ppt/tags/tag1189.xml" ContentType="application/vnd.openxmlformats-officedocument.presentationml.tags+xml"/>
  <Override PartName="/ppt/tags/tag1230.xml" ContentType="application/vnd.openxmlformats-officedocument.presentationml.tags+xml"/>
  <Override PartName="/ppt/tags/tag1375.xml" ContentType="application/vnd.openxmlformats-officedocument.presentationml.tags+xml"/>
  <Override PartName="/ppt/tags/tag1722.xml" ContentType="application/vnd.openxmlformats-officedocument.presentationml.tags+xml"/>
  <Override PartName="/ppt/tags/tag2271.xml" ContentType="application/vnd.openxmlformats-officedocument.presentationml.tags+xml"/>
  <Override PartName="/ppt/tags/tag390.xml" ContentType="application/vnd.openxmlformats-officedocument.presentationml.tags+xml"/>
  <Override PartName="/ppt/tags/tag882.xml" ContentType="application/vnd.openxmlformats-officedocument.presentationml.tags+xml"/>
  <Override PartName="/ppt/notesSlides/notesSlide8.xml" ContentType="application/vnd.openxmlformats-officedocument.presentationml.notesSlide+xml"/>
  <Override PartName="/ppt/tags/tag1561.xml" ContentType="application/vnd.openxmlformats-officedocument.presentationml.tags+xml"/>
  <Override PartName="/ppt/tags/tag1892.xml" ContentType="application/vnd.openxmlformats-officedocument.presentationml.tags+xml"/>
  <Override PartName="/ppt/tags/tag2016.xml" ContentType="application/vnd.openxmlformats-officedocument.presentationml.tags+xml"/>
  <Override PartName="/ppt/tags/tag2202.xml" ContentType="application/vnd.openxmlformats-officedocument.presentationml.tags+xml"/>
  <Override PartName="/ppt/tags/tag135.xml" ContentType="application/vnd.openxmlformats-officedocument.presentationml.tags+xml"/>
  <Override PartName="/ppt/tags/tag627.xml" ContentType="application/vnd.openxmlformats-officedocument.presentationml.tags+xml"/>
  <Override PartName="/ppt/tags/tag813.xml" ContentType="application/vnd.openxmlformats-officedocument.presentationml.tags+xml"/>
  <Override PartName="/ppt/tags/tag958.xml" ContentType="application/vnd.openxmlformats-officedocument.presentationml.tags+xml"/>
  <Override PartName="/ppt/tags/tag1306.xml" ContentType="application/vnd.openxmlformats-officedocument.presentationml.tags+xml"/>
  <Override PartName="/ppt/tags/tag1637.xml" ContentType="application/vnd.openxmlformats-officedocument.presentationml.tags+xml"/>
  <Override PartName="/ppt/tags/tag1823.xml" ContentType="application/vnd.openxmlformats-officedocument.presentationml.tags+xml"/>
  <Override PartName="/ppt/tags/tag1968.xml" ContentType="application/vnd.openxmlformats-officedocument.presentationml.tags+xml"/>
  <Override PartName="/ppt/tags/tag2041.xml" ContentType="application/vnd.openxmlformats-officedocument.presentationml.tags+xml"/>
  <Override PartName="/ppt/tags/tag2186.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tags/tag321.xml" ContentType="application/vnd.openxmlformats-officedocument.presentationml.tags+xml"/>
  <Override PartName="/ppt/tags/tag466.xml" ContentType="application/vnd.openxmlformats-officedocument.presentationml.tags+xml"/>
  <Override PartName="/ppt/tags/tag652.xml" ContentType="application/vnd.openxmlformats-officedocument.presentationml.tags+xml"/>
  <Override PartName="/ppt/tags/tag797.xml" ContentType="application/vnd.openxmlformats-officedocument.presentationml.tags+xml"/>
  <Override PartName="/ppt/tags/tag983.xml" ContentType="application/vnd.openxmlformats-officedocument.presentationml.tags+xml"/>
  <Override PartName="/ppt/tags/tag1000.xml" ContentType="application/vnd.openxmlformats-officedocument.presentationml.tags+xml"/>
  <Override PartName="/ppt/tags/tag1145.xml" ContentType="application/vnd.openxmlformats-officedocument.presentationml.tags+xml"/>
  <Override PartName="/ppt/tags/tag1331.xml" ContentType="application/vnd.openxmlformats-officedocument.presentationml.tags+xml"/>
  <Override PartName="/ppt/tags/tag1476.xml" ContentType="application/vnd.openxmlformats-officedocument.presentationml.tags+xml"/>
  <Override PartName="/ppt/tags/tag1662.xml" ContentType="application/vnd.openxmlformats-officedocument.presentationml.tags+xml"/>
  <Override PartName="/ppt/tags/tag2117.xml" ContentType="application/vnd.openxmlformats-officedocument.presentationml.tags+xml"/>
  <Override PartName="/ppt/tags/tag6.xml" ContentType="application/vnd.openxmlformats-officedocument.presentationml.tags+xml"/>
  <Override PartName="/ppt/tags/tag160.xml" ContentType="application/vnd.openxmlformats-officedocument.presentationml.tags+xml"/>
  <Override PartName="/ppt/tags/tag491.xml" ContentType="application/vnd.openxmlformats-officedocument.presentationml.tags+xml"/>
  <Override PartName="/ppt/tags/tag728.xml" ContentType="application/vnd.openxmlformats-officedocument.presentationml.tags+xml"/>
  <Override PartName="/ppt/tags/tag1170.xml" ContentType="application/vnd.openxmlformats-officedocument.presentationml.tags+xml"/>
  <Override PartName="/ppt/tags/tag1407.xml" ContentType="application/vnd.openxmlformats-officedocument.presentationml.tags+xml"/>
  <Override PartName="/ppt/tags/tag1993.xml" ContentType="application/vnd.openxmlformats-officedocument.presentationml.tags+xml"/>
  <Override PartName="/ppt/tags/tag2287.xml" ContentType="application/vnd.openxmlformats-officedocument.presentationml.tags+xml"/>
  <Override PartName="/ppt/tags/tag2303.xml" ContentType="application/vnd.openxmlformats-officedocument.presentationml.tags+xml"/>
  <Override PartName="/ppt/tags/tag236.xml" ContentType="application/vnd.openxmlformats-officedocument.presentationml.tags+xml"/>
  <Override PartName="/ppt/tags/tag567.xml" ContentType="application/vnd.openxmlformats-officedocument.presentationml.tags+xml"/>
  <Override PartName="/ppt/tags/tag898.xml" ContentType="application/vnd.openxmlformats-officedocument.presentationml.tags+xml"/>
  <Override PartName="/ppt/tags/tag914.xml" ContentType="application/vnd.openxmlformats-officedocument.presentationml.tags+xml"/>
  <Override PartName="/ppt/tags/tag1246.xml" ContentType="application/vnd.openxmlformats-officedocument.presentationml.tags+xml"/>
  <Override PartName="/ppt/tags/tag1738.xml" ContentType="application/vnd.openxmlformats-officedocument.presentationml.tags+xml"/>
  <Override PartName="/ppt/tags/tag1924.xml" ContentType="application/vnd.openxmlformats-officedocument.presentationml.tags+xml"/>
  <Override PartName="/ppt/tags/tag2142.xml" ContentType="application/vnd.openxmlformats-officedocument.presentationml.tags+xml"/>
  <Override PartName="/ppt/tags/tag422.xml" ContentType="application/vnd.openxmlformats-officedocument.presentationml.tags+xml"/>
  <Override PartName="/ppt/tags/tag753.xml" ContentType="application/vnd.openxmlformats-officedocument.presentationml.tags+xml"/>
  <Override PartName="/ppt/tags/tag1085.xml" ContentType="application/vnd.openxmlformats-officedocument.presentationml.tags+xml"/>
  <Override PartName="/ppt/tags/tag1101.xml" ContentType="application/vnd.openxmlformats-officedocument.presentationml.tags+xml"/>
  <Override PartName="/ppt/tags/tag1432.xml" ContentType="application/vnd.openxmlformats-officedocument.presentationml.tags+xml"/>
  <Override PartName="/ppt/tags/tag1577.xml" ContentType="application/vnd.openxmlformats-officedocument.presentationml.tags+xml"/>
  <Override PartName="/ppt/tags/tag1763.xml" ContentType="application/vnd.openxmlformats-officedocument.presentationml.tags+xml"/>
  <Override PartName="/ppt/tags/tag2218.xml" ContentType="application/vnd.openxmlformats-officedocument.presentationml.tags+xml"/>
  <Override PartName="/ppt/slides/slide23.xml" ContentType="application/vnd.openxmlformats-officedocument.presentationml.slide+xml"/>
  <Override PartName="/ppt/tags/tag261.xml" ContentType="application/vnd.openxmlformats-officedocument.presentationml.tags+xml"/>
  <Override PartName="/ppt/tags/tag592.xml" ContentType="application/vnd.openxmlformats-officedocument.presentationml.tags+xml"/>
  <Override PartName="/ppt/tags/tag829.xml" ContentType="application/vnd.openxmlformats-officedocument.presentationml.tags+xml"/>
  <Override PartName="/ppt/tags/tag1271.xml" ContentType="application/vnd.openxmlformats-officedocument.presentationml.tags+xml"/>
  <Override PartName="/ppt/tags/tag1508.xml" ContentType="application/vnd.openxmlformats-officedocument.presentationml.tags+xml"/>
  <Override PartName="/ppt/tags/tag1839.xml" ContentType="application/vnd.openxmlformats-officedocument.presentationml.tags+xml"/>
  <Override PartName="/ppt/tags/tag2057.xml" ContentType="application/vnd.openxmlformats-officedocument.presentationml.tags+xml"/>
  <Override PartName="/ppt/tags/tag36.xml" ContentType="application/vnd.openxmlformats-officedocument.presentationml.tags+xml"/>
  <Override PartName="/ppt/tags/tag337.xml" ContentType="application/vnd.openxmlformats-officedocument.presentationml.tags+xml"/>
  <Override PartName="/ppt/tags/tag523.xml" ContentType="application/vnd.openxmlformats-officedocument.presentationml.tags+xml"/>
  <Override PartName="/ppt/tags/tag668.xml" ContentType="application/vnd.openxmlformats-officedocument.presentationml.tags+xml"/>
  <Override PartName="/ppt/tags/tag854.xml" ContentType="application/vnd.openxmlformats-officedocument.presentationml.tags+xml"/>
  <Override PartName="/ppt/tags/tag999.xml" ContentType="application/vnd.openxmlformats-officedocument.presentationml.tags+xml"/>
  <Override PartName="/ppt/tags/tag1016.xml" ContentType="application/vnd.openxmlformats-officedocument.presentationml.tags+xml"/>
  <Override PartName="/ppt/tags/tag1202.xml" ContentType="application/vnd.openxmlformats-officedocument.presentationml.tags+xml"/>
  <Override PartName="/ppt/tags/tag1347.xml" ContentType="application/vnd.openxmlformats-officedocument.presentationml.tags+xml"/>
  <Override PartName="/ppt/notesSlides/notesSlide14.xml" ContentType="application/vnd.openxmlformats-officedocument.presentationml.notesSlide+xml"/>
  <Override PartName="/ppt/tags/tag1678.xml" ContentType="application/vnd.openxmlformats-officedocument.presentationml.tags+xml"/>
  <Override PartName="/ppt/tags/tag2243.xml" ContentType="application/vnd.openxmlformats-officedocument.presentationml.tags+xml"/>
  <Override PartName="/ppt/tags/tag61.xml" ContentType="application/vnd.openxmlformats-officedocument.presentationml.tags+xml"/>
  <Override PartName="/ppt/tags/tag176.xml" ContentType="application/vnd.openxmlformats-officedocument.presentationml.tags+xml"/>
  <Override PartName="/ppt/tags/tag362.xml" ContentType="application/vnd.openxmlformats-officedocument.presentationml.tags+xml"/>
  <Override PartName="/ppt/tags/tag693.xml" ContentType="application/vnd.openxmlformats-officedocument.presentationml.tags+xml"/>
  <Override PartName="/ppt/tags/tag1041.xml" ContentType="application/vnd.openxmlformats-officedocument.presentationml.tags+xml"/>
  <Override PartName="/ppt/tags/tag1186.xml" ContentType="application/vnd.openxmlformats-officedocument.presentationml.tags+xml"/>
  <Override PartName="/ppt/tags/tag1533.xml" ContentType="application/vnd.openxmlformats-officedocument.presentationml.tags+xml"/>
  <Override PartName="/ppt/tags/tag1864.xml" ContentType="application/vnd.openxmlformats-officedocument.presentationml.tags+xml"/>
  <Override PartName="/ppt/tags/tag2082.xml" ContentType="application/vnd.openxmlformats-officedocument.presentationml.tags+xml"/>
  <Override PartName="/ppt/tags/tag2319.xml" ContentType="application/vnd.openxmlformats-officedocument.presentationml.tags+xml"/>
  <Override PartName="/ppt/tags/tag107.xml" ContentType="application/vnd.openxmlformats-officedocument.presentationml.tags+xml"/>
  <Override PartName="/ppt/tags/tag438.xml" ContentType="application/vnd.openxmlformats-officedocument.presentationml.tags+xml"/>
  <Override PartName="/ppt/tags/tag1372.xml" ContentType="application/vnd.openxmlformats-officedocument.presentationml.tags+xml"/>
  <Override PartName="/ppt/tags/tag1609.xml" ContentType="application/vnd.openxmlformats-officedocument.presentationml.tags+xml"/>
  <Override PartName="/ppt/tags/tag2013.xml" ContentType="application/vnd.openxmlformats-officedocument.presentationml.tags+xml"/>
  <Override PartName="/ppt/tags/tag2158.xml" ContentType="application/vnd.openxmlformats-officedocument.presentationml.tags+xml"/>
  <Override PartName="/ppt/tags/tag277.xml" ContentType="application/vnd.openxmlformats-officedocument.presentationml.tags+xml"/>
  <Override PartName="/ppt/tags/tag624.xml" ContentType="application/vnd.openxmlformats-officedocument.presentationml.tags+xml"/>
  <Override PartName="/ppt/notesSlides/notesSlide5.xml" ContentType="application/vnd.openxmlformats-officedocument.presentationml.notesSlide+xml"/>
  <Override PartName="/ppt/tags/tag769.xml" ContentType="application/vnd.openxmlformats-officedocument.presentationml.tags+xml"/>
  <Override PartName="/ppt/tags/tag955.xml" ContentType="application/vnd.openxmlformats-officedocument.presentationml.tags+xml"/>
  <Override PartName="/ppt/tags/tag1117.xml" ContentType="application/vnd.openxmlformats-officedocument.presentationml.tags+xml"/>
  <Override PartName="/ppt/tags/tag1303.xml" ContentType="application/vnd.openxmlformats-officedocument.presentationml.tags+xml"/>
  <Override PartName="/ppt/tags/tag1448.xml" ContentType="application/vnd.openxmlformats-officedocument.presentationml.tags+xml"/>
  <Override PartName="/ppt/tags/tag1634.xml" ContentType="application/vnd.openxmlformats-officedocument.presentationml.tags+xml"/>
  <Override PartName="/ppt/tags/tag1779.xml" ContentType="application/vnd.openxmlformats-officedocument.presentationml.tags+xml"/>
  <Override PartName="/ppt/tags/tag1965.xml" ContentType="application/vnd.openxmlformats-officedocument.presentationml.tags+xml"/>
  <Override PartName="/ppt/tags/tag2183.xml" ContentType="application/vnd.openxmlformats-officedocument.presentationml.tags+xml"/>
  <Override PartName="/ppt/tags/tag132.xml" ContentType="application/vnd.openxmlformats-officedocument.presentationml.tags+xml"/>
  <Override PartName="/ppt/tags/tag463.xml" ContentType="application/vnd.openxmlformats-officedocument.presentationml.tags+xml"/>
  <Override PartName="/ppt/tags/tag794.xml" ContentType="application/vnd.openxmlformats-officedocument.presentationml.tags+xml"/>
  <Override PartName="/ppt/tags/tag810.xml" ContentType="application/vnd.openxmlformats-officedocument.presentationml.tags+xml"/>
  <Override PartName="/ppt/tags/tag1142.xml" ContentType="application/vnd.openxmlformats-officedocument.presentationml.tags+xml"/>
  <Override PartName="/ppt/tags/tag1287.xml" ContentType="application/vnd.openxmlformats-officedocument.presentationml.tags+xml"/>
  <Override PartName="/ppt/tags/tag1473.xml" ContentType="application/vnd.openxmlformats-officedocument.presentationml.tags+xml"/>
  <Override PartName="/ppt/tags/tag1820.xml" ContentType="application/vnd.openxmlformats-officedocument.presentationml.tags+xml"/>
  <Override PartName="/ppt/tags/tag2259.xml" ContentType="application/vnd.openxmlformats-officedocument.presentationml.tags+xml"/>
  <Override PartName="/ppt/tags/tag208.xml" ContentType="application/vnd.openxmlformats-officedocument.presentationml.tags+xml"/>
  <Override PartName="/ppt/tags/tag539.xml" ContentType="application/vnd.openxmlformats-officedocument.presentationml.tags+xml"/>
  <Override PartName="/ppt/tags/tag980.xml" ContentType="application/vnd.openxmlformats-officedocument.presentationml.tags+xml"/>
  <Override PartName="/ppt/tags/tag1218.xml" ContentType="application/vnd.openxmlformats-officedocument.presentationml.tags+xml"/>
  <Override PartName="/ppt/tags/tag1549.xml" ContentType="application/vnd.openxmlformats-officedocument.presentationml.tags+xml"/>
  <Override PartName="/ppt/tags/tag1990.xml" ContentType="application/vnd.openxmlformats-officedocument.presentationml.tags+xml"/>
  <Override PartName="/ppt/tags/tag2098.xml" ContentType="application/vnd.openxmlformats-officedocument.presentationml.tags+xml"/>
  <Override PartName="/ppt/tags/tag2114.xml" ContentType="application/vnd.openxmlformats-officedocument.presentationml.tags+xml"/>
  <Override PartName="/ppt/tags/tag2300.xml" ContentType="application/vnd.openxmlformats-officedocument.presentationml.tags+xml"/>
  <Override PartName="/ppt/tags/tag3.xml" ContentType="application/vnd.openxmlformats-officedocument.presentationml.tags+xml"/>
  <Override PartName="/ppt/tags/tag77.xml" ContentType="application/vnd.openxmlformats-officedocument.presentationml.tags+xml"/>
  <Override PartName="/ppt/tags/tag233.xml" ContentType="application/vnd.openxmlformats-officedocument.presentationml.tags+xml"/>
  <Override PartName="/ppt/tags/tag378.xml" ContentType="application/vnd.openxmlformats-officedocument.presentationml.tags+xml"/>
  <Override PartName="/ppt/tags/tag725.xml" ContentType="application/vnd.openxmlformats-officedocument.presentationml.tags+xml"/>
  <Override PartName="/ppt/tags/tag911.xml" ContentType="application/vnd.openxmlformats-officedocument.presentationml.tags+xml"/>
  <Override PartName="/ppt/tags/tag1057.xml" ContentType="application/vnd.openxmlformats-officedocument.presentationml.tags+xml"/>
  <Override PartName="/ppt/tags/tag1388.xml" ContentType="application/vnd.openxmlformats-officedocument.presentationml.tags+xml"/>
  <Override PartName="/ppt/tags/tag1404.xml" ContentType="application/vnd.openxmlformats-officedocument.presentationml.tags+xml"/>
  <Override PartName="/ppt/tags/tag1735.xml" ContentType="application/vnd.openxmlformats-officedocument.presentationml.tags+xml"/>
  <Override PartName="/ppt/tags/tag2284.xml" ContentType="application/vnd.openxmlformats-officedocument.presentationml.tags+xml"/>
  <Override PartName="/ppt/tags/tag564.xml" ContentType="application/vnd.openxmlformats-officedocument.presentationml.tags+xml"/>
  <Override PartName="/ppt/tags/tag750.xml" ContentType="application/vnd.openxmlformats-officedocument.presentationml.tags+xml"/>
  <Override PartName="/ppt/tags/tag895.xml" ContentType="application/vnd.openxmlformats-officedocument.presentationml.tags+xml"/>
  <Override PartName="/ppt/tags/tag1243.xml" ContentType="application/vnd.openxmlformats-officedocument.presentationml.tags+xml"/>
  <Override PartName="/ppt/tags/tag1574.xml" ContentType="application/vnd.openxmlformats-officedocument.presentationml.tags+xml"/>
  <Override PartName="/ppt/tags/tag1760.xml" ContentType="application/vnd.openxmlformats-officedocument.presentationml.tags+xml"/>
  <Override PartName="/ppt/tags/tag1921.xml" ContentType="application/vnd.openxmlformats-officedocument.presentationml.tags+xml"/>
  <Override PartName="/ppt/tags/tag2029.xml" ContentType="application/vnd.openxmlformats-officedocument.presentationml.tags+xml"/>
  <Override PartName="/ppt/tags/tag2215.xml" ContentType="application/vnd.openxmlformats-officedocument.presentationml.tags+xml"/>
  <Override PartName="/ppt/slides/slide20.xml" ContentType="application/vnd.openxmlformats-officedocument.presentationml.slide+xml"/>
  <Override PartName="/ppt/tags/tag309.xml" ContentType="application/vnd.openxmlformats-officedocument.presentationml.tags+xml"/>
  <Override PartName="/ppt/tags/tag826.xml" ContentType="application/vnd.openxmlformats-officedocument.presentationml.tags+xml"/>
  <Override PartName="/ppt/tags/tag1082.xml" ContentType="application/vnd.openxmlformats-officedocument.presentationml.tags+xml"/>
  <Override PartName="/ppt/tags/tag1319.xml" ContentType="application/vnd.openxmlformats-officedocument.presentationml.tags+xml"/>
  <Override PartName="/ppt/tags/tag1505.xml" ContentType="application/vnd.openxmlformats-officedocument.presentationml.tags+xml"/>
  <Override PartName="/ppt/tags/tag2054.xml" ContentType="application/vnd.openxmlformats-officedocument.presentationml.tags+xml"/>
  <Override PartName="/ppt/tags/tag2199.xml" ContentType="application/vnd.openxmlformats-officedocument.presentationml.tags+xml"/>
  <Override PartName="/ppt/tags/tag33.xml" ContentType="application/vnd.openxmlformats-officedocument.presentationml.tags+xml"/>
  <Override PartName="/ppt/tags/tag148.xml" ContentType="application/vnd.openxmlformats-officedocument.presentationml.tags+xml"/>
  <Override PartName="/ppt/tags/tag334.xml" ContentType="application/vnd.openxmlformats-officedocument.presentationml.tags+xml"/>
  <Override PartName="/ppt/tags/tag479.xml" ContentType="application/vnd.openxmlformats-officedocument.presentationml.tags+xml"/>
  <Override PartName="/ppt/tags/tag665.xml" ContentType="application/vnd.openxmlformats-officedocument.presentationml.tags+xml"/>
  <Override PartName="/ppt/tags/tag1013.xml" ContentType="application/vnd.openxmlformats-officedocument.presentationml.tags+xml"/>
  <Override PartName="/ppt/tags/tag1158.xml" ContentType="application/vnd.openxmlformats-officedocument.presentationml.tags+xml"/>
  <Override PartName="/ppt/notesSlides/notesSlide11.xml" ContentType="application/vnd.openxmlformats-officedocument.presentationml.notesSlide+xml"/>
  <Override PartName="/ppt/tags/tag1344.xml" ContentType="application/vnd.openxmlformats-officedocument.presentationml.tags+xml"/>
  <Override PartName="/ppt/tags/tag1489.xml" ContentType="application/vnd.openxmlformats-officedocument.presentationml.tags+xml"/>
  <Override PartName="/ppt/tags/tag1836.xml" ContentType="application/vnd.openxmlformats-officedocument.presentationml.tags+xml"/>
  <Override PartName="/ppt/tags/tag2240.xml" ContentType="application/vnd.openxmlformats-officedocument.presentationml.tags+xml"/>
  <Override PartName="/ppt/tags/tag173.xml" ContentType="application/vnd.openxmlformats-officedocument.presentationml.tags+xml"/>
  <Override PartName="/ppt/tags/tag520.xml" ContentType="application/vnd.openxmlformats-officedocument.presentationml.tags+xml"/>
  <Override PartName="/ppt/tags/tag851.xml" ContentType="application/vnd.openxmlformats-officedocument.presentationml.tags+xml"/>
  <Override PartName="/ppt/tags/tag996.xml" ContentType="application/vnd.openxmlformats-officedocument.presentationml.tags+xml"/>
  <Override PartName="/ppt/tags/tag1183.xml" ContentType="application/vnd.openxmlformats-officedocument.presentationml.tags+xml"/>
  <Override PartName="/ppt/tags/tag1530.xml" ContentType="application/vnd.openxmlformats-officedocument.presentationml.tags+xml"/>
  <Override PartName="/ppt/tags/tag1675.xml" ContentType="application/vnd.openxmlformats-officedocument.presentationml.tags+xml"/>
  <Override PartName="/ppt/tags/tag1861.xml" ContentType="application/vnd.openxmlformats-officedocument.presentationml.tags+xml"/>
  <Override PartName="/ppt/tags/tag2316.xml" ContentType="application/vnd.openxmlformats-officedocument.presentationml.tags+xml"/>
  <Override PartName="/ppt/tags/tag249.xml" ContentType="application/vnd.openxmlformats-officedocument.presentationml.tags+xml"/>
  <Override PartName="/ppt/tags/tag690.xml" ContentType="application/vnd.openxmlformats-officedocument.presentationml.tags+xml"/>
  <Override PartName="/ppt/tags/tag927.xml" ContentType="application/vnd.openxmlformats-officedocument.presentationml.tags+xml"/>
  <Override PartName="/ppt/tags/tag1606.xml" ContentType="application/vnd.openxmlformats-officedocument.presentationml.tags+xml"/>
  <Override PartName="/ppt/tags/tag1937.xml" ContentType="application/vnd.openxmlformats-officedocument.presentationml.tags+xml"/>
  <Override PartName="/ppt/tags/tag2010.xml" ContentType="application/vnd.openxmlformats-officedocument.presentationml.tags+xml"/>
  <Override PartName="/ppt/tags/tag2155.xml" ContentType="application/vnd.openxmlformats-officedocument.presentationml.tags+xml"/>
  <Override PartName="/ppt/tags/tag104.xml" ContentType="application/vnd.openxmlformats-officedocument.presentationml.tags+xml"/>
  <Override PartName="/ppt/tags/tag435.xml" ContentType="application/vnd.openxmlformats-officedocument.presentationml.tags+xml"/>
  <Override PartName="/ppt/notesSlides/notesSlide2.xml" ContentType="application/vnd.openxmlformats-officedocument.presentationml.notesSlide+xml"/>
  <Override PartName="/ppt/tags/tag621.xml" ContentType="application/vnd.openxmlformats-officedocument.presentationml.tags+xml"/>
  <Override PartName="/ppt/tags/tag766.xml" ContentType="application/vnd.openxmlformats-officedocument.presentationml.tags+xml"/>
  <Override PartName="/ppt/tags/tag1114.xml" ContentType="application/vnd.openxmlformats-officedocument.presentationml.tags+xml"/>
  <Override PartName="/ppt/tags/tag1259.xml" ContentType="application/vnd.openxmlformats-officedocument.presentationml.tags+xml"/>
  <Override PartName="/ppt/tags/tag1445.xml" ContentType="application/vnd.openxmlformats-officedocument.presentationml.tags+xml"/>
  <Override PartName="/ppt/tags/tag1776.xml" ContentType="application/vnd.openxmlformats-officedocument.presentationml.tags+xml"/>
  <Override PartName="/ppt/tags/tag274.xml" ContentType="application/vnd.openxmlformats-officedocument.presentationml.tags+xml"/>
  <Override PartName="/ppt/tags/tag460.xml" ContentType="application/vnd.openxmlformats-officedocument.presentationml.tags+xml"/>
  <Override PartName="/ppt/tags/tag952.xml" ContentType="application/vnd.openxmlformats-officedocument.presentationml.tags+xml"/>
  <Override PartName="/ppt/tags/tag1098.xml" ContentType="application/vnd.openxmlformats-officedocument.presentationml.tags+xml"/>
  <Override PartName="/ppt/tags/tag1284.xml" ContentType="application/vnd.openxmlformats-officedocument.presentationml.tags+xml"/>
  <Override PartName="/ppt/tags/tag1300.xml" ContentType="application/vnd.openxmlformats-officedocument.presentationml.tags+xml"/>
  <Override PartName="/ppt/tags/tag1631.xml" ContentType="application/vnd.openxmlformats-officedocument.presentationml.tags+xml"/>
  <Override PartName="/ppt/tags/tag1962.xml" ContentType="application/vnd.openxmlformats-officedocument.presentationml.tags+xml"/>
  <Override PartName="/ppt/tags/tag2180.xml" ContentType="application/vnd.openxmlformats-officedocument.presentationml.tags+xml"/>
  <Override PartName="/ppt/tags/tag49.xml" ContentType="application/vnd.openxmlformats-officedocument.presentationml.tags+xml"/>
  <Override PartName="/ppt/tags/tag205.xml" ContentType="application/vnd.openxmlformats-officedocument.presentationml.tags+xml"/>
  <Override PartName="/ppt/tags/tag791.xml" ContentType="application/vnd.openxmlformats-officedocument.presentationml.tags+xml"/>
  <Override PartName="/ppt/tags/tag1029.xml" ContentType="application/vnd.openxmlformats-officedocument.presentationml.tags+xml"/>
  <Override PartName="/ppt/tags/tag1470.xml" ContentType="application/vnd.openxmlformats-officedocument.presentationml.tags+xml"/>
  <Override PartName="/ppt/tags/tag1707.xml" ContentType="application/vnd.openxmlformats-officedocument.presentationml.tags+xml"/>
  <Override PartName="/ppt/tags/tag2111.xml" ContentType="application/vnd.openxmlformats-officedocument.presentationml.tags+xml"/>
  <Override PartName="/ppt/tags/tag2256.xml" ContentType="application/vnd.openxmlformats-officedocument.presentationml.tags+xml"/>
  <Override PartName="/ppt/tags/tag189.xml" ContentType="application/vnd.openxmlformats-officedocument.presentationml.tags+xml"/>
  <Override PartName="/ppt/tags/tag536.xml" ContentType="application/vnd.openxmlformats-officedocument.presentationml.tags+xml"/>
  <Override PartName="/ppt/tags/tag722.xml" ContentType="application/vnd.openxmlformats-officedocument.presentationml.tags+xml"/>
  <Override PartName="/ppt/tags/tag867.xml" ContentType="application/vnd.openxmlformats-officedocument.presentationml.tags+xml"/>
  <Override PartName="/ppt/tags/tag1199.xml" ContentType="application/vnd.openxmlformats-officedocument.presentationml.tags+xml"/>
  <Override PartName="/ppt/tags/tag1215.xml" ContentType="application/vnd.openxmlformats-officedocument.presentationml.tags+xml"/>
  <Override PartName="/ppt/tags/tag1401.xml" ContentType="application/vnd.openxmlformats-officedocument.presentationml.tags+xml"/>
  <Override PartName="/ppt/tags/tag1546.xml" ContentType="application/vnd.openxmlformats-officedocument.presentationml.tags+xml"/>
  <Override PartName="/ppt/tags/tag1732.xml" ContentType="application/vnd.openxmlformats-officedocument.presentationml.tags+xml"/>
  <Override PartName="/ppt/tags/tag1877.xml" ContentType="application/vnd.openxmlformats-officedocument.presentationml.tags+xml"/>
  <Override PartName="/ppt/tags/tag2095.xml" ContentType="application/vnd.openxmlformats-officedocument.presentationml.tags+xml"/>
  <Override PartName="/ppt/tags/tag2281.xml" ContentType="application/vnd.openxmlformats-officedocument.presentationml.tags+xml"/>
  <Override PartName="/ppt/tableStyles.xml" ContentType="application/vnd.openxmlformats-officedocument.presentationml.tableStyles+xml"/>
  <Override PartName="/ppt/tags/tag74.xml" ContentType="application/vnd.openxmlformats-officedocument.presentationml.tags+xml"/>
  <Override PartName="/ppt/tags/tag230.xml" ContentType="application/vnd.openxmlformats-officedocument.presentationml.tags+xml"/>
  <Override PartName="/ppt/tags/tag375.xml" ContentType="application/vnd.openxmlformats-officedocument.presentationml.tags+xml"/>
  <Override PartName="/ppt/tags/tag561.xml" ContentType="application/vnd.openxmlformats-officedocument.presentationml.tags+xml"/>
  <Override PartName="/ppt/tags/tag892.xml" ContentType="application/vnd.openxmlformats-officedocument.presentationml.tags+xml"/>
  <Override PartName="/ppt/tags/tag1054.xml" ContentType="application/vnd.openxmlformats-officedocument.presentationml.tags+xml"/>
  <Override PartName="/ppt/tags/tag1240.xml" ContentType="application/vnd.openxmlformats-officedocument.presentationml.tags+xml"/>
  <Override PartName="/ppt/tags/tag1385.xml" ContentType="application/vnd.openxmlformats-officedocument.presentationml.tags+xml"/>
  <Override PartName="/ppt/tags/tag1571.xml" ContentType="application/vnd.openxmlformats-officedocument.presentationml.tags+xml"/>
  <Override PartName="/ppt/tags/tag2026.xml" ContentType="application/vnd.openxmlformats-officedocument.presentationml.tags+xml"/>
  <Override PartName="/ppt/tags/tag306.xml" ContentType="application/vnd.openxmlformats-officedocument.presentationml.tags+xml"/>
  <Override PartName="/ppt/tags/tag637.xml" ContentType="application/vnd.openxmlformats-officedocument.presentationml.tags+xml"/>
  <Override PartName="/ppt/tags/tag968.xml" ContentType="application/vnd.openxmlformats-officedocument.presentationml.tags+xml"/>
  <Override PartName="/ppt/tags/tag1316.xml" ContentType="application/vnd.openxmlformats-officedocument.presentationml.tags+xml"/>
  <Override PartName="/ppt/tags/tag1808.xml" ContentType="application/vnd.openxmlformats-officedocument.presentationml.tags+xml"/>
  <Override PartName="/ppt/tags/tag2212.xml" ContentType="application/vnd.openxmlformats-officedocument.presentationml.tags+xml"/>
  <Override PartName="/ppt/tags/tag145.xml" ContentType="application/vnd.openxmlformats-officedocument.presentationml.tags+xml"/>
  <Override PartName="/ppt/tags/tag476.xml" ContentType="application/vnd.openxmlformats-officedocument.presentationml.tags+xml"/>
  <Override PartName="/ppt/tags/tag823.xml" ContentType="application/vnd.openxmlformats-officedocument.presentationml.tags+xml"/>
  <Override PartName="/ppt/tags/tag1155.xml" ContentType="application/vnd.openxmlformats-officedocument.presentationml.tags+xml"/>
  <Override PartName="/ppt/tags/tag1502.xml" ContentType="application/vnd.openxmlformats-officedocument.presentationml.tags+xml"/>
  <Override PartName="/ppt/tags/tag1647.xml" ContentType="application/vnd.openxmlformats-officedocument.presentationml.tags+xml"/>
  <Override PartName="/ppt/tags/tag1833.xml" ContentType="application/vnd.openxmlformats-officedocument.presentationml.tags+xml"/>
  <Override PartName="/ppt/tags/tag1978.xml" ContentType="application/vnd.openxmlformats-officedocument.presentationml.tags+xml"/>
  <Override PartName="/ppt/tags/tag2051.xml" ContentType="application/vnd.openxmlformats-officedocument.presentationml.tags+xml"/>
  <Override PartName="/ppt/tags/tag2196.xml" ContentType="application/vnd.openxmlformats-officedocument.presentationml.tags+xml"/>
  <Override PartName="/ppt/tags/tag30.xml" ContentType="application/vnd.openxmlformats-officedocument.presentationml.tags+xml"/>
  <Override PartName="/ppt/tags/tag331.xml" ContentType="application/vnd.openxmlformats-officedocument.presentationml.tags+xml"/>
  <Override PartName="/ppt/tags/tag662.xml" ContentType="application/vnd.openxmlformats-officedocument.presentationml.tags+xml"/>
  <Override PartName="/ppt/tags/tag993.xml" ContentType="application/vnd.openxmlformats-officedocument.presentationml.tags+xml"/>
  <Override PartName="/ppt/tags/tag1010.xml" ContentType="application/vnd.openxmlformats-officedocument.presentationml.tags+xml"/>
  <Override PartName="/ppt/tags/tag1341.xml" ContentType="application/vnd.openxmlformats-officedocument.presentationml.tags+xml"/>
  <Override PartName="/ppt/tags/tag1486.xml" ContentType="application/vnd.openxmlformats-officedocument.presentationml.tags+xml"/>
  <Override PartName="/ppt/tags/tag1672.xml" ContentType="application/vnd.openxmlformats-officedocument.presentationml.tags+xml"/>
  <Override PartName="/ppt/tags/tag1909.xml" ContentType="application/vnd.openxmlformats-officedocument.presentationml.tags+xml"/>
  <Override PartName="/ppt/tags/tag2127.xml" ContentType="application/vnd.openxmlformats-officedocument.presentationml.tags+xml"/>
  <Override PartName="/ppt/tags/tag170.xml" ContentType="application/vnd.openxmlformats-officedocument.presentationml.tags+xml"/>
  <Override PartName="/ppt/tags/tag407.xml" ContentType="application/vnd.openxmlformats-officedocument.presentationml.tags+xml"/>
  <Override PartName="/ppt/tags/tag738.xml" ContentType="application/vnd.openxmlformats-officedocument.presentationml.tags+xml"/>
  <Override PartName="/ppt/tags/tag1180.xml" ContentType="application/vnd.openxmlformats-officedocument.presentationml.tags+xml"/>
  <Override PartName="/ppt/tags/tag1417.xml" ContentType="application/vnd.openxmlformats-officedocument.presentationml.tags+xml"/>
  <Override PartName="/ppt/tags/tag1748.xml" ContentType="application/vnd.openxmlformats-officedocument.presentationml.tags+xml"/>
  <Override PartName="/ppt/tags/tag2297.xml" ContentType="application/vnd.openxmlformats-officedocument.presentationml.tags+xml"/>
  <Override PartName="/ppt/tags/tag2313.xml" ContentType="application/vnd.openxmlformats-officedocument.presentationml.tags+xml"/>
  <Override PartName="/ppt/tags/tag101.xml" ContentType="application/vnd.openxmlformats-officedocument.presentationml.tags+xml"/>
  <Override PartName="/ppt/tags/tag246.xml" ContentType="application/vnd.openxmlformats-officedocument.presentationml.tags+xml"/>
  <Override PartName="/ppt/tags/tag432.xml" ContentType="application/vnd.openxmlformats-officedocument.presentationml.tags+xml"/>
  <Override PartName="/ppt/tags/tag577.xml" ContentType="application/vnd.openxmlformats-officedocument.presentationml.tags+xml"/>
  <Override PartName="/ppt/tags/tag924.xml" ContentType="application/vnd.openxmlformats-officedocument.presentationml.tags+xml"/>
  <Override PartName="/ppt/tags/tag1111.xml" ContentType="application/vnd.openxmlformats-officedocument.presentationml.tags+xml"/>
  <Override PartName="/ppt/tags/tag1256.xml" ContentType="application/vnd.openxmlformats-officedocument.presentationml.tags+xml"/>
  <Override PartName="/ppt/tags/tag1587.xml" ContentType="application/vnd.openxmlformats-officedocument.presentationml.tags+xml"/>
  <Override PartName="/ppt/tags/tag1603.xml" ContentType="application/vnd.openxmlformats-officedocument.presentationml.tags+xml"/>
  <Override PartName="/ppt/tags/tag1934.xml" ContentType="application/vnd.openxmlformats-officedocument.presentationml.tags+xml"/>
  <Override PartName="/ppt/tags/tag2152.xml" ContentType="application/vnd.openxmlformats-officedocument.presentationml.tags+xml"/>
  <Override PartName="/ppt/tags/tag271.xml" ContentType="application/vnd.openxmlformats-officedocument.presentationml.tags+xml"/>
  <Override PartName="/ppt/tags/tag508.xml" ContentType="application/vnd.openxmlformats-officedocument.presentationml.tags+xml"/>
  <Override PartName="/ppt/tags/tag763.xml" ContentType="application/vnd.openxmlformats-officedocument.presentationml.tags+xml"/>
  <Override PartName="/ppt/tags/tag1095.xml" ContentType="application/vnd.openxmlformats-officedocument.presentationml.tags+xml"/>
  <Override PartName="/ppt/tags/tag1442.xml" ContentType="application/vnd.openxmlformats-officedocument.presentationml.tags+xml"/>
  <Override PartName="/ppt/tags/tag1773.xml" ContentType="application/vnd.openxmlformats-officedocument.presentationml.tags+xml"/>
  <Override PartName="/ppt/tags/tag2228.xml" ContentType="application/vnd.openxmlformats-officedocument.presentationml.tags+xml"/>
  <Override PartName="/ppt/tags/tag347.xml" ContentType="application/vnd.openxmlformats-officedocument.presentationml.tags+xml"/>
  <Override PartName="/ppt/tags/tag839.xml" ContentType="application/vnd.openxmlformats-officedocument.presentationml.tags+xml"/>
  <Override PartName="/ppt/tags/tag1281.xml" ContentType="application/vnd.openxmlformats-officedocument.presentationml.tags+xml"/>
  <Override PartName="/ppt/tags/tag1518.xml" ContentType="application/vnd.openxmlformats-officedocument.presentationml.tags+xml"/>
  <Override PartName="/ppt/tags/tag1704.xml" ContentType="application/vnd.openxmlformats-officedocument.presentationml.tags+xml"/>
  <Override PartName="/ppt/tags/tag1849.xml" ContentType="application/vnd.openxmlformats-officedocument.presentationml.tags+xml"/>
  <Override PartName="/ppt/tags/tag2067.xml" ContentType="application/vnd.openxmlformats-officedocument.presentationml.tags+xml"/>
  <Override PartName="/ppt/tags/tag2253.xml" ContentType="application/vnd.openxmlformats-officedocument.presentationml.tags+xml"/>
  <Override PartName="/ppt/tags/tag46.xml" ContentType="application/vnd.openxmlformats-officedocument.presentationml.tags+xml"/>
  <Override PartName="/ppt/tags/tag186.xml" ContentType="application/vnd.openxmlformats-officedocument.presentationml.tags+xml"/>
  <Override PartName="/ppt/tags/tag202.xml" ContentType="application/vnd.openxmlformats-officedocument.presentationml.tags+xml"/>
  <Override PartName="/ppt/tags/tag533.xml" ContentType="application/vnd.openxmlformats-officedocument.presentationml.tags+xml"/>
  <Override PartName="/ppt/tags/tag678.xml" ContentType="application/vnd.openxmlformats-officedocument.presentationml.tags+xml"/>
  <Override PartName="/ppt/tags/tag864.xml" ContentType="application/vnd.openxmlformats-officedocument.presentationml.tags+xml"/>
  <Override PartName="/ppt/tags/tag1026.xml" ContentType="application/vnd.openxmlformats-officedocument.presentationml.tags+xml"/>
  <Override PartName="/ppt/tags/tag1212.xml" ContentType="application/vnd.openxmlformats-officedocument.presentationml.tags+xml"/>
  <Override PartName="/ppt/tags/tag1357.xml" ContentType="application/vnd.openxmlformats-officedocument.presentationml.tags+xml"/>
  <Override PartName="/ppt/tags/tag1543.xml" ContentType="application/vnd.openxmlformats-officedocument.presentationml.tags+xml"/>
  <Override PartName="/ppt/tags/tag1688.xml" ContentType="application/vnd.openxmlformats-officedocument.presentationml.tags+xml"/>
  <Override PartName="/ppt/tags/tag1874.xml" ContentType="application/vnd.openxmlformats-officedocument.presentationml.tags+xml"/>
  <Override PartName="/ppt/tags/tag2092.xml" ContentType="application/vnd.openxmlformats-officedocument.presentationml.tags+xml"/>
  <Override PartName="/ppt/tags/tag71.xml" ContentType="application/vnd.openxmlformats-officedocument.presentationml.tags+xml"/>
  <Override PartName="/ppt/tags/tag372.xml" ContentType="application/vnd.openxmlformats-officedocument.presentationml.tags+xml"/>
  <Override PartName="/ppt/tags/tag609.xml" ContentType="application/vnd.openxmlformats-officedocument.presentationml.tags+xml"/>
  <Override PartName="/ppt/tags/tag1051.xml" ContentType="application/vnd.openxmlformats-officedocument.presentationml.tags+xml"/>
  <Override PartName="/ppt/tags/tag1196.xml" ContentType="application/vnd.openxmlformats-officedocument.presentationml.tags+xml"/>
  <Override PartName="/ppt/tags/tag1382.xml" ContentType="application/vnd.openxmlformats-officedocument.presentationml.tags+xml"/>
  <Override PartName="/ppt/tags/tag1619.xml" ContentType="application/vnd.openxmlformats-officedocument.presentationml.tags+xml"/>
  <Override PartName="/ppt/tags/tag2168.xml" ContentType="application/vnd.openxmlformats-officedocument.presentationml.tags+xml"/>
  <Override PartName="/ppt/tags/tag117.xml" ContentType="application/vnd.openxmlformats-officedocument.presentationml.tags+xml"/>
  <Override PartName="/ppt/tags/tag448.xml" ContentType="application/vnd.openxmlformats-officedocument.presentationml.tags+xml"/>
  <Override PartName="/ppt/tags/tag779.xml" ContentType="application/vnd.openxmlformats-officedocument.presentationml.tags+xml"/>
  <Override PartName="/ppt/tags/tag1127.xml" ContentType="application/vnd.openxmlformats-officedocument.presentationml.tags+xml"/>
  <Override PartName="/ppt/tags/tag1458.xml" ContentType="application/vnd.openxmlformats-officedocument.presentationml.tags+xml"/>
  <Override PartName="/ppt/tags/tag1805.xml" ContentType="application/vnd.openxmlformats-officedocument.presentationml.tags+xml"/>
  <Override PartName="/ppt/tags/tag2023.xml" ContentType="application/vnd.openxmlformats-officedocument.presentationml.tags+xml"/>
  <Override PartName="/ppt/tags/tag142.xml" ContentType="application/vnd.openxmlformats-officedocument.presentationml.tags+xml"/>
  <Override PartName="/ppt/tags/tag287.xml" ContentType="application/vnd.openxmlformats-officedocument.presentationml.tags+xml"/>
  <Override PartName="/ppt/tags/tag303.xml" ContentType="application/vnd.openxmlformats-officedocument.presentationml.tags+xml"/>
  <Override PartName="/ppt/tags/tag634.xml" ContentType="application/vnd.openxmlformats-officedocument.presentationml.tags+xml"/>
  <Override PartName="/ppt/tags/tag820.xml" ContentType="application/vnd.openxmlformats-officedocument.presentationml.tags+xml"/>
  <Override PartName="/ppt/tags/tag965.xml" ContentType="application/vnd.openxmlformats-officedocument.presentationml.tags+xml"/>
  <Override PartName="/ppt/tags/tag1297.xml" ContentType="application/vnd.openxmlformats-officedocument.presentationml.tags+xml"/>
  <Override PartName="/ppt/tags/tag1313.xml" ContentType="application/vnd.openxmlformats-officedocument.presentationml.tags+xml"/>
  <Override PartName="/ppt/tags/tag1644.xml" ContentType="application/vnd.openxmlformats-officedocument.presentationml.tags+xml"/>
  <Override PartName="/ppt/tags/tag1789.xml" ContentType="application/vnd.openxmlformats-officedocument.presentationml.tags+xml"/>
  <Override PartName="/ppt/tags/tag1975.xml" ContentType="application/vnd.openxmlformats-officedocument.presentationml.tags+xml"/>
  <Override PartName="/ppt/tags/tag2193.xml" ContentType="application/vnd.openxmlformats-officedocument.presentationml.tags+xml"/>
  <Override PartName="/ppt/tags/tag473.xml" ContentType="application/vnd.openxmlformats-officedocument.presentationml.tags+xml"/>
  <Override PartName="/ppt/tags/tag990.xml" ContentType="application/vnd.openxmlformats-officedocument.presentationml.tags+xml"/>
  <Override PartName="/ppt/tags/tag1152.xml" ContentType="application/vnd.openxmlformats-officedocument.presentationml.tags+xml"/>
  <Override PartName="/ppt/tags/tag1483.xml" ContentType="application/vnd.openxmlformats-officedocument.presentationml.tags+xml"/>
  <Override PartName="/ppt/tags/tag1830.xml" ContentType="application/vnd.openxmlformats-officedocument.presentationml.tags+xml"/>
  <Override PartName="/ppt/tags/tag2124.xml" ContentType="application/vnd.openxmlformats-officedocument.presentationml.tags+xml"/>
  <Override PartName="/ppt/tags/tag2269.xml" ContentType="application/vnd.openxmlformats-officedocument.presentationml.tags+xml"/>
  <Override PartName="/ppt/tags/tag218.xml" ContentType="application/vnd.openxmlformats-officedocument.presentationml.tags+xml"/>
  <Override PartName="/ppt/tags/tag404.xml" ContentType="application/vnd.openxmlformats-officedocument.presentationml.tags+xml"/>
  <Override PartName="/ppt/tags/tag549.xml" ContentType="application/vnd.openxmlformats-officedocument.presentationml.tags+xml"/>
  <Override PartName="/ppt/tags/tag735.xml" ContentType="application/vnd.openxmlformats-officedocument.presentationml.tags+xml"/>
  <Override PartName="/ppt/tags/tag1228.xml" ContentType="application/vnd.openxmlformats-officedocument.presentationml.tags+xml"/>
  <Override PartName="/ppt/tags/tag1414.xml" ContentType="application/vnd.openxmlformats-officedocument.presentationml.tags+xml"/>
  <Override PartName="/ppt/tags/tag1559.xml" ContentType="application/vnd.openxmlformats-officedocument.presentationml.tags+xml"/>
  <Override PartName="/ppt/tags/tag1906.xml" ContentType="application/vnd.openxmlformats-officedocument.presentationml.tags+xml"/>
  <Override PartName="/ppt/tags/tag2310.xml" ContentType="application/vnd.openxmlformats-officedocument.presentationml.tags+xml"/>
  <Override PartName="/ppt/tags/tag87.xml" ContentType="application/vnd.openxmlformats-officedocument.presentationml.tags+xml"/>
  <Override PartName="/ppt/tags/tag243.xml" ContentType="application/vnd.openxmlformats-officedocument.presentationml.tags+xml"/>
  <Override PartName="/ppt/tags/tag388.xml" ContentType="application/vnd.openxmlformats-officedocument.presentationml.tags+xml"/>
  <Override PartName="/ppt/tags/tag574.xml" ContentType="application/vnd.openxmlformats-officedocument.presentationml.tags+xml"/>
  <Override PartName="/ppt/tags/tag921.xml" ContentType="application/vnd.openxmlformats-officedocument.presentationml.tags+xml"/>
  <Override PartName="/ppt/tags/tag1067.xml" ContentType="application/vnd.openxmlformats-officedocument.presentationml.tags+xml"/>
  <Override PartName="/ppt/tags/tag1253.xml" ContentType="application/vnd.openxmlformats-officedocument.presentationml.tags+xml"/>
  <Override PartName="/ppt/tags/tag1398.xml" ContentType="application/vnd.openxmlformats-officedocument.presentationml.tags+xml"/>
  <Override PartName="/ppt/tags/tag1600.xml" ContentType="application/vnd.openxmlformats-officedocument.presentationml.tags+xml"/>
  <Override PartName="/ppt/tags/tag1745.xml" ContentType="application/vnd.openxmlformats-officedocument.presentationml.tags+xml"/>
  <Override PartName="/ppt/tags/tag1931.xml" ContentType="application/vnd.openxmlformats-officedocument.presentationml.tags+xml"/>
  <Override PartName="/ppt/tags/tag2294.xml" ContentType="application/vnd.openxmlformats-officedocument.presentationml.tags+xml"/>
  <Override PartName="/ppt/tags/tag319.xml" ContentType="application/vnd.openxmlformats-officedocument.presentationml.tags+xml"/>
  <Override PartName="/ppt/tags/tag760.xml" ContentType="application/vnd.openxmlformats-officedocument.presentationml.tags+xml"/>
  <Override PartName="/ppt/tags/tag1092.xml" ContentType="application/vnd.openxmlformats-officedocument.presentationml.tags+xml"/>
  <Override PartName="/ppt/tags/tag1584.xml" ContentType="application/vnd.openxmlformats-officedocument.presentationml.tags+xml"/>
  <Override PartName="/ppt/tags/tag1770.xml" ContentType="application/vnd.openxmlformats-officedocument.presentationml.tags+xml"/>
  <Override PartName="/ppt/tags/tag2039.xml" ContentType="application/vnd.openxmlformats-officedocument.presentationml.tags+xml"/>
  <Override PartName="/ppt/tags/tag2225.xml" ContentType="application/vnd.openxmlformats-officedocument.presentationml.tags+xml"/>
  <Override PartName="/ppt/tags/tag18.xml" ContentType="application/vnd.openxmlformats-officedocument.presentationml.tags+xml"/>
  <Override PartName="/ppt/tags/tag158.xml" ContentType="application/vnd.openxmlformats-officedocument.presentationml.tags+xml"/>
  <Override PartName="/ppt/tags/tag505.xml" ContentType="application/vnd.openxmlformats-officedocument.presentationml.tags+xml"/>
  <Override PartName="/ppt/tags/tag836.xml" ContentType="application/vnd.openxmlformats-officedocument.presentationml.tags+xml"/>
  <Override PartName="/ppt/tags/tag1329.xml" ContentType="application/vnd.openxmlformats-officedocument.presentationml.tags+xml"/>
  <Override PartName="/ppt/tags/tag1515.xml" ContentType="application/vnd.openxmlformats-officedocument.presentationml.tags+xml"/>
  <Override PartName="/ppt/tags/tag1846.xml" ContentType="application/vnd.openxmlformats-officedocument.presentationml.tags+xml"/>
  <Override PartName="/ppt/tags/tag2064.xml" ContentType="application/vnd.openxmlformats-officedocument.presentationml.tags+xml"/>
  <Override PartName="/ppt/tags/tag43.xml" ContentType="application/vnd.openxmlformats-officedocument.presentationml.tags+xml"/>
  <Override PartName="/ppt/tags/tag344.xml" ContentType="application/vnd.openxmlformats-officedocument.presentationml.tags+xml"/>
  <Override PartName="/ppt/tags/tag489.xml" ContentType="application/vnd.openxmlformats-officedocument.presentationml.tags+xml"/>
  <Override PartName="/ppt/tags/tag530.xml" ContentType="application/vnd.openxmlformats-officedocument.presentationml.tags+xml"/>
  <Override PartName="/ppt/tags/tag675.xml" ContentType="application/vnd.openxmlformats-officedocument.presentationml.tags+xml"/>
  <Override PartName="/ppt/tags/tag1023.xml" ContentType="application/vnd.openxmlformats-officedocument.presentationml.tags+xml"/>
  <Override PartName="/ppt/tags/tag1168.xml" ContentType="application/vnd.openxmlformats-officedocument.presentationml.tags+xml"/>
  <Override PartName="/ppt/tags/tag1354.xml" ContentType="application/vnd.openxmlformats-officedocument.presentationml.tags+xml"/>
  <Override PartName="/ppt/tags/tag1499.xml" ContentType="application/vnd.openxmlformats-officedocument.presentationml.tags+xml"/>
  <Override PartName="/ppt/tags/tag1685.xml" ContentType="application/vnd.openxmlformats-officedocument.presentationml.tags+xml"/>
  <Override PartName="/ppt/tags/tag1701.xml" ContentType="application/vnd.openxmlformats-officedocument.presentationml.tags+xml"/>
  <Override PartName="/ppt/tags/tag2250.xml" ContentType="application/vnd.openxmlformats-officedocument.presentationml.tags+xml"/>
  <Override PartName="/ppt/notesSlides/notesSlide21.xml" ContentType="application/vnd.openxmlformats-officedocument.presentationml.notesSlide+xml"/>
  <Override PartName="/ppt/tags/tag183.xml" ContentType="application/vnd.openxmlformats-officedocument.presentationml.tags+xml"/>
  <Override PartName="/ppt/tags/tag861.xml" ContentType="application/vnd.openxmlformats-officedocument.presentationml.tags+xml"/>
  <Override PartName="/ppt/tags/tag1193.xml" ContentType="application/vnd.openxmlformats-officedocument.presentationml.tags+xml"/>
  <Override PartName="/ppt/tags/tag1540.xml" ContentType="application/vnd.openxmlformats-officedocument.presentationml.tags+xml"/>
  <Override PartName="/ppt/tags/tag1871.xml" ContentType="application/vnd.openxmlformats-officedocument.presentationml.tags+xml"/>
  <Override PartName="/ppt/tags/tag114.xml" ContentType="application/vnd.openxmlformats-officedocument.presentationml.tags+xml"/>
  <Override PartName="/ppt/tags/tag259.xml" ContentType="application/vnd.openxmlformats-officedocument.presentationml.tags+xml"/>
  <Override PartName="/ppt/tags/tag606.xml" ContentType="application/vnd.openxmlformats-officedocument.presentationml.tags+xml"/>
  <Override PartName="/ppt/tags/tag937.xml" ContentType="application/vnd.openxmlformats-officedocument.presentationml.tags+xml"/>
  <Override PartName="/ppt/tags/tag1269.xml" ContentType="application/vnd.openxmlformats-officedocument.presentationml.tags+xml"/>
  <Override PartName="/ppt/tags/tag1616.xml" ContentType="application/vnd.openxmlformats-officedocument.presentationml.tags+xml"/>
  <Override PartName="/ppt/tags/tag1802.xml" ContentType="application/vnd.openxmlformats-officedocument.presentationml.tags+xml"/>
  <Override PartName="/ppt/tags/tag1947.xml" ContentType="application/vnd.openxmlformats-officedocument.presentationml.tags+xml"/>
  <Override PartName="/ppt/tags/tag2020.xml" ContentType="application/vnd.openxmlformats-officedocument.presentationml.tags+xml"/>
  <Override PartName="/ppt/tags/tag2165.xml" ContentType="application/vnd.openxmlformats-officedocument.presentationml.tags+xml"/>
  <Override PartName="/ppt/tags/tag300.xml" ContentType="application/vnd.openxmlformats-officedocument.presentationml.tags+xml"/>
  <Override PartName="/ppt/tags/tag445.xml" ContentType="application/vnd.openxmlformats-officedocument.presentationml.tags+xml"/>
  <Override PartName="/ppt/tags/tag631.xml" ContentType="application/vnd.openxmlformats-officedocument.presentationml.tags+xml"/>
  <Override PartName="/ppt/tags/tag776.xml" ContentType="application/vnd.openxmlformats-officedocument.presentationml.tags+xml"/>
  <Override PartName="/ppt/tags/tag962.xml" ContentType="application/vnd.openxmlformats-officedocument.presentationml.tags+xml"/>
  <Override PartName="/ppt/tags/tag1124.xml" ContentType="application/vnd.openxmlformats-officedocument.presentationml.tags+xml"/>
  <Override PartName="/ppt/tags/tag1310.xml" ContentType="application/vnd.openxmlformats-officedocument.presentationml.tags+xml"/>
  <Override PartName="/ppt/tags/tag1455.xml" ContentType="application/vnd.openxmlformats-officedocument.presentationml.tags+xml"/>
  <Override PartName="/ppt/tags/tag1641.xml" ContentType="application/vnd.openxmlformats-officedocument.presentationml.tags+xml"/>
  <Override PartName="/ppt/tags/tag1786.xml" ContentType="application/vnd.openxmlformats-officedocument.presentationml.tags+xml"/>
  <Override PartName="/ppt/tags/tag2190.xml" ContentType="application/vnd.openxmlformats-officedocument.presentationml.tags+xml"/>
  <Override PartName="/ppt/tags/tag284.xml" ContentType="application/vnd.openxmlformats-officedocument.presentationml.tags+xml"/>
  <Override PartName="/ppt/tags/tag470.xml" ContentType="application/vnd.openxmlformats-officedocument.presentationml.tags+xml"/>
  <Override PartName="/ppt/tags/tag707.xml" ContentType="application/vnd.openxmlformats-officedocument.presentationml.tags+xml"/>
  <Override PartName="/ppt/tags/tag1294.xml" ContentType="application/vnd.openxmlformats-officedocument.presentationml.tags+xml"/>
  <Override PartName="/ppt/tags/tag1480.xml" ContentType="application/vnd.openxmlformats-officedocument.presentationml.tags+xml"/>
  <Override PartName="/ppt/tags/tag1972.xml" ContentType="application/vnd.openxmlformats-officedocument.presentationml.tags+xml"/>
  <Override PartName="/ppt/tags/tag59.xml" ContentType="application/vnd.openxmlformats-officedocument.presentationml.tags+xml"/>
  <Override PartName="/ppt/tags/tag215.xml" ContentType="application/vnd.openxmlformats-officedocument.presentationml.tags+xml"/>
  <Override PartName="/ppt/tags/tag546.xml" ContentType="application/vnd.openxmlformats-officedocument.presentationml.tags+xml"/>
  <Override PartName="/ppt/tags/tag877.xml" ContentType="application/vnd.openxmlformats-officedocument.presentationml.tags+xml"/>
  <Override PartName="/ppt/tags/tag1039.xml" ContentType="application/vnd.openxmlformats-officedocument.presentationml.tags+xml"/>
  <Override PartName="/ppt/tags/tag1225.xml" ContentType="application/vnd.openxmlformats-officedocument.presentationml.tags+xml"/>
  <Override PartName="/ppt/tags/tag1717.xml" ContentType="application/vnd.openxmlformats-officedocument.presentationml.tags+xml"/>
  <Override PartName="/ppt/tags/tag1903.xml" ContentType="application/vnd.openxmlformats-officedocument.presentationml.tags+xml"/>
  <Override PartName="/ppt/tags/tag2121.xml" ContentType="application/vnd.openxmlformats-officedocument.presentationml.tags+xml"/>
  <Override PartName="/ppt/tags/tag2266.xml" ContentType="application/vnd.openxmlformats-officedocument.presentationml.tags+xml"/>
  <Override PartName="/ppt/tags/tag84.xml" ContentType="application/vnd.openxmlformats-officedocument.presentationml.tags+xml"/>
  <Override PartName="/ppt/tags/tag199.xml" ContentType="application/vnd.openxmlformats-officedocument.presentationml.tags+xml"/>
  <Override PartName="/ppt/tags/tag385.xml" ContentType="application/vnd.openxmlformats-officedocument.presentationml.tags+xml"/>
  <Override PartName="/ppt/tags/tag401.xml" ContentType="application/vnd.openxmlformats-officedocument.presentationml.tags+xml"/>
  <Override PartName="/ppt/tags/tag732.xml" ContentType="application/vnd.openxmlformats-officedocument.presentationml.tags+xml"/>
  <Override PartName="/ppt/tags/tag1064.xml" ContentType="application/vnd.openxmlformats-officedocument.presentationml.tags+xml"/>
  <Override PartName="/ppt/tags/tag1411.xml" ContentType="application/vnd.openxmlformats-officedocument.presentationml.tags+xml"/>
  <Override PartName="/ppt/tags/tag1556.xml" ContentType="application/vnd.openxmlformats-officedocument.presentationml.tags+xml"/>
  <Override PartName="/ppt/tags/tag1742.xml" ContentType="application/vnd.openxmlformats-officedocument.presentationml.tags+xml"/>
  <Override PartName="/ppt/tags/tag1887.xml" ContentType="application/vnd.openxmlformats-officedocument.presentationml.tags+xml"/>
  <Override PartName="/ppt/tags/tag2291.xml" ContentType="application/vnd.openxmlformats-officedocument.presentationml.tags+xml"/>
  <Override PartName="/ppt/tags/tag240.xml" ContentType="application/vnd.openxmlformats-officedocument.presentationml.tags+xml"/>
  <Override PartName="/ppt/tags/tag571.xml" ContentType="application/vnd.openxmlformats-officedocument.presentationml.tags+xml"/>
  <Override PartName="/ppt/tags/tag808.xml" ContentType="application/vnd.openxmlformats-officedocument.presentationml.tags+xml"/>
  <Override PartName="/ppt/tags/tag1250.xml" ContentType="application/vnd.openxmlformats-officedocument.presentationml.tags+xml"/>
  <Override PartName="/ppt/tags/tag1395.xml" ContentType="application/vnd.openxmlformats-officedocument.presentationml.tags+xml"/>
  <Override PartName="/ppt/tags/tag1581.xml" ContentType="application/vnd.openxmlformats-officedocument.presentationml.tags+xml"/>
  <Override PartName="/ppt/tags/tag1818.xml" ContentType="application/vnd.openxmlformats-officedocument.presentationml.tags+xml"/>
  <Override PartName="/ppt/tags/tag2036.xml" ContentType="application/vnd.openxmlformats-officedocument.presentationml.tags+xml"/>
  <Override PartName="/ppt/tags/tag15.xml" ContentType="application/vnd.openxmlformats-officedocument.presentationml.tags+xml"/>
  <Override PartName="/ppt/tags/tag316.xml" ContentType="application/vnd.openxmlformats-officedocument.presentationml.tags+xml"/>
  <Override PartName="/ppt/tags/tag502.xml" ContentType="application/vnd.openxmlformats-officedocument.presentationml.tags+xml"/>
  <Override PartName="/ppt/tags/tag647.xml" ContentType="application/vnd.openxmlformats-officedocument.presentationml.tags+xml"/>
  <Override PartName="/ppt/tags/tag978.xml" ContentType="application/vnd.openxmlformats-officedocument.presentationml.tags+xml"/>
  <Override PartName="/ppt/tags/tag1326.xml" ContentType="application/vnd.openxmlformats-officedocument.presentationml.tags+xml"/>
  <Override PartName="/ppt/tags/tag1657.xml" ContentType="application/vnd.openxmlformats-officedocument.presentationml.tags+xml"/>
  <Override PartName="/ppt/tags/tag1988.xml" ContentType="application/vnd.openxmlformats-officedocument.presentationml.tags+xml"/>
  <Override PartName="/ppt/tags/tag2222.xml" ContentType="application/vnd.openxmlformats-officedocument.presentationml.tags+xml"/>
  <Override PartName="/ppt/tags/tag40.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486.xml" ContentType="application/vnd.openxmlformats-officedocument.presentationml.tags+xml"/>
  <Override PartName="/ppt/tags/tag833.xml" ContentType="application/vnd.openxmlformats-officedocument.presentationml.tags+xml"/>
  <Override PartName="/ppt/tags/tag1020.xml" ContentType="application/vnd.openxmlformats-officedocument.presentationml.tags+xml"/>
  <Override PartName="/ppt/tags/tag1165.xml" ContentType="application/vnd.openxmlformats-officedocument.presentationml.tags+xml"/>
  <Override PartName="/ppt/tags/tag1496.xml" ContentType="application/vnd.openxmlformats-officedocument.presentationml.tags+xml"/>
  <Override PartName="/ppt/tags/tag1512.xml" ContentType="application/vnd.openxmlformats-officedocument.presentationml.tags+xml"/>
  <Override PartName="/ppt/tags/tag1843.xml" ContentType="application/vnd.openxmlformats-officedocument.presentationml.tags+xml"/>
  <Override PartName="/ppt/tags/tag2061.xml" ContentType="application/vnd.openxmlformats-officedocument.presentationml.tags+xml"/>
  <Override PartName="/ppt/tags/tag180.xml" ContentType="application/vnd.openxmlformats-officedocument.presentationml.tags+xml"/>
  <Override PartName="/ppt/tags/tag417.xml" ContentType="application/vnd.openxmlformats-officedocument.presentationml.tags+xml"/>
  <Override PartName="/ppt/tags/tag672.xml" ContentType="application/vnd.openxmlformats-officedocument.presentationml.tags+xml"/>
  <Override PartName="/ppt/tags/tag909.xml" ContentType="application/vnd.openxmlformats-officedocument.presentationml.tags+xml"/>
  <Override PartName="/ppt/tags/tag1351.xml" ContentType="application/vnd.openxmlformats-officedocument.presentationml.tags+xml"/>
  <Override PartName="/ppt/tags/tag1682.xml" ContentType="application/vnd.openxmlformats-officedocument.presentationml.tags+xml"/>
  <Override PartName="/ppt/tags/tag1919.xml" ContentType="application/vnd.openxmlformats-officedocument.presentationml.tags+xml"/>
  <Override PartName="/ppt/tags/tag2137.xml" ContentType="application/vnd.openxmlformats-officedocument.presentationml.tags+xml"/>
  <Override PartName="/ppt/tags/tag256.xml" ContentType="application/vnd.openxmlformats-officedocument.presentationml.tags+xml"/>
  <Override PartName="/ppt/tags/tag603.xml" ContentType="application/vnd.openxmlformats-officedocument.presentationml.tags+xml"/>
  <Override PartName="/ppt/tags/tag748.xml" ContentType="application/vnd.openxmlformats-officedocument.presentationml.tags+xml"/>
  <Override PartName="/ppt/tags/tag934.xml" ContentType="application/vnd.openxmlformats-officedocument.presentationml.tags+xml"/>
  <Override PartName="/ppt/tags/tag1190.xml" ContentType="application/vnd.openxmlformats-officedocument.presentationml.tags+xml"/>
  <Override PartName="/ppt/tags/tag1427.xml" ContentType="application/vnd.openxmlformats-officedocument.presentationml.tags+xml"/>
  <Override PartName="/ppt/tags/tag1613.xml" ContentType="application/vnd.openxmlformats-officedocument.presentationml.tags+xml"/>
  <Override PartName="/ppt/tags/tag1758.xml" ContentType="application/vnd.openxmlformats-officedocument.presentationml.tags+xml"/>
  <Override PartName="/ppt/tags/tag2162.xml" ContentType="application/vnd.openxmlformats-officedocument.presentationml.tags+xml"/>
  <Override PartName="/ppt/slides/slide18.xml" ContentType="application/vnd.openxmlformats-officedocument.presentationml.slide+xml"/>
  <Override PartName="/ppt/tags/tag111.xml" ContentType="application/vnd.openxmlformats-officedocument.presentationml.tags+xml"/>
  <Override PartName="/ppt/tags/tag442.xml" ContentType="application/vnd.openxmlformats-officedocument.presentationml.tags+xml"/>
  <Override PartName="/ppt/tags/tag587.xml" ContentType="application/vnd.openxmlformats-officedocument.presentationml.tags+xml"/>
  <Override PartName="/ppt/tags/tag773.xml" ContentType="application/vnd.openxmlformats-officedocument.presentationml.tags+xml"/>
  <Override PartName="/ppt/tags/tag1121.xml" ContentType="application/vnd.openxmlformats-officedocument.presentationml.tags+xml"/>
  <Override PartName="/ppt/tags/tag1266.xml" ContentType="application/vnd.openxmlformats-officedocument.presentationml.tags+xml"/>
  <Override PartName="/ppt/tags/tag1452.xml" ContentType="application/vnd.openxmlformats-officedocument.presentationml.tags+xml"/>
  <Override PartName="/ppt/tags/tag1597.xml" ContentType="application/vnd.openxmlformats-officedocument.presentationml.tags+xml"/>
  <Override PartName="/ppt/tags/tag1783.xml" ContentType="application/vnd.openxmlformats-officedocument.presentationml.tags+xml"/>
  <Override PartName="/ppt/tags/tag1944.xml" ContentType="application/vnd.openxmlformats-officedocument.presentationml.tags+xml"/>
  <Override PartName="/ppt/tags/tag2238.xml" ContentType="application/vnd.openxmlformats-officedocument.presentationml.tags+xml"/>
  <Override PartName="/ppt/theme/theme1.xml" ContentType="application/vnd.openxmlformats-officedocument.theme+xml"/>
  <Override PartName="/ppt/tags/tag281.xml" ContentType="application/vnd.openxmlformats-officedocument.presentationml.tags+xml"/>
  <Override PartName="/ppt/tags/tag518.xml" ContentType="application/vnd.openxmlformats-officedocument.presentationml.tags+xml"/>
  <Override PartName="/ppt/tags/tag849.xml" ContentType="application/vnd.openxmlformats-officedocument.presentationml.tags+xml"/>
  <Override PartName="/ppt/tags/tag1291.xml" ContentType="application/vnd.openxmlformats-officedocument.presentationml.tags+xml"/>
  <Override PartName="/ppt/tags/tag1528.xml" ContentType="application/vnd.openxmlformats-officedocument.presentationml.tags+xml"/>
  <Override PartName="/ppt/tags/tag2077.xml" ContentType="application/vnd.openxmlformats-officedocument.presentationml.tags+xml"/>
  <Override PartName="/ppt/tags/tag56.xml" ContentType="application/vnd.openxmlformats-officedocument.presentationml.tags+xml"/>
  <Override PartName="/ppt/tags/tag357.xml" ContentType="application/vnd.openxmlformats-officedocument.presentationml.tags+xml"/>
  <Override PartName="/ppt/tags/tag688.xml" ContentType="application/vnd.openxmlformats-officedocument.presentationml.tags+xml"/>
  <Override PartName="/ppt/tags/tag704.xml" ContentType="application/vnd.openxmlformats-officedocument.presentationml.tags+xml"/>
  <Override PartName="/ppt/tags/tag1036.xml" ContentType="application/vnd.openxmlformats-officedocument.presentationml.tags+xml"/>
  <Override PartName="/ppt/tags/tag1367.xml" ContentType="application/vnd.openxmlformats-officedocument.presentationml.tags+xml"/>
  <Override PartName="/ppt/tags/tag1714.xml" ContentType="application/vnd.openxmlformats-officedocument.presentationml.tags+xml"/>
  <Override PartName="/ppt/tags/tag1859.xml" ContentType="application/vnd.openxmlformats-officedocument.presentationml.tags+xml"/>
  <Override PartName="/ppt/tags/tag2263.xml" ContentType="application/vnd.openxmlformats-officedocument.presentationml.tags+xml"/>
  <Override PartName="/ppt/tags/tag196.xml" ContentType="application/vnd.openxmlformats-officedocument.presentationml.tags+xml"/>
  <Override PartName="/ppt/tags/tag212.xml" ContentType="application/vnd.openxmlformats-officedocument.presentationml.tags+xml"/>
  <Override PartName="/ppt/tags/tag543.xml" ContentType="application/vnd.openxmlformats-officedocument.presentationml.tags+xml"/>
  <Override PartName="/ppt/tags/tag874.xml" ContentType="application/vnd.openxmlformats-officedocument.presentationml.tags+xml"/>
  <Override PartName="/ppt/tags/tag1222.xml" ContentType="application/vnd.openxmlformats-officedocument.presentationml.tags+xml"/>
  <Override PartName="/ppt/tags/tag1553.xml" ContentType="application/vnd.openxmlformats-officedocument.presentationml.tags+xml"/>
  <Override PartName="/ppt/tags/tag1698.xml" ContentType="application/vnd.openxmlformats-officedocument.presentationml.tags+xml"/>
  <Override PartName="/ppt/tags/tag1884.xml" ContentType="application/vnd.openxmlformats-officedocument.presentationml.tags+xml"/>
  <Override PartName="/ppt/tags/tag1900.xml" ContentType="application/vnd.openxmlformats-officedocument.presentationml.tags+xml"/>
  <Override PartName="/ppt/tags/tag2008.xml" ContentType="application/vnd.openxmlformats-officedocument.presentationml.tags+xml"/>
  <Override PartName="/ppt/tags/tag81.xml" ContentType="application/vnd.openxmlformats-officedocument.presentationml.tags+xml"/>
  <Override PartName="/ppt/tags/tag382.xml" ContentType="application/vnd.openxmlformats-officedocument.presentationml.tags+xml"/>
  <Override PartName="/ppt/tags/tag619.xml" ContentType="application/vnd.openxmlformats-officedocument.presentationml.tags+xml"/>
  <Override PartName="/ppt/tags/tag805.xml" ContentType="application/vnd.openxmlformats-officedocument.presentationml.tags+xml"/>
  <Override PartName="/ppt/tags/tag1061.xml" ContentType="application/vnd.openxmlformats-officedocument.presentationml.tags+xml"/>
  <Override PartName="/ppt/tags/tag1392.xml" ContentType="application/vnd.openxmlformats-officedocument.presentationml.tags+xml"/>
  <Override PartName="/ppt/tags/tag1629.xml" ContentType="application/vnd.openxmlformats-officedocument.presentationml.tags+xml"/>
  <Override PartName="/ppt/tags/tag2033.xml" ContentType="application/vnd.openxmlformats-officedocument.presentationml.tags+xml"/>
  <Override PartName="/ppt/tags/tag2178.xml" ContentType="application/vnd.openxmlformats-officedocument.presentationml.tags+xml"/>
  <Override PartName="/ppt/tags/tag12.xml" ContentType="application/vnd.openxmlformats-officedocument.presentationml.tags+xml"/>
  <Override PartName="/ppt/tags/tag127.xml" ContentType="application/vnd.openxmlformats-officedocument.presentationml.tags+xml"/>
  <Override PartName="/ppt/tags/tag313.xml" ContentType="application/vnd.openxmlformats-officedocument.presentationml.tags+xml"/>
  <Override PartName="/ppt/tags/tag458.xml" ContentType="application/vnd.openxmlformats-officedocument.presentationml.tags+xml"/>
  <Override PartName="/ppt/tags/tag644.xml" ContentType="application/vnd.openxmlformats-officedocument.presentationml.tags+xml"/>
  <Override PartName="/ppt/tags/tag789.xml" ContentType="application/vnd.openxmlformats-officedocument.presentationml.tags+xml"/>
  <Override PartName="/ppt/tags/tag1137.xml" ContentType="application/vnd.openxmlformats-officedocument.presentationml.tags+xml"/>
  <Override PartName="/ppt/tags/tag1468.xml" ContentType="application/vnd.openxmlformats-officedocument.presentationml.tags+xml"/>
  <Override PartName="/ppt/tags/tag1799.xml" ContentType="application/vnd.openxmlformats-officedocument.presentationml.tags+xml"/>
  <Override PartName="/ppt/tags/tag1815.xml" ContentType="application/vnd.openxmlformats-officedocument.presentationml.tags+xml"/>
  <Override PartName="/ppt/slides/slide9.xml" ContentType="application/vnd.openxmlformats-officedocument.presentationml.slide+xml"/>
  <Override PartName="/ppt/tags/tag152.xml" ContentType="application/vnd.openxmlformats-officedocument.presentationml.tags+xml"/>
  <Override PartName="/ppt/tags/tag297.xml" ContentType="application/vnd.openxmlformats-officedocument.presentationml.tags+xml"/>
  <Override PartName="/ppt/tags/tag483.xml" ContentType="application/vnd.openxmlformats-officedocument.presentationml.tags+xml"/>
  <Override PartName="/ppt/tags/tag830.xml" ContentType="application/vnd.openxmlformats-officedocument.presentationml.tags+xml"/>
  <Override PartName="/ppt/tags/tag975.xml" ContentType="application/vnd.openxmlformats-officedocument.presentationml.tags+xml"/>
  <Override PartName="/ppt/tags/tag1162.xml" ContentType="application/vnd.openxmlformats-officedocument.presentationml.tags+xml"/>
  <Override PartName="/ppt/tags/tag1323.xml" ContentType="application/vnd.openxmlformats-officedocument.presentationml.tags+xml"/>
  <Override PartName="/ppt/tags/tag1654.xml" ContentType="application/vnd.openxmlformats-officedocument.presentationml.tags+xml"/>
  <Override PartName="/ppt/tags/tag1840.xml" ContentType="application/vnd.openxmlformats-officedocument.presentationml.tags+xml"/>
  <Override PartName="/ppt/tags/tag1985.xml" ContentType="application/vnd.openxmlformats-officedocument.presentationml.tags+xml"/>
  <Override PartName="/ppt/tags/tag2109.xml" ContentType="application/vnd.openxmlformats-officedocument.presentationml.tags+xml"/>
  <Override PartName="/ppt/tags/tag228.xml" ContentType="application/vnd.openxmlformats-officedocument.presentationml.tags+xml"/>
  <Override PartName="/ppt/tags/tag906.xml" ContentType="application/vnd.openxmlformats-officedocument.presentationml.tags+xml"/>
  <Override PartName="/ppt/tags/tag1493.xml" ContentType="application/vnd.openxmlformats-officedocument.presentationml.tags+xml"/>
  <Override PartName="/ppt/tags/tag1916.xml" ContentType="application/vnd.openxmlformats-officedocument.presentationml.tags+xml"/>
  <Override PartName="/ppt/tags/tag2134.xml" ContentType="application/vnd.openxmlformats-officedocument.presentationml.tags+xml"/>
  <Override PartName="/ppt/tags/tag2279.xml" ContentType="application/vnd.openxmlformats-officedocument.presentationml.tags+xml"/>
  <Override PartName="/ppt/tags/tag414.xml" ContentType="application/vnd.openxmlformats-officedocument.presentationml.tags+xml"/>
  <Override PartName="/ppt/tags/tag559.xml" ContentType="application/vnd.openxmlformats-officedocument.presentationml.tags+xml"/>
  <Override PartName="/ppt/tags/tag600.xml" ContentType="application/vnd.openxmlformats-officedocument.presentationml.tags+xml"/>
  <Override PartName="/ppt/tags/tag745.xml" ContentType="application/vnd.openxmlformats-officedocument.presentationml.tags+xml"/>
  <Override PartName="/ppt/tags/tag1238.xml" ContentType="application/vnd.openxmlformats-officedocument.presentationml.tags+xml"/>
  <Override PartName="/ppt/tags/tag1424.xml" ContentType="application/vnd.openxmlformats-officedocument.presentationml.tags+xml"/>
  <Override PartName="/ppt/tags/tag1569.xml" ContentType="application/vnd.openxmlformats-officedocument.presentationml.tags+xml"/>
  <Override PartName="/ppt/tags/tag1755.xml" ContentType="application/vnd.openxmlformats-officedocument.presentationml.tags+xml"/>
  <Override PartName="/ppt/tags/tag2320.xml" ContentType="application/vnd.openxmlformats-officedocument.presentationml.tags+xml"/>
  <Override PartName="/ppt/slides/slide15.xml" ContentType="application/vnd.openxmlformats-officedocument.presentationml.slide+xml"/>
  <Override PartName="/ppt/tags/tag97.xml" ContentType="application/vnd.openxmlformats-officedocument.presentationml.tags+xml"/>
  <Override PartName="/ppt/tags/tag253.xml" ContentType="application/vnd.openxmlformats-officedocument.presentationml.tags+xml"/>
  <Override PartName="/ppt/tags/tag398.xml" ContentType="application/vnd.openxmlformats-officedocument.presentationml.tags+xml"/>
  <Override PartName="/ppt/tags/tag584.xml" ContentType="application/vnd.openxmlformats-officedocument.presentationml.tags+xml"/>
  <Override PartName="/ppt/tags/tag931.xml" ContentType="application/vnd.openxmlformats-officedocument.presentationml.tags+xml"/>
  <Override PartName="/ppt/tags/tag1077.xml" ContentType="application/vnd.openxmlformats-officedocument.presentationml.tags+xml"/>
  <Override PartName="/ppt/tags/tag1263.xml" ContentType="application/vnd.openxmlformats-officedocument.presentationml.tags+xml"/>
  <Override PartName="/ppt/tags/tag1594.xml" ContentType="application/vnd.openxmlformats-officedocument.presentationml.tags+xml"/>
  <Override PartName="/ppt/tags/tag1610.xml" ContentType="application/vnd.openxmlformats-officedocument.presentationml.tags+xml"/>
  <Override PartName="/ppt/tags/tag1941.xml" ContentType="application/vnd.openxmlformats-officedocument.presentationml.tags+xml"/>
  <Override PartName="/ppt/tags/tag2049.xml" ContentType="application/vnd.openxmlformats-officedocument.presentationml.tags+xml"/>
  <Override PartName="/ppt/tags/tag28.xml" ContentType="application/vnd.openxmlformats-officedocument.presentationml.tags+xml"/>
  <Override PartName="/ppt/tags/tag329.xml" ContentType="application/vnd.openxmlformats-officedocument.presentationml.tags+xml"/>
  <Override PartName="/ppt/tags/tag770.xml" ContentType="application/vnd.openxmlformats-officedocument.presentationml.tags+xml"/>
  <Override PartName="/ppt/tags/tag1008.xml" ContentType="application/vnd.openxmlformats-officedocument.presentationml.tags+xml"/>
  <Override PartName="/ppt/tags/tag1339.xml" ContentType="application/vnd.openxmlformats-officedocument.presentationml.tags+xml"/>
  <Override PartName="/ppt/tags/tag1780.xml" ContentType="application/vnd.openxmlformats-officedocument.presentationml.tags+xml"/>
  <Override PartName="/ppt/tags/tag2235.xml" ContentType="application/vnd.openxmlformats-officedocument.presentationml.tags+xml"/>
  <Override PartName="/ppt/tags/tag168.xml" ContentType="application/vnd.openxmlformats-officedocument.presentationml.tags+xml"/>
  <Override PartName="/ppt/tags/tag499.xml" ContentType="application/vnd.openxmlformats-officedocument.presentationml.tags+xml"/>
  <Override PartName="/ppt/tags/tag515.xml" ContentType="application/vnd.openxmlformats-officedocument.presentationml.tags+xml"/>
  <Override PartName="/ppt/tags/tag701.xml" ContentType="application/vnd.openxmlformats-officedocument.presentationml.tags+xml"/>
  <Override PartName="/ppt/tags/tag846.xml" ContentType="application/vnd.openxmlformats-officedocument.presentationml.tags+xml"/>
  <Override PartName="/ppt/tags/tag1178.xml" ContentType="application/vnd.openxmlformats-officedocument.presentationml.tags+xml"/>
  <Override PartName="/ppt/tags/tag1525.xml" ContentType="application/vnd.openxmlformats-officedocument.presentationml.tags+xml"/>
  <Override PartName="/ppt/tags/tag1711.xml" ContentType="application/vnd.openxmlformats-officedocument.presentationml.tags+xml"/>
  <Override PartName="/ppt/tags/tag1856.xml" ContentType="application/vnd.openxmlformats-officedocument.presentationml.tags+xml"/>
  <Override PartName="/ppt/tags/tag2074.xml" ContentType="application/vnd.openxmlformats-officedocument.presentationml.tags+xml"/>
  <Override PartName="/ppt/tags/tag2260.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354.xml" ContentType="application/vnd.openxmlformats-officedocument.presentationml.tags+xml"/>
  <Override PartName="/ppt/tags/tag540.xml" ContentType="application/vnd.openxmlformats-officedocument.presentationml.tags+xml"/>
  <Override PartName="/ppt/tags/tag685.xml" ContentType="application/vnd.openxmlformats-officedocument.presentationml.tags+xml"/>
  <Override PartName="/ppt/tags/tag871.xml" ContentType="application/vnd.openxmlformats-officedocument.presentationml.tags+xml"/>
  <Override PartName="/ppt/tags/tag1033.xml" ContentType="application/vnd.openxmlformats-officedocument.presentationml.tags+xml"/>
  <Override PartName="/ppt/tags/tag1364.xml" ContentType="application/vnd.openxmlformats-officedocument.presentationml.tags+xml"/>
  <Override PartName="/ppt/tags/tag1550.xml" ContentType="application/vnd.openxmlformats-officedocument.presentationml.tags+xml"/>
  <Override PartName="/ppt/tags/tag1695.xml" ContentType="application/vnd.openxmlformats-officedocument.presentationml.tags+xml"/>
  <Override PartName="/ppt/tags/tag2005.xml" ContentType="application/vnd.openxmlformats-officedocument.presentationml.tags+xml"/>
  <Override PartName="/ppt/tags/tag193.xml" ContentType="application/vnd.openxmlformats-officedocument.presentationml.tags+xml"/>
  <Override PartName="/ppt/tags/tag616.xml" ContentType="application/vnd.openxmlformats-officedocument.presentationml.tags+xml"/>
  <Override PartName="/ppt/tags/tag1109.xml" ContentType="application/vnd.openxmlformats-officedocument.presentationml.tags+xml"/>
  <Override PartName="/ppt/tags/tag1881.xml" ContentType="application/vnd.openxmlformats-officedocument.presentationml.tags+xml"/>
  <Override PartName="/ppt/tags/tag124.xml" ContentType="application/vnd.openxmlformats-officedocument.presentationml.tags+xml"/>
  <Override PartName="/ppt/tags/tag269.xml" ContentType="application/vnd.openxmlformats-officedocument.presentationml.tags+xml"/>
  <Override PartName="/ppt/tags/tag455.xml" ContentType="application/vnd.openxmlformats-officedocument.presentationml.tags+xml"/>
  <Override PartName="/ppt/tags/tag802.xml" ContentType="application/vnd.openxmlformats-officedocument.presentationml.tags+xml"/>
  <Override PartName="/ppt/tags/tag947.xml" ContentType="application/vnd.openxmlformats-officedocument.presentationml.tags+xml"/>
  <Override PartName="/ppt/tags/tag1134.xml" ContentType="application/vnd.openxmlformats-officedocument.presentationml.tags+xml"/>
  <Override PartName="/ppt/tags/tag1279.xml" ContentType="application/vnd.openxmlformats-officedocument.presentationml.tags+xml"/>
  <Override PartName="/ppt/tags/tag1626.xml" ContentType="application/vnd.openxmlformats-officedocument.presentationml.tags+xml"/>
  <Override PartName="/ppt/tags/tag1812.xml" ContentType="application/vnd.openxmlformats-officedocument.presentationml.tags+xml"/>
  <Override PartName="/ppt/tags/tag1957.xml" ContentType="application/vnd.openxmlformats-officedocument.presentationml.tags+xml"/>
  <Override PartName="/ppt/tags/tag2030.xml" ContentType="application/vnd.openxmlformats-officedocument.presentationml.tags+xml"/>
  <Override PartName="/ppt/tags/tag2175.xml" ContentType="application/vnd.openxmlformats-officedocument.presentationml.tags+xml"/>
  <Override PartName="/ppt/slides/slide6.xml" ContentType="application/vnd.openxmlformats-officedocument.presentationml.slide+xml"/>
  <Override PartName="/ppt/slideLayouts/slideLayout8.xml" ContentType="application/vnd.openxmlformats-officedocument.presentationml.slideLayout+xml"/>
  <Override PartName="/ppt/tags/tag294.xml" ContentType="application/vnd.openxmlformats-officedocument.presentationml.tags+xml"/>
  <Override PartName="/ppt/tags/tag310.xml" ContentType="application/vnd.openxmlformats-officedocument.presentationml.tags+xml"/>
  <Override PartName="/ppt/tags/tag641.xml" ContentType="application/vnd.openxmlformats-officedocument.presentationml.tags+xml"/>
  <Override PartName="/ppt/tags/tag786.xml" ContentType="application/vnd.openxmlformats-officedocument.presentationml.tags+xml"/>
  <Override PartName="/ppt/tags/tag972.xml" ContentType="application/vnd.openxmlformats-officedocument.presentationml.tags+xml"/>
  <Override PartName="/ppt/tags/tag1320.xml" ContentType="application/vnd.openxmlformats-officedocument.presentationml.tags+xml"/>
  <Override PartName="/ppt/tags/tag1465.xml" ContentType="application/vnd.openxmlformats-officedocument.presentationml.tags+xml"/>
  <Override PartName="/ppt/tags/tag1651.xml" ContentType="application/vnd.openxmlformats-officedocument.presentationml.tags+xml"/>
  <Override PartName="/ppt/tags/tag1796.xml" ContentType="application/vnd.openxmlformats-officedocument.presentationml.tags+xml"/>
  <Override PartName="/ppt/tags/tag1982.xml" ContentType="application/vnd.openxmlformats-officedocument.presentationml.tags+xml"/>
  <Override PartName="/ppt/tags/tag2106.xml" ContentType="application/vnd.openxmlformats-officedocument.presentationml.tags+xml"/>
  <Override PartName="/ppt/slideMasters/slideMaster1.xml" ContentType="application/vnd.openxmlformats-officedocument.presentationml.slideMaster+xml"/>
  <Override PartName="/ppt/tags/tag480.xml" ContentType="application/vnd.openxmlformats-officedocument.presentationml.tags+xml"/>
  <Override PartName="/ppt/tags/tag717.xml" ContentType="application/vnd.openxmlformats-officedocument.presentationml.tags+xml"/>
  <Override PartName="/ppt/tags/tag1490.xml" ContentType="application/vnd.openxmlformats-officedocument.presentationml.tags+xml"/>
  <Override PartName="/ppt/tags/tag1727.xml" ContentType="application/vnd.openxmlformats-officedocument.presentationml.tags+xml"/>
  <Override PartName="/ppt/tags/tag2276.xml" ContentType="application/vnd.openxmlformats-officedocument.presentationml.tags+xml"/>
  <Override PartName="/ppt/tags/tag69.xml" ContentType="application/vnd.openxmlformats-officedocument.presentationml.tags+xml"/>
  <Override PartName="/ppt/tags/tag225.xml" ContentType="application/vnd.openxmlformats-officedocument.presentationml.tags+xml"/>
  <Override PartName="/ppt/tags/tag411.xml" ContentType="application/vnd.openxmlformats-officedocument.presentationml.tags+xml"/>
  <Override PartName="/ppt/tags/tag556.xml" ContentType="application/vnd.openxmlformats-officedocument.presentationml.tags+xml"/>
  <Override PartName="/ppt/tags/tag887.xml" ContentType="application/vnd.openxmlformats-officedocument.presentationml.tags+xml"/>
  <Override PartName="/ppt/tags/tag903.xml" ContentType="application/vnd.openxmlformats-officedocument.presentationml.tags+xml"/>
  <Override PartName="/ppt/tags/tag1049.xml" ContentType="application/vnd.openxmlformats-officedocument.presentationml.tags+xml"/>
  <Override PartName="/ppt/tags/tag1235.xml" ContentType="application/vnd.openxmlformats-officedocument.presentationml.tags+xml"/>
  <Override PartName="/ppt/tags/tag1566.xml" ContentType="application/vnd.openxmlformats-officedocument.presentationml.tags+xml"/>
  <Override PartName="/ppt/tags/tag1897.xml" ContentType="application/vnd.openxmlformats-officedocument.presentationml.tags+xml"/>
  <Override PartName="/ppt/tags/tag1913.xml" ContentType="application/vnd.openxmlformats-officedocument.presentationml.tags+xml"/>
  <Override PartName="/ppt/tags/tag2131.xml" ContentType="application/vnd.openxmlformats-officedocument.presentationml.tags+xml"/>
  <Default Extension="rels" ContentType="application/vnd.openxmlformats-package.relationships+xml"/>
  <Override PartName="/ppt/tags/tag94.xml" ContentType="application/vnd.openxmlformats-officedocument.presentationml.tags+xml"/>
  <Override PartName="/ppt/tags/tag250.xml" ContentType="application/vnd.openxmlformats-officedocument.presentationml.tags+xml"/>
  <Override PartName="/ppt/tags/tag395.xml" ContentType="application/vnd.openxmlformats-officedocument.presentationml.tags+xml"/>
  <Override PartName="/ppt/tags/tag742.xml" ContentType="application/vnd.openxmlformats-officedocument.presentationml.tags+xml"/>
  <Override PartName="/ppt/tags/tag1074.xml" ContentType="application/vnd.openxmlformats-officedocument.presentationml.tags+xml"/>
  <Override PartName="/ppt/tags/tag1421.xml" ContentType="application/vnd.openxmlformats-officedocument.presentationml.tags+xml"/>
  <Override PartName="/ppt/tags/tag1752.xml" ContentType="application/vnd.openxmlformats-officedocument.presentationml.tags+xml"/>
  <Override PartName="/ppt/tags/tag220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581.xml" ContentType="application/vnd.openxmlformats-officedocument.presentationml.tags+xml"/>
  <Override PartName="/ppt/tags/tag818.xml" ContentType="application/vnd.openxmlformats-officedocument.presentationml.tags+xml"/>
  <Override PartName="/ppt/tags/tag1260.xml" ContentType="application/vnd.openxmlformats-officedocument.presentationml.tags+xml"/>
  <Override PartName="/ppt/tags/tag1591.xml" ContentType="application/vnd.openxmlformats-officedocument.presentationml.tags+xml"/>
  <Override PartName="/ppt/tags/tag1828.xml" ContentType="application/vnd.openxmlformats-officedocument.presentationml.tags+xml"/>
  <Override PartName="/ppt/tags/tag2046.xml" ContentType="application/vnd.openxmlformats-officedocument.presentationml.tags+xml"/>
  <Override PartName="/ppt/tags/tag2232.xml" ContentType="application/vnd.openxmlformats-officedocument.presentationml.tags+xml"/>
  <Override PartName="/ppt/tags/tag25.xml" ContentType="application/vnd.openxmlformats-officedocument.presentationml.tags+xml"/>
  <Override PartName="/ppt/tags/tag165.xml" ContentType="application/vnd.openxmlformats-officedocument.presentationml.tags+xml"/>
  <Override PartName="/ppt/tags/tag326.xml" ContentType="application/vnd.openxmlformats-officedocument.presentationml.tags+xml"/>
  <Override PartName="/ppt/tags/tag512.xml" ContentType="application/vnd.openxmlformats-officedocument.presentationml.tags+xml"/>
  <Override PartName="/ppt/tags/tag657.xml" ContentType="application/vnd.openxmlformats-officedocument.presentationml.tags+xml"/>
  <Override PartName="/ppt/tags/tag843.xml" ContentType="application/vnd.openxmlformats-officedocument.presentationml.tags+xml"/>
  <Override PartName="/ppt/tags/tag988.xml" ContentType="application/vnd.openxmlformats-officedocument.presentationml.tags+xml"/>
  <Override PartName="/ppt/tags/tag1005.xml" ContentType="application/vnd.openxmlformats-officedocument.presentationml.tags+xml"/>
  <Override PartName="/ppt/tags/tag1336.xml" ContentType="application/vnd.openxmlformats-officedocument.presentationml.tags+xml"/>
  <Override PartName="/ppt/tags/tag1522.xml" ContentType="application/vnd.openxmlformats-officedocument.presentationml.tags+xml"/>
  <Override PartName="/ppt/tags/tag1667.xml" ContentType="application/vnd.openxmlformats-officedocument.presentationml.tags+xml"/>
  <Override PartName="/ppt/tags/tag1998.xml" ContentType="application/vnd.openxmlformats-officedocument.presentationml.tags+xml"/>
  <Override PartName="/ppt/tags/tag2071.xml" ContentType="application/vnd.openxmlformats-officedocument.presentationml.tags+xml"/>
  <Override PartName="/ppt/tags/tag2308.xml" ContentType="application/vnd.openxmlformats-officedocument.presentationml.tags+xml"/>
  <Override PartName="/ppt/tags/tag50.xml" ContentType="application/vnd.openxmlformats-officedocument.presentationml.tags+xml"/>
  <Override PartName="/ppt/tags/tag351.xml" ContentType="application/vnd.openxmlformats-officedocument.presentationml.tags+xml"/>
  <Override PartName="/ppt/tags/tag496.xml" ContentType="application/vnd.openxmlformats-officedocument.presentationml.tags+xml"/>
  <Override PartName="/ppt/tags/tag682.xml" ContentType="application/vnd.openxmlformats-officedocument.presentationml.tags+xml"/>
  <Override PartName="/ppt/tags/tag919.xml" ContentType="application/vnd.openxmlformats-officedocument.presentationml.tags+xml"/>
  <Override PartName="/ppt/tags/tag1030.xml" ContentType="application/vnd.openxmlformats-officedocument.presentationml.tags+xml"/>
  <Override PartName="/ppt/tags/tag1175.xml" ContentType="application/vnd.openxmlformats-officedocument.presentationml.tags+xml"/>
  <Override PartName="/ppt/tags/tag1361.xml" ContentType="application/vnd.openxmlformats-officedocument.presentationml.tags+xml"/>
  <Override PartName="/ppt/tags/tag1853.xml" ContentType="application/vnd.openxmlformats-officedocument.presentationml.tags+xml"/>
  <Override PartName="/ppt/tags/tag2147.xml" ContentType="application/vnd.openxmlformats-officedocument.presentationml.tags+xml"/>
  <Override PartName="/ppt/tags/tag190.xml" ContentType="application/vnd.openxmlformats-officedocument.presentationml.tags+xml"/>
  <Override PartName="/ppt/tags/tag427.xml" ContentType="application/vnd.openxmlformats-officedocument.presentationml.tags+xml"/>
  <Override PartName="/ppt/tags/tag758.xml" ContentType="application/vnd.openxmlformats-officedocument.presentationml.tags+xml"/>
  <Override PartName="/ppt/tags/tag1106.xml" ContentType="application/vnd.openxmlformats-officedocument.presentationml.tags+xml"/>
  <Override PartName="/ppt/tags/tag1437.xml" ContentType="application/vnd.openxmlformats-officedocument.presentationml.tags+xml"/>
  <Override PartName="/ppt/tags/tag1692.xml" ContentType="application/vnd.openxmlformats-officedocument.presentationml.tags+xml"/>
  <Override PartName="/ppt/tags/tag1929.xml" ContentType="application/vnd.openxmlformats-officedocument.presentationml.tags+xml"/>
  <Override PartName="/ppt/tags/tag2002.xml" ContentType="application/vnd.openxmlformats-officedocument.presentationml.tags+xml"/>
  <Override PartName="/ppt/tags/tag266.xml" ContentType="application/vnd.openxmlformats-officedocument.presentationml.tags+xml"/>
  <Override PartName="/ppt/tags/tag597.xml" ContentType="application/vnd.openxmlformats-officedocument.presentationml.tags+xml"/>
  <Override PartName="/ppt/tags/tag613.xml" ContentType="application/vnd.openxmlformats-officedocument.presentationml.tags+xml"/>
  <Override PartName="/ppt/tags/tag944.xml" ContentType="application/vnd.openxmlformats-officedocument.presentationml.tags+xml"/>
  <Override PartName="/ppt/tags/tag1276.xml" ContentType="application/vnd.openxmlformats-officedocument.presentationml.tags+xml"/>
  <Override PartName="/ppt/tags/tag1623.xml" ContentType="application/vnd.openxmlformats-officedocument.presentationml.tags+xml"/>
  <Override PartName="/ppt/tags/tag1768.xml" ContentType="application/vnd.openxmlformats-officedocument.presentationml.tags+xml"/>
  <Override PartName="/ppt/tags/tag1954.xml" ContentType="application/vnd.openxmlformats-officedocument.presentationml.tags+xml"/>
  <Override PartName="/ppt/tags/tag2172.xml" ContentType="application/vnd.openxmlformats-officedocument.presentationml.tags+xml"/>
  <Override PartName="/ppt/slides/slide3.xml" ContentType="application/vnd.openxmlformats-officedocument.presentationml.slide+xml"/>
  <Override PartName="/ppt/slideLayouts/slideLayout5.xml" ContentType="application/vnd.openxmlformats-officedocument.presentationml.slideLayout+xml"/>
  <Override PartName="/ppt/tags/tag121.xml" ContentType="application/vnd.openxmlformats-officedocument.presentationml.tags+xml"/>
  <Override PartName="/ppt/tags/tag452.xml" ContentType="application/vnd.openxmlformats-officedocument.presentationml.tags+xml"/>
  <Override PartName="/ppt/tags/tag783.xml" ContentType="application/vnd.openxmlformats-officedocument.presentationml.tags+xml"/>
  <Override PartName="/ppt/tags/tag1131.xml" ContentType="application/vnd.openxmlformats-officedocument.presentationml.tags+xml"/>
  <Override PartName="/ppt/tags/tag1462.xml" ContentType="application/vnd.openxmlformats-officedocument.presentationml.tags+xml"/>
  <Override PartName="/ppt/tags/tag1793.xml" ContentType="application/vnd.openxmlformats-officedocument.presentationml.tags+xml"/>
  <Override PartName="/ppt/notesSlides/notesSlide19.xml" ContentType="application/vnd.openxmlformats-officedocument.presentationml.notesSlide+xml"/>
  <Override PartName="/ppt/tags/tag2248.xml" ContentType="application/vnd.openxmlformats-officedocument.presentationml.tags+xml"/>
  <Override PartName="/ppt/tags/tag291.xml" ContentType="application/vnd.openxmlformats-officedocument.presentationml.tags+xml"/>
  <Override PartName="/ppt/tags/tag528.xml" ContentType="application/vnd.openxmlformats-officedocument.presentationml.tags+xml"/>
  <Override PartName="/ppt/tags/tag714.xml" ContentType="application/vnd.openxmlformats-officedocument.presentationml.tags+xml"/>
  <Override PartName="/ppt/tags/tag859.xml" ContentType="application/vnd.openxmlformats-officedocument.presentationml.tags+xml"/>
  <Override PartName="/ppt/tags/tag1207.xml" ContentType="application/vnd.openxmlformats-officedocument.presentationml.tags+xml"/>
  <Override PartName="/ppt/tags/tag1538.xml" ContentType="application/vnd.openxmlformats-officedocument.presentationml.tags+xml"/>
  <Override PartName="/ppt/tags/tag1869.xml" ContentType="application/vnd.openxmlformats-officedocument.presentationml.tags+xml"/>
  <Override PartName="/ppt/tags/tag2087.xml" ContentType="application/vnd.openxmlformats-officedocument.presentationml.tags+xml"/>
  <Override PartName="/ppt/tags/tag2103.xml" ContentType="application/vnd.openxmlformats-officedocument.presentationml.tags+xml"/>
  <Override PartName="/ppt/tags/tag66.xml" ContentType="application/vnd.openxmlformats-officedocument.presentationml.tags+xml"/>
  <Override PartName="/ppt/tags/tag222.xml" ContentType="application/vnd.openxmlformats-officedocument.presentationml.tags+xml"/>
  <Override PartName="/ppt/tags/tag367.xml" ContentType="application/vnd.openxmlformats-officedocument.presentationml.tags+xml"/>
  <Override PartName="/ppt/tags/tag553.xml" ContentType="application/vnd.openxmlformats-officedocument.presentationml.tags+xml"/>
  <Override PartName="/ppt/tags/tag698.xml" ContentType="application/vnd.openxmlformats-officedocument.presentationml.tags+xml"/>
  <Override PartName="/ppt/tags/tag900.xml" ContentType="application/vnd.openxmlformats-officedocument.presentationml.tags+xml"/>
  <Override PartName="/ppt/tags/tag1046.xml" ContentType="application/vnd.openxmlformats-officedocument.presentationml.tags+xml"/>
  <Override PartName="/ppt/tags/tag1377.xml" ContentType="application/vnd.openxmlformats-officedocument.presentationml.tags+xml"/>
  <Override PartName="/ppt/tags/tag1724.xml" ContentType="application/vnd.openxmlformats-officedocument.presentationml.tags+xml"/>
  <Override PartName="/ppt/tags/tag1910.xml" ContentType="application/vnd.openxmlformats-officedocument.presentationml.tags+xml"/>
  <Override PartName="/ppt/tags/tag2273.xml" ContentType="application/vnd.openxmlformats-officedocument.presentationml.tags+xml"/>
  <Override PartName="/ppt/tags/tag392.xml" ContentType="application/vnd.openxmlformats-officedocument.presentationml.tags+xml"/>
  <Override PartName="/ppt/tags/tag884.xml" ContentType="application/vnd.openxmlformats-officedocument.presentationml.tags+xml"/>
  <Override PartName="/ppt/tags/tag1232.xml" ContentType="application/vnd.openxmlformats-officedocument.presentationml.tags+xml"/>
  <Override PartName="/ppt/tags/tag1563.xml" ContentType="application/vnd.openxmlformats-officedocument.presentationml.tags+xml"/>
  <Override PartName="/ppt/tags/tag1894.xml" ContentType="application/vnd.openxmlformats-officedocument.presentationml.tags+xml"/>
  <Override PartName="/ppt/tags/tag2018.xml" ContentType="application/vnd.openxmlformats-officedocument.presentationml.tags+xml"/>
  <Override PartName="/ppt/tags/tag2204.xml" ContentType="application/vnd.openxmlformats-officedocument.presentationml.tags+xml"/>
  <Override PartName="/ppt/tags/tag91.xml" ContentType="application/vnd.openxmlformats-officedocument.presentationml.tags+xml"/>
  <Override PartName="/ppt/tags/tag137.xml" ContentType="application/vnd.openxmlformats-officedocument.presentationml.tags+xml"/>
  <Override PartName="/ppt/tags/tag629.xml" ContentType="application/vnd.openxmlformats-officedocument.presentationml.tags+xml"/>
  <Override PartName="/ppt/tags/tag815.xml" ContentType="application/vnd.openxmlformats-officedocument.presentationml.tags+xml"/>
  <Override PartName="/ppt/tags/tag1071.xml" ContentType="application/vnd.openxmlformats-officedocument.presentationml.tags+xml"/>
  <Override PartName="/ppt/tags/tag1308.xml" ContentType="application/vnd.openxmlformats-officedocument.presentationml.tags+xml"/>
  <Override PartName="/ppt/tags/tag1639.xml" ContentType="application/vnd.openxmlformats-officedocument.presentationml.tags+xml"/>
  <Override PartName="/ppt/tags/tag1825.xml" ContentType="application/vnd.openxmlformats-officedocument.presentationml.tags+xml"/>
  <Override PartName="/ppt/tags/tag2043.xml" ContentType="application/vnd.openxmlformats-officedocument.presentationml.tags+xml"/>
  <Override PartName="/ppt/tags/tag2188.xml" ContentType="application/vnd.openxmlformats-officedocument.presentationml.tags+xml"/>
  <Override PartName="/ppt/tags/tag22.xml" ContentType="application/vnd.openxmlformats-officedocument.presentationml.tags+xml"/>
  <Override PartName="/ppt/tags/tag323.xml" ContentType="application/vnd.openxmlformats-officedocument.presentationml.tags+xml"/>
  <Override PartName="/ppt/tags/tag468.xml" ContentType="application/vnd.openxmlformats-officedocument.presentationml.tags+xml"/>
  <Override PartName="/ppt/tags/tag654.xml" ContentType="application/vnd.openxmlformats-officedocument.presentationml.tags+xml"/>
  <Override PartName="/ppt/tags/tag799.xml" ContentType="application/vnd.openxmlformats-officedocument.presentationml.tags+xml"/>
  <Override PartName="/ppt/tags/tag985.xml" ContentType="application/vnd.openxmlformats-officedocument.presentationml.tags+xml"/>
  <Override PartName="/ppt/tags/tag1002.xml" ContentType="application/vnd.openxmlformats-officedocument.presentationml.tags+xml"/>
  <Override PartName="/ppt/tags/tag1147.xml" ContentType="application/vnd.openxmlformats-officedocument.presentationml.tags+xml"/>
  <Override PartName="/ppt/tags/tag1333.xml" ContentType="application/vnd.openxmlformats-officedocument.presentationml.tags+xml"/>
  <Override PartName="/ppt/tags/tag1478.xml" ContentType="application/vnd.openxmlformats-officedocument.presentationml.tags+xml"/>
  <Override PartName="/ppt/tags/tag1664.xml" ContentType="application/vnd.openxmlformats-officedocument.presentationml.tags+xml"/>
  <Override PartName="/ppt/tags/tag2119.xml" ContentType="application/vnd.openxmlformats-officedocument.presentationml.tags+xml"/>
  <Override PartName="/ppt/tags/tag162.xml" ContentType="application/vnd.openxmlformats-officedocument.presentationml.tags+xml"/>
  <Override PartName="/ppt/tags/tag493.xml" ContentType="application/vnd.openxmlformats-officedocument.presentationml.tags+xml"/>
  <Override PartName="/ppt/tags/tag840.xml" ContentType="application/vnd.openxmlformats-officedocument.presentationml.tags+xml"/>
  <Override PartName="/ppt/tags/tag1172.xml" ContentType="application/vnd.openxmlformats-officedocument.presentationml.tags+xml"/>
  <Override PartName="/ppt/tags/tag1409.xml" ContentType="application/vnd.openxmlformats-officedocument.presentationml.tags+xml"/>
  <Override PartName="/ppt/tags/tag1850.xml" ContentType="application/vnd.openxmlformats-officedocument.presentationml.tags+xml"/>
  <Override PartName="/ppt/tags/tag1995.xml" ContentType="application/vnd.openxmlformats-officedocument.presentationml.tags+xml"/>
  <Override PartName="/ppt/tags/tag2305.xml" ContentType="application/vnd.openxmlformats-officedocument.presentationml.tags+xml"/>
  <Override PartName="/ppt/tags/tag8.xml" ContentType="application/vnd.openxmlformats-officedocument.presentationml.tags+xml"/>
  <Override PartName="/ppt/tags/tag238.xml" ContentType="application/vnd.openxmlformats-officedocument.presentationml.tags+xml"/>
  <Override PartName="/ppt/tags/tag916.xml" ContentType="application/vnd.openxmlformats-officedocument.presentationml.tags+xml"/>
  <Override PartName="/ppt/tags/tag1248.xml" ContentType="application/vnd.openxmlformats-officedocument.presentationml.tags+xml"/>
  <Override PartName="/ppt/tags/tag1926.xml" ContentType="application/vnd.openxmlformats-officedocument.presentationml.tags+xml"/>
  <Override PartName="/ppt/tags/tag2289.xml" ContentType="application/vnd.openxmlformats-officedocument.presentationml.tags+xml"/>
  <Override PartName="/ppt/tags/tag424.xml" ContentType="application/vnd.openxmlformats-officedocument.presentationml.tags+xml"/>
  <Override PartName="/ppt/tags/tag610.xml" ContentType="application/vnd.openxmlformats-officedocument.presentationml.tags+xml"/>
  <Override PartName="/ppt/tags/tag1434.xml" ContentType="application/vnd.openxmlformats-officedocument.presentationml.tags+xml"/>
  <Override PartName="/ppt/tags/tag1620.xml" ContentType="application/vnd.openxmlformats-officedocument.presentationml.tags+xml"/>
  <Override PartName="/ppt/slideLayouts/slideLayout2.xml" ContentType="application/vnd.openxmlformats-officedocument.presentationml.slideLayout+xml"/>
  <Override PartName="/ppt/tags/tag594.xml" ContentType="application/vnd.openxmlformats-officedocument.presentationml.tags+xml"/>
  <Override PartName="/ppt/tags/tag780.xml" ContentType="application/vnd.openxmlformats-officedocument.presentationml.tags+xml"/>
  <Override PartName="/ppt/tags/tag38.xml" ContentType="application/vnd.openxmlformats-officedocument.presentationml.tags+xml"/>
  <Override PartName="/ppt/tags/tag339.xml" ContentType="application/vnd.openxmlformats-officedocument.presentationml.tags+xml"/>
  <Override PartName="/ppt/tags/tag525.xml" ContentType="application/vnd.openxmlformats-officedocument.presentationml.tags+xml"/>
  <Override PartName="/ppt/tags/tag1349.xml" ContentType="application/vnd.openxmlformats-officedocument.presentationml.tags+xml"/>
  <Override PartName="/ppt/tags/tag1790.xml" ContentType="application/vnd.openxmlformats-officedocument.presentationml.tags+xml"/>
  <Override PartName="/ppt/tags/tag2100.xml" ContentType="application/vnd.openxmlformats-officedocument.presentationml.tags+xml"/>
  <Override PartName="/ppt/tags/tag711.xml" ContentType="application/vnd.openxmlformats-officedocument.presentationml.tags+xml"/>
  <Override PartName="/ppt/tags/tag1043.xml" ContentType="application/vnd.openxmlformats-officedocument.presentationml.tags+xml"/>
  <Override PartName="/ppt/tags/tag1535.xml" ContentType="application/vnd.openxmlformats-officedocument.presentationml.tags+xml"/>
  <Override PartName="/ppt/tags/tag1721.xml" ContentType="application/vnd.openxmlformats-officedocument.presentationml.tags+xml"/>
  <Override PartName="/ppt/tags/tag2084.xml" ContentType="application/vnd.openxmlformats-officedocument.presentationml.tags+xml"/>
  <Override PartName="/ppt/tags/tag2270.xml" ContentType="application/vnd.openxmlformats-officedocument.presentationml.tags+xml"/>
  <Override PartName="/ppt/tags/tag695.xml" ContentType="application/vnd.openxmlformats-officedocument.presentationml.tags+xml"/>
  <Override PartName="/ppt/tags/tag881.xml" ContentType="application/vnd.openxmlformats-officedocument.presentationml.tags+xml"/>
  <Override PartName="/ppt/tags/tag1891.xml" ContentType="application/vnd.openxmlformats-officedocument.presentationml.tags+xml"/>
  <Override PartName="/ppt/tags/tag2015.xml" ContentType="application/vnd.openxmlformats-officedocument.presentationml.tags+xml"/>
  <Override PartName="/ppt/tags/tag626.xml" ContentType="application/vnd.openxmlformats-officedocument.presentationml.tags+xml"/>
  <Override PartName="/ppt/notesSlides/notesSlide7.xml" ContentType="application/vnd.openxmlformats-officedocument.presentationml.notesSlide+xml"/>
  <Override PartName="/ppt/tags/tag1636.xml" ContentType="application/vnd.openxmlformats-officedocument.presentationml.tags+xml"/>
  <Override PartName="/ppt/tags/tag2185.xml" ContentType="application/vnd.openxmlformats-officedocument.presentationml.tags+xml"/>
  <Override PartName="/ppt/tags/tag2201.xml" ContentType="application/vnd.openxmlformats-officedocument.presentationml.tags+xml"/>
  <Override PartName="/ppt/tags/tag134.xml" ContentType="application/vnd.openxmlformats-officedocument.presentationml.tags+xml"/>
  <Override PartName="/ppt/tags/tag320.xml" ContentType="application/vnd.openxmlformats-officedocument.presentationml.tags+xml"/>
  <Override PartName="/ppt/tags/tag796.xml" ContentType="application/vnd.openxmlformats-officedocument.presentationml.tags+xml"/>
  <Override PartName="/ppt/tags/tag812.xml" ContentType="application/vnd.openxmlformats-officedocument.presentationml.tags+xml"/>
  <Override PartName="/ppt/tags/tag1144.xml" ContentType="application/vnd.openxmlformats-officedocument.presentationml.tags+xml"/>
  <Override PartName="/ppt/tags/tag1822.xml" ContentType="application/vnd.openxmlformats-officedocument.presentationml.tags+xml"/>
  <Override PartName="/ppt/tags/tag982.xml" ContentType="application/vnd.openxmlformats-officedocument.presentationml.tags+xml"/>
  <Override PartName="/ppt/tags/tag1330.xml" ContentType="application/vnd.openxmlformats-officedocument.presentationml.tags+xml"/>
  <Override PartName="/ppt/tags/tag1992.xml" ContentType="application/vnd.openxmlformats-officedocument.presentationml.tags+xml"/>
  <Override PartName="/ppt/tags/tag2116.xml" ContentType="application/vnd.openxmlformats-officedocument.presentationml.tags+xml"/>
  <Override PartName="/ppt/tags/tag2302.xml" ContentType="application/vnd.openxmlformats-officedocument.presentationml.tags+xml"/>
  <Override PartName="/ppt/tags/tag5.xml" ContentType="application/vnd.openxmlformats-officedocument.presentationml.tags+xml"/>
  <Override PartName="/ppt/tags/tag490.xml" ContentType="application/vnd.openxmlformats-officedocument.presentationml.tags+xml"/>
  <Override PartName="/ppt/tags/tag727.xml" ContentType="application/vnd.openxmlformats-officedocument.presentationml.tags+xml"/>
  <Override PartName="/ppt/tags/tag913.xml" ContentType="application/vnd.openxmlformats-officedocument.presentationml.tags+xml"/>
  <Override PartName="/ppt/tags/tag1059.xml" ContentType="application/vnd.openxmlformats-officedocument.presentationml.tags+xml"/>
  <Override PartName="/ppt/tags/tag1737.xml" ContentType="application/vnd.openxmlformats-officedocument.presentationml.tags+xml"/>
  <Override PartName="/ppt/tags/tag2286.xml" ContentType="application/vnd.openxmlformats-officedocument.presentationml.tags+xml"/>
  <Override PartName="/ppt/tags/tag235.xml" ContentType="application/vnd.openxmlformats-officedocument.presentationml.tags+xml"/>
  <Override PartName="/ppt/tags/tag421.xml" ContentType="application/vnd.openxmlformats-officedocument.presentationml.tags+xml"/>
  <Override PartName="/ppt/tags/tag897.xml" ContentType="application/vnd.openxmlformats-officedocument.presentationml.tags+xml"/>
  <Override PartName="/ppt/tags/tag1245.xml" ContentType="application/vnd.openxmlformats-officedocument.presentationml.tags+xml"/>
  <Override PartName="/ppt/tags/tag1431.xml" ContentType="application/vnd.openxmlformats-officedocument.presentationml.tags+xml"/>
  <Override PartName="/ppt/tags/tag1923.xml" ContentType="application/vnd.openxmlformats-officedocument.presentationml.tags+xml"/>
  <Override PartName="/ppt/tags/tag2217.xml" ContentType="application/vnd.openxmlformats-officedocument.presentationml.tags+xml"/>
  <Override PartName="/ppt/tags/tag591.xml" ContentType="application/vnd.openxmlformats-officedocument.presentationml.tags+xml"/>
  <Override PartName="/ppt/tags/tag828.xml" ContentType="application/vnd.openxmlformats-officedocument.presentationml.tags+xml"/>
  <Override PartName="/ppt/tags/tag35.xml" ContentType="application/vnd.openxmlformats-officedocument.presentationml.tags+xml"/>
  <Override PartName="/ppt/tags/tag336.xml" ContentType="application/vnd.openxmlformats-officedocument.presentationml.tags+xml"/>
  <Override PartName="/ppt/tags/tag1346.xml" ContentType="application/vnd.openxmlformats-officedocument.presentationml.tags+xml"/>
  <Override PartName="/ppt/tags/tag1838.xml" ContentType="application/vnd.openxmlformats-officedocument.presentationml.tags+xml"/>
  <Override PartName="/ppt/tags/tag522.xml" ContentType="application/vnd.openxmlformats-officedocument.presentationml.tags+xml"/>
  <Override PartName="/ppt/tags/tag998.xml" ContentType="application/vnd.openxmlformats-officedocument.presentationml.tags+xml"/>
  <Override PartName="/ppt/tags/tag1532.xml" ContentType="application/vnd.openxmlformats-officedocument.presentationml.tags+xml"/>
  <Override PartName="/ppt/tags/tag2081.xml" ContentType="application/vnd.openxmlformats-officedocument.presentationml.tags+xml"/>
  <Override PartName="/ppt/tags/tag2318.xml" ContentType="application/vnd.openxmlformats-officedocument.presentationml.tags+xml"/>
  <Override PartName="/ppt/tags/tag692.xml" ContentType="application/vnd.openxmlformats-officedocument.presentationml.tags+xml"/>
  <Override PartName="/ppt/tags/tag929.xml" ContentType="application/vnd.openxmlformats-officedocument.presentationml.tags+xml"/>
  <Override PartName="/ppt/tags/tag1040.xml" ContentType="application/vnd.openxmlformats-officedocument.presentationml.tags+xml"/>
  <Override PartName="/ppt/tags/tag1939.xml" ContentType="application/vnd.openxmlformats-officedocument.presentationml.tags+xml"/>
  <Override PartName="/ppt/tags/tag437.xml" ContentType="application/vnd.openxmlformats-officedocument.presentationml.tags+xml"/>
  <Override PartName="/ppt/notesSlides/notesSlide4.xml" ContentType="application/vnd.openxmlformats-officedocument.presentationml.notesSlide+xml"/>
  <Override PartName="/ppt/tags/tag623.xml" ContentType="application/vnd.openxmlformats-officedocument.presentationml.tags+xml"/>
  <Override PartName="/ppt/tags/tag1447.xml" ContentType="application/vnd.openxmlformats-officedocument.presentationml.tags+xml"/>
  <Override PartName="/ppt/tags/tag2012.xml" ContentType="application/vnd.openxmlformats-officedocument.presentationml.tags+xml"/>
  <Override PartName="/ppt/tags/tag131.xml" ContentType="application/vnd.openxmlformats-officedocument.presentationml.tags+xml"/>
  <Override PartName="/ppt/tags/tag1633.xml" ContentType="application/vnd.openxmlformats-officedocument.presentationml.tags+xml"/>
  <Override PartName="/ppt/tags/tag2182.xml" ContentType="application/vnd.openxmlformats-officedocument.presentationml.tags+xml"/>
  <Override PartName="/ppt/tags/tag793.xml" ContentType="application/vnd.openxmlformats-officedocument.presentationml.tags+xml"/>
  <Override PartName="/ppt/tags/tag1141.xml" ContentType="application/vnd.openxmlformats-officedocument.presentationml.tags+xml"/>
  <Override PartName="/ppt/tags/tag2113.xml" ContentType="application/vnd.openxmlformats-officedocument.presentationml.tags+xml"/>
  <Override PartName="/ppt/tags/tag2.xml" ContentType="application/vnd.openxmlformats-officedocument.presentationml.tags+xml"/>
  <Override PartName="/ppt/tags/tag538.xml" ContentType="application/vnd.openxmlformats-officedocument.presentationml.tags+xml"/>
  <Override PartName="/ppt/tags/tag724.xml" ContentType="application/vnd.openxmlformats-officedocument.presentationml.tags+xml"/>
  <Override PartName="/ppt/tags/tag1548.xml" ContentType="application/vnd.openxmlformats-officedocument.presentationml.tags+xml"/>
  <Override PartName="/ppt/tags/tag1734.xml" ContentType="application/vnd.openxmlformats-officedocument.presentationml.tags+xml"/>
  <Override PartName="/ppt/tags/tag2097.xml" ContentType="application/vnd.openxmlformats-officedocument.presentationml.tags+xml"/>
  <Override PartName="/ppt/tags/tag2283.xml" ContentType="application/vnd.openxmlformats-officedocument.presentationml.tags+xml"/>
  <Override PartName="/ppt/tags/tag232.xml" ContentType="application/vnd.openxmlformats-officedocument.presentationml.tags+xml"/>
  <Override PartName="/ppt/tags/tag894.xml" ContentType="application/vnd.openxmlformats-officedocument.presentationml.tags+xml"/>
  <Override PartName="/ppt/tags/tag910.xml" ContentType="application/vnd.openxmlformats-officedocument.presentationml.tags+xml"/>
  <Override PartName="/ppt/tags/tag1056.xml" ContentType="application/vnd.openxmlformats-officedocument.presentationml.tags+xml"/>
  <Override PartName="/ppt/tags/tag1242.xml" ContentType="application/vnd.openxmlformats-officedocument.presentationml.tags+xml"/>
  <Override PartName="/ppt/tags/tag1920.xml" ContentType="application/vnd.openxmlformats-officedocument.presentationml.tags+xml"/>
  <Override PartName="/ppt/tags/tag2028.xml" ContentType="application/vnd.openxmlformats-officedocument.presentationml.tags+xml"/>
  <Override PartName="/ppt/tags/tag639.xml" ContentType="application/vnd.openxmlformats-officedocument.presentationml.tags+xml"/>
  <Override PartName="/ppt/tags/tag2214.xml" ContentType="application/vnd.openxmlformats-officedocument.presentationml.tags+xml"/>
  <Override PartName="/ppt/tags/tag147.xml" ContentType="application/vnd.openxmlformats-officedocument.presentationml.tags+xml"/>
  <Override PartName="/ppt/tags/tag825.xml" ContentType="application/vnd.openxmlformats-officedocument.presentationml.tags+xml"/>
  <Override PartName="/ppt/tags/tag1157.xml" ContentType="application/vnd.openxmlformats-officedocument.presentationml.tags+xml"/>
  <Override PartName="/ppt/tags/tag1649.xml" ContentType="application/vnd.openxmlformats-officedocument.presentationml.tags+xml"/>
  <Override PartName="/ppt/tags/tag1835.xml" ContentType="application/vnd.openxmlformats-officedocument.presentationml.tags+xml"/>
  <Override PartName="/ppt/tags/tag2198.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ppt/tags/tag995.xml" ContentType="application/vnd.openxmlformats-officedocument.presentationml.tags+xml"/>
  <Override PartName="/ppt/tags/tag1343.xml" ContentType="application/vnd.openxmlformats-officedocument.presentationml.tags+xml"/>
  <Override PartName="/ppt/tags/tag2129.xml" ContentType="application/vnd.openxmlformats-officedocument.presentationml.tags+xml"/>
  <Override PartName="/ppt/tags/tag2299.xml" ContentType="application/vnd.openxmlformats-officedocument.presentationml.tags+xml"/>
  <Override PartName="/ppt/tags/tag2315.xml" ContentType="application/vnd.openxmlformats-officedocument.presentationml.tags+xml"/>
  <Override PartName="/ppt/notesSlides/notesSlide1.xml" ContentType="application/vnd.openxmlformats-officedocument.presentationml.notesSlide+xml"/>
  <Override PartName="/ppt/tags/tag248.xml" ContentType="application/vnd.openxmlformats-officedocument.presentationml.tags+xml"/>
  <Override PartName="/ppt/tags/tag434.xml" ContentType="application/vnd.openxmlformats-officedocument.presentationml.tags+xml"/>
  <Override PartName="/ppt/tags/tag926.xml" ContentType="application/vnd.openxmlformats-officedocument.presentationml.tags+xml"/>
  <Override PartName="/ppt/tags/tag1258.xml" ContentType="application/vnd.openxmlformats-officedocument.presentationml.tags+xml"/>
  <Override PartName="/ppt/tags/tag1936.xml" ContentType="application/vnd.openxmlformats-officedocument.presentationml.tags+xml"/>
  <Override PartName="/ppt/tags/tag620.xml" ContentType="application/vnd.openxmlformats-officedocument.presentationml.tags+xml"/>
  <Override PartName="/ppt/tags/tag1444.xml" ContentType="application/vnd.openxmlformats-officedocument.presentationml.tags+xml"/>
  <Override PartName="/ppt/tags/tag1630.xml" ContentType="application/vnd.openxmlformats-officedocument.presentationml.tags+xml"/>
  <Override PartName="/ppt/tags/tag790.xml" ContentType="application/vnd.openxmlformats-officedocument.presentationml.tags+xml"/>
  <Override PartName="/ppt/tags/tag48.xml" ContentType="application/vnd.openxmlformats-officedocument.presentationml.tags+xml"/>
  <Override PartName="/ppt/tags/tag349.xml" ContentType="application/vnd.openxmlformats-officedocument.presentationml.tags+xml"/>
  <Override PartName="/ppt/tags/tag535.xml" ContentType="application/vnd.openxmlformats-officedocument.presentationml.tags+xml"/>
  <Override PartName="/ppt/tags/tag1359.xml" ContentType="application/vnd.openxmlformats-officedocument.presentationml.tags+xml"/>
  <Override PartName="/ppt/tags/tag1545.xml" ContentType="application/vnd.openxmlformats-officedocument.presentationml.tags+xml"/>
  <Override PartName="/ppt/tags/tag2094.xml" ContentType="application/vnd.openxmlformats-officedocument.presentationml.tags+xml"/>
  <Override PartName="/ppt/tags/tag2110.xml" ContentType="application/vnd.openxmlformats-officedocument.presentationml.tags+xml"/>
  <Override PartName="/ppt/tags/tag721.xml" ContentType="application/vnd.openxmlformats-officedocument.presentationml.tags+xml"/>
  <Override PartName="/ppt/tags/tag1053.xml" ContentType="application/vnd.openxmlformats-officedocument.presentationml.tags+xml"/>
  <Override PartName="/ppt/tags/tag1731.xml" ContentType="application/vnd.openxmlformats-officedocument.presentationml.tags+xml"/>
  <Override PartName="/ppt/tags/tag2280.xml" ContentType="application/vnd.openxmlformats-officedocument.presentationml.tags+xml"/>
  <Override PartName="/ppt/tags/tag891.xml" ContentType="application/vnd.openxmlformats-officedocument.presentationml.tags+xml"/>
  <Override PartName="/ppt/tags/tag2025.xml" ContentType="application/vnd.openxmlformats-officedocument.presentationml.tags+xml"/>
  <Override PartName="/ppt/tags/tag2211.xml" ContentType="application/vnd.openxmlformats-officedocument.presentationml.tags+xml"/>
  <Override PartName="/ppt/tags/tag636.xml" ContentType="application/vnd.openxmlformats-officedocument.presentationml.tags+xml"/>
  <Override PartName="/ppt/tags/tag822.xml" ContentType="application/vnd.openxmlformats-officedocument.presentationml.tags+xml"/>
  <Override PartName="/ppt/tags/tag1646.xml" ContentType="application/vnd.openxmlformats-officedocument.presentationml.tags+xml"/>
  <Override PartName="/ppt/tags/tag2195.xml" ContentType="application/vnd.openxmlformats-officedocument.presentationml.tags+xml"/>
  <Override PartName="/ppt/tags/tag144.xml" ContentType="application/vnd.openxmlformats-officedocument.presentationml.tags+xml"/>
  <Override PartName="/ppt/tags/tag330.xml" ContentType="application/vnd.openxmlformats-officedocument.presentationml.tags+xml"/>
  <Override PartName="/ppt/tags/tag992.xml" ContentType="application/vnd.openxmlformats-officedocument.presentationml.tags+xml"/>
  <Override PartName="/ppt/tags/tag1154.xml" ContentType="application/vnd.openxmlformats-officedocument.presentationml.tags+xml"/>
  <Override PartName="/ppt/tags/tag1340.xml" ContentType="application/vnd.openxmlformats-officedocument.presentationml.tags+xml"/>
  <Override PartName="/ppt/tags/tag1832.xml" ContentType="application/vnd.openxmlformats-officedocument.presentationml.tags+xml"/>
  <Override PartName="/ppt/tags/tag737.xml" ContentType="application/vnd.openxmlformats-officedocument.presentationml.tags+xml"/>
  <Override PartName="/ppt/tags/tag2126.xml" ContentType="application/vnd.openxmlformats-officedocument.presentationml.tags+xml"/>
  <Override PartName="/ppt/tags/tag2312.xml" ContentType="application/vnd.openxmlformats-officedocument.presentationml.tags+xml"/>
  <Override PartName="/ppt/tags/tag245.xml" ContentType="application/vnd.openxmlformats-officedocument.presentationml.tags+xml"/>
  <Override PartName="/ppt/tags/tag923.xml" ContentType="application/vnd.openxmlformats-officedocument.presentationml.tags+xml"/>
  <Override PartName="/ppt/tags/tag1069.xml" ContentType="application/vnd.openxmlformats-officedocument.presentationml.tags+xml"/>
  <Override PartName="/ppt/tags/tag1747.xml" ContentType="application/vnd.openxmlformats-officedocument.presentationml.tags+xml"/>
  <Override PartName="/ppt/tags/tag1933.xml" ContentType="application/vnd.openxmlformats-officedocument.presentationml.tags+xml"/>
  <Override PartName="/ppt/tags/tag2296.xml" ContentType="application/vnd.openxmlformats-officedocument.presentationml.tags+xml"/>
  <Override PartName="/ppt/tags/tag431.xml" ContentType="application/vnd.openxmlformats-officedocument.presentationml.tags+xml"/>
  <Override PartName="/ppt/tags/tag1255.xml" ContentType="application/vnd.openxmlformats-officedocument.presentationml.tags+xml"/>
  <Override PartName="/ppt/tags/tag1441.xml" ContentType="application/vnd.openxmlformats-officedocument.presentationml.tags+xml"/>
  <Override PartName="/ppt/tags/tag2227.xml" ContentType="application/vnd.openxmlformats-officedocument.presentationml.tags+xml"/>
  <Override PartName="/ppt/tags/tag838.xml" ContentType="application/vnd.openxmlformats-officedocument.presentationml.tags+xml"/>
  <Override PartName="/ppt/tags/tag1848.xml" ContentType="application/vnd.openxmlformats-officedocument.presentationml.tags+xml"/>
  <Override PartName="/ppt/tags/tag45.xml" ContentType="application/vnd.openxmlformats-officedocument.presentationml.tags+xml"/>
  <Override PartName="/ppt/tags/tag346.xml" ContentType="application/vnd.openxmlformats-officedocument.presentationml.tags+xml"/>
  <Override PartName="/ppt/tags/tag532.xml" ContentType="application/vnd.openxmlformats-officedocument.presentationml.tags+xml"/>
  <Override PartName="/ppt/tags/tag1356.xml" ContentType="application/vnd.openxmlformats-officedocument.presentationml.tags+xml"/>
  <Override PartName="/ppt/tags/tag1542.xml" ContentType="application/vnd.openxmlformats-officedocument.presentationml.tags+xml"/>
  <Override PartName="/ppt/tags/tag2091.xml" ContentType="application/vnd.openxmlformats-officedocument.presentationml.tags+xml"/>
  <Override PartName="/ppt/tags/tag939.xml" ContentType="application/vnd.openxmlformats-officedocument.presentationml.tags+xml"/>
  <Override PartName="/ppt/tags/tag1050.xml" ContentType="application/vnd.openxmlformats-officedocument.presentationml.tags+xml"/>
  <Override PartName="/ppt/tags/tag1949.xml" ContentType="application/vnd.openxmlformats-officedocument.presentationml.tags+xml"/>
  <Override PartName="/ppt/tags/tag2022.xml" ContentType="application/vnd.openxmlformats-officedocument.presentationml.tags+xml"/>
  <Override PartName="/ppt/tags/tag447.xml" ContentType="application/vnd.openxmlformats-officedocument.presentationml.tags+xml"/>
  <Override PartName="/ppt/tags/tag633.xml" ContentType="application/vnd.openxmlformats-officedocument.presentationml.tags+xml"/>
  <Override PartName="/ppt/tags/tag1457.xml" ContentType="application/vnd.openxmlformats-officedocument.presentationml.tags+xml"/>
  <Override PartName="/ppt/tags/tag1643.xml" ContentType="application/vnd.openxmlformats-officedocument.presentationml.tags+xml"/>
  <Override PartName="/ppt/tags/tag2192.xml" ContentType="application/vnd.openxmlformats-officedocument.presentationml.tags+xml"/>
  <Override PartName="/ppt/tags/tag141.xml" ContentType="application/vnd.openxmlformats-officedocument.presentationml.tags+xml"/>
  <Override PartName="/ppt/tags/tag1151.xml" ContentType="application/vnd.openxmlformats-officedocument.presentationml.tags+xml"/>
  <Override PartName="/ppt/tags/tag548.xml" ContentType="application/vnd.openxmlformats-officedocument.presentationml.tags+xml"/>
  <Override PartName="/ppt/tags/tag2123.xml" ContentType="application/vnd.openxmlformats-officedocument.presentationml.tags+xml"/>
  <Override PartName="/ppt/tags/tag734.xml" ContentType="application/vnd.openxmlformats-officedocument.presentationml.tags+xml"/>
  <Override PartName="/ppt/tags/tag920.xml" ContentType="application/vnd.openxmlformats-officedocument.presentationml.tags+xml"/>
  <Override PartName="/ppt/tags/tag1066.xml" ContentType="application/vnd.openxmlformats-officedocument.presentationml.tags+xml"/>
  <Override PartName="/ppt/tags/tag1558.xml" ContentType="application/vnd.openxmlformats-officedocument.presentationml.tags+xml"/>
  <Override PartName="/ppt/tags/tag1744.xml" ContentType="application/vnd.openxmlformats-officedocument.presentationml.tags+xml"/>
  <Override PartName="/ppt/tags/tag2293.xml" ContentType="application/vnd.openxmlformats-officedocument.presentationml.tags+xml"/>
  <Override PartName="/ppt/tags/tag242.xml" ContentType="application/vnd.openxmlformats-officedocument.presentationml.tags+xml"/>
  <Override PartName="/ppt/tags/tag1252.xml" ContentType="application/vnd.openxmlformats-officedocument.presentationml.tags+xml"/>
  <Override PartName="/ppt/tags/tag1930.xml" ContentType="application/vnd.openxmlformats-officedocument.presentationml.tags+xml"/>
  <Override PartName="/ppt/tags/tag2038.xml" ContentType="application/vnd.openxmlformats-officedocument.presentationml.tags+xml"/>
  <Override PartName="/ppt/tags/tag649.xml" ContentType="application/vnd.openxmlformats-officedocument.presentationml.tags+xml"/>
  <Override PartName="/ppt/tags/tag1659.xml" ContentType="application/vnd.openxmlformats-officedocument.presentationml.tags+xml"/>
  <Override PartName="/ppt/tags/tag2224.xml" ContentType="application/vnd.openxmlformats-officedocument.presentationml.tags+xml"/>
  <Override PartName="/ppt/tags/tag157.xml" ContentType="application/vnd.openxmlformats-officedocument.presentationml.tags+xml"/>
  <Override PartName="/ppt/tags/tag343.xml" ContentType="application/vnd.openxmlformats-officedocument.presentationml.tags+xml"/>
  <Override PartName="/ppt/tags/tag835.xml" ContentType="application/vnd.openxmlformats-officedocument.presentationml.tags+xml"/>
  <Override PartName="/ppt/tags/tag1167.xml" ContentType="application/vnd.openxmlformats-officedocument.presentationml.tags+xml"/>
  <Override PartName="/ppt/tags/tag1845.xml" ContentType="application/vnd.openxmlformats-officedocument.presentationml.tags+xml"/>
  <Override PartName="/ppt/tags/tag42.xml" ContentType="application/vnd.openxmlformats-officedocument.presentationml.tags+xml"/>
  <Override PartName="/ppt/tags/tag1353.xml" ContentType="application/vnd.openxmlformats-officedocument.presentationml.tags+xml"/>
  <Override PartName="/ppt/tags/tag2139.xml" ContentType="application/vnd.openxmlformats-officedocument.presentationml.tags+xml"/>
  <Override PartName="/ppt/tags/tag936.xml" ContentType="application/vnd.openxmlformats-officedocument.presentationml.tags+xml"/>
  <Override PartName="/ppt/tags/tag258.xml" ContentType="application/vnd.openxmlformats-officedocument.presentationml.tags+xml"/>
  <Override PartName="/ppt/tags/tag444.xml" ContentType="application/vnd.openxmlformats-officedocument.presentationml.tags+xml"/>
  <Override PartName="/ppt/tags/tag1268.xml" ContentType="application/vnd.openxmlformats-officedocument.presentationml.tags+xml"/>
  <Override PartName="/ppt/tags/tag1454.xml" ContentType="application/vnd.openxmlformats-officedocument.presentationml.tags+xml"/>
  <Override PartName="/ppt/tags/tag1946.xml" ContentType="application/vnd.openxmlformats-officedocument.presentationml.tags+xml"/>
  <Override PartName="/ppt/tags/tag630.xml" ContentType="application/vnd.openxmlformats-officedocument.presentationml.tags+xml"/>
  <Override PartName="/ppt/tags/tag1640.xml" ContentType="application/vnd.openxmlformats-officedocument.presentationml.tags+xml"/>
  <Override PartName="/ppt/tags/tag58.xml" ContentType="application/vnd.openxmlformats-officedocument.presentationml.tags+xml"/>
  <Override PartName="/ppt/tags/tag359.xml" ContentType="application/vnd.openxmlformats-officedocument.presentationml.tags+xml"/>
  <Override PartName="/ppt/tags/tag1369.xml" ContentType="application/vnd.openxmlformats-officedocument.presentationml.tags+xml"/>
  <Override PartName="/ppt/tags/tag2120.xml" ContentType="application/vnd.openxmlformats-officedocument.presentationml.tags+xml"/>
  <Override PartName="/ppt/tags/tag545.xml" ContentType="application/vnd.openxmlformats-officedocument.presentationml.tags+xml"/>
  <Override PartName="/ppt/tags/tag731.xml" ContentType="application/vnd.openxmlformats-officedocument.presentationml.tags+xml"/>
  <Override PartName="/ppt/tags/tag1555.xml" ContentType="application/vnd.openxmlformats-officedocument.presentationml.tags+xml"/>
  <Override PartName="/ppt/tags/tag1063.xml" ContentType="application/vnd.openxmlformats-officedocument.presentationml.tags+xml"/>
  <Override PartName="/ppt/tags/tag1741.xml" ContentType="application/vnd.openxmlformats-officedocument.presentationml.tags+xml"/>
  <Override PartName="/ppt/tags/tag2290.xml" ContentType="application/vnd.openxmlformats-officedocument.presentationml.tags+xml"/>
  <Override PartName="/ppt/tags/tag646.xml" ContentType="application/vnd.openxmlformats-officedocument.presentationml.tags+xml"/>
  <Override PartName="/ppt/tags/tag2035.xml" ContentType="application/vnd.openxmlformats-officedocument.presentationml.tags+xml"/>
  <Override PartName="/ppt/tags/tag2221.xml" ContentType="application/vnd.openxmlformats-officedocument.presentationml.tags+xml"/>
  <Override PartName="/ppt/tags/tag154.xml" ContentType="application/vnd.openxmlformats-officedocument.presentationml.tags+xml"/>
  <Override PartName="/ppt/tags/tag832.xml" ContentType="application/vnd.openxmlformats-officedocument.presentationml.tags+xml"/>
  <Override PartName="/ppt/tags/tag1656.xml" ContentType="application/vnd.openxmlformats-officedocument.presentationml.tags+xml"/>
  <Override PartName="/ppt/tags/tag1842.xml" ContentType="application/vnd.openxmlformats-officedocument.presentationml.tags+xml"/>
  <Override PartName="/ppt/tags/tag340.xml" ContentType="application/vnd.openxmlformats-officedocument.presentationml.tags+xml"/>
  <Override PartName="/ppt/tags/tag1164.xml" ContentType="application/vnd.openxmlformats-officedocument.presentationml.tags+xml"/>
  <Override PartName="/ppt/tags/tag1350.xml" ContentType="application/vnd.openxmlformats-officedocument.presentationml.tags+xml"/>
  <Override PartName="/ppt/tags/tag2136.xml" ContentType="application/vnd.openxmlformats-officedocument.presentationml.tags+xml"/>
  <Override PartName="/ppt/tags/tag747.xml" ContentType="application/vnd.openxmlformats-officedocument.presentationml.tags+xml"/>
  <Override PartName="/ppt/tags/tag1757.xml" ContentType="application/vnd.openxmlformats-officedocument.presentationml.tags+xml"/>
  <Override PartName="/ppt/slides/slide17.xml" ContentType="application/vnd.openxmlformats-officedocument.presentationml.slide+xml"/>
  <Override PartName="/ppt/tags/tag255.xml" ContentType="application/vnd.openxmlformats-officedocument.presentationml.tags+xml"/>
  <Override PartName="/ppt/tags/tag933.xml" ContentType="application/vnd.openxmlformats-officedocument.presentationml.tags+xml"/>
  <Override PartName="/ppt/tags/tag1079.xml" ContentType="application/vnd.openxmlformats-officedocument.presentationml.tags+xml"/>
  <Override PartName="/ppt/tags/tag1265.xml" ContentType="application/vnd.openxmlformats-officedocument.presentationml.tags+xml"/>
  <Override PartName="/ppt/tags/tag1943.xml" ContentType="application/vnd.openxmlformats-officedocument.presentationml.tags+xml"/>
  <Override PartName="/ppt/tags/tag441.xml" ContentType="application/vnd.openxmlformats-officedocument.presentationml.tags+xml"/>
  <Override PartName="/ppt/tags/tag1451.xml" ContentType="application/vnd.openxmlformats-officedocument.presentationml.tags+xml"/>
  <Override PartName="/ppt/tags/tag2237.xml" ContentType="application/vnd.openxmlformats-officedocument.presentationml.tags+xml"/>
  <Override PartName="/ppt/tags/tag848.xml" ContentType="application/vnd.openxmlformats-officedocument.presentationml.tags+xml"/>
  <Override PartName="/ppt/tags/tag1858.xml" ContentType="application/vnd.openxmlformats-officedocument.presentationml.tags+xml"/>
  <Override PartName="/ppt/tags/tag55.xml" ContentType="application/vnd.openxmlformats-officedocument.presentationml.tags+xml"/>
  <Override PartName="/ppt/tags/tag356.xml" ContentType="application/vnd.openxmlformats-officedocument.presentationml.tags+xml"/>
  <Override PartName="/ppt/tags/tag542.xml" ContentType="application/vnd.openxmlformats-officedocument.presentationml.tags+xml"/>
  <Override PartName="/ppt/tags/tag1366.xml" ContentType="application/vnd.openxmlformats-officedocument.presentationml.tags+xml"/>
  <Override PartName="/ppt/tags/tag1552.xml" ContentType="application/vnd.openxmlformats-officedocument.presentationml.tags+xml"/>
  <Override PartName="/ppt/tags/tag1060.xml" ContentType="application/vnd.openxmlformats-officedocument.presentationml.tags+xml"/>
  <Override PartName="/ppt/tags/tag457.xml" ContentType="application/vnd.openxmlformats-officedocument.presentationml.tags+xml"/>
  <Override PartName="/ppt/tags/tag949.xml" ContentType="application/vnd.openxmlformats-officedocument.presentationml.tags+xml"/>
  <Override PartName="/ppt/tags/tag1959.xml" ContentType="application/vnd.openxmlformats-officedocument.presentationml.tags+xml"/>
  <Override PartName="/ppt/tags/tag2032.xml" ContentType="application/vnd.openxmlformats-officedocument.presentationml.tags+xml"/>
  <Override PartName="/ppt/slides/slide8.xml" ContentType="application/vnd.openxmlformats-officedocument.presentationml.slide+xml"/>
  <Override PartName="/ppt/tags/tag643.xml" ContentType="application/vnd.openxmlformats-officedocument.presentationml.tags+xml"/>
  <Override PartName="/ppt/tags/tag1467.xml" ContentType="application/vnd.openxmlformats-officedocument.presentationml.tags+xml"/>
  <Override PartName="/ppt/tags/tag1653.xml" ContentType="application/vnd.openxmlformats-officedocument.presentationml.tags+xml"/>
  <Override PartName="/ppt/tags/tag151.xml" ContentType="application/vnd.openxmlformats-officedocument.presentationml.tags+xml"/>
  <Override PartName="/ppt/tags/tag1161.xml" ContentType="application/vnd.openxmlformats-officedocument.presentationml.tags+xml"/>
  <Override PartName="/ppt/tags/tag558.xml" ContentType="application/vnd.openxmlformats-officedocument.presentationml.tags+xml"/>
  <Override PartName="/ppt/tags/tag1568.xml" ContentType="application/vnd.openxmlformats-officedocument.presentationml.tags+xml"/>
  <Override PartName="/ppt/tags/tag2133.xml" ContentType="application/vnd.openxmlformats-officedocument.presentationml.tags+xml"/>
  <Override PartName="/ppt/tags/tag252.xml" ContentType="application/vnd.openxmlformats-officedocument.presentationml.tags+xml"/>
  <Override PartName="/ppt/tags/tag744.xml" ContentType="application/vnd.openxmlformats-officedocument.presentationml.tags+xml"/>
  <Override PartName="/ppt/tags/tag930.xml" ContentType="application/vnd.openxmlformats-officedocument.presentationml.tags+xml"/>
  <Override PartName="/ppt/tags/tag1076.xml" ContentType="application/vnd.openxmlformats-officedocument.presentationml.tags+xml"/>
  <Override PartName="/ppt/tags/tag1754.xml" ContentType="application/vnd.openxmlformats-officedocument.presentationml.tags+xml"/>
  <Override PartName="/ppt/tags/tag1940.xml" ContentType="application/vnd.openxmlformats-officedocument.presentationml.tags+xml"/>
  <Override PartName="/ppt/slides/slide14.xml" ContentType="application/vnd.openxmlformats-officedocument.presentationml.slide+xml"/>
  <Override PartName="/ppt/notesMasters/notesMaster1.xml" ContentType="application/vnd.openxmlformats-officedocument.presentationml.notesMaster+xml"/>
  <Override PartName="/ppt/tags/tag1262.xml" ContentType="application/vnd.openxmlformats-officedocument.presentationml.tags+xml"/>
  <Override PartName="/ppt/tags/tag2048.xml" ContentType="application/vnd.openxmlformats-officedocument.presentationml.tags+xml"/>
  <Override PartName="/ppt/tags/tag2234.xml" ContentType="application/vnd.openxmlformats-officedocument.presentationml.tags+xml"/>
  <Override PartName="/ppt/tags/tag659.xml" ContentType="application/vnd.openxmlformats-officedocument.presentationml.tags+xml"/>
  <Override PartName="/ppt/tags/tag845.xml" ContentType="application/vnd.openxmlformats-officedocument.presentationml.tags+xml"/>
  <Override PartName="/ppt/tags/tag1007.xml" ContentType="application/vnd.openxmlformats-officedocument.presentationml.tags+xml"/>
  <Override PartName="/ppt/tags/tag1669.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53.xml" ContentType="application/vnd.openxmlformats-officedocument.presentationml.tags+xml"/>
  <Override PartName="/ppt/tags/tag1177.xml" ContentType="application/vnd.openxmlformats-officedocument.presentationml.tags+xml"/>
  <Override PartName="/ppt/tags/tag1363.xml" ContentType="application/vnd.openxmlformats-officedocument.presentationml.tags+xml"/>
  <Override PartName="/ppt/tags/tag1855.xml" ContentType="application/vnd.openxmlformats-officedocument.presentationml.tags+xml"/>
  <Override PartName="/ppt/tags/tag2149.xml" ContentType="application/vnd.openxmlformats-officedocument.presentationml.tags+xml"/>
  <Override PartName="/ppt/tags/tag1108.xml" ContentType="application/vnd.openxmlformats-officedocument.presentationml.tags+xml"/>
  <Override PartName="/ppt/tags/tag268.xml" ContentType="application/vnd.openxmlformats-officedocument.presentationml.tags+xml"/>
  <Override PartName="/ppt/tags/tag946.xml" ContentType="application/vnd.openxmlformats-officedocument.presentationml.tags+xml"/>
  <Override PartName="/ppt/tags/tag1956.xml" ContentType="application/vnd.openxmlformats-officedocument.presentationml.tags+xml"/>
  <Override PartName="/ppt/slides/slide5.xml" ContentType="application/vnd.openxmlformats-officedocument.presentationml.slide+xml"/>
  <Override PartName="/ppt/tags/tag454.xml" ContentType="application/vnd.openxmlformats-officedocument.presentationml.tags+xml"/>
  <Override PartName="/ppt/tags/tag640.xml" ContentType="application/vnd.openxmlformats-officedocument.presentationml.tags+xml"/>
  <Override PartName="/ppt/tags/tag1278.xml" ContentType="application/vnd.openxmlformats-officedocument.presentationml.tags+xml"/>
  <Override PartName="/ppt/tags/tag1464.xml" ContentType="application/vnd.openxmlformats-officedocument.presentationml.tags+xml"/>
  <Override PartName="/ppt/tags/tag1209.xml" ContentType="application/vnd.openxmlformats-officedocument.presentationml.tags+xml"/>
  <Override PartName="/ppt/tags/tag1650.xml" ContentType="application/vnd.openxmlformats-officedocument.presentationml.tags+xml"/>
  <Override PartName="/ppt/tags/tag68.xml" ContentType="application/vnd.openxmlformats-officedocument.presentationml.tags+xml"/>
  <Override PartName="/ppt/tags/tag369.xml" ContentType="application/vnd.openxmlformats-officedocument.presentationml.tags+xml"/>
  <Override PartName="/ppt/tags/tag555.xml" ContentType="application/vnd.openxmlformats-officedocument.presentationml.tags+xml"/>
  <Override PartName="/ppt/tags/tag1379.xml" ContentType="application/vnd.openxmlformats-officedocument.presentationml.tags+xml"/>
  <Override PartName="/ppt/tags/tag2130.xml" ContentType="application/vnd.openxmlformats-officedocument.presentationml.tags+xml"/>
  <Override PartName="/ppt/tags/tag741.xml" ContentType="application/vnd.openxmlformats-officedocument.presentationml.tags+xml"/>
  <Override PartName="/ppt/tags/tag1565.xml" ContentType="application/vnd.openxmlformats-officedocument.presentationml.tags+xml"/>
  <Override PartName="/ppt/tags/tag1751.xml" ContentType="application/vnd.openxmlformats-officedocument.presentationml.tags+xml"/>
  <Override PartName="/ppt/slides/slide11.xml" ContentType="application/vnd.openxmlformats-officedocument.presentationml.slide+xml"/>
  <Override PartName="/ppt/tags/tag1073.xml" ContentType="application/vnd.openxmlformats-officedocument.presentationml.tags+xml"/>
  <Override PartName="/ppt/tags/tag2045.xml" ContentType="application/vnd.openxmlformats-officedocument.presentationml.tags+xml"/>
  <Override PartName="/ppt/slideLayouts/slideLayout10.xml" ContentType="application/vnd.openxmlformats-officedocument.presentationml.slideLayout+xml"/>
  <Override PartName="/ppt/tags/tag656.xml" ContentType="application/vnd.openxmlformats-officedocument.presentationml.tags+xml"/>
  <Override PartName="/ppt/tags/tag1004.xml" ContentType="application/vnd.openxmlformats-officedocument.presentationml.tags+xml"/>
  <Override PartName="/ppt/tags/tag1666.xml" ContentType="application/vnd.openxmlformats-officedocument.presentationml.tags+xml"/>
  <Override PartName="/ppt/tags/tag2231.xml" ContentType="application/vnd.openxmlformats-officedocument.presentationml.tags+xml"/>
  <Override PartName="/ppt/tags/tag164.xml" ContentType="application/vnd.openxmlformats-officedocument.presentationml.tags+xml"/>
  <Override PartName="/ppt/tags/tag842.xml" ContentType="application/vnd.openxmlformats-officedocument.presentationml.tags+xml"/>
  <Override PartName="/ppt/tags/tag1174.xml" ContentType="application/vnd.openxmlformats-officedocument.presentationml.tags+xml"/>
  <Override PartName="/ppt/tags/tag1852.xml" ContentType="application/vnd.openxmlformats-officedocument.presentationml.tags+xml"/>
  <Override PartName="/ppt/tags/tag350.xml" ContentType="application/vnd.openxmlformats-officedocument.presentationml.tags+xml"/>
  <Override PartName="/ppt/tags/tag1360.xml" ContentType="application/vnd.openxmlformats-officedocument.presentationml.tags+xml"/>
  <Override PartName="/ppt/tags/tag2146.xml" ContentType="application/vnd.openxmlformats-officedocument.presentationml.tags+xml"/>
  <Override PartName="/ppt/tags/tag757.xml" ContentType="application/vnd.openxmlformats-officedocument.presentationml.tags+xml"/>
  <Override PartName="/ppt/tags/tag943.xml" ContentType="application/vnd.openxmlformats-officedocument.presentationml.tags+xml"/>
  <Override PartName="/ppt/tags/tag1089.xml" ContentType="application/vnd.openxmlformats-officedocument.presentationml.tags+xml"/>
  <Override PartName="/ppt/tags/tag1105.xml" ContentType="application/vnd.openxmlformats-officedocument.presentationml.tags+xml"/>
  <Override PartName="/ppt/tags/tag1767.xml" ContentType="application/vnd.openxmlformats-officedocument.presentationml.tags+xml"/>
  <Override PartName="/ppt/tags/tag265.xml" ContentType="application/vnd.openxmlformats-officedocument.presentationml.tags+xml"/>
  <Override PartName="/ppt/tags/tag451.xml" ContentType="application/vnd.openxmlformats-officedocument.presentationml.tags+xml"/>
  <Override PartName="/ppt/tags/tag1275.xml" ContentType="application/vnd.openxmlformats-officedocument.presentationml.tags+xml"/>
  <Override PartName="/ppt/tags/tag1461.xml" ContentType="application/vnd.openxmlformats-officedocument.presentationml.tags+xml"/>
  <Override PartName="/ppt/tags/tag1953.xml" ContentType="application/vnd.openxmlformats-officedocument.presentationml.tags+xml"/>
  <Override PartName="/ppt/slides/slide2.xml" ContentType="application/vnd.openxmlformats-officedocument.presentationml.slide+xml"/>
  <Override PartName="/ppt/tags/tag1206.xml" ContentType="application/vnd.openxmlformats-officedocument.presentationml.tags+xml"/>
  <Override PartName="/ppt/notesSlides/notesSlide18.xml" ContentType="application/vnd.openxmlformats-officedocument.presentationml.notesSlide+xml"/>
  <Override PartName="/ppt/tags/tag2247.xml" ContentType="application/vnd.openxmlformats-officedocument.presentationml.tags+xml"/>
  <Override PartName="/ppt/tags/tag366.xml" ContentType="application/vnd.openxmlformats-officedocument.presentationml.tags+xml"/>
  <Override PartName="/ppt/tags/tag858.xml" ContentType="application/vnd.openxmlformats-officedocument.presentationml.tags+xml"/>
  <Override PartName="/ppt/tags/tag1868.xml" ContentType="application/vnd.openxmlformats-officedocument.presentationml.tags+xml"/>
  <Override PartName="/ppt/tags/tag65.xml" ContentType="application/vnd.openxmlformats-officedocument.presentationml.tags+xml"/>
  <Override PartName="/ppt/tags/tag552.xml" ContentType="application/vnd.openxmlformats-officedocument.presentationml.tags+xml"/>
  <Override PartName="/ppt/tags/tag1376.xml" ContentType="application/vnd.openxmlformats-officedocument.presentationml.tags+xml"/>
  <Override PartName="/ppt/tags/tag1562.xml" ContentType="application/vnd.openxmlformats-officedocument.presentationml.tags+xml"/>
  <Override PartName="/ppt/tags/tag959.xml" ContentType="application/vnd.openxmlformats-officedocument.presentationml.tags+xml"/>
  <Override PartName="/ppt/tags/tag1070.xml" ContentType="application/vnd.openxmlformats-officedocument.presentationml.tags+xml"/>
  <Override PartName="/ppt/tags/tag1307.xml" ContentType="application/vnd.openxmlformats-officedocument.presentationml.tags+xml"/>
  <Override PartName="/ppt/tags/tag467.xml" ContentType="application/vnd.openxmlformats-officedocument.presentationml.tags+xml"/>
  <Override PartName="/ppt/tags/tag1477.xml" ContentType="application/vnd.openxmlformats-officedocument.presentationml.tags+xml"/>
  <Override PartName="/ppt/tags/tag1969.xml" ContentType="application/vnd.openxmlformats-officedocument.presentationml.tags+xml"/>
  <Override PartName="/ppt/tags/tag2042.xml" ContentType="application/vnd.openxmlformats-officedocument.presentationml.tags+xml"/>
  <Override PartName="/ppt/tags/tag161.xml" ContentType="application/vnd.openxmlformats-officedocument.presentationml.tags+xml"/>
  <Override PartName="/ppt/tags/tag653.xml" ContentType="application/vnd.openxmlformats-officedocument.presentationml.tags+xml"/>
  <Override PartName="/ppt/tags/tag1001.xml" ContentType="application/vnd.openxmlformats-officedocument.presentationml.tags+xml"/>
  <Override PartName="/ppt/tags/tag1663.xml" ContentType="application/vnd.openxmlformats-officedocument.presentationml.tags+xml"/>
  <Override PartName="/ppt/tags/tag1171.xml" ContentType="application/vnd.openxmlformats-officedocument.presentationml.tags+xml"/>
  <Override PartName="/ppt/tags/tag1408.xml" ContentType="application/vnd.openxmlformats-officedocument.presentationml.tags+xml"/>
  <Override PartName="/ppt/tags/tag2143.xml" ContentType="application/vnd.openxmlformats-officedocument.presentationml.tags+xml"/>
  <Override PartName="/ppt/tags/tag568.xml" ContentType="application/vnd.openxmlformats-officedocument.presentationml.tags+xml"/>
  <Override PartName="/ppt/tags/tag754.xml" ContentType="application/vnd.openxmlformats-officedocument.presentationml.tags+xml"/>
  <Override PartName="/ppt/tags/tag1102.xml" ContentType="application/vnd.openxmlformats-officedocument.presentationml.tags+xml"/>
  <Override PartName="/ppt/tags/tag1578.xml" ContentType="application/vnd.openxmlformats-officedocument.presentationml.tags+xml"/>
  <Override PartName="/ppt/tags/tag262.xml" ContentType="application/vnd.openxmlformats-officedocument.presentationml.tags+xml"/>
  <Override PartName="/ppt/tags/tag940.xml" ContentType="application/vnd.openxmlformats-officedocument.presentationml.tags+xml"/>
  <Override PartName="/ppt/tags/tag1086.xml" ContentType="application/vnd.openxmlformats-officedocument.presentationml.tags+xml"/>
  <Override PartName="/ppt/tags/tag1272.xml" ContentType="application/vnd.openxmlformats-officedocument.presentationml.tags+xml"/>
  <Override PartName="/ppt/tags/tag1764.xml" ContentType="application/vnd.openxmlformats-officedocument.presentationml.tags+xml"/>
  <Override PartName="/ppt/tags/tag1950.xml" ContentType="application/vnd.openxmlformats-officedocument.presentationml.tags+xml"/>
  <Override PartName="/ppt/tags/tag669.xml" ContentType="application/vnd.openxmlformats-officedocument.presentationml.tags+xml"/>
  <Override PartName="/ppt/tags/tag1017.xml" ContentType="application/vnd.openxmlformats-officedocument.presentationml.tags+xml"/>
  <Override PartName="/ppt/tags/tag1509.xml" ContentType="application/vnd.openxmlformats-officedocument.presentationml.tags+xml"/>
  <Override PartName="/ppt/notesSlides/notesSlide15.xml" ContentType="application/vnd.openxmlformats-officedocument.presentationml.notesSlide+xml"/>
  <Override PartName="/ppt/tags/tag2058.xml" ContentType="application/vnd.openxmlformats-officedocument.presentationml.tags+xml"/>
  <Override PartName="/ppt/tags/tag2244.xml" ContentType="application/vnd.openxmlformats-officedocument.presentationml.tags+xml"/>
  <Override PartName="/ppt/tags/tag177.xml" ContentType="application/vnd.openxmlformats-officedocument.presentationml.tags+xml"/>
  <Override PartName="/ppt/tags/tag855.xml" ContentType="application/vnd.openxmlformats-officedocument.presentationml.tags+xml"/>
  <Override PartName="/ppt/tags/tag1203.xml" ContentType="application/vnd.openxmlformats-officedocument.presentationml.tags+xml"/>
  <Override PartName="/ppt/tags/tag1679.xml" ContentType="application/vnd.openxmlformats-officedocument.presentationml.tags+xml"/>
  <Override PartName="/ppt/tags/tag1865.xml" ContentType="application/vnd.openxmlformats-officedocument.presentationml.tags+xml"/>
  <Override PartName="/ppt/tags/tag62.xml" ContentType="application/vnd.openxmlformats-officedocument.presentationml.tags+xml"/>
  <Override PartName="/ppt/tags/tag363.xml" ContentType="application/vnd.openxmlformats-officedocument.presentationml.tags+xml"/>
  <Override PartName="/ppt/tags/tag1187.xml" ContentType="application/vnd.openxmlformats-officedocument.presentationml.tags+xml"/>
  <Override PartName="/ppt/tags/tag1373.xml" ContentType="application/vnd.openxmlformats-officedocument.presentationml.tags+xml"/>
  <Override PartName="/ppt/tags/tag2159.xml" ContentType="application/vnd.openxmlformats-officedocument.presentationml.tags+xml"/>
  <Override PartName="/ppt/tags/tag108.xml" ContentType="application/vnd.openxmlformats-officedocument.presentationml.tags+xml"/>
  <Override PartName="/ppt/tags/tag1118.xml" ContentType="application/vnd.openxmlformats-officedocument.presentationml.tags+xml"/>
  <Override PartName="/ppt/tags/tag278.xml" ContentType="application/vnd.openxmlformats-officedocument.presentationml.tags+xml"/>
  <Override PartName="/ppt/tags/tag956.xml" ContentType="application/vnd.openxmlformats-officedocument.presentationml.tags+xml"/>
  <Override PartName="/ppt/tags/tag1288.xml" ContentType="application/vnd.openxmlformats-officedocument.presentationml.tags+xml"/>
  <Override PartName="/ppt/tags/tag1304.xml" ContentType="application/vnd.openxmlformats-officedocument.presentationml.tags+xml"/>
  <Override PartName="/ppt/tags/tag1966.xml" ContentType="application/vnd.openxmlformats-officedocument.presentationml.tags+xml"/>
  <Override PartName="/ppt/tags/tag209.xml" ContentType="application/vnd.openxmlformats-officedocument.presentationml.tags+xml"/>
  <Override PartName="/ppt/tags/tag464.xml" ContentType="application/vnd.openxmlformats-officedocument.presentationml.tags+xml"/>
  <Override PartName="/ppt/tags/tag650.xml" ContentType="application/vnd.openxmlformats-officedocument.presentationml.tags+xml"/>
  <Override PartName="/ppt/tags/tag1474.xml" ContentType="application/vnd.openxmlformats-officedocument.presentationml.tags+xml"/>
  <Override PartName="/ppt/tags/tag1660.xml" ContentType="application/vnd.openxmlformats-officedocument.presentationml.tags+xml"/>
  <Override PartName="/ppt/tags/tag1219.xml" ContentType="application/vnd.openxmlformats-officedocument.presentationml.tags+xml"/>
  <Override PartName="/ppt/tags/tag1405.xml" ContentType="application/vnd.openxmlformats-officedocument.presentationml.tags+xml"/>
  <Override PartName="/ppt/tags/tag78.xml" ContentType="application/vnd.openxmlformats-officedocument.presentationml.tags+xml"/>
  <Override PartName="/ppt/tags/tag379.xml" ContentType="application/vnd.openxmlformats-officedocument.presentationml.tags+xml"/>
  <Override PartName="/ppt/tags/tag565.xml" ContentType="application/vnd.openxmlformats-officedocument.presentationml.tags+xml"/>
  <Override PartName="/ppt/tags/tag1389.xml" ContentType="application/vnd.openxmlformats-officedocument.presentationml.tags+xml"/>
  <Override PartName="/ppt/tags/tag1575.xml" ContentType="application/vnd.openxmlformats-officedocument.presentationml.tags+xml"/>
  <Override PartName="/ppt/tags/tag2140.xml" ContentType="application/vnd.openxmlformats-officedocument.presentationml.tags+xml"/>
  <Override PartName="/ppt/tags/tag751.xml" ContentType="application/vnd.openxmlformats-officedocument.presentationml.tags+xml"/>
  <Override PartName="/ppt/tags/tag1083.xml" ContentType="application/vnd.openxmlformats-officedocument.presentationml.tags+xml"/>
  <Override PartName="/ppt/tags/tag1761.xml" ContentType="application/vnd.openxmlformats-officedocument.presentationml.tags+xml"/>
  <Override PartName="/ppt/slides/slide21.xml" ContentType="application/vnd.openxmlformats-officedocument.presentationml.slide+xml"/>
  <Override PartName="/ppt/tags/tag1506.xml" ContentType="application/vnd.openxmlformats-officedocument.presentationml.tags+xml"/>
  <Override PartName="/ppt/tags/tag2055.xml" ContentType="application/vnd.openxmlformats-officedocument.presentationml.tags+xml"/>
  <Override PartName="/ppt/tags/tag2241.xml" ContentType="application/vnd.openxmlformats-officedocument.presentationml.tags+xml"/>
  <Override PartName="/ppt/tags/tag666.xml" ContentType="application/vnd.openxmlformats-officedocument.presentationml.tags+xml"/>
  <Override PartName="/ppt/tags/tag852.xml" ContentType="application/vnd.openxmlformats-officedocument.presentationml.tags+xml"/>
  <Override PartName="/ppt/tags/tag1014.xml" ContentType="application/vnd.openxmlformats-officedocument.presentationml.tags+xml"/>
  <Override PartName="/ppt/tags/tag1200.xml" ContentType="application/vnd.openxmlformats-officedocument.presentationml.tags+xml"/>
  <Override PartName="/ppt/notesSlides/notesSlide12.xml" ContentType="application/vnd.openxmlformats-officedocument.presentationml.notesSlide+xml"/>
  <Override PartName="/ppt/tags/tag1676.xml" ContentType="application/vnd.openxmlformats-officedocument.presentationml.tags+xml"/>
  <Override PartName="/ppt/tags/tag174.xml" ContentType="application/vnd.openxmlformats-officedocument.presentationml.tags+xml"/>
  <Override PartName="/ppt/tags/tag360.xml" ContentType="application/vnd.openxmlformats-officedocument.presentationml.tags+xml"/>
  <Override PartName="/ppt/tags/tag1184.xml" ContentType="application/vnd.openxmlformats-officedocument.presentationml.tags+xml"/>
  <Override PartName="/ppt/tags/tag1862.xml" ContentType="application/vnd.openxmlformats-officedocument.presentationml.tags+xml"/>
  <Override PartName="/ppt/tags/tag105.xml" ContentType="application/vnd.openxmlformats-officedocument.presentationml.tags+xml"/>
  <Override PartName="/ppt/tags/tag1115.xml" ContentType="application/vnd.openxmlformats-officedocument.presentationml.tags+xml"/>
  <Override PartName="/ppt/tags/tag1370.xml" ContentType="application/vnd.openxmlformats-officedocument.presentationml.tags+xml"/>
  <Override PartName="/ppt/tags/tag1607.xml" ContentType="application/vnd.openxmlformats-officedocument.presentationml.tags+xml"/>
  <Override PartName="/ppt/tags/tag2156.xml" ContentType="application/vnd.openxmlformats-officedocument.presentationml.tags+xml"/>
  <Override PartName="/ppt/tags/tag275.xml" ContentType="application/vnd.openxmlformats-officedocument.presentationml.tags+xml"/>
  <Override PartName="/ppt/tags/tag767.xml" ContentType="application/vnd.openxmlformats-officedocument.presentationml.tags+xml"/>
  <Override PartName="/ppt/tags/tag953.xml" ContentType="application/vnd.openxmlformats-officedocument.presentationml.tags+xml"/>
  <Override PartName="/ppt/tags/tag1099.xml" ContentType="application/vnd.openxmlformats-officedocument.presentationml.tags+xml"/>
  <Override PartName="/ppt/tags/tag1301.xml" ContentType="application/vnd.openxmlformats-officedocument.presentationml.tags+xml"/>
  <Override PartName="/ppt/tags/tag1777.xml" ContentType="application/vnd.openxmlformats-officedocument.presentationml.tags+xml"/>
  <Override PartName="/ppt/tags/tag1963.xml" ContentType="application/vnd.openxmlformats-officedocument.presentationml.tags+xml"/>
  <Override PartName="/ppt/presProps.xml" ContentType="application/vnd.openxmlformats-officedocument.presentationml.presProps+xml"/>
  <Override PartName="/ppt/tags/tag461.xml" ContentType="application/vnd.openxmlformats-officedocument.presentationml.tags+xml"/>
  <Override PartName="/ppt/tags/tag1285.xml" ContentType="application/vnd.openxmlformats-officedocument.presentationml.tags+xml"/>
  <Override PartName="/ppt/tags/tag1471.xml" ContentType="application/vnd.openxmlformats-officedocument.presentationml.tags+xml"/>
  <Override PartName="/ppt/tags/tag1708.xml" ContentType="application/vnd.openxmlformats-officedocument.presentationml.tags+xml"/>
  <Override PartName="/ppt/tags/tag2257.xml" ContentType="application/vnd.openxmlformats-officedocument.presentationml.tags+xml"/>
  <Override PartName="/ppt/tags/tag206.xml" ContentType="application/vnd.openxmlformats-officedocument.presentationml.tags+xml"/>
  <Override PartName="/ppt/tags/tag868.xml" ContentType="application/vnd.openxmlformats-officedocument.presentationml.tags+xml"/>
  <Override PartName="/ppt/tags/tag1216.xml" ContentType="application/vnd.openxmlformats-officedocument.presentationml.tags+xml"/>
  <Override PartName="/ppt/tags/tag75.xml" ContentType="application/vnd.openxmlformats-officedocument.presentationml.tags+xml"/>
  <Override PartName="/ppt/tags/tag376.xml" ContentType="application/vnd.openxmlformats-officedocument.presentationml.tags+xml"/>
  <Override PartName="/ppt/tags/tag1386.xml" ContentType="application/vnd.openxmlformats-officedocument.presentationml.tags+xml"/>
  <Override PartName="/ppt/tags/tag1402.xml" ContentType="application/vnd.openxmlformats-officedocument.presentationml.tags+xml"/>
  <Override PartName="/ppt/tags/tag1878.xml" ContentType="application/vnd.openxmlformats-officedocument.presentationml.tags+xml"/>
  <Override PartName="/ppt/tags/tag562.xml" ContentType="application/vnd.openxmlformats-officedocument.presentationml.tags+xml"/>
  <Override PartName="/ppt/tags/tag1572.xml" ContentType="application/vnd.openxmlformats-officedocument.presentationml.tags+xml"/>
  <Override PartName="/ppt/tags/tag1809.xml" ContentType="application/vnd.openxmlformats-officedocument.presentationml.tags+xml"/>
  <Override PartName="/ppt/tags/tag307.xml" ContentType="application/vnd.openxmlformats-officedocument.presentationml.tags+xml"/>
  <Override PartName="/ppt/tags/tag969.xml" ContentType="application/vnd.openxmlformats-officedocument.presentationml.tags+xml"/>
  <Override PartName="/ppt/tags/tag1080.xml" ContentType="application/vnd.openxmlformats-officedocument.presentationml.tags+xml"/>
  <Override PartName="/ppt/tags/tag1317.xml" ContentType="application/vnd.openxmlformats-officedocument.presentationml.tags+xml"/>
  <Override PartName="/ppt/tags/tag1503.xml" ContentType="application/vnd.openxmlformats-officedocument.presentationml.tags+xml"/>
  <Override PartName="/ppt/tags/tag1979.xml" ContentType="application/vnd.openxmlformats-officedocument.presentationml.tags+xml"/>
  <Override PartName="/ppt/tags/tag2052.xml" ContentType="application/vnd.openxmlformats-officedocument.presentationml.tags+xml"/>
  <Override PartName="/ppt/tags/tag477.xml" ContentType="application/vnd.openxmlformats-officedocument.presentationml.tags+xml"/>
  <Override PartName="/ppt/tags/tag663.xml" ContentType="application/vnd.openxmlformats-officedocument.presentationml.tags+xml"/>
  <Override PartName="/ppt/tags/tag1011.xml" ContentType="application/vnd.openxmlformats-officedocument.presentationml.tags+xml"/>
  <Override PartName="/ppt/tags/tag1487.xml" ContentType="application/vnd.openxmlformats-officedocument.presentationml.tags+xml"/>
  <Override PartName="/ppt/tags/tag171.xml" ContentType="application/vnd.openxmlformats-officedocument.presentationml.tags+xml"/>
  <Override PartName="/ppt/tags/tag408.xml" ContentType="application/vnd.openxmlformats-officedocument.presentationml.tags+xml"/>
  <Override PartName="/ppt/tags/tag1181.xml" ContentType="application/vnd.openxmlformats-officedocument.presentationml.tags+xml"/>
  <Override PartName="/ppt/tags/tag1673.xml" ContentType="application/vnd.openxmlformats-officedocument.presentationml.tags+xml"/>
  <Override PartName="/ppt/tags/tag578.xml" ContentType="application/vnd.openxmlformats-officedocument.presentationml.tags+xml"/>
  <Override PartName="/ppt/tags/tag1418.xml" ContentType="application/vnd.openxmlformats-officedocument.presentationml.tags+xml"/>
  <Override PartName="/ppt/tags/tag1604.xml" ContentType="application/vnd.openxmlformats-officedocument.presentationml.tags+xml"/>
  <Override PartName="/ppt/tags/tag2153.xml" ContentType="application/vnd.openxmlformats-officedocument.presentationml.tags+xml"/>
  <Override PartName="/ppt/tags/tag102.xml" ContentType="application/vnd.openxmlformats-officedocument.presentationml.tags+xml"/>
  <Override PartName="/ppt/tags/tag764.xml" ContentType="application/vnd.openxmlformats-officedocument.presentationml.tags+xml"/>
  <Override PartName="/ppt/tags/tag1112.xml" ContentType="application/vnd.openxmlformats-officedocument.presentationml.tags+xml"/>
  <Override PartName="/ppt/tags/tag1588.xml" ContentType="application/vnd.openxmlformats-officedocument.presentationml.tags+xml"/>
  <Override PartName="/ppt/tags/tag1774.xml" ContentType="application/vnd.openxmlformats-officedocument.presentationml.tags+xml"/>
  <Override PartName="/ppt/tags/tag272.xml" ContentType="application/vnd.openxmlformats-officedocument.presentationml.tags+xml"/>
  <Override PartName="/ppt/tags/tag509.xml" ContentType="application/vnd.openxmlformats-officedocument.presentationml.tags+xml"/>
  <Override PartName="/ppt/tags/tag950.xml" ContentType="application/vnd.openxmlformats-officedocument.presentationml.tags+xml"/>
  <Override PartName="/ppt/tags/tag1096.xml" ContentType="application/vnd.openxmlformats-officedocument.presentationml.tags+xml"/>
  <Override PartName="/ppt/tags/tag1282.xml" ContentType="application/vnd.openxmlformats-officedocument.presentationml.tags+xml"/>
  <Override PartName="/ppt/tags/tag1519.xml" ContentType="application/vnd.openxmlformats-officedocument.presentationml.tags+xml"/>
  <Override PartName="/ppt/tags/tag1960.xml" ContentType="application/vnd.openxmlformats-officedocument.presentationml.tags+xml"/>
  <Override PartName="/ppt/tags/tag2068.xml" ContentType="application/vnd.openxmlformats-officedocument.presentationml.tags+xml"/>
  <Override PartName="/ppt/tags/tag203.xml" ContentType="application/vnd.openxmlformats-officedocument.presentationml.tags+xml"/>
  <Override PartName="/ppt/tags/tag679.xml" ContentType="application/vnd.openxmlformats-officedocument.presentationml.tags+xml"/>
  <Override PartName="/ppt/tags/tag1027.xml" ContentType="application/vnd.openxmlformats-officedocument.presentationml.tags+xml"/>
  <Override PartName="/ppt/tags/tag1689.xml" ContentType="application/vnd.openxmlformats-officedocument.presentationml.tags+xml"/>
  <Override PartName="/ppt/tags/tag1705.xml" ContentType="application/vnd.openxmlformats-officedocument.presentationml.tags+xml"/>
  <Override PartName="/ppt/tags/tag2254.xml" ContentType="application/vnd.openxmlformats-officedocument.presentationml.tags+xml"/>
  <Override PartName="/ppt/tags/tag187.xml" ContentType="application/vnd.openxmlformats-officedocument.presentationml.tags+xml"/>
  <Override PartName="/ppt/tags/tag865.xml" ContentType="application/vnd.openxmlformats-officedocument.presentationml.tags+xml"/>
  <Override PartName="/ppt/tags/tag1197.xml" ContentType="application/vnd.openxmlformats-officedocument.presentationml.tags+xml"/>
  <Override PartName="/ppt/tags/tag1213.xml" ContentType="application/vnd.openxmlformats-officedocument.presentationml.tags+xml"/>
  <Override PartName="/ppt/tags/tag1875.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373.xml" ContentType="application/vnd.openxmlformats-officedocument.presentationml.tags+xml"/>
  <Override PartName="/ppt/tags/tag1383.xml" ContentType="application/vnd.openxmlformats-officedocument.presentationml.tags+xml"/>
  <Override PartName="/ppt/tags/tag2169.xml" ContentType="application/vnd.openxmlformats-officedocument.presentationml.tags+xml"/>
  <Override PartName="/ppt/tags/tag304.xml" ContentType="application/vnd.openxmlformats-officedocument.presentationml.tags+xml"/>
  <Override PartName="/ppt/tags/tag966.xml" ContentType="application/vnd.openxmlformats-officedocument.presentationml.tags+xml"/>
  <Override PartName="/ppt/tags/tag1128.xml" ContentType="application/vnd.openxmlformats-officedocument.presentationml.tags+xml"/>
  <Override PartName="/ppt/tags/tag1314.xml" ContentType="application/vnd.openxmlformats-officedocument.presentationml.tags+xml"/>
  <Override PartName="/ppt/tags/tag1806.xml" ContentType="application/vnd.openxmlformats-officedocument.presentationml.tags+xml"/>
  <Override PartName="/ppt/tags/tag288.xml" ContentType="application/vnd.openxmlformats-officedocument.presentationml.tags+xml"/>
  <Override PartName="/ppt/tags/tag474.xml" ContentType="application/vnd.openxmlformats-officedocument.presentationml.tags+xml"/>
  <Override PartName="/ppt/tags/tag1298.xml" ContentType="application/vnd.openxmlformats-officedocument.presentationml.tags+xml"/>
  <Override PartName="/ppt/tags/tag1484.xml" ContentType="application/vnd.openxmlformats-officedocument.presentationml.tags+xml"/>
  <Override PartName="/ppt/tags/tag1500.xml" ContentType="application/vnd.openxmlformats-officedocument.presentationml.tags+xml"/>
  <Override PartName="/ppt/tags/tag1976.xml" ContentType="application/vnd.openxmlformats-officedocument.presentationml.tags+xml"/>
  <Override PartName="/ppt/tags/tag219.xml" ContentType="application/vnd.openxmlformats-officedocument.presentationml.tags+xml"/>
  <Override PartName="/ppt/tags/tag660.xml" ContentType="application/vnd.openxmlformats-officedocument.presentationml.tags+xml"/>
  <Override PartName="/ppt/tags/tag1229.xml" ContentType="application/vnd.openxmlformats-officedocument.presentationml.tags+xml"/>
  <Override PartName="/ppt/tags/tag1670.xml" ContentType="application/vnd.openxmlformats-officedocument.presentationml.tags+xml"/>
  <Override PartName="/ppt/tags/tag1907.xml" ContentType="application/vnd.openxmlformats-officedocument.presentationml.tags+xml"/>
  <Override PartName="/ppt/tags/tag389.xml" ContentType="application/vnd.openxmlformats-officedocument.presentationml.tags+xml"/>
  <Override PartName="/ppt/tags/tag405.xml" ContentType="application/vnd.openxmlformats-officedocument.presentationml.tags+xml"/>
  <Override PartName="/ppt/tags/tag1415.xml" ContentType="application/vnd.openxmlformats-officedocument.presentationml.tags+xml"/>
  <Override PartName="/ppt/tags/tag88.xml" ContentType="application/vnd.openxmlformats-officedocument.presentationml.tags+xml"/>
  <Override PartName="/ppt/tags/tag575.xml" ContentType="application/vnd.openxmlformats-officedocument.presentationml.tags+xml"/>
  <Override PartName="/ppt/tags/tag761.xml" ContentType="application/vnd.openxmlformats-officedocument.presentationml.tags+xml"/>
  <Override PartName="/ppt/tags/tag1399.xml" ContentType="application/vnd.openxmlformats-officedocument.presentationml.tags+xml"/>
  <Override PartName="/ppt/tags/tag1585.xml" ContentType="application/vnd.openxmlformats-officedocument.presentationml.tags+xml"/>
  <Override PartName="/ppt/tags/tag1601.xml" ContentType="application/vnd.openxmlformats-officedocument.presentationml.tags+xml"/>
  <Override PartName="/ppt/tags/tag2150.xml" ContentType="application/vnd.openxmlformats-officedocument.presentationml.tags+xml"/>
  <Override PartName="/ppt/tags/tag19.xml" ContentType="application/vnd.openxmlformats-officedocument.presentationml.tags+xml"/>
  <Override PartName="/ppt/tags/tag506.xml" ContentType="application/vnd.openxmlformats-officedocument.presentationml.tags+xml"/>
  <Override PartName="/ppt/tags/tag1093.xml" ContentType="application/vnd.openxmlformats-officedocument.presentationml.tags+xml"/>
  <Override PartName="/ppt/tags/tag1771.xml" ContentType="application/vnd.openxmlformats-officedocument.presentationml.tags+xml"/>
  <Override PartName="/ppt/tags/tag1024.xml" ContentType="application/vnd.openxmlformats-officedocument.presentationml.tags+xml"/>
  <Override PartName="/ppt/tags/tag1516.xml" ContentType="application/vnd.openxmlformats-officedocument.presentationml.tags+xml"/>
  <Override PartName="/ppt/tags/tag1702.xml" ContentType="application/vnd.openxmlformats-officedocument.presentationml.tags+xml"/>
  <Override PartName="/ppt/tags/tag2065.xml" ContentType="application/vnd.openxmlformats-officedocument.presentationml.tags+xml"/>
  <Override PartName="/ppt/tags/tag2251.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tags/tag676.xml" ContentType="application/vnd.openxmlformats-officedocument.presentationml.tags+xml"/>
  <Override PartName="/ppt/tags/tag862.xml" ContentType="application/vnd.openxmlformats-officedocument.presentationml.tags+xml"/>
  <Override PartName="/ppt/tags/tag1210.xml" ContentType="application/vnd.openxmlformats-officedocument.presentationml.tags+xml"/>
  <Override PartName="/ppt/tags/tag1686.xml" ContentType="application/vnd.openxmlformats-officedocument.presentationml.tags+xml"/>
  <Override PartName="/ppt/tags/tag1872.xml" ContentType="application/vnd.openxmlformats-officedocument.presentationml.tags+xml"/>
  <Override PartName="/ppt/tags/tag370.xml" ContentType="application/vnd.openxmlformats-officedocument.presentationml.tags+xml"/>
  <Override PartName="/ppt/tags/tag607.xml" ContentType="application/vnd.openxmlformats-officedocument.presentationml.tags+xml"/>
  <Override PartName="/ppt/tags/tag1194.xml" ContentType="application/vnd.openxmlformats-officedocument.presentationml.tags+xml"/>
  <Override PartName="/ppt/tags/tag1380.xml" ContentType="application/vnd.openxmlformats-officedocument.presentationml.tags+xml"/>
  <Override PartName="/ppt/tags/tag1617.xml" ContentType="application/vnd.openxmlformats-officedocument.presentationml.tags+xml"/>
  <Override PartName="/ppt/tags/tag2166.xml" ContentType="application/vnd.openxmlformats-officedocument.presentationml.tags+xml"/>
  <Override PartName="/ppt/tags/tag115.xml" ContentType="application/vnd.openxmlformats-officedocument.presentationml.tags+xml"/>
  <Override PartName="/ppt/tags/tag301.xml" ContentType="application/vnd.openxmlformats-officedocument.presentationml.tags+xml"/>
  <Override PartName="/ppt/tags/tag777.xml" ContentType="application/vnd.openxmlformats-officedocument.presentationml.tags+xml"/>
  <Override PartName="/ppt/tags/tag1125.xml" ContentType="application/vnd.openxmlformats-officedocument.presentationml.tags+xml"/>
  <Override PartName="/ppt/tags/tag1803.xml" ContentType="application/vnd.openxmlformats-officedocument.presentationml.tags+xml"/>
  <Override PartName="/ppt/tags/tag285.xml" ContentType="application/vnd.openxmlformats-officedocument.presentationml.tags+xml"/>
  <Override PartName="/ppt/tags/tag963.xml" ContentType="application/vnd.openxmlformats-officedocument.presentationml.tags+xml"/>
  <Override PartName="/ppt/tags/tag1295.xml" ContentType="application/vnd.openxmlformats-officedocument.presentationml.tags+xml"/>
  <Override PartName="/ppt/tags/tag1311.xml" ContentType="application/vnd.openxmlformats-officedocument.presentationml.tags+xml"/>
  <Override PartName="/ppt/tags/tag1787.xml" ContentType="application/vnd.openxmlformats-officedocument.presentationml.tags+xml"/>
  <Override PartName="/ppt/tags/tag1973.xml" ContentType="application/vnd.openxmlformats-officedocument.presentationml.tags+xml"/>
  <Override PartName="/ppt/tags/tag471.xml" ContentType="application/vnd.openxmlformats-officedocument.presentationml.tags+xml"/>
  <Override PartName="/ppt/tags/tag708.xml" ContentType="application/vnd.openxmlformats-officedocument.presentationml.tags+xml"/>
  <Override PartName="/ppt/tags/tag1481.xml" ContentType="application/vnd.openxmlformats-officedocument.presentationml.tags+xml"/>
  <Override PartName="/ppt/tags/tag1718.xml" ContentType="application/vnd.openxmlformats-officedocument.presentationml.tags+xml"/>
  <Override PartName="/ppt/tags/tag2267.xml" ContentType="application/vnd.openxmlformats-officedocument.presentationml.tags+xml"/>
  <Override PartName="/ppt/tags/tag216.xml" ContentType="application/vnd.openxmlformats-officedocument.presentationml.tags+xml"/>
  <Override PartName="/ppt/tags/tag402.xml" ContentType="application/vnd.openxmlformats-officedocument.presentationml.tags+xml"/>
  <Override PartName="/ppt/tags/tag878.xml" ContentType="application/vnd.openxmlformats-officedocument.presentationml.tags+xml"/>
  <Override PartName="/ppt/tags/tag1226.xml" ContentType="application/vnd.openxmlformats-officedocument.presentationml.tags+xml"/>
  <Override PartName="/ppt/tags/tag1412.xml" ContentType="application/vnd.openxmlformats-officedocument.presentationml.tags+xml"/>
  <Override PartName="/ppt/tags/tag1888.xml" ContentType="application/vnd.openxmlformats-officedocument.presentationml.tags+xml"/>
  <Override PartName="/ppt/tags/tag1904.xml" ContentType="application/vnd.openxmlformats-officedocument.presentationml.tags+xml"/>
  <Override PartName="/ppt/tags/tag85.xml" ContentType="application/vnd.openxmlformats-officedocument.presentationml.tags+xml"/>
  <Override PartName="/ppt/tags/tag386.xml" ContentType="application/vnd.openxmlformats-officedocument.presentationml.tags+xml"/>
  <Override PartName="/ppt/tags/tag572.xml" ContentType="application/vnd.openxmlformats-officedocument.presentationml.tags+xml"/>
  <Override PartName="/ppt/tags/tag1396.xml" ContentType="application/vnd.openxmlformats-officedocument.presentationml.tags+xml"/>
  <Override PartName="/ppt/tags/tag16.xml" ContentType="application/vnd.openxmlformats-officedocument.presentationml.tags+xml"/>
  <Override PartName="/ppt/tags/tag317.xml" ContentType="application/vnd.openxmlformats-officedocument.presentationml.tags+xml"/>
  <Override PartName="/ppt/tags/tag809.xml" ContentType="application/vnd.openxmlformats-officedocument.presentationml.tags+xml"/>
  <Override PartName="/ppt/tags/tag1090.xml" ContentType="application/vnd.openxmlformats-officedocument.presentationml.tags+xml"/>
  <Override PartName="/ppt/tags/tag1582.xml" ContentType="application/vnd.openxmlformats-officedocument.presentationml.tags+xml"/>
  <Override PartName="/ppt/tags/tag1819.xml" ContentType="application/vnd.openxmlformats-officedocument.presentationml.tags+xml"/>
  <Override PartName="/ppt/tags/tag487.xml" ContentType="application/vnd.openxmlformats-officedocument.presentationml.tags+xml"/>
  <Override PartName="/ppt/tags/tag503.xml" ContentType="application/vnd.openxmlformats-officedocument.presentationml.tags+xml"/>
  <Override PartName="/ppt/tags/tag979.xml" ContentType="application/vnd.openxmlformats-officedocument.presentationml.tags+xml"/>
  <Override PartName="/ppt/tags/tag1327.xml" ContentType="application/vnd.openxmlformats-officedocument.presentationml.tags+xml"/>
  <Override PartName="/ppt/tags/tag1513.xml" ContentType="application/vnd.openxmlformats-officedocument.presentationml.tags+xml"/>
  <Override PartName="/ppt/tags/tag1989.xml" ContentType="application/vnd.openxmlformats-officedocument.presentationml.tags+xml"/>
  <Override PartName="/ppt/tags/tag2062.xml" ContentType="application/vnd.openxmlformats-officedocument.presentationml.tags+xml"/>
  <Override PartName="/ppt/tags/tag673.xml" ContentType="application/vnd.openxmlformats-officedocument.presentationml.tags+xml"/>
  <Override PartName="/ppt/tags/tag1021.xml" ContentType="application/vnd.openxmlformats-officedocument.presentationml.tags+xml"/>
  <Override PartName="/ppt/tags/tag1497.xml" ContentType="application/vnd.openxmlformats-officedocument.presentationml.tags+xml"/>
  <Override PartName="/ppt/tags/tag1683.xml" ContentType="application/vnd.openxmlformats-officedocument.presentationml.tags+xml"/>
  <Override PartName="/ppt/tags/tag181.xml" ContentType="application/vnd.openxmlformats-officedocument.presentationml.tags+xml"/>
  <Override PartName="/ppt/tags/tag418.xml" ContentType="application/vnd.openxmlformats-officedocument.presentationml.tags+xml"/>
  <Override PartName="/ppt/tags/tag1191.xml" ContentType="application/vnd.openxmlformats-officedocument.presentationml.tags+xml"/>
  <Override PartName="/ppt/tags/tag1428.xml" ContentType="application/vnd.openxmlformats-officedocument.presentationml.tags+xml"/>
  <Override PartName="/ppt/tags/tag112.xml" ContentType="application/vnd.openxmlformats-officedocument.presentationml.tags+xml"/>
  <Override PartName="/ppt/tags/tag588.xml" ContentType="application/vnd.openxmlformats-officedocument.presentationml.tags+xml"/>
  <Override PartName="/ppt/tags/tag604.xml" ContentType="application/vnd.openxmlformats-officedocument.presentationml.tags+xml"/>
  <Override PartName="/ppt/tags/tag1598.xml" ContentType="application/vnd.openxmlformats-officedocument.presentationml.tags+xml"/>
  <Override PartName="/ppt/tags/tag1614.xml" ContentType="application/vnd.openxmlformats-officedocument.presentationml.tags+xml"/>
  <Override PartName="/ppt/tags/tag1800.xml" ContentType="application/vnd.openxmlformats-officedocument.presentationml.tags+xml"/>
  <Override PartName="/ppt/tags/tag2163.xml" ContentType="application/vnd.openxmlformats-officedocument.presentationml.tags+xml"/>
  <Override PartName="/ppt/theme/theme2.xml" ContentType="application/vnd.openxmlformats-officedocument.theme+xml"/>
  <Override PartName="/ppt/tags/tag774.xml" ContentType="application/vnd.openxmlformats-officedocument.presentationml.tags+xml"/>
  <Override PartName="/ppt/tags/tag960.xml" ContentType="application/vnd.openxmlformats-officedocument.presentationml.tags+xml"/>
  <Override PartName="/ppt/tags/tag1122.xml" ContentType="application/vnd.openxmlformats-officedocument.presentationml.tags+xml"/>
  <Override PartName="/ppt/tags/tag1784.xml" ContentType="application/vnd.openxmlformats-officedocument.presentationml.tags+xml"/>
  <Override PartName="/ppt/tags/tag282.xml" ContentType="application/vnd.openxmlformats-officedocument.presentationml.tags+xml"/>
  <Override PartName="/ppt/tags/tag519.xml" ContentType="application/vnd.openxmlformats-officedocument.presentationml.tags+xml"/>
  <Override PartName="/ppt/tags/tag705.xml" ContentType="application/vnd.openxmlformats-officedocument.presentationml.tags+xml"/>
  <Override PartName="/ppt/tags/tag1292.xml" ContentType="application/vnd.openxmlformats-officedocument.presentationml.tags+xml"/>
  <Override PartName="/ppt/tags/tag1529.xml" ContentType="application/vnd.openxmlformats-officedocument.presentationml.tags+xml"/>
  <Override PartName="/ppt/tags/tag1970.xml" ContentType="application/vnd.openxmlformats-officedocument.presentationml.tags+xml"/>
  <Override PartName="/ppt/tags/tag2078.xml" ContentType="application/vnd.openxmlformats-officedocument.presentationml.tags+xml"/>
  <Override PartName="/ppt/tags/tag2264.xml" ContentType="application/vnd.openxmlformats-officedocument.presentationml.tags+xml"/>
  <Override PartName="/ppt/tags/tag213.xml" ContentType="application/vnd.openxmlformats-officedocument.presentationml.tags+xml"/>
  <Override PartName="/ppt/tags/tag689.xml" ContentType="application/vnd.openxmlformats-officedocument.presentationml.tags+xml"/>
  <Override PartName="/ppt/tags/tag875.xml" ContentType="application/vnd.openxmlformats-officedocument.presentationml.tags+xml"/>
  <Override PartName="/ppt/tags/tag1037.xml" ContentType="application/vnd.openxmlformats-officedocument.presentationml.tags+xml"/>
  <Override PartName="/ppt/tags/tag1223.xml" ContentType="application/vnd.openxmlformats-officedocument.presentationml.tags+xml"/>
  <Override PartName="/ppt/tags/tag1699.xml" ContentType="application/vnd.openxmlformats-officedocument.presentationml.tags+xml"/>
  <Override PartName="/ppt/tags/tag1715.xml" ContentType="application/vnd.openxmlformats-officedocument.presentationml.tags+xml"/>
  <Override PartName="/ppt/tags/tag1901.xml" ContentType="application/vnd.openxmlformats-officedocument.presentationml.tags+xml"/>
  <Override PartName="/ppt/tags/tag2009.xml" ContentType="application/vnd.openxmlformats-officedocument.presentationml.tags+xml"/>
  <Override PartName="/ppt/tags/tag82.xml" ContentType="application/vnd.openxmlformats-officedocument.presentationml.tags+xml"/>
  <Override PartName="/ppt/tags/tag197.xml" ContentType="application/vnd.openxmlformats-officedocument.presentationml.tags+xml"/>
  <Override PartName="/ppt/tags/tag383.xml" ContentType="application/vnd.openxmlformats-officedocument.presentationml.tags+xml"/>
  <Override PartName="/ppt/tags/tag1885.xml" ContentType="application/vnd.openxmlformats-officedocument.presentationml.tags+xml"/>
  <Override PartName="/ppt/tags/tag128.xml" ContentType="application/vnd.openxmlformats-officedocument.presentationml.tags+xml"/>
  <Override PartName="/ppt/tags/tag806.xml" ContentType="application/vnd.openxmlformats-officedocument.presentationml.tags+xml"/>
  <Override PartName="/ppt/tags/tag1138.xml" ContentType="application/vnd.openxmlformats-officedocument.presentationml.tags+xml"/>
  <Override PartName="/ppt/tags/tag1393.xml" ContentType="application/vnd.openxmlformats-officedocument.presentationml.tags+xml"/>
  <Override PartName="/ppt/tags/tag1816.xml" ContentType="application/vnd.openxmlformats-officedocument.presentationml.tags+xml"/>
  <Override PartName="/ppt/tags/tag2179.xml" ContentType="application/vnd.openxmlformats-officedocument.presentationml.tags+xml"/>
  <Override PartName="/ppt/tags/tag13.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tags/tag500.xml" ContentType="application/vnd.openxmlformats-officedocument.presentationml.tags+xml"/>
  <Override PartName="/ppt/tags/tag976.xml" ContentType="application/vnd.openxmlformats-officedocument.presentationml.tags+xml"/>
  <Override PartName="/ppt/tags/tag1324.xml" ContentType="application/vnd.openxmlformats-officedocument.presentationml.tags+xml"/>
  <Override PartName="/ppt/tags/tag198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5"/>
  </p:notesMasterIdLst>
  <p:handoutMasterIdLst>
    <p:handoutMasterId r:id="rId26"/>
  </p:handoutMasterIdLst>
  <p:sldIdLst>
    <p:sldId id="256" r:id="rId2"/>
    <p:sldId id="280" r:id="rId3"/>
    <p:sldId id="258" r:id="rId4"/>
    <p:sldId id="257" r:id="rId5"/>
    <p:sldId id="259" r:id="rId6"/>
    <p:sldId id="260" r:id="rId7"/>
    <p:sldId id="261" r:id="rId8"/>
    <p:sldId id="262" r:id="rId9"/>
    <p:sldId id="263" r:id="rId10"/>
    <p:sldId id="264" r:id="rId11"/>
    <p:sldId id="269" r:id="rId12"/>
    <p:sldId id="271" r:id="rId13"/>
    <p:sldId id="272" r:id="rId14"/>
    <p:sldId id="273" r:id="rId15"/>
    <p:sldId id="274" r:id="rId16"/>
    <p:sldId id="275" r:id="rId17"/>
    <p:sldId id="276" r:id="rId18"/>
    <p:sldId id="277" r:id="rId19"/>
    <p:sldId id="278" r:id="rId20"/>
    <p:sldId id="279" r:id="rId21"/>
    <p:sldId id="281" r:id="rId22"/>
    <p:sldId id="283" r:id="rId23"/>
    <p:sldId id="284" r:id="rId24"/>
  </p:sldIdLst>
  <p:sldSz cx="9144000" cy="6858000" type="screen4x3"/>
  <p:notesSz cx="6934200" cy="92202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clrMru>
    <a:srgbClr val="119F33"/>
    <a:srgbClr val="FFFF99"/>
    <a:srgbClr val="D6009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8" autoAdjust="0"/>
    <p:restoredTop sz="99416" autoAdjust="0"/>
  </p:normalViewPr>
  <p:slideViewPr>
    <p:cSldViewPr>
      <p:cViewPr varScale="1">
        <p:scale>
          <a:sx n="75" d="100"/>
          <a:sy n="75" d="100"/>
        </p:scale>
        <p:origin x="-54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05121" cy="460400"/>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sz="quarter" idx="1"/>
          </p:nvPr>
        </p:nvSpPr>
        <p:spPr>
          <a:xfrm>
            <a:off x="3927574" y="1"/>
            <a:ext cx="3005121" cy="460400"/>
          </a:xfrm>
          <a:prstGeom prst="rect">
            <a:avLst/>
          </a:prstGeom>
        </p:spPr>
        <p:txBody>
          <a:bodyPr vert="horz" lIns="87316" tIns="43658" rIns="87316" bIns="43658" rtlCol="0"/>
          <a:lstStyle>
            <a:lvl1pPr algn="r">
              <a:defRPr sz="1100"/>
            </a:lvl1pPr>
          </a:lstStyle>
          <a:p>
            <a:fld id="{52039197-9A5D-4426-8BE1-7E0DB9D27619}" type="datetimeFigureOut">
              <a:rPr lang="en-US" smtClean="0"/>
              <a:pPr/>
              <a:t>7/7/2010</a:t>
            </a:fld>
            <a:endParaRPr lang="en-US"/>
          </a:p>
        </p:txBody>
      </p:sp>
      <p:sp>
        <p:nvSpPr>
          <p:cNvPr id="4" name="Footer Placeholder 3"/>
          <p:cNvSpPr>
            <a:spLocks noGrp="1"/>
          </p:cNvSpPr>
          <p:nvPr>
            <p:ph type="ftr" sz="quarter" idx="2"/>
          </p:nvPr>
        </p:nvSpPr>
        <p:spPr>
          <a:xfrm>
            <a:off x="0" y="8758276"/>
            <a:ext cx="3005121" cy="460400"/>
          </a:xfrm>
          <a:prstGeom prst="rect">
            <a:avLst/>
          </a:prstGeom>
        </p:spPr>
        <p:txBody>
          <a:bodyPr vert="horz" lIns="87316" tIns="43658" rIns="87316" bIns="43658" rtlCol="0" anchor="b"/>
          <a:lstStyle>
            <a:lvl1pPr algn="l">
              <a:defRPr sz="1100"/>
            </a:lvl1pPr>
          </a:lstStyle>
          <a:p>
            <a:endParaRPr lang="en-US"/>
          </a:p>
        </p:txBody>
      </p:sp>
      <p:sp>
        <p:nvSpPr>
          <p:cNvPr id="5" name="Slide Number Placeholder 4"/>
          <p:cNvSpPr>
            <a:spLocks noGrp="1"/>
          </p:cNvSpPr>
          <p:nvPr>
            <p:ph type="sldNum" sz="quarter" idx="3"/>
          </p:nvPr>
        </p:nvSpPr>
        <p:spPr>
          <a:xfrm>
            <a:off x="3927574" y="8758276"/>
            <a:ext cx="3005121" cy="460400"/>
          </a:xfrm>
          <a:prstGeom prst="rect">
            <a:avLst/>
          </a:prstGeom>
        </p:spPr>
        <p:txBody>
          <a:bodyPr vert="horz" lIns="87316" tIns="43658" rIns="87316" bIns="43658" rtlCol="0" anchor="b"/>
          <a:lstStyle>
            <a:lvl1pPr algn="r">
              <a:defRPr sz="1100"/>
            </a:lvl1pPr>
          </a:lstStyle>
          <a:p>
            <a:fld id="{C77A13E8-25B5-4ABF-A87C-CEC207C206B4}"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04820" cy="46101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defRPr sz="1200" b="0">
                <a:latin typeface="Arial" pitchFamily="34" charset="0"/>
              </a:defRPr>
            </a:lvl1pPr>
          </a:lstStyle>
          <a:p>
            <a:endParaRPr lang="en-US"/>
          </a:p>
        </p:txBody>
      </p:sp>
      <p:sp>
        <p:nvSpPr>
          <p:cNvPr id="3075" name="Rectangle 3"/>
          <p:cNvSpPr>
            <a:spLocks noGrp="1" noChangeArrowheads="1"/>
          </p:cNvSpPr>
          <p:nvPr>
            <p:ph type="dt" idx="1"/>
          </p:nvPr>
        </p:nvSpPr>
        <p:spPr bwMode="auto">
          <a:xfrm>
            <a:off x="3927775" y="0"/>
            <a:ext cx="3004820" cy="46101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lvl1pPr algn="r">
              <a:defRPr sz="1200" b="0">
                <a:latin typeface="Arial" pitchFamily="34" charset="0"/>
              </a:defRPr>
            </a:lvl1pPr>
          </a:lstStyle>
          <a:p>
            <a:endParaRPr lang="en-US"/>
          </a:p>
        </p:txBody>
      </p:sp>
      <p:sp>
        <p:nvSpPr>
          <p:cNvPr id="3076" name="Rectangle 4"/>
          <p:cNvSpPr>
            <a:spLocks noGrp="1" noRot="1" noChangeAspect="1" noChangeArrowheads="1" noTextEdit="1"/>
          </p:cNvSpPr>
          <p:nvPr>
            <p:ph type="sldImg" idx="2"/>
          </p:nvPr>
        </p:nvSpPr>
        <p:spPr bwMode="auto">
          <a:xfrm>
            <a:off x="1162050" y="692150"/>
            <a:ext cx="4610100" cy="3457575"/>
          </a:xfrm>
          <a:prstGeom prst="rect">
            <a:avLst/>
          </a:prstGeom>
          <a:noFill/>
          <a:ln w="9525">
            <a:solidFill>
              <a:srgbClr val="000000"/>
            </a:solidFill>
            <a:miter lim="800000"/>
            <a:headEnd/>
            <a:tailEnd/>
          </a:ln>
          <a:effectLst/>
        </p:spPr>
      </p:sp>
      <p:sp>
        <p:nvSpPr>
          <p:cNvPr id="3077" name="Rectangle 5"/>
          <p:cNvSpPr>
            <a:spLocks noGrp="1" noChangeArrowheads="1"/>
          </p:cNvSpPr>
          <p:nvPr>
            <p:ph type="body" sz="quarter" idx="3"/>
          </p:nvPr>
        </p:nvSpPr>
        <p:spPr bwMode="auto">
          <a:xfrm>
            <a:off x="693420" y="4379595"/>
            <a:ext cx="5547360" cy="4149090"/>
          </a:xfrm>
          <a:prstGeom prst="rect">
            <a:avLst/>
          </a:prstGeom>
          <a:noFill/>
          <a:ln w="9525">
            <a:noFill/>
            <a:miter lim="800000"/>
            <a:headEnd/>
            <a:tailEnd/>
          </a:ln>
          <a:effectLst/>
        </p:spPr>
        <p:txBody>
          <a:bodyPr vert="horz" wrap="square" lIns="92302" tIns="46151" rIns="92302" bIns="4615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8" name="Rectangle 6"/>
          <p:cNvSpPr>
            <a:spLocks noGrp="1" noChangeArrowheads="1"/>
          </p:cNvSpPr>
          <p:nvPr>
            <p:ph type="ftr" sz="quarter" idx="4"/>
          </p:nvPr>
        </p:nvSpPr>
        <p:spPr bwMode="auto">
          <a:xfrm>
            <a:off x="0" y="8757590"/>
            <a:ext cx="3004820" cy="46101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defRPr sz="1200" b="0">
                <a:latin typeface="Arial" pitchFamily="34" charset="0"/>
              </a:defRPr>
            </a:lvl1pPr>
          </a:lstStyle>
          <a:p>
            <a:endParaRPr lang="en-US"/>
          </a:p>
        </p:txBody>
      </p:sp>
      <p:sp>
        <p:nvSpPr>
          <p:cNvPr id="3079" name="Rectangle 7"/>
          <p:cNvSpPr>
            <a:spLocks noGrp="1" noChangeArrowheads="1"/>
          </p:cNvSpPr>
          <p:nvPr>
            <p:ph type="sldNum" sz="quarter" idx="5"/>
          </p:nvPr>
        </p:nvSpPr>
        <p:spPr bwMode="auto">
          <a:xfrm>
            <a:off x="3927775" y="8757590"/>
            <a:ext cx="3004820" cy="461010"/>
          </a:xfrm>
          <a:prstGeom prst="rect">
            <a:avLst/>
          </a:prstGeom>
          <a:noFill/>
          <a:ln w="9525">
            <a:noFill/>
            <a:miter lim="800000"/>
            <a:headEnd/>
            <a:tailEnd/>
          </a:ln>
          <a:effectLst/>
        </p:spPr>
        <p:txBody>
          <a:bodyPr vert="horz" wrap="square" lIns="92302" tIns="46151" rIns="92302" bIns="46151" numCol="1" anchor="b" anchorCtr="0" compatLnSpc="1">
            <a:prstTxWarp prst="textNoShape">
              <a:avLst/>
            </a:prstTxWarp>
          </a:bodyPr>
          <a:lstStyle>
            <a:lvl1pPr algn="r">
              <a:defRPr sz="1200" b="0">
                <a:latin typeface="Arial" pitchFamily="34" charset="0"/>
              </a:defRPr>
            </a:lvl1pPr>
          </a:lstStyle>
          <a:p>
            <a:fld id="{C142CCA2-2949-4325-A78A-A7C3B63D73C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C47610-A579-4DD1-AA62-8EA40B23FA17}" type="slidenum">
              <a:rPr lang="en-US"/>
              <a:pPr/>
              <a:t>1</a:t>
            </a:fld>
            <a:endParaRPr lang="en-US"/>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708A2A2D-8589-49C1-BCF0-5F37BAE9DEF9}" type="slidenum">
              <a:rPr lang="en-US"/>
              <a:pPr/>
              <a:t>14</a:t>
            </a:fld>
            <a:endParaRPr lang="en-US"/>
          </a:p>
        </p:txBody>
      </p:sp>
      <p:sp>
        <p:nvSpPr>
          <p:cNvPr id="49155" name="Rectangle 2"/>
          <p:cNvSpPr>
            <a:spLocks noGrp="1" noRot="1" noChangeAspect="1" noChangeArrowheads="1" noTextEdit="1"/>
          </p:cNvSpPr>
          <p:nvPr>
            <p:ph type="sldImg"/>
          </p:nvPr>
        </p:nvSpPr>
        <p:spPr>
          <a:xfrm>
            <a:off x="-60325" y="0"/>
            <a:ext cx="7061200" cy="5295900"/>
          </a:xfrm>
          <a:ln/>
        </p:spPr>
      </p:sp>
      <p:sp>
        <p:nvSpPr>
          <p:cNvPr id="49156" name="Rectangle 3"/>
          <p:cNvSpPr>
            <a:spLocks noGrp="1" noChangeArrowheads="1"/>
          </p:cNvSpPr>
          <p:nvPr>
            <p:ph type="body" idx="1"/>
          </p:nvPr>
        </p:nvSpPr>
        <p:spPr>
          <a:noFill/>
          <a:ln/>
        </p:spPr>
        <p:txBody>
          <a:bodyPr/>
          <a:lstStyle/>
          <a:p>
            <a:r>
              <a:rPr lang="en-US" smtClean="0"/>
              <a:t>Alright, how do we insert and delete?</a:t>
            </a:r>
          </a:p>
          <a:p>
            <a:r>
              <a:rPr lang="en-US" smtClean="0"/>
              <a:t>Let’s start with the empty B-Tree. That’s one leaf as the root.</a:t>
            </a:r>
          </a:p>
          <a:p>
            <a:r>
              <a:rPr lang="en-US" smtClean="0"/>
              <a:t>Now, we’ll insert 3 and 14. Fine…</a:t>
            </a:r>
          </a:p>
          <a:p>
            <a:r>
              <a:rPr lang="en-US" smtClean="0"/>
              <a:t>What about inserting 1. Is there a problem?</a:t>
            </a:r>
          </a:p>
          <a:p>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B60FBA1-8786-4BDF-A236-DA241D4CCEA5}" type="slidenum">
              <a:rPr lang="en-US"/>
              <a:pPr/>
              <a:t>15</a:t>
            </a:fld>
            <a:endParaRPr lang="en-US"/>
          </a:p>
        </p:txBody>
      </p:sp>
      <p:sp>
        <p:nvSpPr>
          <p:cNvPr id="50179" name="Rectangle 2"/>
          <p:cNvSpPr>
            <a:spLocks noGrp="1" noRot="1" noChangeAspect="1" noChangeArrowheads="1" noTextEdit="1"/>
          </p:cNvSpPr>
          <p:nvPr>
            <p:ph type="sldImg"/>
          </p:nvPr>
        </p:nvSpPr>
        <p:spPr>
          <a:xfrm>
            <a:off x="-60325" y="0"/>
            <a:ext cx="7061200" cy="5295900"/>
          </a:xfrm>
          <a:ln/>
        </p:spPr>
      </p:sp>
      <p:sp>
        <p:nvSpPr>
          <p:cNvPr id="50180" name="Rectangle 3"/>
          <p:cNvSpPr>
            <a:spLocks noGrp="1" noChangeArrowheads="1"/>
          </p:cNvSpPr>
          <p:nvPr>
            <p:ph type="body" idx="1"/>
          </p:nvPr>
        </p:nvSpPr>
        <p:spPr>
          <a:noFill/>
          <a:ln/>
        </p:spPr>
        <p:txBody>
          <a:bodyPr/>
          <a:lstStyle/>
          <a:p>
            <a:r>
              <a:rPr lang="en-US" smtClean="0"/>
              <a:t>Alright, how do we insert and delete?</a:t>
            </a:r>
          </a:p>
          <a:p>
            <a:r>
              <a:rPr lang="en-US" smtClean="0"/>
              <a:t>Let’s start with the empty B-Tree. That’s one leaf as the root.</a:t>
            </a:r>
          </a:p>
          <a:p>
            <a:r>
              <a:rPr lang="en-US" smtClean="0"/>
              <a:t>Now, we’ll insert 3 and 14. Fine…</a:t>
            </a:r>
          </a:p>
          <a:p>
            <a:r>
              <a:rPr lang="en-US" smtClean="0"/>
              <a:t>What about inserting 1. Is there a problem?</a:t>
            </a:r>
          </a:p>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FCF24AA9-3839-4CAE-BF12-B891FD1112DF}" type="slidenum">
              <a:rPr lang="en-US"/>
              <a:pPr/>
              <a:t>16</a:t>
            </a:fld>
            <a:endParaRPr lang="en-US"/>
          </a:p>
        </p:txBody>
      </p:sp>
      <p:sp>
        <p:nvSpPr>
          <p:cNvPr id="51203" name="Rectangle 2"/>
          <p:cNvSpPr>
            <a:spLocks noGrp="1" noRot="1" noChangeAspect="1" noChangeArrowheads="1" noTextEdit="1"/>
          </p:cNvSpPr>
          <p:nvPr>
            <p:ph type="sldImg"/>
          </p:nvPr>
        </p:nvSpPr>
        <p:spPr>
          <a:xfrm>
            <a:off x="-60325" y="0"/>
            <a:ext cx="7061200" cy="5295900"/>
          </a:xfrm>
          <a:ln/>
        </p:spPr>
      </p:sp>
      <p:sp>
        <p:nvSpPr>
          <p:cNvPr id="51204" name="Rectangle 3"/>
          <p:cNvSpPr>
            <a:spLocks noGrp="1" noChangeArrowheads="1"/>
          </p:cNvSpPr>
          <p:nvPr>
            <p:ph type="body" idx="1"/>
          </p:nvPr>
        </p:nvSpPr>
        <p:spPr>
          <a:noFill/>
          <a:ln/>
        </p:spPr>
        <p:txBody>
          <a:bodyPr/>
          <a:lstStyle/>
          <a:p>
            <a:r>
              <a:rPr lang="en-US" smtClean="0"/>
              <a:t>Alright, how do we insert and delete?</a:t>
            </a:r>
          </a:p>
          <a:p>
            <a:r>
              <a:rPr lang="en-US" smtClean="0"/>
              <a:t>Let’s start with the empty B-Tree. That’s one leaf as the root.</a:t>
            </a:r>
          </a:p>
          <a:p>
            <a:r>
              <a:rPr lang="en-US" smtClean="0"/>
              <a:t>Now, we’ll insert 3 and 14. Fine…</a:t>
            </a:r>
          </a:p>
          <a:p>
            <a:r>
              <a:rPr lang="en-US" smtClean="0"/>
              <a:t>What about inserting 1. Is there a problem?</a:t>
            </a:r>
          </a:p>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2D88EF20-918F-4AA3-A9C8-662E0E63156D}" type="slidenum">
              <a:rPr lang="en-US"/>
              <a:pPr/>
              <a:t>17</a:t>
            </a:fld>
            <a:endParaRPr lang="en-US"/>
          </a:p>
        </p:txBody>
      </p:sp>
      <p:sp>
        <p:nvSpPr>
          <p:cNvPr id="52227" name="Rectangle 2"/>
          <p:cNvSpPr>
            <a:spLocks noGrp="1" noRot="1" noChangeAspect="1" noChangeArrowheads="1" noTextEdit="1"/>
          </p:cNvSpPr>
          <p:nvPr>
            <p:ph type="sldImg"/>
          </p:nvPr>
        </p:nvSpPr>
        <p:spPr>
          <a:xfrm>
            <a:off x="-60325" y="0"/>
            <a:ext cx="7061200" cy="5295900"/>
          </a:xfrm>
          <a:ln/>
        </p:spPr>
      </p:sp>
      <p:sp>
        <p:nvSpPr>
          <p:cNvPr id="52228" name="Rectangle 3"/>
          <p:cNvSpPr>
            <a:spLocks noGrp="1" noChangeArrowheads="1"/>
          </p:cNvSpPr>
          <p:nvPr>
            <p:ph type="body" idx="1"/>
          </p:nvPr>
        </p:nvSpPr>
        <p:spPr>
          <a:noFill/>
          <a:ln/>
        </p:spPr>
        <p:txBody>
          <a:bodyPr/>
          <a:lstStyle/>
          <a:p>
            <a:r>
              <a:rPr lang="en-US" smtClean="0"/>
              <a:t>Alright, how do we insert and delete?</a:t>
            </a:r>
          </a:p>
          <a:p>
            <a:r>
              <a:rPr lang="en-US" smtClean="0"/>
              <a:t>Let’s start with the empty B-Tree. That’s one leaf as the root.</a:t>
            </a:r>
          </a:p>
          <a:p>
            <a:r>
              <a:rPr lang="en-US" smtClean="0"/>
              <a:t>Now, we’ll insert 3 and 14. Fine…</a:t>
            </a:r>
          </a:p>
          <a:p>
            <a:r>
              <a:rPr lang="en-US" smtClean="0"/>
              <a:t>What about inserting 1. Is there a problem?</a:t>
            </a:r>
          </a:p>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22</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23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51EAD6E9-2839-41E6-A1C6-412DD35EAA30}" type="slidenum">
              <a:rPr lang="en-US"/>
              <a:pPr/>
              <a:t>4</a:t>
            </a:fld>
            <a:endParaRPr lang="en-US"/>
          </a:p>
        </p:txBody>
      </p:sp>
      <p:sp>
        <p:nvSpPr>
          <p:cNvPr id="41987" name="Rectangle 2"/>
          <p:cNvSpPr>
            <a:spLocks noGrp="1" noRot="1" noChangeAspect="1" noChangeArrowheads="1" noTextEdit="1"/>
          </p:cNvSpPr>
          <p:nvPr>
            <p:ph type="sldImg"/>
          </p:nvPr>
        </p:nvSpPr>
        <p:spPr>
          <a:xfrm>
            <a:off x="-60325" y="0"/>
            <a:ext cx="7061200" cy="5295900"/>
          </a:xfrm>
          <a:ln/>
        </p:spPr>
      </p:sp>
      <p:sp>
        <p:nvSpPr>
          <p:cNvPr id="41988" name="Rectangle 3"/>
          <p:cNvSpPr>
            <a:spLocks noGrp="1" noChangeArrowheads="1"/>
          </p:cNvSpPr>
          <p:nvPr>
            <p:ph type="body" idx="1"/>
          </p:nvPr>
        </p:nvSpPr>
        <p:spPr>
          <a:noFill/>
          <a:ln/>
        </p:spPr>
        <p:txBody>
          <a:bodyPr/>
          <a:lstStyle/>
          <a:p>
            <a:r>
              <a:rPr lang="en-US" dirty="0" smtClean="0"/>
              <a:t>So, we’ll try to solve this problem as we did with heaps.</a:t>
            </a:r>
          </a:p>
          <a:p>
            <a:r>
              <a:rPr lang="en-US" dirty="0" smtClean="0"/>
              <a:t>Here’s the general idea. We create a search tree with a branching factor of M.</a:t>
            </a:r>
          </a:p>
          <a:p>
            <a:endParaRPr lang="en-US" dirty="0" smtClean="0"/>
          </a:p>
          <a:p>
            <a:r>
              <a:rPr lang="en-US" dirty="0" smtClean="0"/>
              <a:t>Each node has M-1 keys and we search between them.</a:t>
            </a:r>
          </a:p>
          <a:p>
            <a:r>
              <a:rPr lang="en-US" dirty="0" smtClean="0"/>
              <a:t>What’s the runtime?</a:t>
            </a:r>
          </a:p>
          <a:p>
            <a:r>
              <a:rPr lang="en-US" dirty="0" smtClean="0"/>
              <a:t>O(</a:t>
            </a:r>
            <a:r>
              <a:rPr lang="en-US" dirty="0" err="1" smtClean="0"/>
              <a:t>log</a:t>
            </a:r>
            <a:r>
              <a:rPr lang="en-US" baseline="-25000" dirty="0" err="1" smtClean="0"/>
              <a:t>M</a:t>
            </a:r>
            <a:r>
              <a:rPr lang="en-US" dirty="0" err="1" smtClean="0"/>
              <a:t>n</a:t>
            </a:r>
            <a:r>
              <a:rPr lang="en-US" dirty="0" smtClean="0"/>
              <a:t>)?</a:t>
            </a:r>
          </a:p>
          <a:p>
            <a:r>
              <a:rPr lang="en-US" dirty="0" smtClean="0"/>
              <a:t>That’s a nice thought, and it’s the best case. What about the worst case?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42CCA2-2949-4325-A78A-A7C3B63D73CE}"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r>
              <a:rPr lang="en-US" smtClean="0"/>
              <a:t>Spring 2010</a:t>
            </a:r>
            <a:endParaRPr lang="en-US" sz="1600" dirty="0"/>
          </a:p>
        </p:txBody>
      </p:sp>
      <p:sp>
        <p:nvSpPr>
          <p:cNvPr id="17" name="Footer Placeholder 16"/>
          <p:cNvSpPr>
            <a:spLocks noGrp="1"/>
          </p:cNvSpPr>
          <p:nvPr>
            <p:ph type="ftr" sz="quarter" idx="11"/>
          </p:nvPr>
        </p:nvSpPr>
        <p:spPr>
          <a:xfrm>
            <a:off x="2898648" y="6355080"/>
            <a:ext cx="3474720" cy="365760"/>
          </a:xfrm>
        </p:spPr>
        <p:txBody>
          <a:bodyPr/>
          <a:lstStyle/>
          <a:p>
            <a:r>
              <a:rPr kumimoji="0" lang="en-US" smtClean="0"/>
              <a:t>CSE332: Data Abstractions</a:t>
            </a:r>
            <a:endParaRPr kumimoji="0"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EA7C8D44-3667-46F6-9772-CC52308E2A7F}" type="slidenum">
              <a:rPr kumimoji="0" lang="en-US" smtClean="0"/>
              <a:pPr/>
              <a:t>‹#›</a:t>
            </a:fld>
            <a:endParaRPr kumimoji="0" lang="en-US"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Spring 2010</a:t>
            </a:r>
            <a:endParaRPr lang="en-US"/>
          </a:p>
        </p:txBody>
      </p:sp>
      <p:sp>
        <p:nvSpPr>
          <p:cNvPr id="5" name="Footer Placeholder 4"/>
          <p:cNvSpPr>
            <a:spLocks noGrp="1"/>
          </p:cNvSpPr>
          <p:nvPr>
            <p:ph type="ftr" sz="quarter" idx="11"/>
          </p:nvPr>
        </p:nvSpPr>
        <p:spPr/>
        <p:txBody>
          <a:bodyPr/>
          <a:lstStyle/>
          <a:p>
            <a:r>
              <a:rPr lang="en-US" smtClean="0"/>
              <a:t>CSE332: Data Abstractions</a:t>
            </a:r>
            <a:endParaRPr lang="en-US"/>
          </a:p>
        </p:txBody>
      </p:sp>
      <p:sp>
        <p:nvSpPr>
          <p:cNvPr id="6" name="Slide Number Placeholder 5"/>
          <p:cNvSpPr>
            <a:spLocks noGrp="1"/>
          </p:cNvSpPr>
          <p:nvPr>
            <p:ph type="sldNum" sz="quarter" idx="12"/>
          </p:nvPr>
        </p:nvSpPr>
        <p:spPr/>
        <p:txBody>
          <a:bodyPr/>
          <a:lstStyle/>
          <a:p>
            <a:fld id="{47E115C0-909B-4E1C-9E6E-04B3E910359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Spring 2010</a:t>
            </a:r>
            <a:endParaRPr lang="en-US"/>
          </a:p>
        </p:txBody>
      </p:sp>
      <p:sp>
        <p:nvSpPr>
          <p:cNvPr id="5" name="Footer Placeholder 4"/>
          <p:cNvSpPr>
            <a:spLocks noGrp="1"/>
          </p:cNvSpPr>
          <p:nvPr>
            <p:ph type="ftr" sz="quarter" idx="11"/>
          </p:nvPr>
        </p:nvSpPr>
        <p:spPr/>
        <p:txBody>
          <a:bodyPr/>
          <a:lstStyle/>
          <a:p>
            <a:r>
              <a:rPr lang="en-US" smtClean="0"/>
              <a:t>CSE332: Data Abstractions</a:t>
            </a:r>
            <a:endParaRPr lang="en-US"/>
          </a:p>
        </p:txBody>
      </p:sp>
      <p:sp>
        <p:nvSpPr>
          <p:cNvPr id="6" name="Slide Number Placeholder 5"/>
          <p:cNvSpPr>
            <a:spLocks noGrp="1"/>
          </p:cNvSpPr>
          <p:nvPr>
            <p:ph type="sldNum" sz="quarter" idx="12"/>
          </p:nvPr>
        </p:nvSpPr>
        <p:spPr/>
        <p:txBody>
          <a:bodyPr/>
          <a:lstStyle/>
          <a:p>
            <a:fld id="{D082AAE3-B489-4A15-89C7-18993943A37A}"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r>
              <a:rPr lang="en-US" smtClean="0"/>
              <a:t>Spring 2010</a:t>
            </a:r>
            <a:endParaRPr lang="en-US" dirty="0"/>
          </a:p>
        </p:txBody>
      </p:sp>
      <p:sp>
        <p:nvSpPr>
          <p:cNvPr id="5" name="Footer Placeholder 4"/>
          <p:cNvSpPr>
            <a:spLocks noGrp="1"/>
          </p:cNvSpPr>
          <p:nvPr>
            <p:ph type="ftr" sz="quarter" idx="11"/>
          </p:nvPr>
        </p:nvSpPr>
        <p:spPr/>
        <p:txBody>
          <a:bodyPr/>
          <a:lstStyle/>
          <a:p>
            <a:r>
              <a:rPr lang="en-US" smtClean="0"/>
              <a:t>CSE332: Data Abstractions</a:t>
            </a:r>
            <a:endParaRPr lang="en-US"/>
          </a:p>
        </p:txBody>
      </p:sp>
      <p:sp>
        <p:nvSpPr>
          <p:cNvPr id="6" name="Slide Number Placeholder 5"/>
          <p:cNvSpPr>
            <a:spLocks noGrp="1"/>
          </p:cNvSpPr>
          <p:nvPr>
            <p:ph type="sldNum" sz="quarter" idx="12"/>
          </p:nvPr>
        </p:nvSpPr>
        <p:spPr/>
        <p:txBody>
          <a:bodyPr/>
          <a:lstStyle/>
          <a:p>
            <a:fld id="{3B048AC8-D41E-4C7B-8EE3-A52489AA1F05}"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r>
              <a:rPr lang="en-US" smtClean="0"/>
              <a:t>Spring 2010</a:t>
            </a:r>
            <a:endParaRPr lang="en-US"/>
          </a:p>
        </p:txBody>
      </p:sp>
      <p:sp>
        <p:nvSpPr>
          <p:cNvPr id="5" name="Footer Placeholder 4"/>
          <p:cNvSpPr>
            <a:spLocks noGrp="1"/>
          </p:cNvSpPr>
          <p:nvPr>
            <p:ph type="ftr" sz="quarter" idx="11"/>
          </p:nvPr>
        </p:nvSpPr>
        <p:spPr>
          <a:xfrm>
            <a:off x="2898648" y="6355080"/>
            <a:ext cx="3474720" cy="365760"/>
          </a:xfrm>
        </p:spPr>
        <p:txBody>
          <a:bodyPr/>
          <a:lstStyle/>
          <a:p>
            <a:r>
              <a:rPr lang="en-US" smtClean="0"/>
              <a:t>CSE332: Data Abstractions</a:t>
            </a:r>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53883048-0376-4A94-A445-C2F5CD3FC350}"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Spring 2010</a:t>
            </a:r>
            <a:endParaRPr lang="en-US"/>
          </a:p>
        </p:txBody>
      </p:sp>
      <p:sp>
        <p:nvSpPr>
          <p:cNvPr id="6" name="Footer Placeholder 5"/>
          <p:cNvSpPr>
            <a:spLocks noGrp="1"/>
          </p:cNvSpPr>
          <p:nvPr>
            <p:ph type="ftr" sz="quarter" idx="11"/>
          </p:nvPr>
        </p:nvSpPr>
        <p:spPr/>
        <p:txBody>
          <a:bodyPr/>
          <a:lstStyle/>
          <a:p>
            <a:r>
              <a:rPr lang="en-US" smtClean="0"/>
              <a:t>CSE332: Data Abstractions</a:t>
            </a:r>
            <a:endParaRPr lang="en-US"/>
          </a:p>
        </p:txBody>
      </p:sp>
      <p:sp>
        <p:nvSpPr>
          <p:cNvPr id="7" name="Slide Number Placeholder 6"/>
          <p:cNvSpPr>
            <a:spLocks noGrp="1"/>
          </p:cNvSpPr>
          <p:nvPr>
            <p:ph type="sldNum" sz="quarter" idx="12"/>
          </p:nvPr>
        </p:nvSpPr>
        <p:spPr/>
        <p:txBody>
          <a:bodyPr/>
          <a:lstStyle/>
          <a:p>
            <a:fld id="{B5EA12F5-03B5-4BEE-BF40-7EC1D15EBEE1}"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r>
              <a:rPr lang="en-US" smtClean="0"/>
              <a:t>Spring 2010</a:t>
            </a:r>
            <a:endParaRPr lang="en-US"/>
          </a:p>
        </p:txBody>
      </p:sp>
      <p:sp>
        <p:nvSpPr>
          <p:cNvPr id="8" name="Footer Placeholder 7"/>
          <p:cNvSpPr>
            <a:spLocks noGrp="1"/>
          </p:cNvSpPr>
          <p:nvPr>
            <p:ph type="ftr" sz="quarter" idx="11"/>
          </p:nvPr>
        </p:nvSpPr>
        <p:spPr/>
        <p:txBody>
          <a:bodyPr/>
          <a:lstStyle/>
          <a:p>
            <a:r>
              <a:rPr lang="en-US" smtClean="0"/>
              <a:t>CSE332: Data Abstractions</a:t>
            </a:r>
            <a:endParaRPr lang="en-US"/>
          </a:p>
        </p:txBody>
      </p:sp>
      <p:sp>
        <p:nvSpPr>
          <p:cNvPr id="9" name="Slide Number Placeholder 8"/>
          <p:cNvSpPr>
            <a:spLocks noGrp="1"/>
          </p:cNvSpPr>
          <p:nvPr>
            <p:ph type="sldNum" sz="quarter" idx="12"/>
          </p:nvPr>
        </p:nvSpPr>
        <p:spPr/>
        <p:txBody>
          <a:bodyPr/>
          <a:lstStyle/>
          <a:p>
            <a:fld id="{957FCB40-9664-45B5-BAA8-170CAD353393}"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smtClean="0"/>
              <a:t>Spring 2010</a:t>
            </a:r>
            <a:endParaRPr lang="en-US"/>
          </a:p>
        </p:txBody>
      </p:sp>
      <p:sp>
        <p:nvSpPr>
          <p:cNvPr id="4" name="Footer Placeholder 3"/>
          <p:cNvSpPr>
            <a:spLocks noGrp="1"/>
          </p:cNvSpPr>
          <p:nvPr>
            <p:ph type="ftr" sz="quarter" idx="11"/>
          </p:nvPr>
        </p:nvSpPr>
        <p:spPr/>
        <p:txBody>
          <a:bodyPr/>
          <a:lstStyle/>
          <a:p>
            <a:r>
              <a:rPr lang="en-US" smtClean="0"/>
              <a:t>CSE332: Data Abstractions</a:t>
            </a:r>
            <a:endParaRPr lang="en-US"/>
          </a:p>
        </p:txBody>
      </p:sp>
      <p:sp>
        <p:nvSpPr>
          <p:cNvPr id="5" name="Slide Number Placeholder 4"/>
          <p:cNvSpPr>
            <a:spLocks noGrp="1"/>
          </p:cNvSpPr>
          <p:nvPr>
            <p:ph type="sldNum" sz="quarter" idx="12"/>
          </p:nvPr>
        </p:nvSpPr>
        <p:spPr/>
        <p:txBody>
          <a:bodyPr/>
          <a:lstStyle/>
          <a:p>
            <a:fld id="{A04D69B1-7287-44D7-BAC9-82A718B3128A}"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Spring 2010</a:t>
            </a:r>
            <a:endParaRPr lang="en-US"/>
          </a:p>
        </p:txBody>
      </p:sp>
      <p:sp>
        <p:nvSpPr>
          <p:cNvPr id="3" name="Footer Placeholder 2"/>
          <p:cNvSpPr>
            <a:spLocks noGrp="1"/>
          </p:cNvSpPr>
          <p:nvPr>
            <p:ph type="ftr" sz="quarter" idx="11"/>
          </p:nvPr>
        </p:nvSpPr>
        <p:spPr/>
        <p:txBody>
          <a:bodyPr/>
          <a:lstStyle/>
          <a:p>
            <a:r>
              <a:rPr lang="en-US" smtClean="0"/>
              <a:t>CSE332: Data Abstractions</a:t>
            </a:r>
            <a:endParaRPr lang="en-US"/>
          </a:p>
        </p:txBody>
      </p:sp>
      <p:sp>
        <p:nvSpPr>
          <p:cNvPr id="4" name="Slide Number Placeholder 3"/>
          <p:cNvSpPr>
            <a:spLocks noGrp="1"/>
          </p:cNvSpPr>
          <p:nvPr>
            <p:ph type="sldNum" sz="quarter" idx="12"/>
          </p:nvPr>
        </p:nvSpPr>
        <p:spPr/>
        <p:txBody>
          <a:bodyPr/>
          <a:lstStyle/>
          <a:p>
            <a:fld id="{B53CE0B5-4587-46C9-88FF-288BD15E3202}"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Spring 2010</a:t>
            </a:r>
            <a:endParaRPr lang="en-US"/>
          </a:p>
        </p:txBody>
      </p:sp>
      <p:sp>
        <p:nvSpPr>
          <p:cNvPr id="6" name="Footer Placeholder 5"/>
          <p:cNvSpPr>
            <a:spLocks noGrp="1"/>
          </p:cNvSpPr>
          <p:nvPr>
            <p:ph type="ftr" sz="quarter" idx="11"/>
          </p:nvPr>
        </p:nvSpPr>
        <p:spPr/>
        <p:txBody>
          <a:bodyPr/>
          <a:lstStyle/>
          <a:p>
            <a:r>
              <a:rPr lang="en-US" smtClean="0"/>
              <a:t>CSE332: Data Abstractions</a:t>
            </a:r>
            <a:endParaRPr lang="en-US"/>
          </a:p>
        </p:txBody>
      </p:sp>
      <p:sp>
        <p:nvSpPr>
          <p:cNvPr id="7" name="Slide Number Placeholder 6"/>
          <p:cNvSpPr>
            <a:spLocks noGrp="1"/>
          </p:cNvSpPr>
          <p:nvPr>
            <p:ph type="sldNum" sz="quarter" idx="12"/>
          </p:nvPr>
        </p:nvSpPr>
        <p:spPr/>
        <p:txBody>
          <a:bodyPr/>
          <a:lstStyle/>
          <a:p>
            <a:fld id="{EDD7DB5F-D2ED-41DB-B30F-B019AB82D775}"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r>
              <a:rPr lang="en-US" smtClean="0"/>
              <a:t>Spring 2010</a:t>
            </a:r>
            <a:endParaRPr lang="en-US"/>
          </a:p>
        </p:txBody>
      </p:sp>
      <p:sp>
        <p:nvSpPr>
          <p:cNvPr id="6" name="Footer Placeholder 5"/>
          <p:cNvSpPr>
            <a:spLocks noGrp="1"/>
          </p:cNvSpPr>
          <p:nvPr>
            <p:ph type="ftr" sz="quarter" idx="11"/>
          </p:nvPr>
        </p:nvSpPr>
        <p:spPr/>
        <p:txBody>
          <a:bodyPr/>
          <a:lstStyle/>
          <a:p>
            <a:r>
              <a:rPr lang="en-US" smtClean="0"/>
              <a:t>CSE332: Data Abstractions</a:t>
            </a:r>
            <a:endParaRPr lang="en-US"/>
          </a:p>
        </p:txBody>
      </p:sp>
      <p:sp>
        <p:nvSpPr>
          <p:cNvPr id="7" name="Slide Number Placeholder 6"/>
          <p:cNvSpPr>
            <a:spLocks noGrp="1"/>
          </p:cNvSpPr>
          <p:nvPr>
            <p:ph type="sldNum" sz="quarter" idx="12"/>
          </p:nvPr>
        </p:nvSpPr>
        <p:spPr/>
        <p:txBody>
          <a:bodyPr/>
          <a:lstStyle/>
          <a:p>
            <a:fld id="{892279E5-AC96-4A1A-8381-1C3686D4000A}"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r>
              <a:rPr lang="en-US" smtClean="0"/>
              <a:t>Spring 2010</a:t>
            </a:r>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r>
              <a:rPr lang="en-US" smtClean="0"/>
              <a:t>CSE332: Data Abstractions</a:t>
            </a:r>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3B048AC8-D41E-4C7B-8EE3-A52489AA1F05}"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3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6" Type="http://schemas.openxmlformats.org/officeDocument/2006/relationships/tags" Target="../tags/tag1349.xml"/><Relationship Id="rId21" Type="http://schemas.openxmlformats.org/officeDocument/2006/relationships/tags" Target="../tags/tag1344.xml"/><Relationship Id="rId42" Type="http://schemas.openxmlformats.org/officeDocument/2006/relationships/tags" Target="../tags/tag1365.xml"/><Relationship Id="rId47" Type="http://schemas.openxmlformats.org/officeDocument/2006/relationships/tags" Target="../tags/tag1370.xml"/><Relationship Id="rId63" Type="http://schemas.openxmlformats.org/officeDocument/2006/relationships/tags" Target="../tags/tag1386.xml"/><Relationship Id="rId68" Type="http://schemas.openxmlformats.org/officeDocument/2006/relationships/tags" Target="../tags/tag1391.xml"/><Relationship Id="rId84" Type="http://schemas.openxmlformats.org/officeDocument/2006/relationships/tags" Target="../tags/tag1407.xml"/><Relationship Id="rId89" Type="http://schemas.openxmlformats.org/officeDocument/2006/relationships/tags" Target="../tags/tag1412.xml"/><Relationship Id="rId2" Type="http://schemas.openxmlformats.org/officeDocument/2006/relationships/tags" Target="../tags/tag1325.xml"/><Relationship Id="rId16" Type="http://schemas.openxmlformats.org/officeDocument/2006/relationships/tags" Target="../tags/tag1339.xml"/><Relationship Id="rId29" Type="http://schemas.openxmlformats.org/officeDocument/2006/relationships/tags" Target="../tags/tag1352.xml"/><Relationship Id="rId107" Type="http://schemas.openxmlformats.org/officeDocument/2006/relationships/tags" Target="../tags/tag1430.xml"/><Relationship Id="rId11" Type="http://schemas.openxmlformats.org/officeDocument/2006/relationships/tags" Target="../tags/tag1334.xml"/><Relationship Id="rId24" Type="http://schemas.openxmlformats.org/officeDocument/2006/relationships/tags" Target="../tags/tag1347.xml"/><Relationship Id="rId32" Type="http://schemas.openxmlformats.org/officeDocument/2006/relationships/tags" Target="../tags/tag1355.xml"/><Relationship Id="rId37" Type="http://schemas.openxmlformats.org/officeDocument/2006/relationships/tags" Target="../tags/tag1360.xml"/><Relationship Id="rId40" Type="http://schemas.openxmlformats.org/officeDocument/2006/relationships/tags" Target="../tags/tag1363.xml"/><Relationship Id="rId45" Type="http://schemas.openxmlformats.org/officeDocument/2006/relationships/tags" Target="../tags/tag1368.xml"/><Relationship Id="rId53" Type="http://schemas.openxmlformats.org/officeDocument/2006/relationships/tags" Target="../tags/tag1376.xml"/><Relationship Id="rId58" Type="http://schemas.openxmlformats.org/officeDocument/2006/relationships/tags" Target="../tags/tag1381.xml"/><Relationship Id="rId66" Type="http://schemas.openxmlformats.org/officeDocument/2006/relationships/tags" Target="../tags/tag1389.xml"/><Relationship Id="rId74" Type="http://schemas.openxmlformats.org/officeDocument/2006/relationships/tags" Target="../tags/tag1397.xml"/><Relationship Id="rId79" Type="http://schemas.openxmlformats.org/officeDocument/2006/relationships/tags" Target="../tags/tag1402.xml"/><Relationship Id="rId87" Type="http://schemas.openxmlformats.org/officeDocument/2006/relationships/tags" Target="../tags/tag1410.xml"/><Relationship Id="rId102" Type="http://schemas.openxmlformats.org/officeDocument/2006/relationships/tags" Target="../tags/tag1425.xml"/><Relationship Id="rId5" Type="http://schemas.openxmlformats.org/officeDocument/2006/relationships/tags" Target="../tags/tag1328.xml"/><Relationship Id="rId61" Type="http://schemas.openxmlformats.org/officeDocument/2006/relationships/tags" Target="../tags/tag1384.xml"/><Relationship Id="rId82" Type="http://schemas.openxmlformats.org/officeDocument/2006/relationships/tags" Target="../tags/tag1405.xml"/><Relationship Id="rId90" Type="http://schemas.openxmlformats.org/officeDocument/2006/relationships/tags" Target="../tags/tag1413.xml"/><Relationship Id="rId95" Type="http://schemas.openxmlformats.org/officeDocument/2006/relationships/tags" Target="../tags/tag1418.xml"/><Relationship Id="rId19" Type="http://schemas.openxmlformats.org/officeDocument/2006/relationships/tags" Target="../tags/tag1342.xml"/><Relationship Id="rId14" Type="http://schemas.openxmlformats.org/officeDocument/2006/relationships/tags" Target="../tags/tag1337.xml"/><Relationship Id="rId22" Type="http://schemas.openxmlformats.org/officeDocument/2006/relationships/tags" Target="../tags/tag1345.xml"/><Relationship Id="rId27" Type="http://schemas.openxmlformats.org/officeDocument/2006/relationships/tags" Target="../tags/tag1350.xml"/><Relationship Id="rId30" Type="http://schemas.openxmlformats.org/officeDocument/2006/relationships/tags" Target="../tags/tag1353.xml"/><Relationship Id="rId35" Type="http://schemas.openxmlformats.org/officeDocument/2006/relationships/tags" Target="../tags/tag1358.xml"/><Relationship Id="rId43" Type="http://schemas.openxmlformats.org/officeDocument/2006/relationships/tags" Target="../tags/tag1366.xml"/><Relationship Id="rId48" Type="http://schemas.openxmlformats.org/officeDocument/2006/relationships/tags" Target="../tags/tag1371.xml"/><Relationship Id="rId56" Type="http://schemas.openxmlformats.org/officeDocument/2006/relationships/tags" Target="../tags/tag1379.xml"/><Relationship Id="rId64" Type="http://schemas.openxmlformats.org/officeDocument/2006/relationships/tags" Target="../tags/tag1387.xml"/><Relationship Id="rId69" Type="http://schemas.openxmlformats.org/officeDocument/2006/relationships/tags" Target="../tags/tag1392.xml"/><Relationship Id="rId77" Type="http://schemas.openxmlformats.org/officeDocument/2006/relationships/tags" Target="../tags/tag1400.xml"/><Relationship Id="rId100" Type="http://schemas.openxmlformats.org/officeDocument/2006/relationships/tags" Target="../tags/tag1423.xml"/><Relationship Id="rId105" Type="http://schemas.openxmlformats.org/officeDocument/2006/relationships/tags" Target="../tags/tag1428.xml"/><Relationship Id="rId8" Type="http://schemas.openxmlformats.org/officeDocument/2006/relationships/tags" Target="../tags/tag1331.xml"/><Relationship Id="rId51" Type="http://schemas.openxmlformats.org/officeDocument/2006/relationships/tags" Target="../tags/tag1374.xml"/><Relationship Id="rId72" Type="http://schemas.openxmlformats.org/officeDocument/2006/relationships/tags" Target="../tags/tag1395.xml"/><Relationship Id="rId80" Type="http://schemas.openxmlformats.org/officeDocument/2006/relationships/tags" Target="../tags/tag1403.xml"/><Relationship Id="rId85" Type="http://schemas.openxmlformats.org/officeDocument/2006/relationships/tags" Target="../tags/tag1408.xml"/><Relationship Id="rId93" Type="http://schemas.openxmlformats.org/officeDocument/2006/relationships/tags" Target="../tags/tag1416.xml"/><Relationship Id="rId98" Type="http://schemas.openxmlformats.org/officeDocument/2006/relationships/tags" Target="../tags/tag1421.xml"/><Relationship Id="rId3" Type="http://schemas.openxmlformats.org/officeDocument/2006/relationships/tags" Target="../tags/tag1326.xml"/><Relationship Id="rId12" Type="http://schemas.openxmlformats.org/officeDocument/2006/relationships/tags" Target="../tags/tag1335.xml"/><Relationship Id="rId17" Type="http://schemas.openxmlformats.org/officeDocument/2006/relationships/tags" Target="../tags/tag1340.xml"/><Relationship Id="rId25" Type="http://schemas.openxmlformats.org/officeDocument/2006/relationships/tags" Target="../tags/tag1348.xml"/><Relationship Id="rId33" Type="http://schemas.openxmlformats.org/officeDocument/2006/relationships/tags" Target="../tags/tag1356.xml"/><Relationship Id="rId38" Type="http://schemas.openxmlformats.org/officeDocument/2006/relationships/tags" Target="../tags/tag1361.xml"/><Relationship Id="rId46" Type="http://schemas.openxmlformats.org/officeDocument/2006/relationships/tags" Target="../tags/tag1369.xml"/><Relationship Id="rId59" Type="http://schemas.openxmlformats.org/officeDocument/2006/relationships/tags" Target="../tags/tag1382.xml"/><Relationship Id="rId67" Type="http://schemas.openxmlformats.org/officeDocument/2006/relationships/tags" Target="../tags/tag1390.xml"/><Relationship Id="rId103" Type="http://schemas.openxmlformats.org/officeDocument/2006/relationships/tags" Target="../tags/tag1426.xml"/><Relationship Id="rId108" Type="http://schemas.openxmlformats.org/officeDocument/2006/relationships/slideLayout" Target="../slideLayouts/slideLayout2.xml"/><Relationship Id="rId20" Type="http://schemas.openxmlformats.org/officeDocument/2006/relationships/tags" Target="../tags/tag1343.xml"/><Relationship Id="rId41" Type="http://schemas.openxmlformats.org/officeDocument/2006/relationships/tags" Target="../tags/tag1364.xml"/><Relationship Id="rId54" Type="http://schemas.openxmlformats.org/officeDocument/2006/relationships/tags" Target="../tags/tag1377.xml"/><Relationship Id="rId62" Type="http://schemas.openxmlformats.org/officeDocument/2006/relationships/tags" Target="../tags/tag1385.xml"/><Relationship Id="rId70" Type="http://schemas.openxmlformats.org/officeDocument/2006/relationships/tags" Target="../tags/tag1393.xml"/><Relationship Id="rId75" Type="http://schemas.openxmlformats.org/officeDocument/2006/relationships/tags" Target="../tags/tag1398.xml"/><Relationship Id="rId83" Type="http://schemas.openxmlformats.org/officeDocument/2006/relationships/tags" Target="../tags/tag1406.xml"/><Relationship Id="rId88" Type="http://schemas.openxmlformats.org/officeDocument/2006/relationships/tags" Target="../tags/tag1411.xml"/><Relationship Id="rId91" Type="http://schemas.openxmlformats.org/officeDocument/2006/relationships/tags" Target="../tags/tag1414.xml"/><Relationship Id="rId96" Type="http://schemas.openxmlformats.org/officeDocument/2006/relationships/tags" Target="../tags/tag1419.xml"/><Relationship Id="rId1" Type="http://schemas.openxmlformats.org/officeDocument/2006/relationships/tags" Target="../tags/tag1324.xml"/><Relationship Id="rId6" Type="http://schemas.openxmlformats.org/officeDocument/2006/relationships/tags" Target="../tags/tag1329.xml"/><Relationship Id="rId15" Type="http://schemas.openxmlformats.org/officeDocument/2006/relationships/tags" Target="../tags/tag1338.xml"/><Relationship Id="rId23" Type="http://schemas.openxmlformats.org/officeDocument/2006/relationships/tags" Target="../tags/tag1346.xml"/><Relationship Id="rId28" Type="http://schemas.openxmlformats.org/officeDocument/2006/relationships/tags" Target="../tags/tag1351.xml"/><Relationship Id="rId36" Type="http://schemas.openxmlformats.org/officeDocument/2006/relationships/tags" Target="../tags/tag1359.xml"/><Relationship Id="rId49" Type="http://schemas.openxmlformats.org/officeDocument/2006/relationships/tags" Target="../tags/tag1372.xml"/><Relationship Id="rId57" Type="http://schemas.openxmlformats.org/officeDocument/2006/relationships/tags" Target="../tags/tag1380.xml"/><Relationship Id="rId106" Type="http://schemas.openxmlformats.org/officeDocument/2006/relationships/tags" Target="../tags/tag1429.xml"/><Relationship Id="rId10" Type="http://schemas.openxmlformats.org/officeDocument/2006/relationships/tags" Target="../tags/tag1333.xml"/><Relationship Id="rId31" Type="http://schemas.openxmlformats.org/officeDocument/2006/relationships/tags" Target="../tags/tag1354.xml"/><Relationship Id="rId44" Type="http://schemas.openxmlformats.org/officeDocument/2006/relationships/tags" Target="../tags/tag1367.xml"/><Relationship Id="rId52" Type="http://schemas.openxmlformats.org/officeDocument/2006/relationships/tags" Target="../tags/tag1375.xml"/><Relationship Id="rId60" Type="http://schemas.openxmlformats.org/officeDocument/2006/relationships/tags" Target="../tags/tag1383.xml"/><Relationship Id="rId65" Type="http://schemas.openxmlformats.org/officeDocument/2006/relationships/tags" Target="../tags/tag1388.xml"/><Relationship Id="rId73" Type="http://schemas.openxmlformats.org/officeDocument/2006/relationships/tags" Target="../tags/tag1396.xml"/><Relationship Id="rId78" Type="http://schemas.openxmlformats.org/officeDocument/2006/relationships/tags" Target="../tags/tag1401.xml"/><Relationship Id="rId81" Type="http://schemas.openxmlformats.org/officeDocument/2006/relationships/tags" Target="../tags/tag1404.xml"/><Relationship Id="rId86" Type="http://schemas.openxmlformats.org/officeDocument/2006/relationships/tags" Target="../tags/tag1409.xml"/><Relationship Id="rId94" Type="http://schemas.openxmlformats.org/officeDocument/2006/relationships/tags" Target="../tags/tag1417.xml"/><Relationship Id="rId99" Type="http://schemas.openxmlformats.org/officeDocument/2006/relationships/tags" Target="../tags/tag1422.xml"/><Relationship Id="rId101" Type="http://schemas.openxmlformats.org/officeDocument/2006/relationships/tags" Target="../tags/tag1424.xml"/><Relationship Id="rId4" Type="http://schemas.openxmlformats.org/officeDocument/2006/relationships/tags" Target="../tags/tag1327.xml"/><Relationship Id="rId9" Type="http://schemas.openxmlformats.org/officeDocument/2006/relationships/tags" Target="../tags/tag1332.xml"/><Relationship Id="rId13" Type="http://schemas.openxmlformats.org/officeDocument/2006/relationships/tags" Target="../tags/tag1336.xml"/><Relationship Id="rId18" Type="http://schemas.openxmlformats.org/officeDocument/2006/relationships/tags" Target="../tags/tag1341.xml"/><Relationship Id="rId39" Type="http://schemas.openxmlformats.org/officeDocument/2006/relationships/tags" Target="../tags/tag1362.xml"/><Relationship Id="rId109" Type="http://schemas.openxmlformats.org/officeDocument/2006/relationships/notesSlide" Target="../notesSlides/notesSlide12.xml"/><Relationship Id="rId34" Type="http://schemas.openxmlformats.org/officeDocument/2006/relationships/tags" Target="../tags/tag1357.xml"/><Relationship Id="rId50" Type="http://schemas.openxmlformats.org/officeDocument/2006/relationships/tags" Target="../tags/tag1373.xml"/><Relationship Id="rId55" Type="http://schemas.openxmlformats.org/officeDocument/2006/relationships/tags" Target="../tags/tag1378.xml"/><Relationship Id="rId76" Type="http://schemas.openxmlformats.org/officeDocument/2006/relationships/tags" Target="../tags/tag1399.xml"/><Relationship Id="rId97" Type="http://schemas.openxmlformats.org/officeDocument/2006/relationships/tags" Target="../tags/tag1420.xml"/><Relationship Id="rId104" Type="http://schemas.openxmlformats.org/officeDocument/2006/relationships/tags" Target="../tags/tag1427.xml"/><Relationship Id="rId7" Type="http://schemas.openxmlformats.org/officeDocument/2006/relationships/tags" Target="../tags/tag1330.xml"/><Relationship Id="rId71" Type="http://schemas.openxmlformats.org/officeDocument/2006/relationships/tags" Target="../tags/tag1394.xml"/><Relationship Id="rId92" Type="http://schemas.openxmlformats.org/officeDocument/2006/relationships/tags" Target="../tags/tag1415.xml"/></Relationships>
</file>

<file path=ppt/slides/_rels/slide14.xml.rels><?xml version="1.0" encoding="UTF-8" standalone="yes"?>
<Relationships xmlns="http://schemas.openxmlformats.org/package/2006/relationships"><Relationship Id="rId13" Type="http://schemas.openxmlformats.org/officeDocument/2006/relationships/tags" Target="../tags/tag1443.xml"/><Relationship Id="rId18" Type="http://schemas.openxmlformats.org/officeDocument/2006/relationships/tags" Target="../tags/tag1448.xml"/><Relationship Id="rId26" Type="http://schemas.openxmlformats.org/officeDocument/2006/relationships/tags" Target="../tags/tag1456.xml"/><Relationship Id="rId39" Type="http://schemas.openxmlformats.org/officeDocument/2006/relationships/tags" Target="../tags/tag1469.xml"/><Relationship Id="rId3" Type="http://schemas.openxmlformats.org/officeDocument/2006/relationships/tags" Target="../tags/tag1433.xml"/><Relationship Id="rId21" Type="http://schemas.openxmlformats.org/officeDocument/2006/relationships/tags" Target="../tags/tag1451.xml"/><Relationship Id="rId34" Type="http://schemas.openxmlformats.org/officeDocument/2006/relationships/tags" Target="../tags/tag1464.xml"/><Relationship Id="rId42" Type="http://schemas.openxmlformats.org/officeDocument/2006/relationships/tags" Target="../tags/tag1472.xml"/><Relationship Id="rId47" Type="http://schemas.openxmlformats.org/officeDocument/2006/relationships/tags" Target="../tags/tag1477.xml"/><Relationship Id="rId50" Type="http://schemas.openxmlformats.org/officeDocument/2006/relationships/tags" Target="../tags/tag1480.xml"/><Relationship Id="rId7" Type="http://schemas.openxmlformats.org/officeDocument/2006/relationships/tags" Target="../tags/tag1437.xml"/><Relationship Id="rId12" Type="http://schemas.openxmlformats.org/officeDocument/2006/relationships/tags" Target="../tags/tag1442.xml"/><Relationship Id="rId17" Type="http://schemas.openxmlformats.org/officeDocument/2006/relationships/tags" Target="../tags/tag1447.xml"/><Relationship Id="rId25" Type="http://schemas.openxmlformats.org/officeDocument/2006/relationships/tags" Target="../tags/tag1455.xml"/><Relationship Id="rId33" Type="http://schemas.openxmlformats.org/officeDocument/2006/relationships/tags" Target="../tags/tag1463.xml"/><Relationship Id="rId38" Type="http://schemas.openxmlformats.org/officeDocument/2006/relationships/tags" Target="../tags/tag1468.xml"/><Relationship Id="rId46" Type="http://schemas.openxmlformats.org/officeDocument/2006/relationships/tags" Target="../tags/tag1476.xml"/><Relationship Id="rId2" Type="http://schemas.openxmlformats.org/officeDocument/2006/relationships/tags" Target="../tags/tag1432.xml"/><Relationship Id="rId16" Type="http://schemas.openxmlformats.org/officeDocument/2006/relationships/tags" Target="../tags/tag1446.xml"/><Relationship Id="rId20" Type="http://schemas.openxmlformats.org/officeDocument/2006/relationships/tags" Target="../tags/tag1450.xml"/><Relationship Id="rId29" Type="http://schemas.openxmlformats.org/officeDocument/2006/relationships/tags" Target="../tags/tag1459.xml"/><Relationship Id="rId41" Type="http://schemas.openxmlformats.org/officeDocument/2006/relationships/tags" Target="../tags/tag1471.xml"/><Relationship Id="rId1" Type="http://schemas.openxmlformats.org/officeDocument/2006/relationships/tags" Target="../tags/tag1431.xml"/><Relationship Id="rId6" Type="http://schemas.openxmlformats.org/officeDocument/2006/relationships/tags" Target="../tags/tag1436.xml"/><Relationship Id="rId11" Type="http://schemas.openxmlformats.org/officeDocument/2006/relationships/tags" Target="../tags/tag1441.xml"/><Relationship Id="rId24" Type="http://schemas.openxmlformats.org/officeDocument/2006/relationships/tags" Target="../tags/tag1454.xml"/><Relationship Id="rId32" Type="http://schemas.openxmlformats.org/officeDocument/2006/relationships/tags" Target="../tags/tag1462.xml"/><Relationship Id="rId37" Type="http://schemas.openxmlformats.org/officeDocument/2006/relationships/tags" Target="../tags/tag1467.xml"/><Relationship Id="rId40" Type="http://schemas.openxmlformats.org/officeDocument/2006/relationships/tags" Target="../tags/tag1470.xml"/><Relationship Id="rId45" Type="http://schemas.openxmlformats.org/officeDocument/2006/relationships/tags" Target="../tags/tag1475.xml"/><Relationship Id="rId53" Type="http://schemas.openxmlformats.org/officeDocument/2006/relationships/notesSlide" Target="../notesSlides/notesSlide13.xml"/><Relationship Id="rId5" Type="http://schemas.openxmlformats.org/officeDocument/2006/relationships/tags" Target="../tags/tag1435.xml"/><Relationship Id="rId15" Type="http://schemas.openxmlformats.org/officeDocument/2006/relationships/tags" Target="../tags/tag1445.xml"/><Relationship Id="rId23" Type="http://schemas.openxmlformats.org/officeDocument/2006/relationships/tags" Target="../tags/tag1453.xml"/><Relationship Id="rId28" Type="http://schemas.openxmlformats.org/officeDocument/2006/relationships/tags" Target="../tags/tag1458.xml"/><Relationship Id="rId36" Type="http://schemas.openxmlformats.org/officeDocument/2006/relationships/tags" Target="../tags/tag1466.xml"/><Relationship Id="rId49" Type="http://schemas.openxmlformats.org/officeDocument/2006/relationships/tags" Target="../tags/tag1479.xml"/><Relationship Id="rId10" Type="http://schemas.openxmlformats.org/officeDocument/2006/relationships/tags" Target="../tags/tag1440.xml"/><Relationship Id="rId19" Type="http://schemas.openxmlformats.org/officeDocument/2006/relationships/tags" Target="../tags/tag1449.xml"/><Relationship Id="rId31" Type="http://schemas.openxmlformats.org/officeDocument/2006/relationships/tags" Target="../tags/tag1461.xml"/><Relationship Id="rId44" Type="http://schemas.openxmlformats.org/officeDocument/2006/relationships/tags" Target="../tags/tag1474.xml"/><Relationship Id="rId52" Type="http://schemas.openxmlformats.org/officeDocument/2006/relationships/slideLayout" Target="../slideLayouts/slideLayout2.xml"/><Relationship Id="rId4" Type="http://schemas.openxmlformats.org/officeDocument/2006/relationships/tags" Target="../tags/tag1434.xml"/><Relationship Id="rId9" Type="http://schemas.openxmlformats.org/officeDocument/2006/relationships/tags" Target="../tags/tag1439.xml"/><Relationship Id="rId14" Type="http://schemas.openxmlformats.org/officeDocument/2006/relationships/tags" Target="../tags/tag1444.xml"/><Relationship Id="rId22" Type="http://schemas.openxmlformats.org/officeDocument/2006/relationships/tags" Target="../tags/tag1452.xml"/><Relationship Id="rId27" Type="http://schemas.openxmlformats.org/officeDocument/2006/relationships/tags" Target="../tags/tag1457.xml"/><Relationship Id="rId30" Type="http://schemas.openxmlformats.org/officeDocument/2006/relationships/tags" Target="../tags/tag1460.xml"/><Relationship Id="rId35" Type="http://schemas.openxmlformats.org/officeDocument/2006/relationships/tags" Target="../tags/tag1465.xml"/><Relationship Id="rId43" Type="http://schemas.openxmlformats.org/officeDocument/2006/relationships/tags" Target="../tags/tag1473.xml"/><Relationship Id="rId48" Type="http://schemas.openxmlformats.org/officeDocument/2006/relationships/tags" Target="../tags/tag1478.xml"/><Relationship Id="rId8" Type="http://schemas.openxmlformats.org/officeDocument/2006/relationships/tags" Target="../tags/tag1438.xml"/><Relationship Id="rId51" Type="http://schemas.openxmlformats.org/officeDocument/2006/relationships/tags" Target="../tags/tag1481.xml"/></Relationships>
</file>

<file path=ppt/slides/_rels/slide15.xml.rels><?xml version="1.0" encoding="UTF-8" standalone="yes"?>
<Relationships xmlns="http://schemas.openxmlformats.org/package/2006/relationships"><Relationship Id="rId26" Type="http://schemas.openxmlformats.org/officeDocument/2006/relationships/tags" Target="../tags/tag1507.xml"/><Relationship Id="rId117" Type="http://schemas.openxmlformats.org/officeDocument/2006/relationships/tags" Target="../tags/tag1598.xml"/><Relationship Id="rId21" Type="http://schemas.openxmlformats.org/officeDocument/2006/relationships/tags" Target="../tags/tag1502.xml"/><Relationship Id="rId42" Type="http://schemas.openxmlformats.org/officeDocument/2006/relationships/tags" Target="../tags/tag1523.xml"/><Relationship Id="rId47" Type="http://schemas.openxmlformats.org/officeDocument/2006/relationships/tags" Target="../tags/tag1528.xml"/><Relationship Id="rId63" Type="http://schemas.openxmlformats.org/officeDocument/2006/relationships/tags" Target="../tags/tag1544.xml"/><Relationship Id="rId68" Type="http://schemas.openxmlformats.org/officeDocument/2006/relationships/tags" Target="../tags/tag1549.xml"/><Relationship Id="rId84" Type="http://schemas.openxmlformats.org/officeDocument/2006/relationships/tags" Target="../tags/tag1565.xml"/><Relationship Id="rId89" Type="http://schemas.openxmlformats.org/officeDocument/2006/relationships/tags" Target="../tags/tag1570.xml"/><Relationship Id="rId112" Type="http://schemas.openxmlformats.org/officeDocument/2006/relationships/tags" Target="../tags/tag1593.xml"/><Relationship Id="rId133" Type="http://schemas.openxmlformats.org/officeDocument/2006/relationships/tags" Target="../tags/tag1614.xml"/><Relationship Id="rId138" Type="http://schemas.openxmlformats.org/officeDocument/2006/relationships/tags" Target="../tags/tag1619.xml"/><Relationship Id="rId154" Type="http://schemas.openxmlformats.org/officeDocument/2006/relationships/tags" Target="../tags/tag1635.xml"/><Relationship Id="rId159" Type="http://schemas.openxmlformats.org/officeDocument/2006/relationships/tags" Target="../tags/tag1640.xml"/><Relationship Id="rId175" Type="http://schemas.openxmlformats.org/officeDocument/2006/relationships/tags" Target="../tags/tag1656.xml"/><Relationship Id="rId170" Type="http://schemas.openxmlformats.org/officeDocument/2006/relationships/tags" Target="../tags/tag1651.xml"/><Relationship Id="rId16" Type="http://schemas.openxmlformats.org/officeDocument/2006/relationships/tags" Target="../tags/tag1497.xml"/><Relationship Id="rId107" Type="http://schemas.openxmlformats.org/officeDocument/2006/relationships/tags" Target="../tags/tag1588.xml"/><Relationship Id="rId11" Type="http://schemas.openxmlformats.org/officeDocument/2006/relationships/tags" Target="../tags/tag1492.xml"/><Relationship Id="rId32" Type="http://schemas.openxmlformats.org/officeDocument/2006/relationships/tags" Target="../tags/tag1513.xml"/><Relationship Id="rId37" Type="http://schemas.openxmlformats.org/officeDocument/2006/relationships/tags" Target="../tags/tag1518.xml"/><Relationship Id="rId53" Type="http://schemas.openxmlformats.org/officeDocument/2006/relationships/tags" Target="../tags/tag1534.xml"/><Relationship Id="rId58" Type="http://schemas.openxmlformats.org/officeDocument/2006/relationships/tags" Target="../tags/tag1539.xml"/><Relationship Id="rId74" Type="http://schemas.openxmlformats.org/officeDocument/2006/relationships/tags" Target="../tags/tag1555.xml"/><Relationship Id="rId79" Type="http://schemas.openxmlformats.org/officeDocument/2006/relationships/tags" Target="../tags/tag1560.xml"/><Relationship Id="rId102" Type="http://schemas.openxmlformats.org/officeDocument/2006/relationships/tags" Target="../tags/tag1583.xml"/><Relationship Id="rId123" Type="http://schemas.openxmlformats.org/officeDocument/2006/relationships/tags" Target="../tags/tag1604.xml"/><Relationship Id="rId128" Type="http://schemas.openxmlformats.org/officeDocument/2006/relationships/tags" Target="../tags/tag1609.xml"/><Relationship Id="rId144" Type="http://schemas.openxmlformats.org/officeDocument/2006/relationships/tags" Target="../tags/tag1625.xml"/><Relationship Id="rId149" Type="http://schemas.openxmlformats.org/officeDocument/2006/relationships/tags" Target="../tags/tag1630.xml"/><Relationship Id="rId5" Type="http://schemas.openxmlformats.org/officeDocument/2006/relationships/tags" Target="../tags/tag1486.xml"/><Relationship Id="rId90" Type="http://schemas.openxmlformats.org/officeDocument/2006/relationships/tags" Target="../tags/tag1571.xml"/><Relationship Id="rId95" Type="http://schemas.openxmlformats.org/officeDocument/2006/relationships/tags" Target="../tags/tag1576.xml"/><Relationship Id="rId160" Type="http://schemas.openxmlformats.org/officeDocument/2006/relationships/tags" Target="../tags/tag1641.xml"/><Relationship Id="rId165" Type="http://schemas.openxmlformats.org/officeDocument/2006/relationships/tags" Target="../tags/tag1646.xml"/><Relationship Id="rId181" Type="http://schemas.openxmlformats.org/officeDocument/2006/relationships/tags" Target="../tags/tag1662.xml"/><Relationship Id="rId22" Type="http://schemas.openxmlformats.org/officeDocument/2006/relationships/tags" Target="../tags/tag1503.xml"/><Relationship Id="rId27" Type="http://schemas.openxmlformats.org/officeDocument/2006/relationships/tags" Target="../tags/tag1508.xml"/><Relationship Id="rId43" Type="http://schemas.openxmlformats.org/officeDocument/2006/relationships/tags" Target="../tags/tag1524.xml"/><Relationship Id="rId48" Type="http://schemas.openxmlformats.org/officeDocument/2006/relationships/tags" Target="../tags/tag1529.xml"/><Relationship Id="rId64" Type="http://schemas.openxmlformats.org/officeDocument/2006/relationships/tags" Target="../tags/tag1545.xml"/><Relationship Id="rId69" Type="http://schemas.openxmlformats.org/officeDocument/2006/relationships/tags" Target="../tags/tag1550.xml"/><Relationship Id="rId113" Type="http://schemas.openxmlformats.org/officeDocument/2006/relationships/tags" Target="../tags/tag1594.xml"/><Relationship Id="rId118" Type="http://schemas.openxmlformats.org/officeDocument/2006/relationships/tags" Target="../tags/tag1599.xml"/><Relationship Id="rId134" Type="http://schemas.openxmlformats.org/officeDocument/2006/relationships/tags" Target="../tags/tag1615.xml"/><Relationship Id="rId139" Type="http://schemas.openxmlformats.org/officeDocument/2006/relationships/tags" Target="../tags/tag1620.xml"/><Relationship Id="rId80" Type="http://schemas.openxmlformats.org/officeDocument/2006/relationships/tags" Target="../tags/tag1561.xml"/><Relationship Id="rId85" Type="http://schemas.openxmlformats.org/officeDocument/2006/relationships/tags" Target="../tags/tag1566.xml"/><Relationship Id="rId150" Type="http://schemas.openxmlformats.org/officeDocument/2006/relationships/tags" Target="../tags/tag1631.xml"/><Relationship Id="rId155" Type="http://schemas.openxmlformats.org/officeDocument/2006/relationships/tags" Target="../tags/tag1636.xml"/><Relationship Id="rId171" Type="http://schemas.openxmlformats.org/officeDocument/2006/relationships/tags" Target="../tags/tag1652.xml"/><Relationship Id="rId176" Type="http://schemas.openxmlformats.org/officeDocument/2006/relationships/tags" Target="../tags/tag1657.xml"/><Relationship Id="rId12" Type="http://schemas.openxmlformats.org/officeDocument/2006/relationships/tags" Target="../tags/tag1493.xml"/><Relationship Id="rId17" Type="http://schemas.openxmlformats.org/officeDocument/2006/relationships/tags" Target="../tags/tag1498.xml"/><Relationship Id="rId33" Type="http://schemas.openxmlformats.org/officeDocument/2006/relationships/tags" Target="../tags/tag1514.xml"/><Relationship Id="rId38" Type="http://schemas.openxmlformats.org/officeDocument/2006/relationships/tags" Target="../tags/tag1519.xml"/><Relationship Id="rId59" Type="http://schemas.openxmlformats.org/officeDocument/2006/relationships/tags" Target="../tags/tag1540.xml"/><Relationship Id="rId103" Type="http://schemas.openxmlformats.org/officeDocument/2006/relationships/tags" Target="../tags/tag1584.xml"/><Relationship Id="rId108" Type="http://schemas.openxmlformats.org/officeDocument/2006/relationships/tags" Target="../tags/tag1589.xml"/><Relationship Id="rId124" Type="http://schemas.openxmlformats.org/officeDocument/2006/relationships/tags" Target="../tags/tag1605.xml"/><Relationship Id="rId129" Type="http://schemas.openxmlformats.org/officeDocument/2006/relationships/tags" Target="../tags/tag1610.xml"/><Relationship Id="rId54" Type="http://schemas.openxmlformats.org/officeDocument/2006/relationships/tags" Target="../tags/tag1535.xml"/><Relationship Id="rId70" Type="http://schemas.openxmlformats.org/officeDocument/2006/relationships/tags" Target="../tags/tag1551.xml"/><Relationship Id="rId75" Type="http://schemas.openxmlformats.org/officeDocument/2006/relationships/tags" Target="../tags/tag1556.xml"/><Relationship Id="rId91" Type="http://schemas.openxmlformats.org/officeDocument/2006/relationships/tags" Target="../tags/tag1572.xml"/><Relationship Id="rId96" Type="http://schemas.openxmlformats.org/officeDocument/2006/relationships/tags" Target="../tags/tag1577.xml"/><Relationship Id="rId140" Type="http://schemas.openxmlformats.org/officeDocument/2006/relationships/tags" Target="../tags/tag1621.xml"/><Relationship Id="rId145" Type="http://schemas.openxmlformats.org/officeDocument/2006/relationships/tags" Target="../tags/tag1626.xml"/><Relationship Id="rId161" Type="http://schemas.openxmlformats.org/officeDocument/2006/relationships/tags" Target="../tags/tag1642.xml"/><Relationship Id="rId166" Type="http://schemas.openxmlformats.org/officeDocument/2006/relationships/tags" Target="../tags/tag1647.xml"/><Relationship Id="rId182" Type="http://schemas.openxmlformats.org/officeDocument/2006/relationships/tags" Target="../tags/tag1663.xml"/><Relationship Id="rId1" Type="http://schemas.openxmlformats.org/officeDocument/2006/relationships/tags" Target="../tags/tag1482.xml"/><Relationship Id="rId6" Type="http://schemas.openxmlformats.org/officeDocument/2006/relationships/tags" Target="../tags/tag1487.xml"/><Relationship Id="rId23" Type="http://schemas.openxmlformats.org/officeDocument/2006/relationships/tags" Target="../tags/tag1504.xml"/><Relationship Id="rId28" Type="http://schemas.openxmlformats.org/officeDocument/2006/relationships/tags" Target="../tags/tag1509.xml"/><Relationship Id="rId49" Type="http://schemas.openxmlformats.org/officeDocument/2006/relationships/tags" Target="../tags/tag1530.xml"/><Relationship Id="rId114" Type="http://schemas.openxmlformats.org/officeDocument/2006/relationships/tags" Target="../tags/tag1595.xml"/><Relationship Id="rId119" Type="http://schemas.openxmlformats.org/officeDocument/2006/relationships/tags" Target="../tags/tag1600.xml"/><Relationship Id="rId44" Type="http://schemas.openxmlformats.org/officeDocument/2006/relationships/tags" Target="../tags/tag1525.xml"/><Relationship Id="rId60" Type="http://schemas.openxmlformats.org/officeDocument/2006/relationships/tags" Target="../tags/tag1541.xml"/><Relationship Id="rId65" Type="http://schemas.openxmlformats.org/officeDocument/2006/relationships/tags" Target="../tags/tag1546.xml"/><Relationship Id="rId81" Type="http://schemas.openxmlformats.org/officeDocument/2006/relationships/tags" Target="../tags/tag1562.xml"/><Relationship Id="rId86" Type="http://schemas.openxmlformats.org/officeDocument/2006/relationships/tags" Target="../tags/tag1567.xml"/><Relationship Id="rId130" Type="http://schemas.openxmlformats.org/officeDocument/2006/relationships/tags" Target="../tags/tag1611.xml"/><Relationship Id="rId135" Type="http://schemas.openxmlformats.org/officeDocument/2006/relationships/tags" Target="../tags/tag1616.xml"/><Relationship Id="rId151" Type="http://schemas.openxmlformats.org/officeDocument/2006/relationships/tags" Target="../tags/tag1632.xml"/><Relationship Id="rId156" Type="http://schemas.openxmlformats.org/officeDocument/2006/relationships/tags" Target="../tags/tag1637.xml"/><Relationship Id="rId177" Type="http://schemas.openxmlformats.org/officeDocument/2006/relationships/tags" Target="../tags/tag1658.xml"/><Relationship Id="rId4" Type="http://schemas.openxmlformats.org/officeDocument/2006/relationships/tags" Target="../tags/tag1485.xml"/><Relationship Id="rId9" Type="http://schemas.openxmlformats.org/officeDocument/2006/relationships/tags" Target="../tags/tag1490.xml"/><Relationship Id="rId172" Type="http://schemas.openxmlformats.org/officeDocument/2006/relationships/tags" Target="../tags/tag1653.xml"/><Relationship Id="rId180" Type="http://schemas.openxmlformats.org/officeDocument/2006/relationships/tags" Target="../tags/tag1661.xml"/><Relationship Id="rId13" Type="http://schemas.openxmlformats.org/officeDocument/2006/relationships/tags" Target="../tags/tag1494.xml"/><Relationship Id="rId18" Type="http://schemas.openxmlformats.org/officeDocument/2006/relationships/tags" Target="../tags/tag1499.xml"/><Relationship Id="rId39" Type="http://schemas.openxmlformats.org/officeDocument/2006/relationships/tags" Target="../tags/tag1520.xml"/><Relationship Id="rId109" Type="http://schemas.openxmlformats.org/officeDocument/2006/relationships/tags" Target="../tags/tag1590.xml"/><Relationship Id="rId34" Type="http://schemas.openxmlformats.org/officeDocument/2006/relationships/tags" Target="../tags/tag1515.xml"/><Relationship Id="rId50" Type="http://schemas.openxmlformats.org/officeDocument/2006/relationships/tags" Target="../tags/tag1531.xml"/><Relationship Id="rId55" Type="http://schemas.openxmlformats.org/officeDocument/2006/relationships/tags" Target="../tags/tag1536.xml"/><Relationship Id="rId76" Type="http://schemas.openxmlformats.org/officeDocument/2006/relationships/tags" Target="../tags/tag1557.xml"/><Relationship Id="rId97" Type="http://schemas.openxmlformats.org/officeDocument/2006/relationships/tags" Target="../tags/tag1578.xml"/><Relationship Id="rId104" Type="http://schemas.openxmlformats.org/officeDocument/2006/relationships/tags" Target="../tags/tag1585.xml"/><Relationship Id="rId120" Type="http://schemas.openxmlformats.org/officeDocument/2006/relationships/tags" Target="../tags/tag1601.xml"/><Relationship Id="rId125" Type="http://schemas.openxmlformats.org/officeDocument/2006/relationships/tags" Target="../tags/tag1606.xml"/><Relationship Id="rId141" Type="http://schemas.openxmlformats.org/officeDocument/2006/relationships/tags" Target="../tags/tag1622.xml"/><Relationship Id="rId146" Type="http://schemas.openxmlformats.org/officeDocument/2006/relationships/tags" Target="../tags/tag1627.xml"/><Relationship Id="rId167" Type="http://schemas.openxmlformats.org/officeDocument/2006/relationships/tags" Target="../tags/tag1648.xml"/><Relationship Id="rId7" Type="http://schemas.openxmlformats.org/officeDocument/2006/relationships/tags" Target="../tags/tag1488.xml"/><Relationship Id="rId71" Type="http://schemas.openxmlformats.org/officeDocument/2006/relationships/tags" Target="../tags/tag1552.xml"/><Relationship Id="rId92" Type="http://schemas.openxmlformats.org/officeDocument/2006/relationships/tags" Target="../tags/tag1573.xml"/><Relationship Id="rId162" Type="http://schemas.openxmlformats.org/officeDocument/2006/relationships/tags" Target="../tags/tag1643.xml"/><Relationship Id="rId183" Type="http://schemas.openxmlformats.org/officeDocument/2006/relationships/tags" Target="../tags/tag1664.xml"/><Relationship Id="rId2" Type="http://schemas.openxmlformats.org/officeDocument/2006/relationships/tags" Target="../tags/tag1483.xml"/><Relationship Id="rId29" Type="http://schemas.openxmlformats.org/officeDocument/2006/relationships/tags" Target="../tags/tag1510.xml"/><Relationship Id="rId24" Type="http://schemas.openxmlformats.org/officeDocument/2006/relationships/tags" Target="../tags/tag1505.xml"/><Relationship Id="rId40" Type="http://schemas.openxmlformats.org/officeDocument/2006/relationships/tags" Target="../tags/tag1521.xml"/><Relationship Id="rId45" Type="http://schemas.openxmlformats.org/officeDocument/2006/relationships/tags" Target="../tags/tag1526.xml"/><Relationship Id="rId66" Type="http://schemas.openxmlformats.org/officeDocument/2006/relationships/tags" Target="../tags/tag1547.xml"/><Relationship Id="rId87" Type="http://schemas.openxmlformats.org/officeDocument/2006/relationships/tags" Target="../tags/tag1568.xml"/><Relationship Id="rId110" Type="http://schemas.openxmlformats.org/officeDocument/2006/relationships/tags" Target="../tags/tag1591.xml"/><Relationship Id="rId115" Type="http://schemas.openxmlformats.org/officeDocument/2006/relationships/tags" Target="../tags/tag1596.xml"/><Relationship Id="rId131" Type="http://schemas.openxmlformats.org/officeDocument/2006/relationships/tags" Target="../tags/tag1612.xml"/><Relationship Id="rId136" Type="http://schemas.openxmlformats.org/officeDocument/2006/relationships/tags" Target="../tags/tag1617.xml"/><Relationship Id="rId157" Type="http://schemas.openxmlformats.org/officeDocument/2006/relationships/tags" Target="../tags/tag1638.xml"/><Relationship Id="rId178" Type="http://schemas.openxmlformats.org/officeDocument/2006/relationships/tags" Target="../tags/tag1659.xml"/><Relationship Id="rId61" Type="http://schemas.openxmlformats.org/officeDocument/2006/relationships/tags" Target="../tags/tag1542.xml"/><Relationship Id="rId82" Type="http://schemas.openxmlformats.org/officeDocument/2006/relationships/tags" Target="../tags/tag1563.xml"/><Relationship Id="rId152" Type="http://schemas.openxmlformats.org/officeDocument/2006/relationships/tags" Target="../tags/tag1633.xml"/><Relationship Id="rId173" Type="http://schemas.openxmlformats.org/officeDocument/2006/relationships/tags" Target="../tags/tag1654.xml"/><Relationship Id="rId19" Type="http://schemas.openxmlformats.org/officeDocument/2006/relationships/tags" Target="../tags/tag1500.xml"/><Relationship Id="rId14" Type="http://schemas.openxmlformats.org/officeDocument/2006/relationships/tags" Target="../tags/tag1495.xml"/><Relationship Id="rId30" Type="http://schemas.openxmlformats.org/officeDocument/2006/relationships/tags" Target="../tags/tag1511.xml"/><Relationship Id="rId35" Type="http://schemas.openxmlformats.org/officeDocument/2006/relationships/tags" Target="../tags/tag1516.xml"/><Relationship Id="rId56" Type="http://schemas.openxmlformats.org/officeDocument/2006/relationships/tags" Target="../tags/tag1537.xml"/><Relationship Id="rId77" Type="http://schemas.openxmlformats.org/officeDocument/2006/relationships/tags" Target="../tags/tag1558.xml"/><Relationship Id="rId100" Type="http://schemas.openxmlformats.org/officeDocument/2006/relationships/tags" Target="../tags/tag1581.xml"/><Relationship Id="rId105" Type="http://schemas.openxmlformats.org/officeDocument/2006/relationships/tags" Target="../tags/tag1586.xml"/><Relationship Id="rId126" Type="http://schemas.openxmlformats.org/officeDocument/2006/relationships/tags" Target="../tags/tag1607.xml"/><Relationship Id="rId147" Type="http://schemas.openxmlformats.org/officeDocument/2006/relationships/tags" Target="../tags/tag1628.xml"/><Relationship Id="rId168" Type="http://schemas.openxmlformats.org/officeDocument/2006/relationships/tags" Target="../tags/tag1649.xml"/><Relationship Id="rId8" Type="http://schemas.openxmlformats.org/officeDocument/2006/relationships/tags" Target="../tags/tag1489.xml"/><Relationship Id="rId51" Type="http://schemas.openxmlformats.org/officeDocument/2006/relationships/tags" Target="../tags/tag1532.xml"/><Relationship Id="rId72" Type="http://schemas.openxmlformats.org/officeDocument/2006/relationships/tags" Target="../tags/tag1553.xml"/><Relationship Id="rId93" Type="http://schemas.openxmlformats.org/officeDocument/2006/relationships/tags" Target="../tags/tag1574.xml"/><Relationship Id="rId98" Type="http://schemas.openxmlformats.org/officeDocument/2006/relationships/tags" Target="../tags/tag1579.xml"/><Relationship Id="rId121" Type="http://schemas.openxmlformats.org/officeDocument/2006/relationships/tags" Target="../tags/tag1602.xml"/><Relationship Id="rId142" Type="http://schemas.openxmlformats.org/officeDocument/2006/relationships/tags" Target="../tags/tag1623.xml"/><Relationship Id="rId163" Type="http://schemas.openxmlformats.org/officeDocument/2006/relationships/tags" Target="../tags/tag1644.xml"/><Relationship Id="rId184" Type="http://schemas.openxmlformats.org/officeDocument/2006/relationships/slideLayout" Target="../slideLayouts/slideLayout2.xml"/><Relationship Id="rId3" Type="http://schemas.openxmlformats.org/officeDocument/2006/relationships/tags" Target="../tags/tag1484.xml"/><Relationship Id="rId25" Type="http://schemas.openxmlformats.org/officeDocument/2006/relationships/tags" Target="../tags/tag1506.xml"/><Relationship Id="rId46" Type="http://schemas.openxmlformats.org/officeDocument/2006/relationships/tags" Target="../tags/tag1527.xml"/><Relationship Id="rId67" Type="http://schemas.openxmlformats.org/officeDocument/2006/relationships/tags" Target="../tags/tag1548.xml"/><Relationship Id="rId116" Type="http://schemas.openxmlformats.org/officeDocument/2006/relationships/tags" Target="../tags/tag1597.xml"/><Relationship Id="rId137" Type="http://schemas.openxmlformats.org/officeDocument/2006/relationships/tags" Target="../tags/tag1618.xml"/><Relationship Id="rId158" Type="http://schemas.openxmlformats.org/officeDocument/2006/relationships/tags" Target="../tags/tag1639.xml"/><Relationship Id="rId20" Type="http://schemas.openxmlformats.org/officeDocument/2006/relationships/tags" Target="../tags/tag1501.xml"/><Relationship Id="rId41" Type="http://schemas.openxmlformats.org/officeDocument/2006/relationships/tags" Target="../tags/tag1522.xml"/><Relationship Id="rId62" Type="http://schemas.openxmlformats.org/officeDocument/2006/relationships/tags" Target="../tags/tag1543.xml"/><Relationship Id="rId83" Type="http://schemas.openxmlformats.org/officeDocument/2006/relationships/tags" Target="../tags/tag1564.xml"/><Relationship Id="rId88" Type="http://schemas.openxmlformats.org/officeDocument/2006/relationships/tags" Target="../tags/tag1569.xml"/><Relationship Id="rId111" Type="http://schemas.openxmlformats.org/officeDocument/2006/relationships/tags" Target="../tags/tag1592.xml"/><Relationship Id="rId132" Type="http://schemas.openxmlformats.org/officeDocument/2006/relationships/tags" Target="../tags/tag1613.xml"/><Relationship Id="rId153" Type="http://schemas.openxmlformats.org/officeDocument/2006/relationships/tags" Target="../tags/tag1634.xml"/><Relationship Id="rId174" Type="http://schemas.openxmlformats.org/officeDocument/2006/relationships/tags" Target="../tags/tag1655.xml"/><Relationship Id="rId179" Type="http://schemas.openxmlformats.org/officeDocument/2006/relationships/tags" Target="../tags/tag1660.xml"/><Relationship Id="rId15" Type="http://schemas.openxmlformats.org/officeDocument/2006/relationships/tags" Target="../tags/tag1496.xml"/><Relationship Id="rId36" Type="http://schemas.openxmlformats.org/officeDocument/2006/relationships/tags" Target="../tags/tag1517.xml"/><Relationship Id="rId57" Type="http://schemas.openxmlformats.org/officeDocument/2006/relationships/tags" Target="../tags/tag1538.xml"/><Relationship Id="rId106" Type="http://schemas.openxmlformats.org/officeDocument/2006/relationships/tags" Target="../tags/tag1587.xml"/><Relationship Id="rId127" Type="http://schemas.openxmlformats.org/officeDocument/2006/relationships/tags" Target="../tags/tag1608.xml"/><Relationship Id="rId10" Type="http://schemas.openxmlformats.org/officeDocument/2006/relationships/tags" Target="../tags/tag1491.xml"/><Relationship Id="rId31" Type="http://schemas.openxmlformats.org/officeDocument/2006/relationships/tags" Target="../tags/tag1512.xml"/><Relationship Id="rId52" Type="http://schemas.openxmlformats.org/officeDocument/2006/relationships/tags" Target="../tags/tag1533.xml"/><Relationship Id="rId73" Type="http://schemas.openxmlformats.org/officeDocument/2006/relationships/tags" Target="../tags/tag1554.xml"/><Relationship Id="rId78" Type="http://schemas.openxmlformats.org/officeDocument/2006/relationships/tags" Target="../tags/tag1559.xml"/><Relationship Id="rId94" Type="http://schemas.openxmlformats.org/officeDocument/2006/relationships/tags" Target="../tags/tag1575.xml"/><Relationship Id="rId99" Type="http://schemas.openxmlformats.org/officeDocument/2006/relationships/tags" Target="../tags/tag1580.xml"/><Relationship Id="rId101" Type="http://schemas.openxmlformats.org/officeDocument/2006/relationships/tags" Target="../tags/tag1582.xml"/><Relationship Id="rId122" Type="http://schemas.openxmlformats.org/officeDocument/2006/relationships/tags" Target="../tags/tag1603.xml"/><Relationship Id="rId143" Type="http://schemas.openxmlformats.org/officeDocument/2006/relationships/tags" Target="../tags/tag1624.xml"/><Relationship Id="rId148" Type="http://schemas.openxmlformats.org/officeDocument/2006/relationships/tags" Target="../tags/tag1629.xml"/><Relationship Id="rId164" Type="http://schemas.openxmlformats.org/officeDocument/2006/relationships/tags" Target="../tags/tag1645.xml"/><Relationship Id="rId169" Type="http://schemas.openxmlformats.org/officeDocument/2006/relationships/tags" Target="../tags/tag1650.xml"/><Relationship Id="rId185"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17" Type="http://schemas.openxmlformats.org/officeDocument/2006/relationships/tags" Target="../tags/tag1781.xml"/><Relationship Id="rId21" Type="http://schemas.openxmlformats.org/officeDocument/2006/relationships/tags" Target="../tags/tag1685.xml"/><Relationship Id="rId42" Type="http://schemas.openxmlformats.org/officeDocument/2006/relationships/tags" Target="../tags/tag1706.xml"/><Relationship Id="rId63" Type="http://schemas.openxmlformats.org/officeDocument/2006/relationships/tags" Target="../tags/tag1727.xml"/><Relationship Id="rId84" Type="http://schemas.openxmlformats.org/officeDocument/2006/relationships/tags" Target="../tags/tag1748.xml"/><Relationship Id="rId138" Type="http://schemas.openxmlformats.org/officeDocument/2006/relationships/tags" Target="../tags/tag1802.xml"/><Relationship Id="rId159" Type="http://schemas.openxmlformats.org/officeDocument/2006/relationships/tags" Target="../tags/tag1823.xml"/><Relationship Id="rId170" Type="http://schemas.openxmlformats.org/officeDocument/2006/relationships/tags" Target="../tags/tag1834.xml"/><Relationship Id="rId191" Type="http://schemas.openxmlformats.org/officeDocument/2006/relationships/tags" Target="../tags/tag1855.xml"/><Relationship Id="rId205" Type="http://schemas.openxmlformats.org/officeDocument/2006/relationships/tags" Target="../tags/tag1869.xml"/><Relationship Id="rId226" Type="http://schemas.openxmlformats.org/officeDocument/2006/relationships/tags" Target="../tags/tag1890.xml"/><Relationship Id="rId107" Type="http://schemas.openxmlformats.org/officeDocument/2006/relationships/tags" Target="../tags/tag1771.xml"/><Relationship Id="rId11" Type="http://schemas.openxmlformats.org/officeDocument/2006/relationships/tags" Target="../tags/tag1675.xml"/><Relationship Id="rId32" Type="http://schemas.openxmlformats.org/officeDocument/2006/relationships/tags" Target="../tags/tag1696.xml"/><Relationship Id="rId53" Type="http://schemas.openxmlformats.org/officeDocument/2006/relationships/tags" Target="../tags/tag1717.xml"/><Relationship Id="rId74" Type="http://schemas.openxmlformats.org/officeDocument/2006/relationships/tags" Target="../tags/tag1738.xml"/><Relationship Id="rId128" Type="http://schemas.openxmlformats.org/officeDocument/2006/relationships/tags" Target="../tags/tag1792.xml"/><Relationship Id="rId149" Type="http://schemas.openxmlformats.org/officeDocument/2006/relationships/tags" Target="../tags/tag1813.xml"/><Relationship Id="rId5" Type="http://schemas.openxmlformats.org/officeDocument/2006/relationships/tags" Target="../tags/tag1669.xml"/><Relationship Id="rId95" Type="http://schemas.openxmlformats.org/officeDocument/2006/relationships/tags" Target="../tags/tag1759.xml"/><Relationship Id="rId160" Type="http://schemas.openxmlformats.org/officeDocument/2006/relationships/tags" Target="../tags/tag1824.xml"/><Relationship Id="rId181" Type="http://schemas.openxmlformats.org/officeDocument/2006/relationships/tags" Target="../tags/tag1845.xml"/><Relationship Id="rId216" Type="http://schemas.openxmlformats.org/officeDocument/2006/relationships/tags" Target="../tags/tag1880.xml"/><Relationship Id="rId237" Type="http://schemas.openxmlformats.org/officeDocument/2006/relationships/tags" Target="../tags/tag1901.xml"/><Relationship Id="rId22" Type="http://schemas.openxmlformats.org/officeDocument/2006/relationships/tags" Target="../tags/tag1686.xml"/><Relationship Id="rId43" Type="http://schemas.openxmlformats.org/officeDocument/2006/relationships/tags" Target="../tags/tag1707.xml"/><Relationship Id="rId64" Type="http://schemas.openxmlformats.org/officeDocument/2006/relationships/tags" Target="../tags/tag1728.xml"/><Relationship Id="rId118" Type="http://schemas.openxmlformats.org/officeDocument/2006/relationships/tags" Target="../tags/tag1782.xml"/><Relationship Id="rId139" Type="http://schemas.openxmlformats.org/officeDocument/2006/relationships/tags" Target="../tags/tag1803.xml"/><Relationship Id="rId85" Type="http://schemas.openxmlformats.org/officeDocument/2006/relationships/tags" Target="../tags/tag1749.xml"/><Relationship Id="rId150" Type="http://schemas.openxmlformats.org/officeDocument/2006/relationships/tags" Target="../tags/tag1814.xml"/><Relationship Id="rId171" Type="http://schemas.openxmlformats.org/officeDocument/2006/relationships/tags" Target="../tags/tag1835.xml"/><Relationship Id="rId192" Type="http://schemas.openxmlformats.org/officeDocument/2006/relationships/tags" Target="../tags/tag1856.xml"/><Relationship Id="rId206" Type="http://schemas.openxmlformats.org/officeDocument/2006/relationships/tags" Target="../tags/tag1870.xml"/><Relationship Id="rId227" Type="http://schemas.openxmlformats.org/officeDocument/2006/relationships/tags" Target="../tags/tag1891.xml"/><Relationship Id="rId201" Type="http://schemas.openxmlformats.org/officeDocument/2006/relationships/tags" Target="../tags/tag1865.xml"/><Relationship Id="rId222" Type="http://schemas.openxmlformats.org/officeDocument/2006/relationships/tags" Target="../tags/tag1886.xml"/><Relationship Id="rId243" Type="http://schemas.openxmlformats.org/officeDocument/2006/relationships/tags" Target="../tags/tag1907.xml"/><Relationship Id="rId12" Type="http://schemas.openxmlformats.org/officeDocument/2006/relationships/tags" Target="../tags/tag1676.xml"/><Relationship Id="rId17" Type="http://schemas.openxmlformats.org/officeDocument/2006/relationships/tags" Target="../tags/tag1681.xml"/><Relationship Id="rId33" Type="http://schemas.openxmlformats.org/officeDocument/2006/relationships/tags" Target="../tags/tag1697.xml"/><Relationship Id="rId38" Type="http://schemas.openxmlformats.org/officeDocument/2006/relationships/tags" Target="../tags/tag1702.xml"/><Relationship Id="rId59" Type="http://schemas.openxmlformats.org/officeDocument/2006/relationships/tags" Target="../tags/tag1723.xml"/><Relationship Id="rId103" Type="http://schemas.openxmlformats.org/officeDocument/2006/relationships/tags" Target="../tags/tag1767.xml"/><Relationship Id="rId108" Type="http://schemas.openxmlformats.org/officeDocument/2006/relationships/tags" Target="../tags/tag1772.xml"/><Relationship Id="rId124" Type="http://schemas.openxmlformats.org/officeDocument/2006/relationships/tags" Target="../tags/tag1788.xml"/><Relationship Id="rId129" Type="http://schemas.openxmlformats.org/officeDocument/2006/relationships/tags" Target="../tags/tag1793.xml"/><Relationship Id="rId54" Type="http://schemas.openxmlformats.org/officeDocument/2006/relationships/tags" Target="../tags/tag1718.xml"/><Relationship Id="rId70" Type="http://schemas.openxmlformats.org/officeDocument/2006/relationships/tags" Target="../tags/tag1734.xml"/><Relationship Id="rId75" Type="http://schemas.openxmlformats.org/officeDocument/2006/relationships/tags" Target="../tags/tag1739.xml"/><Relationship Id="rId91" Type="http://schemas.openxmlformats.org/officeDocument/2006/relationships/tags" Target="../tags/tag1755.xml"/><Relationship Id="rId96" Type="http://schemas.openxmlformats.org/officeDocument/2006/relationships/tags" Target="../tags/tag1760.xml"/><Relationship Id="rId140" Type="http://schemas.openxmlformats.org/officeDocument/2006/relationships/tags" Target="../tags/tag1804.xml"/><Relationship Id="rId145" Type="http://schemas.openxmlformats.org/officeDocument/2006/relationships/tags" Target="../tags/tag1809.xml"/><Relationship Id="rId161" Type="http://schemas.openxmlformats.org/officeDocument/2006/relationships/tags" Target="../tags/tag1825.xml"/><Relationship Id="rId166" Type="http://schemas.openxmlformats.org/officeDocument/2006/relationships/tags" Target="../tags/tag1830.xml"/><Relationship Id="rId182" Type="http://schemas.openxmlformats.org/officeDocument/2006/relationships/tags" Target="../tags/tag1846.xml"/><Relationship Id="rId187" Type="http://schemas.openxmlformats.org/officeDocument/2006/relationships/tags" Target="../tags/tag1851.xml"/><Relationship Id="rId217" Type="http://schemas.openxmlformats.org/officeDocument/2006/relationships/tags" Target="../tags/tag1881.xml"/><Relationship Id="rId1" Type="http://schemas.openxmlformats.org/officeDocument/2006/relationships/tags" Target="../tags/tag1665.xml"/><Relationship Id="rId6" Type="http://schemas.openxmlformats.org/officeDocument/2006/relationships/tags" Target="../tags/tag1670.xml"/><Relationship Id="rId212" Type="http://schemas.openxmlformats.org/officeDocument/2006/relationships/tags" Target="../tags/tag1876.xml"/><Relationship Id="rId233" Type="http://schemas.openxmlformats.org/officeDocument/2006/relationships/tags" Target="../tags/tag1897.xml"/><Relationship Id="rId238" Type="http://schemas.openxmlformats.org/officeDocument/2006/relationships/tags" Target="../tags/tag1902.xml"/><Relationship Id="rId23" Type="http://schemas.openxmlformats.org/officeDocument/2006/relationships/tags" Target="../tags/tag1687.xml"/><Relationship Id="rId28" Type="http://schemas.openxmlformats.org/officeDocument/2006/relationships/tags" Target="../tags/tag1692.xml"/><Relationship Id="rId49" Type="http://schemas.openxmlformats.org/officeDocument/2006/relationships/tags" Target="../tags/tag1713.xml"/><Relationship Id="rId114" Type="http://schemas.openxmlformats.org/officeDocument/2006/relationships/tags" Target="../tags/tag1778.xml"/><Relationship Id="rId119" Type="http://schemas.openxmlformats.org/officeDocument/2006/relationships/tags" Target="../tags/tag1783.xml"/><Relationship Id="rId44" Type="http://schemas.openxmlformats.org/officeDocument/2006/relationships/tags" Target="../tags/tag1708.xml"/><Relationship Id="rId60" Type="http://schemas.openxmlformats.org/officeDocument/2006/relationships/tags" Target="../tags/tag1724.xml"/><Relationship Id="rId65" Type="http://schemas.openxmlformats.org/officeDocument/2006/relationships/tags" Target="../tags/tag1729.xml"/><Relationship Id="rId81" Type="http://schemas.openxmlformats.org/officeDocument/2006/relationships/tags" Target="../tags/tag1745.xml"/><Relationship Id="rId86" Type="http://schemas.openxmlformats.org/officeDocument/2006/relationships/tags" Target="../tags/tag1750.xml"/><Relationship Id="rId130" Type="http://schemas.openxmlformats.org/officeDocument/2006/relationships/tags" Target="../tags/tag1794.xml"/><Relationship Id="rId135" Type="http://schemas.openxmlformats.org/officeDocument/2006/relationships/tags" Target="../tags/tag1799.xml"/><Relationship Id="rId151" Type="http://schemas.openxmlformats.org/officeDocument/2006/relationships/tags" Target="../tags/tag1815.xml"/><Relationship Id="rId156" Type="http://schemas.openxmlformats.org/officeDocument/2006/relationships/tags" Target="../tags/tag1820.xml"/><Relationship Id="rId177" Type="http://schemas.openxmlformats.org/officeDocument/2006/relationships/tags" Target="../tags/tag1841.xml"/><Relationship Id="rId198" Type="http://schemas.openxmlformats.org/officeDocument/2006/relationships/tags" Target="../tags/tag1862.xml"/><Relationship Id="rId172" Type="http://schemas.openxmlformats.org/officeDocument/2006/relationships/tags" Target="../tags/tag1836.xml"/><Relationship Id="rId193" Type="http://schemas.openxmlformats.org/officeDocument/2006/relationships/tags" Target="../tags/tag1857.xml"/><Relationship Id="rId202" Type="http://schemas.openxmlformats.org/officeDocument/2006/relationships/tags" Target="../tags/tag1866.xml"/><Relationship Id="rId207" Type="http://schemas.openxmlformats.org/officeDocument/2006/relationships/tags" Target="../tags/tag1871.xml"/><Relationship Id="rId223" Type="http://schemas.openxmlformats.org/officeDocument/2006/relationships/tags" Target="../tags/tag1887.xml"/><Relationship Id="rId228" Type="http://schemas.openxmlformats.org/officeDocument/2006/relationships/tags" Target="../tags/tag1892.xml"/><Relationship Id="rId244" Type="http://schemas.openxmlformats.org/officeDocument/2006/relationships/slideLayout" Target="../slideLayouts/slideLayout2.xml"/><Relationship Id="rId13" Type="http://schemas.openxmlformats.org/officeDocument/2006/relationships/tags" Target="../tags/tag1677.xml"/><Relationship Id="rId18" Type="http://schemas.openxmlformats.org/officeDocument/2006/relationships/tags" Target="../tags/tag1682.xml"/><Relationship Id="rId39" Type="http://schemas.openxmlformats.org/officeDocument/2006/relationships/tags" Target="../tags/tag1703.xml"/><Relationship Id="rId109" Type="http://schemas.openxmlformats.org/officeDocument/2006/relationships/tags" Target="../tags/tag1773.xml"/><Relationship Id="rId34" Type="http://schemas.openxmlformats.org/officeDocument/2006/relationships/tags" Target="../tags/tag1698.xml"/><Relationship Id="rId50" Type="http://schemas.openxmlformats.org/officeDocument/2006/relationships/tags" Target="../tags/tag1714.xml"/><Relationship Id="rId55" Type="http://schemas.openxmlformats.org/officeDocument/2006/relationships/tags" Target="../tags/tag1719.xml"/><Relationship Id="rId76" Type="http://schemas.openxmlformats.org/officeDocument/2006/relationships/tags" Target="../tags/tag1740.xml"/><Relationship Id="rId97" Type="http://schemas.openxmlformats.org/officeDocument/2006/relationships/tags" Target="../tags/tag1761.xml"/><Relationship Id="rId104" Type="http://schemas.openxmlformats.org/officeDocument/2006/relationships/tags" Target="../tags/tag1768.xml"/><Relationship Id="rId120" Type="http://schemas.openxmlformats.org/officeDocument/2006/relationships/tags" Target="../tags/tag1784.xml"/><Relationship Id="rId125" Type="http://schemas.openxmlformats.org/officeDocument/2006/relationships/tags" Target="../tags/tag1789.xml"/><Relationship Id="rId141" Type="http://schemas.openxmlformats.org/officeDocument/2006/relationships/tags" Target="../tags/tag1805.xml"/><Relationship Id="rId146" Type="http://schemas.openxmlformats.org/officeDocument/2006/relationships/tags" Target="../tags/tag1810.xml"/><Relationship Id="rId167" Type="http://schemas.openxmlformats.org/officeDocument/2006/relationships/tags" Target="../tags/tag1831.xml"/><Relationship Id="rId188" Type="http://schemas.openxmlformats.org/officeDocument/2006/relationships/tags" Target="../tags/tag1852.xml"/><Relationship Id="rId7" Type="http://schemas.openxmlformats.org/officeDocument/2006/relationships/tags" Target="../tags/tag1671.xml"/><Relationship Id="rId71" Type="http://schemas.openxmlformats.org/officeDocument/2006/relationships/tags" Target="../tags/tag1735.xml"/><Relationship Id="rId92" Type="http://schemas.openxmlformats.org/officeDocument/2006/relationships/tags" Target="../tags/tag1756.xml"/><Relationship Id="rId162" Type="http://schemas.openxmlformats.org/officeDocument/2006/relationships/tags" Target="../tags/tag1826.xml"/><Relationship Id="rId183" Type="http://schemas.openxmlformats.org/officeDocument/2006/relationships/tags" Target="../tags/tag1847.xml"/><Relationship Id="rId213" Type="http://schemas.openxmlformats.org/officeDocument/2006/relationships/tags" Target="../tags/tag1877.xml"/><Relationship Id="rId218" Type="http://schemas.openxmlformats.org/officeDocument/2006/relationships/tags" Target="../tags/tag1882.xml"/><Relationship Id="rId234" Type="http://schemas.openxmlformats.org/officeDocument/2006/relationships/tags" Target="../tags/tag1898.xml"/><Relationship Id="rId239" Type="http://schemas.openxmlformats.org/officeDocument/2006/relationships/tags" Target="../tags/tag1903.xml"/><Relationship Id="rId2" Type="http://schemas.openxmlformats.org/officeDocument/2006/relationships/tags" Target="../tags/tag1666.xml"/><Relationship Id="rId29" Type="http://schemas.openxmlformats.org/officeDocument/2006/relationships/tags" Target="../tags/tag1693.xml"/><Relationship Id="rId24" Type="http://schemas.openxmlformats.org/officeDocument/2006/relationships/tags" Target="../tags/tag1688.xml"/><Relationship Id="rId40" Type="http://schemas.openxmlformats.org/officeDocument/2006/relationships/tags" Target="../tags/tag1704.xml"/><Relationship Id="rId45" Type="http://schemas.openxmlformats.org/officeDocument/2006/relationships/tags" Target="../tags/tag1709.xml"/><Relationship Id="rId66" Type="http://schemas.openxmlformats.org/officeDocument/2006/relationships/tags" Target="../tags/tag1730.xml"/><Relationship Id="rId87" Type="http://schemas.openxmlformats.org/officeDocument/2006/relationships/tags" Target="../tags/tag1751.xml"/><Relationship Id="rId110" Type="http://schemas.openxmlformats.org/officeDocument/2006/relationships/tags" Target="../tags/tag1774.xml"/><Relationship Id="rId115" Type="http://schemas.openxmlformats.org/officeDocument/2006/relationships/tags" Target="../tags/tag1779.xml"/><Relationship Id="rId131" Type="http://schemas.openxmlformats.org/officeDocument/2006/relationships/tags" Target="../tags/tag1795.xml"/><Relationship Id="rId136" Type="http://schemas.openxmlformats.org/officeDocument/2006/relationships/tags" Target="../tags/tag1800.xml"/><Relationship Id="rId157" Type="http://schemas.openxmlformats.org/officeDocument/2006/relationships/tags" Target="../tags/tag1821.xml"/><Relationship Id="rId178" Type="http://schemas.openxmlformats.org/officeDocument/2006/relationships/tags" Target="../tags/tag1842.xml"/><Relationship Id="rId61" Type="http://schemas.openxmlformats.org/officeDocument/2006/relationships/tags" Target="../tags/tag1725.xml"/><Relationship Id="rId82" Type="http://schemas.openxmlformats.org/officeDocument/2006/relationships/tags" Target="../tags/tag1746.xml"/><Relationship Id="rId152" Type="http://schemas.openxmlformats.org/officeDocument/2006/relationships/tags" Target="../tags/tag1816.xml"/><Relationship Id="rId173" Type="http://schemas.openxmlformats.org/officeDocument/2006/relationships/tags" Target="../tags/tag1837.xml"/><Relationship Id="rId194" Type="http://schemas.openxmlformats.org/officeDocument/2006/relationships/tags" Target="../tags/tag1858.xml"/><Relationship Id="rId199" Type="http://schemas.openxmlformats.org/officeDocument/2006/relationships/tags" Target="../tags/tag1863.xml"/><Relationship Id="rId203" Type="http://schemas.openxmlformats.org/officeDocument/2006/relationships/tags" Target="../tags/tag1867.xml"/><Relationship Id="rId208" Type="http://schemas.openxmlformats.org/officeDocument/2006/relationships/tags" Target="../tags/tag1872.xml"/><Relationship Id="rId229" Type="http://schemas.openxmlformats.org/officeDocument/2006/relationships/tags" Target="../tags/tag1893.xml"/><Relationship Id="rId19" Type="http://schemas.openxmlformats.org/officeDocument/2006/relationships/tags" Target="../tags/tag1683.xml"/><Relationship Id="rId224" Type="http://schemas.openxmlformats.org/officeDocument/2006/relationships/tags" Target="../tags/tag1888.xml"/><Relationship Id="rId240" Type="http://schemas.openxmlformats.org/officeDocument/2006/relationships/tags" Target="../tags/tag1904.xml"/><Relationship Id="rId245" Type="http://schemas.openxmlformats.org/officeDocument/2006/relationships/notesSlide" Target="../notesSlides/notesSlide15.xml"/><Relationship Id="rId14" Type="http://schemas.openxmlformats.org/officeDocument/2006/relationships/tags" Target="../tags/tag1678.xml"/><Relationship Id="rId30" Type="http://schemas.openxmlformats.org/officeDocument/2006/relationships/tags" Target="../tags/tag1694.xml"/><Relationship Id="rId35" Type="http://schemas.openxmlformats.org/officeDocument/2006/relationships/tags" Target="../tags/tag1699.xml"/><Relationship Id="rId56" Type="http://schemas.openxmlformats.org/officeDocument/2006/relationships/tags" Target="../tags/tag1720.xml"/><Relationship Id="rId77" Type="http://schemas.openxmlformats.org/officeDocument/2006/relationships/tags" Target="../tags/tag1741.xml"/><Relationship Id="rId100" Type="http://schemas.openxmlformats.org/officeDocument/2006/relationships/tags" Target="../tags/tag1764.xml"/><Relationship Id="rId105" Type="http://schemas.openxmlformats.org/officeDocument/2006/relationships/tags" Target="../tags/tag1769.xml"/><Relationship Id="rId126" Type="http://schemas.openxmlformats.org/officeDocument/2006/relationships/tags" Target="../tags/tag1790.xml"/><Relationship Id="rId147" Type="http://schemas.openxmlformats.org/officeDocument/2006/relationships/tags" Target="../tags/tag1811.xml"/><Relationship Id="rId168" Type="http://schemas.openxmlformats.org/officeDocument/2006/relationships/tags" Target="../tags/tag1832.xml"/><Relationship Id="rId8" Type="http://schemas.openxmlformats.org/officeDocument/2006/relationships/tags" Target="../tags/tag1672.xml"/><Relationship Id="rId51" Type="http://schemas.openxmlformats.org/officeDocument/2006/relationships/tags" Target="../tags/tag1715.xml"/><Relationship Id="rId72" Type="http://schemas.openxmlformats.org/officeDocument/2006/relationships/tags" Target="../tags/tag1736.xml"/><Relationship Id="rId93" Type="http://schemas.openxmlformats.org/officeDocument/2006/relationships/tags" Target="../tags/tag1757.xml"/><Relationship Id="rId98" Type="http://schemas.openxmlformats.org/officeDocument/2006/relationships/tags" Target="../tags/tag1762.xml"/><Relationship Id="rId121" Type="http://schemas.openxmlformats.org/officeDocument/2006/relationships/tags" Target="../tags/tag1785.xml"/><Relationship Id="rId142" Type="http://schemas.openxmlformats.org/officeDocument/2006/relationships/tags" Target="../tags/tag1806.xml"/><Relationship Id="rId163" Type="http://schemas.openxmlformats.org/officeDocument/2006/relationships/tags" Target="../tags/tag1827.xml"/><Relationship Id="rId184" Type="http://schemas.openxmlformats.org/officeDocument/2006/relationships/tags" Target="../tags/tag1848.xml"/><Relationship Id="rId189" Type="http://schemas.openxmlformats.org/officeDocument/2006/relationships/tags" Target="../tags/tag1853.xml"/><Relationship Id="rId219" Type="http://schemas.openxmlformats.org/officeDocument/2006/relationships/tags" Target="../tags/tag1883.xml"/><Relationship Id="rId3" Type="http://schemas.openxmlformats.org/officeDocument/2006/relationships/tags" Target="../tags/tag1667.xml"/><Relationship Id="rId214" Type="http://schemas.openxmlformats.org/officeDocument/2006/relationships/tags" Target="../tags/tag1878.xml"/><Relationship Id="rId230" Type="http://schemas.openxmlformats.org/officeDocument/2006/relationships/tags" Target="../tags/tag1894.xml"/><Relationship Id="rId235" Type="http://schemas.openxmlformats.org/officeDocument/2006/relationships/tags" Target="../tags/tag1899.xml"/><Relationship Id="rId25" Type="http://schemas.openxmlformats.org/officeDocument/2006/relationships/tags" Target="../tags/tag1689.xml"/><Relationship Id="rId46" Type="http://schemas.openxmlformats.org/officeDocument/2006/relationships/tags" Target="../tags/tag1710.xml"/><Relationship Id="rId67" Type="http://schemas.openxmlformats.org/officeDocument/2006/relationships/tags" Target="../tags/tag1731.xml"/><Relationship Id="rId116" Type="http://schemas.openxmlformats.org/officeDocument/2006/relationships/tags" Target="../tags/tag1780.xml"/><Relationship Id="rId137" Type="http://schemas.openxmlformats.org/officeDocument/2006/relationships/tags" Target="../tags/tag1801.xml"/><Relationship Id="rId158" Type="http://schemas.openxmlformats.org/officeDocument/2006/relationships/tags" Target="../tags/tag1822.xml"/><Relationship Id="rId20" Type="http://schemas.openxmlformats.org/officeDocument/2006/relationships/tags" Target="../tags/tag1684.xml"/><Relationship Id="rId41" Type="http://schemas.openxmlformats.org/officeDocument/2006/relationships/tags" Target="../tags/tag1705.xml"/><Relationship Id="rId62" Type="http://schemas.openxmlformats.org/officeDocument/2006/relationships/tags" Target="../tags/tag1726.xml"/><Relationship Id="rId83" Type="http://schemas.openxmlformats.org/officeDocument/2006/relationships/tags" Target="../tags/tag1747.xml"/><Relationship Id="rId88" Type="http://schemas.openxmlformats.org/officeDocument/2006/relationships/tags" Target="../tags/tag1752.xml"/><Relationship Id="rId111" Type="http://schemas.openxmlformats.org/officeDocument/2006/relationships/tags" Target="../tags/tag1775.xml"/><Relationship Id="rId132" Type="http://schemas.openxmlformats.org/officeDocument/2006/relationships/tags" Target="../tags/tag1796.xml"/><Relationship Id="rId153" Type="http://schemas.openxmlformats.org/officeDocument/2006/relationships/tags" Target="../tags/tag1817.xml"/><Relationship Id="rId174" Type="http://schemas.openxmlformats.org/officeDocument/2006/relationships/tags" Target="../tags/tag1838.xml"/><Relationship Id="rId179" Type="http://schemas.openxmlformats.org/officeDocument/2006/relationships/tags" Target="../tags/tag1843.xml"/><Relationship Id="rId195" Type="http://schemas.openxmlformats.org/officeDocument/2006/relationships/tags" Target="../tags/tag1859.xml"/><Relationship Id="rId209" Type="http://schemas.openxmlformats.org/officeDocument/2006/relationships/tags" Target="../tags/tag1873.xml"/><Relationship Id="rId190" Type="http://schemas.openxmlformats.org/officeDocument/2006/relationships/tags" Target="../tags/tag1854.xml"/><Relationship Id="rId204" Type="http://schemas.openxmlformats.org/officeDocument/2006/relationships/tags" Target="../tags/tag1868.xml"/><Relationship Id="rId220" Type="http://schemas.openxmlformats.org/officeDocument/2006/relationships/tags" Target="../tags/tag1884.xml"/><Relationship Id="rId225" Type="http://schemas.openxmlformats.org/officeDocument/2006/relationships/tags" Target="../tags/tag1889.xml"/><Relationship Id="rId241" Type="http://schemas.openxmlformats.org/officeDocument/2006/relationships/tags" Target="../tags/tag1905.xml"/><Relationship Id="rId15" Type="http://schemas.openxmlformats.org/officeDocument/2006/relationships/tags" Target="../tags/tag1679.xml"/><Relationship Id="rId36" Type="http://schemas.openxmlformats.org/officeDocument/2006/relationships/tags" Target="../tags/tag1700.xml"/><Relationship Id="rId57" Type="http://schemas.openxmlformats.org/officeDocument/2006/relationships/tags" Target="../tags/tag1721.xml"/><Relationship Id="rId106" Type="http://schemas.openxmlformats.org/officeDocument/2006/relationships/tags" Target="../tags/tag1770.xml"/><Relationship Id="rId127" Type="http://schemas.openxmlformats.org/officeDocument/2006/relationships/tags" Target="../tags/tag1791.xml"/><Relationship Id="rId10" Type="http://schemas.openxmlformats.org/officeDocument/2006/relationships/tags" Target="../tags/tag1674.xml"/><Relationship Id="rId31" Type="http://schemas.openxmlformats.org/officeDocument/2006/relationships/tags" Target="../tags/tag1695.xml"/><Relationship Id="rId52" Type="http://schemas.openxmlformats.org/officeDocument/2006/relationships/tags" Target="../tags/tag1716.xml"/><Relationship Id="rId73" Type="http://schemas.openxmlformats.org/officeDocument/2006/relationships/tags" Target="../tags/tag1737.xml"/><Relationship Id="rId78" Type="http://schemas.openxmlformats.org/officeDocument/2006/relationships/tags" Target="../tags/tag1742.xml"/><Relationship Id="rId94" Type="http://schemas.openxmlformats.org/officeDocument/2006/relationships/tags" Target="../tags/tag1758.xml"/><Relationship Id="rId99" Type="http://schemas.openxmlformats.org/officeDocument/2006/relationships/tags" Target="../tags/tag1763.xml"/><Relationship Id="rId101" Type="http://schemas.openxmlformats.org/officeDocument/2006/relationships/tags" Target="../tags/tag1765.xml"/><Relationship Id="rId122" Type="http://schemas.openxmlformats.org/officeDocument/2006/relationships/tags" Target="../tags/tag1786.xml"/><Relationship Id="rId143" Type="http://schemas.openxmlformats.org/officeDocument/2006/relationships/tags" Target="../tags/tag1807.xml"/><Relationship Id="rId148" Type="http://schemas.openxmlformats.org/officeDocument/2006/relationships/tags" Target="../tags/tag1812.xml"/><Relationship Id="rId164" Type="http://schemas.openxmlformats.org/officeDocument/2006/relationships/tags" Target="../tags/tag1828.xml"/><Relationship Id="rId169" Type="http://schemas.openxmlformats.org/officeDocument/2006/relationships/tags" Target="../tags/tag1833.xml"/><Relationship Id="rId185" Type="http://schemas.openxmlformats.org/officeDocument/2006/relationships/tags" Target="../tags/tag1849.xml"/><Relationship Id="rId4" Type="http://schemas.openxmlformats.org/officeDocument/2006/relationships/tags" Target="../tags/tag1668.xml"/><Relationship Id="rId9" Type="http://schemas.openxmlformats.org/officeDocument/2006/relationships/tags" Target="../tags/tag1673.xml"/><Relationship Id="rId180" Type="http://schemas.openxmlformats.org/officeDocument/2006/relationships/tags" Target="../tags/tag1844.xml"/><Relationship Id="rId210" Type="http://schemas.openxmlformats.org/officeDocument/2006/relationships/tags" Target="../tags/tag1874.xml"/><Relationship Id="rId215" Type="http://schemas.openxmlformats.org/officeDocument/2006/relationships/tags" Target="../tags/tag1879.xml"/><Relationship Id="rId236" Type="http://schemas.openxmlformats.org/officeDocument/2006/relationships/tags" Target="../tags/tag1900.xml"/><Relationship Id="rId26" Type="http://schemas.openxmlformats.org/officeDocument/2006/relationships/tags" Target="../tags/tag1690.xml"/><Relationship Id="rId231" Type="http://schemas.openxmlformats.org/officeDocument/2006/relationships/tags" Target="../tags/tag1895.xml"/><Relationship Id="rId47" Type="http://schemas.openxmlformats.org/officeDocument/2006/relationships/tags" Target="../tags/tag1711.xml"/><Relationship Id="rId68" Type="http://schemas.openxmlformats.org/officeDocument/2006/relationships/tags" Target="../tags/tag1732.xml"/><Relationship Id="rId89" Type="http://schemas.openxmlformats.org/officeDocument/2006/relationships/tags" Target="../tags/tag1753.xml"/><Relationship Id="rId112" Type="http://schemas.openxmlformats.org/officeDocument/2006/relationships/tags" Target="../tags/tag1776.xml"/><Relationship Id="rId133" Type="http://schemas.openxmlformats.org/officeDocument/2006/relationships/tags" Target="../tags/tag1797.xml"/><Relationship Id="rId154" Type="http://schemas.openxmlformats.org/officeDocument/2006/relationships/tags" Target="../tags/tag1818.xml"/><Relationship Id="rId175" Type="http://schemas.openxmlformats.org/officeDocument/2006/relationships/tags" Target="../tags/tag1839.xml"/><Relationship Id="rId196" Type="http://schemas.openxmlformats.org/officeDocument/2006/relationships/tags" Target="../tags/tag1860.xml"/><Relationship Id="rId200" Type="http://schemas.openxmlformats.org/officeDocument/2006/relationships/tags" Target="../tags/tag1864.xml"/><Relationship Id="rId16" Type="http://schemas.openxmlformats.org/officeDocument/2006/relationships/tags" Target="../tags/tag1680.xml"/><Relationship Id="rId221" Type="http://schemas.openxmlformats.org/officeDocument/2006/relationships/tags" Target="../tags/tag1885.xml"/><Relationship Id="rId242" Type="http://schemas.openxmlformats.org/officeDocument/2006/relationships/tags" Target="../tags/tag1906.xml"/><Relationship Id="rId37" Type="http://schemas.openxmlformats.org/officeDocument/2006/relationships/tags" Target="../tags/tag1701.xml"/><Relationship Id="rId58" Type="http://schemas.openxmlformats.org/officeDocument/2006/relationships/tags" Target="../tags/tag1722.xml"/><Relationship Id="rId79" Type="http://schemas.openxmlformats.org/officeDocument/2006/relationships/tags" Target="../tags/tag1743.xml"/><Relationship Id="rId102" Type="http://schemas.openxmlformats.org/officeDocument/2006/relationships/tags" Target="../tags/tag1766.xml"/><Relationship Id="rId123" Type="http://schemas.openxmlformats.org/officeDocument/2006/relationships/tags" Target="../tags/tag1787.xml"/><Relationship Id="rId144" Type="http://schemas.openxmlformats.org/officeDocument/2006/relationships/tags" Target="../tags/tag1808.xml"/><Relationship Id="rId90" Type="http://schemas.openxmlformats.org/officeDocument/2006/relationships/tags" Target="../tags/tag1754.xml"/><Relationship Id="rId165" Type="http://schemas.openxmlformats.org/officeDocument/2006/relationships/tags" Target="../tags/tag1829.xml"/><Relationship Id="rId186" Type="http://schemas.openxmlformats.org/officeDocument/2006/relationships/tags" Target="../tags/tag1850.xml"/><Relationship Id="rId211" Type="http://schemas.openxmlformats.org/officeDocument/2006/relationships/tags" Target="../tags/tag1875.xml"/><Relationship Id="rId232" Type="http://schemas.openxmlformats.org/officeDocument/2006/relationships/tags" Target="../tags/tag1896.xml"/><Relationship Id="rId27" Type="http://schemas.openxmlformats.org/officeDocument/2006/relationships/tags" Target="../tags/tag1691.xml"/><Relationship Id="rId48" Type="http://schemas.openxmlformats.org/officeDocument/2006/relationships/tags" Target="../tags/tag1712.xml"/><Relationship Id="rId69" Type="http://schemas.openxmlformats.org/officeDocument/2006/relationships/tags" Target="../tags/tag1733.xml"/><Relationship Id="rId113" Type="http://schemas.openxmlformats.org/officeDocument/2006/relationships/tags" Target="../tags/tag1777.xml"/><Relationship Id="rId134" Type="http://schemas.openxmlformats.org/officeDocument/2006/relationships/tags" Target="../tags/tag1798.xml"/><Relationship Id="rId80" Type="http://schemas.openxmlformats.org/officeDocument/2006/relationships/tags" Target="../tags/tag1744.xml"/><Relationship Id="rId155" Type="http://schemas.openxmlformats.org/officeDocument/2006/relationships/tags" Target="../tags/tag1819.xml"/><Relationship Id="rId176" Type="http://schemas.openxmlformats.org/officeDocument/2006/relationships/tags" Target="../tags/tag1840.xml"/><Relationship Id="rId197" Type="http://schemas.openxmlformats.org/officeDocument/2006/relationships/tags" Target="../tags/tag1861.xml"/></Relationships>
</file>

<file path=ppt/slides/_rels/slide17.xml.rels><?xml version="1.0" encoding="UTF-8" standalone="yes"?>
<Relationships xmlns="http://schemas.openxmlformats.org/package/2006/relationships"><Relationship Id="rId117" Type="http://schemas.openxmlformats.org/officeDocument/2006/relationships/tags" Target="../tags/tag2024.xml"/><Relationship Id="rId21" Type="http://schemas.openxmlformats.org/officeDocument/2006/relationships/tags" Target="../tags/tag1928.xml"/><Relationship Id="rId42" Type="http://schemas.openxmlformats.org/officeDocument/2006/relationships/tags" Target="../tags/tag1949.xml"/><Relationship Id="rId63" Type="http://schemas.openxmlformats.org/officeDocument/2006/relationships/tags" Target="../tags/tag1970.xml"/><Relationship Id="rId84" Type="http://schemas.openxmlformats.org/officeDocument/2006/relationships/tags" Target="../tags/tag1991.xml"/><Relationship Id="rId138" Type="http://schemas.openxmlformats.org/officeDocument/2006/relationships/tags" Target="../tags/tag2045.xml"/><Relationship Id="rId159" Type="http://schemas.openxmlformats.org/officeDocument/2006/relationships/tags" Target="../tags/tag2066.xml"/><Relationship Id="rId170" Type="http://schemas.openxmlformats.org/officeDocument/2006/relationships/tags" Target="../tags/tag2077.xml"/><Relationship Id="rId191" Type="http://schemas.openxmlformats.org/officeDocument/2006/relationships/tags" Target="../tags/tag2098.xml"/><Relationship Id="rId205" Type="http://schemas.openxmlformats.org/officeDocument/2006/relationships/tags" Target="../tags/tag2112.xml"/><Relationship Id="rId226" Type="http://schemas.openxmlformats.org/officeDocument/2006/relationships/tags" Target="../tags/tag2133.xml"/><Relationship Id="rId107" Type="http://schemas.openxmlformats.org/officeDocument/2006/relationships/tags" Target="../tags/tag2014.xml"/><Relationship Id="rId11" Type="http://schemas.openxmlformats.org/officeDocument/2006/relationships/tags" Target="../tags/tag1918.xml"/><Relationship Id="rId32" Type="http://schemas.openxmlformats.org/officeDocument/2006/relationships/tags" Target="../tags/tag1939.xml"/><Relationship Id="rId53" Type="http://schemas.openxmlformats.org/officeDocument/2006/relationships/tags" Target="../tags/tag1960.xml"/><Relationship Id="rId74" Type="http://schemas.openxmlformats.org/officeDocument/2006/relationships/tags" Target="../tags/tag1981.xml"/><Relationship Id="rId128" Type="http://schemas.openxmlformats.org/officeDocument/2006/relationships/tags" Target="../tags/tag2035.xml"/><Relationship Id="rId149" Type="http://schemas.openxmlformats.org/officeDocument/2006/relationships/tags" Target="../tags/tag2056.xml"/><Relationship Id="rId5" Type="http://schemas.openxmlformats.org/officeDocument/2006/relationships/tags" Target="../tags/tag1912.xml"/><Relationship Id="rId95" Type="http://schemas.openxmlformats.org/officeDocument/2006/relationships/tags" Target="../tags/tag2002.xml"/><Relationship Id="rId160" Type="http://schemas.openxmlformats.org/officeDocument/2006/relationships/tags" Target="../tags/tag2067.xml"/><Relationship Id="rId181" Type="http://schemas.openxmlformats.org/officeDocument/2006/relationships/tags" Target="../tags/tag2088.xml"/><Relationship Id="rId216" Type="http://schemas.openxmlformats.org/officeDocument/2006/relationships/tags" Target="../tags/tag2123.xml"/><Relationship Id="rId237" Type="http://schemas.openxmlformats.org/officeDocument/2006/relationships/notesSlide" Target="../notesSlides/notesSlide16.xml"/><Relationship Id="rId22" Type="http://schemas.openxmlformats.org/officeDocument/2006/relationships/tags" Target="../tags/tag1929.xml"/><Relationship Id="rId43" Type="http://schemas.openxmlformats.org/officeDocument/2006/relationships/tags" Target="../tags/tag1950.xml"/><Relationship Id="rId64" Type="http://schemas.openxmlformats.org/officeDocument/2006/relationships/tags" Target="../tags/tag1971.xml"/><Relationship Id="rId118" Type="http://schemas.openxmlformats.org/officeDocument/2006/relationships/tags" Target="../tags/tag2025.xml"/><Relationship Id="rId139" Type="http://schemas.openxmlformats.org/officeDocument/2006/relationships/tags" Target="../tags/tag2046.xml"/><Relationship Id="rId80" Type="http://schemas.openxmlformats.org/officeDocument/2006/relationships/tags" Target="../tags/tag1987.xml"/><Relationship Id="rId85" Type="http://schemas.openxmlformats.org/officeDocument/2006/relationships/tags" Target="../tags/tag1992.xml"/><Relationship Id="rId150" Type="http://schemas.openxmlformats.org/officeDocument/2006/relationships/tags" Target="../tags/tag2057.xml"/><Relationship Id="rId155" Type="http://schemas.openxmlformats.org/officeDocument/2006/relationships/tags" Target="../tags/tag2062.xml"/><Relationship Id="rId171" Type="http://schemas.openxmlformats.org/officeDocument/2006/relationships/tags" Target="../tags/tag2078.xml"/><Relationship Id="rId176" Type="http://schemas.openxmlformats.org/officeDocument/2006/relationships/tags" Target="../tags/tag2083.xml"/><Relationship Id="rId192" Type="http://schemas.openxmlformats.org/officeDocument/2006/relationships/tags" Target="../tags/tag2099.xml"/><Relationship Id="rId197" Type="http://schemas.openxmlformats.org/officeDocument/2006/relationships/tags" Target="../tags/tag2104.xml"/><Relationship Id="rId206" Type="http://schemas.openxmlformats.org/officeDocument/2006/relationships/tags" Target="../tags/tag2113.xml"/><Relationship Id="rId227" Type="http://schemas.openxmlformats.org/officeDocument/2006/relationships/tags" Target="../tags/tag2134.xml"/><Relationship Id="rId201" Type="http://schemas.openxmlformats.org/officeDocument/2006/relationships/tags" Target="../tags/tag2108.xml"/><Relationship Id="rId222" Type="http://schemas.openxmlformats.org/officeDocument/2006/relationships/tags" Target="../tags/tag2129.xml"/><Relationship Id="rId12" Type="http://schemas.openxmlformats.org/officeDocument/2006/relationships/tags" Target="../tags/tag1919.xml"/><Relationship Id="rId17" Type="http://schemas.openxmlformats.org/officeDocument/2006/relationships/tags" Target="../tags/tag1924.xml"/><Relationship Id="rId33" Type="http://schemas.openxmlformats.org/officeDocument/2006/relationships/tags" Target="../tags/tag1940.xml"/><Relationship Id="rId38" Type="http://schemas.openxmlformats.org/officeDocument/2006/relationships/tags" Target="../tags/tag1945.xml"/><Relationship Id="rId59" Type="http://schemas.openxmlformats.org/officeDocument/2006/relationships/tags" Target="../tags/tag1966.xml"/><Relationship Id="rId103" Type="http://schemas.openxmlformats.org/officeDocument/2006/relationships/tags" Target="../tags/tag2010.xml"/><Relationship Id="rId108" Type="http://schemas.openxmlformats.org/officeDocument/2006/relationships/tags" Target="../tags/tag2015.xml"/><Relationship Id="rId124" Type="http://schemas.openxmlformats.org/officeDocument/2006/relationships/tags" Target="../tags/tag2031.xml"/><Relationship Id="rId129" Type="http://schemas.openxmlformats.org/officeDocument/2006/relationships/tags" Target="../tags/tag2036.xml"/><Relationship Id="rId54" Type="http://schemas.openxmlformats.org/officeDocument/2006/relationships/tags" Target="../tags/tag1961.xml"/><Relationship Id="rId70" Type="http://schemas.openxmlformats.org/officeDocument/2006/relationships/tags" Target="../tags/tag1977.xml"/><Relationship Id="rId75" Type="http://schemas.openxmlformats.org/officeDocument/2006/relationships/tags" Target="../tags/tag1982.xml"/><Relationship Id="rId91" Type="http://schemas.openxmlformats.org/officeDocument/2006/relationships/tags" Target="../tags/tag1998.xml"/><Relationship Id="rId96" Type="http://schemas.openxmlformats.org/officeDocument/2006/relationships/tags" Target="../tags/tag2003.xml"/><Relationship Id="rId140" Type="http://schemas.openxmlformats.org/officeDocument/2006/relationships/tags" Target="../tags/tag2047.xml"/><Relationship Id="rId145" Type="http://schemas.openxmlformats.org/officeDocument/2006/relationships/tags" Target="../tags/tag2052.xml"/><Relationship Id="rId161" Type="http://schemas.openxmlformats.org/officeDocument/2006/relationships/tags" Target="../tags/tag2068.xml"/><Relationship Id="rId166" Type="http://schemas.openxmlformats.org/officeDocument/2006/relationships/tags" Target="../tags/tag2073.xml"/><Relationship Id="rId182" Type="http://schemas.openxmlformats.org/officeDocument/2006/relationships/tags" Target="../tags/tag2089.xml"/><Relationship Id="rId187" Type="http://schemas.openxmlformats.org/officeDocument/2006/relationships/tags" Target="../tags/tag2094.xml"/><Relationship Id="rId217" Type="http://schemas.openxmlformats.org/officeDocument/2006/relationships/tags" Target="../tags/tag2124.xml"/><Relationship Id="rId1" Type="http://schemas.openxmlformats.org/officeDocument/2006/relationships/tags" Target="../tags/tag1908.xml"/><Relationship Id="rId6" Type="http://schemas.openxmlformats.org/officeDocument/2006/relationships/tags" Target="../tags/tag1913.xml"/><Relationship Id="rId212" Type="http://schemas.openxmlformats.org/officeDocument/2006/relationships/tags" Target="../tags/tag2119.xml"/><Relationship Id="rId233" Type="http://schemas.openxmlformats.org/officeDocument/2006/relationships/tags" Target="../tags/tag2140.xml"/><Relationship Id="rId23" Type="http://schemas.openxmlformats.org/officeDocument/2006/relationships/tags" Target="../tags/tag1930.xml"/><Relationship Id="rId28" Type="http://schemas.openxmlformats.org/officeDocument/2006/relationships/tags" Target="../tags/tag1935.xml"/><Relationship Id="rId49" Type="http://schemas.openxmlformats.org/officeDocument/2006/relationships/tags" Target="../tags/tag1956.xml"/><Relationship Id="rId114" Type="http://schemas.openxmlformats.org/officeDocument/2006/relationships/tags" Target="../tags/tag2021.xml"/><Relationship Id="rId119" Type="http://schemas.openxmlformats.org/officeDocument/2006/relationships/tags" Target="../tags/tag2026.xml"/><Relationship Id="rId44" Type="http://schemas.openxmlformats.org/officeDocument/2006/relationships/tags" Target="../tags/tag1951.xml"/><Relationship Id="rId60" Type="http://schemas.openxmlformats.org/officeDocument/2006/relationships/tags" Target="../tags/tag1967.xml"/><Relationship Id="rId65" Type="http://schemas.openxmlformats.org/officeDocument/2006/relationships/tags" Target="../tags/tag1972.xml"/><Relationship Id="rId81" Type="http://schemas.openxmlformats.org/officeDocument/2006/relationships/tags" Target="../tags/tag1988.xml"/><Relationship Id="rId86" Type="http://schemas.openxmlformats.org/officeDocument/2006/relationships/tags" Target="../tags/tag1993.xml"/><Relationship Id="rId130" Type="http://schemas.openxmlformats.org/officeDocument/2006/relationships/tags" Target="../tags/tag2037.xml"/><Relationship Id="rId135" Type="http://schemas.openxmlformats.org/officeDocument/2006/relationships/tags" Target="../tags/tag2042.xml"/><Relationship Id="rId151" Type="http://schemas.openxmlformats.org/officeDocument/2006/relationships/tags" Target="../tags/tag2058.xml"/><Relationship Id="rId156" Type="http://schemas.openxmlformats.org/officeDocument/2006/relationships/tags" Target="../tags/tag2063.xml"/><Relationship Id="rId177" Type="http://schemas.openxmlformats.org/officeDocument/2006/relationships/tags" Target="../tags/tag2084.xml"/><Relationship Id="rId198" Type="http://schemas.openxmlformats.org/officeDocument/2006/relationships/tags" Target="../tags/tag2105.xml"/><Relationship Id="rId172" Type="http://schemas.openxmlformats.org/officeDocument/2006/relationships/tags" Target="../tags/tag2079.xml"/><Relationship Id="rId193" Type="http://schemas.openxmlformats.org/officeDocument/2006/relationships/tags" Target="../tags/tag2100.xml"/><Relationship Id="rId202" Type="http://schemas.openxmlformats.org/officeDocument/2006/relationships/tags" Target="../tags/tag2109.xml"/><Relationship Id="rId207" Type="http://schemas.openxmlformats.org/officeDocument/2006/relationships/tags" Target="../tags/tag2114.xml"/><Relationship Id="rId223" Type="http://schemas.openxmlformats.org/officeDocument/2006/relationships/tags" Target="../tags/tag2130.xml"/><Relationship Id="rId228" Type="http://schemas.openxmlformats.org/officeDocument/2006/relationships/tags" Target="../tags/tag2135.xml"/><Relationship Id="rId13" Type="http://schemas.openxmlformats.org/officeDocument/2006/relationships/tags" Target="../tags/tag1920.xml"/><Relationship Id="rId18" Type="http://schemas.openxmlformats.org/officeDocument/2006/relationships/tags" Target="../tags/tag1925.xml"/><Relationship Id="rId39" Type="http://schemas.openxmlformats.org/officeDocument/2006/relationships/tags" Target="../tags/tag1946.xml"/><Relationship Id="rId109" Type="http://schemas.openxmlformats.org/officeDocument/2006/relationships/tags" Target="../tags/tag2016.xml"/><Relationship Id="rId34" Type="http://schemas.openxmlformats.org/officeDocument/2006/relationships/tags" Target="../tags/tag1941.xml"/><Relationship Id="rId50" Type="http://schemas.openxmlformats.org/officeDocument/2006/relationships/tags" Target="../tags/tag1957.xml"/><Relationship Id="rId55" Type="http://schemas.openxmlformats.org/officeDocument/2006/relationships/tags" Target="../tags/tag1962.xml"/><Relationship Id="rId76" Type="http://schemas.openxmlformats.org/officeDocument/2006/relationships/tags" Target="../tags/tag1983.xml"/><Relationship Id="rId97" Type="http://schemas.openxmlformats.org/officeDocument/2006/relationships/tags" Target="../tags/tag2004.xml"/><Relationship Id="rId104" Type="http://schemas.openxmlformats.org/officeDocument/2006/relationships/tags" Target="../tags/tag2011.xml"/><Relationship Id="rId120" Type="http://schemas.openxmlformats.org/officeDocument/2006/relationships/tags" Target="../tags/tag2027.xml"/><Relationship Id="rId125" Type="http://schemas.openxmlformats.org/officeDocument/2006/relationships/tags" Target="../tags/tag2032.xml"/><Relationship Id="rId141" Type="http://schemas.openxmlformats.org/officeDocument/2006/relationships/tags" Target="../tags/tag2048.xml"/><Relationship Id="rId146" Type="http://schemas.openxmlformats.org/officeDocument/2006/relationships/tags" Target="../tags/tag2053.xml"/><Relationship Id="rId167" Type="http://schemas.openxmlformats.org/officeDocument/2006/relationships/tags" Target="../tags/tag2074.xml"/><Relationship Id="rId188" Type="http://schemas.openxmlformats.org/officeDocument/2006/relationships/tags" Target="../tags/tag2095.xml"/><Relationship Id="rId7" Type="http://schemas.openxmlformats.org/officeDocument/2006/relationships/tags" Target="../tags/tag1914.xml"/><Relationship Id="rId71" Type="http://schemas.openxmlformats.org/officeDocument/2006/relationships/tags" Target="../tags/tag1978.xml"/><Relationship Id="rId92" Type="http://schemas.openxmlformats.org/officeDocument/2006/relationships/tags" Target="../tags/tag1999.xml"/><Relationship Id="rId162" Type="http://schemas.openxmlformats.org/officeDocument/2006/relationships/tags" Target="../tags/tag2069.xml"/><Relationship Id="rId183" Type="http://schemas.openxmlformats.org/officeDocument/2006/relationships/tags" Target="../tags/tag2090.xml"/><Relationship Id="rId213" Type="http://schemas.openxmlformats.org/officeDocument/2006/relationships/tags" Target="../tags/tag2120.xml"/><Relationship Id="rId218" Type="http://schemas.openxmlformats.org/officeDocument/2006/relationships/tags" Target="../tags/tag2125.xml"/><Relationship Id="rId234" Type="http://schemas.openxmlformats.org/officeDocument/2006/relationships/tags" Target="../tags/tag2141.xml"/><Relationship Id="rId2" Type="http://schemas.openxmlformats.org/officeDocument/2006/relationships/tags" Target="../tags/tag1909.xml"/><Relationship Id="rId29" Type="http://schemas.openxmlformats.org/officeDocument/2006/relationships/tags" Target="../tags/tag1936.xml"/><Relationship Id="rId24" Type="http://schemas.openxmlformats.org/officeDocument/2006/relationships/tags" Target="../tags/tag1931.xml"/><Relationship Id="rId40" Type="http://schemas.openxmlformats.org/officeDocument/2006/relationships/tags" Target="../tags/tag1947.xml"/><Relationship Id="rId45" Type="http://schemas.openxmlformats.org/officeDocument/2006/relationships/tags" Target="../tags/tag1952.xml"/><Relationship Id="rId66" Type="http://schemas.openxmlformats.org/officeDocument/2006/relationships/tags" Target="../tags/tag1973.xml"/><Relationship Id="rId87" Type="http://schemas.openxmlformats.org/officeDocument/2006/relationships/tags" Target="../tags/tag1994.xml"/><Relationship Id="rId110" Type="http://schemas.openxmlformats.org/officeDocument/2006/relationships/tags" Target="../tags/tag2017.xml"/><Relationship Id="rId115" Type="http://schemas.openxmlformats.org/officeDocument/2006/relationships/tags" Target="../tags/tag2022.xml"/><Relationship Id="rId131" Type="http://schemas.openxmlformats.org/officeDocument/2006/relationships/tags" Target="../tags/tag2038.xml"/><Relationship Id="rId136" Type="http://schemas.openxmlformats.org/officeDocument/2006/relationships/tags" Target="../tags/tag2043.xml"/><Relationship Id="rId157" Type="http://schemas.openxmlformats.org/officeDocument/2006/relationships/tags" Target="../tags/tag2064.xml"/><Relationship Id="rId178" Type="http://schemas.openxmlformats.org/officeDocument/2006/relationships/tags" Target="../tags/tag2085.xml"/><Relationship Id="rId61" Type="http://schemas.openxmlformats.org/officeDocument/2006/relationships/tags" Target="../tags/tag1968.xml"/><Relationship Id="rId82" Type="http://schemas.openxmlformats.org/officeDocument/2006/relationships/tags" Target="../tags/tag1989.xml"/><Relationship Id="rId152" Type="http://schemas.openxmlformats.org/officeDocument/2006/relationships/tags" Target="../tags/tag2059.xml"/><Relationship Id="rId173" Type="http://schemas.openxmlformats.org/officeDocument/2006/relationships/tags" Target="../tags/tag2080.xml"/><Relationship Id="rId194" Type="http://schemas.openxmlformats.org/officeDocument/2006/relationships/tags" Target="../tags/tag2101.xml"/><Relationship Id="rId199" Type="http://schemas.openxmlformats.org/officeDocument/2006/relationships/tags" Target="../tags/tag2106.xml"/><Relationship Id="rId203" Type="http://schemas.openxmlformats.org/officeDocument/2006/relationships/tags" Target="../tags/tag2110.xml"/><Relationship Id="rId208" Type="http://schemas.openxmlformats.org/officeDocument/2006/relationships/tags" Target="../tags/tag2115.xml"/><Relationship Id="rId229" Type="http://schemas.openxmlformats.org/officeDocument/2006/relationships/tags" Target="../tags/tag2136.xml"/><Relationship Id="rId19" Type="http://schemas.openxmlformats.org/officeDocument/2006/relationships/tags" Target="../tags/tag1926.xml"/><Relationship Id="rId224" Type="http://schemas.openxmlformats.org/officeDocument/2006/relationships/tags" Target="../tags/tag2131.xml"/><Relationship Id="rId14" Type="http://schemas.openxmlformats.org/officeDocument/2006/relationships/tags" Target="../tags/tag1921.xml"/><Relationship Id="rId30" Type="http://schemas.openxmlformats.org/officeDocument/2006/relationships/tags" Target="../tags/tag1937.xml"/><Relationship Id="rId35" Type="http://schemas.openxmlformats.org/officeDocument/2006/relationships/tags" Target="../tags/tag1942.xml"/><Relationship Id="rId56" Type="http://schemas.openxmlformats.org/officeDocument/2006/relationships/tags" Target="../tags/tag1963.xml"/><Relationship Id="rId77" Type="http://schemas.openxmlformats.org/officeDocument/2006/relationships/tags" Target="../tags/tag1984.xml"/><Relationship Id="rId100" Type="http://schemas.openxmlformats.org/officeDocument/2006/relationships/tags" Target="../tags/tag2007.xml"/><Relationship Id="rId105" Type="http://schemas.openxmlformats.org/officeDocument/2006/relationships/tags" Target="../tags/tag2012.xml"/><Relationship Id="rId126" Type="http://schemas.openxmlformats.org/officeDocument/2006/relationships/tags" Target="../tags/tag2033.xml"/><Relationship Id="rId147" Type="http://schemas.openxmlformats.org/officeDocument/2006/relationships/tags" Target="../tags/tag2054.xml"/><Relationship Id="rId168" Type="http://schemas.openxmlformats.org/officeDocument/2006/relationships/tags" Target="../tags/tag2075.xml"/><Relationship Id="rId8" Type="http://schemas.openxmlformats.org/officeDocument/2006/relationships/tags" Target="../tags/tag1915.xml"/><Relationship Id="rId51" Type="http://schemas.openxmlformats.org/officeDocument/2006/relationships/tags" Target="../tags/tag1958.xml"/><Relationship Id="rId72" Type="http://schemas.openxmlformats.org/officeDocument/2006/relationships/tags" Target="../tags/tag1979.xml"/><Relationship Id="rId93" Type="http://schemas.openxmlformats.org/officeDocument/2006/relationships/tags" Target="../tags/tag2000.xml"/><Relationship Id="rId98" Type="http://schemas.openxmlformats.org/officeDocument/2006/relationships/tags" Target="../tags/tag2005.xml"/><Relationship Id="rId121" Type="http://schemas.openxmlformats.org/officeDocument/2006/relationships/tags" Target="../tags/tag2028.xml"/><Relationship Id="rId142" Type="http://schemas.openxmlformats.org/officeDocument/2006/relationships/tags" Target="../tags/tag2049.xml"/><Relationship Id="rId163" Type="http://schemas.openxmlformats.org/officeDocument/2006/relationships/tags" Target="../tags/tag2070.xml"/><Relationship Id="rId184" Type="http://schemas.openxmlformats.org/officeDocument/2006/relationships/tags" Target="../tags/tag2091.xml"/><Relationship Id="rId189" Type="http://schemas.openxmlformats.org/officeDocument/2006/relationships/tags" Target="../tags/tag2096.xml"/><Relationship Id="rId219" Type="http://schemas.openxmlformats.org/officeDocument/2006/relationships/tags" Target="../tags/tag2126.xml"/><Relationship Id="rId3" Type="http://schemas.openxmlformats.org/officeDocument/2006/relationships/tags" Target="../tags/tag1910.xml"/><Relationship Id="rId214" Type="http://schemas.openxmlformats.org/officeDocument/2006/relationships/tags" Target="../tags/tag2121.xml"/><Relationship Id="rId230" Type="http://schemas.openxmlformats.org/officeDocument/2006/relationships/tags" Target="../tags/tag2137.xml"/><Relationship Id="rId235" Type="http://schemas.openxmlformats.org/officeDocument/2006/relationships/tags" Target="../tags/tag2142.xml"/><Relationship Id="rId25" Type="http://schemas.openxmlformats.org/officeDocument/2006/relationships/tags" Target="../tags/tag1932.xml"/><Relationship Id="rId46" Type="http://schemas.openxmlformats.org/officeDocument/2006/relationships/tags" Target="../tags/tag1953.xml"/><Relationship Id="rId67" Type="http://schemas.openxmlformats.org/officeDocument/2006/relationships/tags" Target="../tags/tag1974.xml"/><Relationship Id="rId116" Type="http://schemas.openxmlformats.org/officeDocument/2006/relationships/tags" Target="../tags/tag2023.xml"/><Relationship Id="rId137" Type="http://schemas.openxmlformats.org/officeDocument/2006/relationships/tags" Target="../tags/tag2044.xml"/><Relationship Id="rId158" Type="http://schemas.openxmlformats.org/officeDocument/2006/relationships/tags" Target="../tags/tag2065.xml"/><Relationship Id="rId20" Type="http://schemas.openxmlformats.org/officeDocument/2006/relationships/tags" Target="../tags/tag1927.xml"/><Relationship Id="rId41" Type="http://schemas.openxmlformats.org/officeDocument/2006/relationships/tags" Target="../tags/tag1948.xml"/><Relationship Id="rId62" Type="http://schemas.openxmlformats.org/officeDocument/2006/relationships/tags" Target="../tags/tag1969.xml"/><Relationship Id="rId83" Type="http://schemas.openxmlformats.org/officeDocument/2006/relationships/tags" Target="../tags/tag1990.xml"/><Relationship Id="rId88" Type="http://schemas.openxmlformats.org/officeDocument/2006/relationships/tags" Target="../tags/tag1995.xml"/><Relationship Id="rId111" Type="http://schemas.openxmlformats.org/officeDocument/2006/relationships/tags" Target="../tags/tag2018.xml"/><Relationship Id="rId132" Type="http://schemas.openxmlformats.org/officeDocument/2006/relationships/tags" Target="../tags/tag2039.xml"/><Relationship Id="rId153" Type="http://schemas.openxmlformats.org/officeDocument/2006/relationships/tags" Target="../tags/tag2060.xml"/><Relationship Id="rId174" Type="http://schemas.openxmlformats.org/officeDocument/2006/relationships/tags" Target="../tags/tag2081.xml"/><Relationship Id="rId179" Type="http://schemas.openxmlformats.org/officeDocument/2006/relationships/tags" Target="../tags/tag2086.xml"/><Relationship Id="rId195" Type="http://schemas.openxmlformats.org/officeDocument/2006/relationships/tags" Target="../tags/tag2102.xml"/><Relationship Id="rId209" Type="http://schemas.openxmlformats.org/officeDocument/2006/relationships/tags" Target="../tags/tag2116.xml"/><Relationship Id="rId190" Type="http://schemas.openxmlformats.org/officeDocument/2006/relationships/tags" Target="../tags/tag2097.xml"/><Relationship Id="rId204" Type="http://schemas.openxmlformats.org/officeDocument/2006/relationships/tags" Target="../tags/tag2111.xml"/><Relationship Id="rId220" Type="http://schemas.openxmlformats.org/officeDocument/2006/relationships/tags" Target="../tags/tag2127.xml"/><Relationship Id="rId225" Type="http://schemas.openxmlformats.org/officeDocument/2006/relationships/tags" Target="../tags/tag2132.xml"/><Relationship Id="rId15" Type="http://schemas.openxmlformats.org/officeDocument/2006/relationships/tags" Target="../tags/tag1922.xml"/><Relationship Id="rId36" Type="http://schemas.openxmlformats.org/officeDocument/2006/relationships/tags" Target="../tags/tag1943.xml"/><Relationship Id="rId57" Type="http://schemas.openxmlformats.org/officeDocument/2006/relationships/tags" Target="../tags/tag1964.xml"/><Relationship Id="rId106" Type="http://schemas.openxmlformats.org/officeDocument/2006/relationships/tags" Target="../tags/tag2013.xml"/><Relationship Id="rId127" Type="http://schemas.openxmlformats.org/officeDocument/2006/relationships/tags" Target="../tags/tag2034.xml"/><Relationship Id="rId10" Type="http://schemas.openxmlformats.org/officeDocument/2006/relationships/tags" Target="../tags/tag1917.xml"/><Relationship Id="rId31" Type="http://schemas.openxmlformats.org/officeDocument/2006/relationships/tags" Target="../tags/tag1938.xml"/><Relationship Id="rId52" Type="http://schemas.openxmlformats.org/officeDocument/2006/relationships/tags" Target="../tags/tag1959.xml"/><Relationship Id="rId73" Type="http://schemas.openxmlformats.org/officeDocument/2006/relationships/tags" Target="../tags/tag1980.xml"/><Relationship Id="rId78" Type="http://schemas.openxmlformats.org/officeDocument/2006/relationships/tags" Target="../tags/tag1985.xml"/><Relationship Id="rId94" Type="http://schemas.openxmlformats.org/officeDocument/2006/relationships/tags" Target="../tags/tag2001.xml"/><Relationship Id="rId99" Type="http://schemas.openxmlformats.org/officeDocument/2006/relationships/tags" Target="../tags/tag2006.xml"/><Relationship Id="rId101" Type="http://schemas.openxmlformats.org/officeDocument/2006/relationships/tags" Target="../tags/tag2008.xml"/><Relationship Id="rId122" Type="http://schemas.openxmlformats.org/officeDocument/2006/relationships/tags" Target="../tags/tag2029.xml"/><Relationship Id="rId143" Type="http://schemas.openxmlformats.org/officeDocument/2006/relationships/tags" Target="../tags/tag2050.xml"/><Relationship Id="rId148" Type="http://schemas.openxmlformats.org/officeDocument/2006/relationships/tags" Target="../tags/tag2055.xml"/><Relationship Id="rId164" Type="http://schemas.openxmlformats.org/officeDocument/2006/relationships/tags" Target="../tags/tag2071.xml"/><Relationship Id="rId169" Type="http://schemas.openxmlformats.org/officeDocument/2006/relationships/tags" Target="../tags/tag2076.xml"/><Relationship Id="rId185" Type="http://schemas.openxmlformats.org/officeDocument/2006/relationships/tags" Target="../tags/tag2092.xml"/><Relationship Id="rId4" Type="http://schemas.openxmlformats.org/officeDocument/2006/relationships/tags" Target="../tags/tag1911.xml"/><Relationship Id="rId9" Type="http://schemas.openxmlformats.org/officeDocument/2006/relationships/tags" Target="../tags/tag1916.xml"/><Relationship Id="rId180" Type="http://schemas.openxmlformats.org/officeDocument/2006/relationships/tags" Target="../tags/tag2087.xml"/><Relationship Id="rId210" Type="http://schemas.openxmlformats.org/officeDocument/2006/relationships/tags" Target="../tags/tag2117.xml"/><Relationship Id="rId215" Type="http://schemas.openxmlformats.org/officeDocument/2006/relationships/tags" Target="../tags/tag2122.xml"/><Relationship Id="rId236" Type="http://schemas.openxmlformats.org/officeDocument/2006/relationships/slideLayout" Target="../slideLayouts/slideLayout2.xml"/><Relationship Id="rId26" Type="http://schemas.openxmlformats.org/officeDocument/2006/relationships/tags" Target="../tags/tag1933.xml"/><Relationship Id="rId231" Type="http://schemas.openxmlformats.org/officeDocument/2006/relationships/tags" Target="../tags/tag2138.xml"/><Relationship Id="rId47" Type="http://schemas.openxmlformats.org/officeDocument/2006/relationships/tags" Target="../tags/tag1954.xml"/><Relationship Id="rId68" Type="http://schemas.openxmlformats.org/officeDocument/2006/relationships/tags" Target="../tags/tag1975.xml"/><Relationship Id="rId89" Type="http://schemas.openxmlformats.org/officeDocument/2006/relationships/tags" Target="../tags/tag1996.xml"/><Relationship Id="rId112" Type="http://schemas.openxmlformats.org/officeDocument/2006/relationships/tags" Target="../tags/tag2019.xml"/><Relationship Id="rId133" Type="http://schemas.openxmlformats.org/officeDocument/2006/relationships/tags" Target="../tags/tag2040.xml"/><Relationship Id="rId154" Type="http://schemas.openxmlformats.org/officeDocument/2006/relationships/tags" Target="../tags/tag2061.xml"/><Relationship Id="rId175" Type="http://schemas.openxmlformats.org/officeDocument/2006/relationships/tags" Target="../tags/tag2082.xml"/><Relationship Id="rId196" Type="http://schemas.openxmlformats.org/officeDocument/2006/relationships/tags" Target="../tags/tag2103.xml"/><Relationship Id="rId200" Type="http://schemas.openxmlformats.org/officeDocument/2006/relationships/tags" Target="../tags/tag2107.xml"/><Relationship Id="rId16" Type="http://schemas.openxmlformats.org/officeDocument/2006/relationships/tags" Target="../tags/tag1923.xml"/><Relationship Id="rId221" Type="http://schemas.openxmlformats.org/officeDocument/2006/relationships/tags" Target="../tags/tag2128.xml"/><Relationship Id="rId37" Type="http://schemas.openxmlformats.org/officeDocument/2006/relationships/tags" Target="../tags/tag1944.xml"/><Relationship Id="rId58" Type="http://schemas.openxmlformats.org/officeDocument/2006/relationships/tags" Target="../tags/tag1965.xml"/><Relationship Id="rId79" Type="http://schemas.openxmlformats.org/officeDocument/2006/relationships/tags" Target="../tags/tag1986.xml"/><Relationship Id="rId102" Type="http://schemas.openxmlformats.org/officeDocument/2006/relationships/tags" Target="../tags/tag2009.xml"/><Relationship Id="rId123" Type="http://schemas.openxmlformats.org/officeDocument/2006/relationships/tags" Target="../tags/tag2030.xml"/><Relationship Id="rId144" Type="http://schemas.openxmlformats.org/officeDocument/2006/relationships/tags" Target="../tags/tag2051.xml"/><Relationship Id="rId90" Type="http://schemas.openxmlformats.org/officeDocument/2006/relationships/tags" Target="../tags/tag1997.xml"/><Relationship Id="rId165" Type="http://schemas.openxmlformats.org/officeDocument/2006/relationships/tags" Target="../tags/tag2072.xml"/><Relationship Id="rId186" Type="http://schemas.openxmlformats.org/officeDocument/2006/relationships/tags" Target="../tags/tag2093.xml"/><Relationship Id="rId211" Type="http://schemas.openxmlformats.org/officeDocument/2006/relationships/tags" Target="../tags/tag2118.xml"/><Relationship Id="rId232" Type="http://schemas.openxmlformats.org/officeDocument/2006/relationships/tags" Target="../tags/tag2139.xml"/><Relationship Id="rId27" Type="http://schemas.openxmlformats.org/officeDocument/2006/relationships/tags" Target="../tags/tag1934.xml"/><Relationship Id="rId48" Type="http://schemas.openxmlformats.org/officeDocument/2006/relationships/tags" Target="../tags/tag1955.xml"/><Relationship Id="rId69" Type="http://schemas.openxmlformats.org/officeDocument/2006/relationships/tags" Target="../tags/tag1976.xml"/><Relationship Id="rId113" Type="http://schemas.openxmlformats.org/officeDocument/2006/relationships/tags" Target="../tags/tag2020.xml"/><Relationship Id="rId134" Type="http://schemas.openxmlformats.org/officeDocument/2006/relationships/tags" Target="../tags/tag20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17" Type="http://schemas.openxmlformats.org/officeDocument/2006/relationships/tags" Target="../tags/tag116.xml"/><Relationship Id="rId299" Type="http://schemas.openxmlformats.org/officeDocument/2006/relationships/tags" Target="../tags/tag298.xml"/><Relationship Id="rId21" Type="http://schemas.openxmlformats.org/officeDocument/2006/relationships/tags" Target="../tags/tag20.xml"/><Relationship Id="rId63" Type="http://schemas.openxmlformats.org/officeDocument/2006/relationships/tags" Target="../tags/tag62.xml"/><Relationship Id="rId159" Type="http://schemas.openxmlformats.org/officeDocument/2006/relationships/tags" Target="../tags/tag158.xml"/><Relationship Id="rId324" Type="http://schemas.openxmlformats.org/officeDocument/2006/relationships/tags" Target="../tags/tag323.xml"/><Relationship Id="rId366" Type="http://schemas.openxmlformats.org/officeDocument/2006/relationships/tags" Target="../tags/tag365.xml"/><Relationship Id="rId531" Type="http://schemas.openxmlformats.org/officeDocument/2006/relationships/tags" Target="../tags/tag530.xml"/><Relationship Id="rId170" Type="http://schemas.openxmlformats.org/officeDocument/2006/relationships/tags" Target="../tags/tag169.xml"/><Relationship Id="rId226" Type="http://schemas.openxmlformats.org/officeDocument/2006/relationships/tags" Target="../tags/tag225.xml"/><Relationship Id="rId433" Type="http://schemas.openxmlformats.org/officeDocument/2006/relationships/tags" Target="../tags/tag432.xml"/><Relationship Id="rId268" Type="http://schemas.openxmlformats.org/officeDocument/2006/relationships/tags" Target="../tags/tag267.xml"/><Relationship Id="rId475" Type="http://schemas.openxmlformats.org/officeDocument/2006/relationships/tags" Target="../tags/tag474.xml"/><Relationship Id="rId32" Type="http://schemas.openxmlformats.org/officeDocument/2006/relationships/tags" Target="../tags/tag31.xml"/><Relationship Id="rId74" Type="http://schemas.openxmlformats.org/officeDocument/2006/relationships/tags" Target="../tags/tag73.xml"/><Relationship Id="rId128" Type="http://schemas.openxmlformats.org/officeDocument/2006/relationships/tags" Target="../tags/tag127.xml"/><Relationship Id="rId335" Type="http://schemas.openxmlformats.org/officeDocument/2006/relationships/tags" Target="../tags/tag334.xml"/><Relationship Id="rId377" Type="http://schemas.openxmlformats.org/officeDocument/2006/relationships/tags" Target="../tags/tag376.xml"/><Relationship Id="rId500" Type="http://schemas.openxmlformats.org/officeDocument/2006/relationships/tags" Target="../tags/tag499.xml"/><Relationship Id="rId542" Type="http://schemas.openxmlformats.org/officeDocument/2006/relationships/tags" Target="../tags/tag541.xml"/><Relationship Id="rId5" Type="http://schemas.openxmlformats.org/officeDocument/2006/relationships/tags" Target="../tags/tag4.xml"/><Relationship Id="rId181" Type="http://schemas.openxmlformats.org/officeDocument/2006/relationships/tags" Target="../tags/tag180.xml"/><Relationship Id="rId237" Type="http://schemas.openxmlformats.org/officeDocument/2006/relationships/tags" Target="../tags/tag236.xml"/><Relationship Id="rId402" Type="http://schemas.openxmlformats.org/officeDocument/2006/relationships/tags" Target="../tags/tag401.xml"/><Relationship Id="rId279" Type="http://schemas.openxmlformats.org/officeDocument/2006/relationships/tags" Target="../tags/tag278.xml"/><Relationship Id="rId444" Type="http://schemas.openxmlformats.org/officeDocument/2006/relationships/tags" Target="../tags/tag443.xml"/><Relationship Id="rId486" Type="http://schemas.openxmlformats.org/officeDocument/2006/relationships/tags" Target="../tags/tag485.xml"/><Relationship Id="rId43" Type="http://schemas.openxmlformats.org/officeDocument/2006/relationships/tags" Target="../tags/tag42.xml"/><Relationship Id="rId139" Type="http://schemas.openxmlformats.org/officeDocument/2006/relationships/tags" Target="../tags/tag138.xml"/><Relationship Id="rId290" Type="http://schemas.openxmlformats.org/officeDocument/2006/relationships/tags" Target="../tags/tag289.xml"/><Relationship Id="rId304" Type="http://schemas.openxmlformats.org/officeDocument/2006/relationships/tags" Target="../tags/tag303.xml"/><Relationship Id="rId346" Type="http://schemas.openxmlformats.org/officeDocument/2006/relationships/tags" Target="../tags/tag345.xml"/><Relationship Id="rId388" Type="http://schemas.openxmlformats.org/officeDocument/2006/relationships/tags" Target="../tags/tag387.xml"/><Relationship Id="rId511" Type="http://schemas.openxmlformats.org/officeDocument/2006/relationships/tags" Target="../tags/tag510.xml"/><Relationship Id="rId553" Type="http://schemas.openxmlformats.org/officeDocument/2006/relationships/image" Target="../media/image4.wmf"/><Relationship Id="rId85" Type="http://schemas.openxmlformats.org/officeDocument/2006/relationships/tags" Target="../tags/tag84.xml"/><Relationship Id="rId150" Type="http://schemas.openxmlformats.org/officeDocument/2006/relationships/tags" Target="../tags/tag149.xml"/><Relationship Id="rId192" Type="http://schemas.openxmlformats.org/officeDocument/2006/relationships/tags" Target="../tags/tag191.xml"/><Relationship Id="rId206" Type="http://schemas.openxmlformats.org/officeDocument/2006/relationships/tags" Target="../tags/tag205.xml"/><Relationship Id="rId413" Type="http://schemas.openxmlformats.org/officeDocument/2006/relationships/tags" Target="../tags/tag412.xml"/><Relationship Id="rId248" Type="http://schemas.openxmlformats.org/officeDocument/2006/relationships/tags" Target="../tags/tag247.xml"/><Relationship Id="rId455" Type="http://schemas.openxmlformats.org/officeDocument/2006/relationships/tags" Target="../tags/tag454.xml"/><Relationship Id="rId497" Type="http://schemas.openxmlformats.org/officeDocument/2006/relationships/tags" Target="../tags/tag496.xml"/><Relationship Id="rId12" Type="http://schemas.openxmlformats.org/officeDocument/2006/relationships/tags" Target="../tags/tag11.xml"/><Relationship Id="rId108" Type="http://schemas.openxmlformats.org/officeDocument/2006/relationships/tags" Target="../tags/tag107.xml"/><Relationship Id="rId315" Type="http://schemas.openxmlformats.org/officeDocument/2006/relationships/tags" Target="../tags/tag314.xml"/><Relationship Id="rId357" Type="http://schemas.openxmlformats.org/officeDocument/2006/relationships/tags" Target="../tags/tag356.xml"/><Relationship Id="rId522" Type="http://schemas.openxmlformats.org/officeDocument/2006/relationships/tags" Target="../tags/tag521.xml"/><Relationship Id="rId54" Type="http://schemas.openxmlformats.org/officeDocument/2006/relationships/tags" Target="../tags/tag53.xml"/><Relationship Id="rId96" Type="http://schemas.openxmlformats.org/officeDocument/2006/relationships/tags" Target="../tags/tag95.xml"/><Relationship Id="rId161" Type="http://schemas.openxmlformats.org/officeDocument/2006/relationships/tags" Target="../tags/tag160.xml"/><Relationship Id="rId217" Type="http://schemas.openxmlformats.org/officeDocument/2006/relationships/tags" Target="../tags/tag216.xml"/><Relationship Id="rId399" Type="http://schemas.openxmlformats.org/officeDocument/2006/relationships/tags" Target="../tags/tag398.xml"/><Relationship Id="rId259" Type="http://schemas.openxmlformats.org/officeDocument/2006/relationships/tags" Target="../tags/tag258.xml"/><Relationship Id="rId424" Type="http://schemas.openxmlformats.org/officeDocument/2006/relationships/tags" Target="../tags/tag423.xml"/><Relationship Id="rId466" Type="http://schemas.openxmlformats.org/officeDocument/2006/relationships/tags" Target="../tags/tag465.xml"/><Relationship Id="rId23" Type="http://schemas.openxmlformats.org/officeDocument/2006/relationships/tags" Target="../tags/tag22.xml"/><Relationship Id="rId119" Type="http://schemas.openxmlformats.org/officeDocument/2006/relationships/tags" Target="../tags/tag118.xml"/><Relationship Id="rId270" Type="http://schemas.openxmlformats.org/officeDocument/2006/relationships/tags" Target="../tags/tag269.xml"/><Relationship Id="rId326" Type="http://schemas.openxmlformats.org/officeDocument/2006/relationships/tags" Target="../tags/tag325.xml"/><Relationship Id="rId533" Type="http://schemas.openxmlformats.org/officeDocument/2006/relationships/tags" Target="../tags/tag532.xml"/><Relationship Id="rId65" Type="http://schemas.openxmlformats.org/officeDocument/2006/relationships/tags" Target="../tags/tag64.xml"/><Relationship Id="rId130" Type="http://schemas.openxmlformats.org/officeDocument/2006/relationships/tags" Target="../tags/tag129.xml"/><Relationship Id="rId368" Type="http://schemas.openxmlformats.org/officeDocument/2006/relationships/tags" Target="../tags/tag367.xml"/><Relationship Id="rId172" Type="http://schemas.openxmlformats.org/officeDocument/2006/relationships/tags" Target="../tags/tag171.xml"/><Relationship Id="rId228" Type="http://schemas.openxmlformats.org/officeDocument/2006/relationships/tags" Target="../tags/tag227.xml"/><Relationship Id="rId435" Type="http://schemas.openxmlformats.org/officeDocument/2006/relationships/tags" Target="../tags/tag434.xml"/><Relationship Id="rId477" Type="http://schemas.openxmlformats.org/officeDocument/2006/relationships/tags" Target="../tags/tag476.xml"/><Relationship Id="rId281" Type="http://schemas.openxmlformats.org/officeDocument/2006/relationships/tags" Target="../tags/tag280.xml"/><Relationship Id="rId337" Type="http://schemas.openxmlformats.org/officeDocument/2006/relationships/tags" Target="../tags/tag336.xml"/><Relationship Id="rId502" Type="http://schemas.openxmlformats.org/officeDocument/2006/relationships/tags" Target="../tags/tag501.xml"/><Relationship Id="rId34" Type="http://schemas.openxmlformats.org/officeDocument/2006/relationships/tags" Target="../tags/tag33.xml"/><Relationship Id="rId76" Type="http://schemas.openxmlformats.org/officeDocument/2006/relationships/tags" Target="../tags/tag75.xml"/><Relationship Id="rId141" Type="http://schemas.openxmlformats.org/officeDocument/2006/relationships/tags" Target="../tags/tag140.xml"/><Relationship Id="rId379" Type="http://schemas.openxmlformats.org/officeDocument/2006/relationships/tags" Target="../tags/tag378.xml"/><Relationship Id="rId544" Type="http://schemas.openxmlformats.org/officeDocument/2006/relationships/tags" Target="../tags/tag543.xml"/><Relationship Id="rId7" Type="http://schemas.openxmlformats.org/officeDocument/2006/relationships/tags" Target="../tags/tag6.xml"/><Relationship Id="rId183" Type="http://schemas.openxmlformats.org/officeDocument/2006/relationships/tags" Target="../tags/tag182.xml"/><Relationship Id="rId239" Type="http://schemas.openxmlformats.org/officeDocument/2006/relationships/tags" Target="../tags/tag238.xml"/><Relationship Id="rId390" Type="http://schemas.openxmlformats.org/officeDocument/2006/relationships/tags" Target="../tags/tag389.xml"/><Relationship Id="rId404" Type="http://schemas.openxmlformats.org/officeDocument/2006/relationships/tags" Target="../tags/tag403.xml"/><Relationship Id="rId446" Type="http://schemas.openxmlformats.org/officeDocument/2006/relationships/tags" Target="../tags/tag445.xml"/><Relationship Id="rId250" Type="http://schemas.openxmlformats.org/officeDocument/2006/relationships/tags" Target="../tags/tag249.xml"/><Relationship Id="rId292" Type="http://schemas.openxmlformats.org/officeDocument/2006/relationships/tags" Target="../tags/tag291.xml"/><Relationship Id="rId306" Type="http://schemas.openxmlformats.org/officeDocument/2006/relationships/tags" Target="../tags/tag305.xml"/><Relationship Id="rId488" Type="http://schemas.openxmlformats.org/officeDocument/2006/relationships/tags" Target="../tags/tag487.xml"/><Relationship Id="rId45" Type="http://schemas.openxmlformats.org/officeDocument/2006/relationships/tags" Target="../tags/tag44.xml"/><Relationship Id="rId87" Type="http://schemas.openxmlformats.org/officeDocument/2006/relationships/tags" Target="../tags/tag86.xml"/><Relationship Id="rId110" Type="http://schemas.openxmlformats.org/officeDocument/2006/relationships/tags" Target="../tags/tag109.xml"/><Relationship Id="rId348" Type="http://schemas.openxmlformats.org/officeDocument/2006/relationships/tags" Target="../tags/tag347.xml"/><Relationship Id="rId513" Type="http://schemas.openxmlformats.org/officeDocument/2006/relationships/tags" Target="../tags/tag512.xml"/><Relationship Id="rId555" Type="http://schemas.openxmlformats.org/officeDocument/2006/relationships/image" Target="../media/image6.wmf"/><Relationship Id="rId152" Type="http://schemas.openxmlformats.org/officeDocument/2006/relationships/tags" Target="../tags/tag151.xml"/><Relationship Id="rId194" Type="http://schemas.openxmlformats.org/officeDocument/2006/relationships/tags" Target="../tags/tag193.xml"/><Relationship Id="rId208" Type="http://schemas.openxmlformats.org/officeDocument/2006/relationships/tags" Target="../tags/tag207.xml"/><Relationship Id="rId415" Type="http://schemas.openxmlformats.org/officeDocument/2006/relationships/tags" Target="../tags/tag414.xml"/><Relationship Id="rId457" Type="http://schemas.openxmlformats.org/officeDocument/2006/relationships/tags" Target="../tags/tag456.xml"/><Relationship Id="rId261" Type="http://schemas.openxmlformats.org/officeDocument/2006/relationships/tags" Target="../tags/tag260.xml"/><Relationship Id="rId499" Type="http://schemas.openxmlformats.org/officeDocument/2006/relationships/tags" Target="../tags/tag498.xml"/><Relationship Id="rId14" Type="http://schemas.openxmlformats.org/officeDocument/2006/relationships/tags" Target="../tags/tag13.xml"/><Relationship Id="rId56" Type="http://schemas.openxmlformats.org/officeDocument/2006/relationships/tags" Target="../tags/tag55.xml"/><Relationship Id="rId317" Type="http://schemas.openxmlformats.org/officeDocument/2006/relationships/tags" Target="../tags/tag316.xml"/><Relationship Id="rId359" Type="http://schemas.openxmlformats.org/officeDocument/2006/relationships/tags" Target="../tags/tag358.xml"/><Relationship Id="rId524" Type="http://schemas.openxmlformats.org/officeDocument/2006/relationships/tags" Target="../tags/tag523.xml"/><Relationship Id="rId98" Type="http://schemas.openxmlformats.org/officeDocument/2006/relationships/tags" Target="../tags/tag97.xml"/><Relationship Id="rId121" Type="http://schemas.openxmlformats.org/officeDocument/2006/relationships/tags" Target="../tags/tag120.xml"/><Relationship Id="rId163" Type="http://schemas.openxmlformats.org/officeDocument/2006/relationships/tags" Target="../tags/tag162.xml"/><Relationship Id="rId219" Type="http://schemas.openxmlformats.org/officeDocument/2006/relationships/tags" Target="../tags/tag218.xml"/><Relationship Id="rId370" Type="http://schemas.openxmlformats.org/officeDocument/2006/relationships/tags" Target="../tags/tag369.xml"/><Relationship Id="rId426" Type="http://schemas.openxmlformats.org/officeDocument/2006/relationships/tags" Target="../tags/tag425.xml"/><Relationship Id="rId230" Type="http://schemas.openxmlformats.org/officeDocument/2006/relationships/tags" Target="../tags/tag229.xml"/><Relationship Id="rId468" Type="http://schemas.openxmlformats.org/officeDocument/2006/relationships/tags" Target="../tags/tag467.xml"/><Relationship Id="rId25" Type="http://schemas.openxmlformats.org/officeDocument/2006/relationships/tags" Target="../tags/tag24.xml"/><Relationship Id="rId67" Type="http://schemas.openxmlformats.org/officeDocument/2006/relationships/tags" Target="../tags/tag66.xml"/><Relationship Id="rId272" Type="http://schemas.openxmlformats.org/officeDocument/2006/relationships/tags" Target="../tags/tag271.xml"/><Relationship Id="rId328" Type="http://schemas.openxmlformats.org/officeDocument/2006/relationships/tags" Target="../tags/tag327.xml"/><Relationship Id="rId535" Type="http://schemas.openxmlformats.org/officeDocument/2006/relationships/tags" Target="../tags/tag534.xml"/><Relationship Id="rId132" Type="http://schemas.openxmlformats.org/officeDocument/2006/relationships/tags" Target="../tags/tag131.xml"/><Relationship Id="rId174" Type="http://schemas.openxmlformats.org/officeDocument/2006/relationships/tags" Target="../tags/tag173.xml"/><Relationship Id="rId381" Type="http://schemas.openxmlformats.org/officeDocument/2006/relationships/tags" Target="../tags/tag380.xml"/><Relationship Id="rId241" Type="http://schemas.openxmlformats.org/officeDocument/2006/relationships/tags" Target="../tags/tag240.xml"/><Relationship Id="rId437" Type="http://schemas.openxmlformats.org/officeDocument/2006/relationships/tags" Target="../tags/tag436.xml"/><Relationship Id="rId479" Type="http://schemas.openxmlformats.org/officeDocument/2006/relationships/tags" Target="../tags/tag478.xml"/><Relationship Id="rId15" Type="http://schemas.openxmlformats.org/officeDocument/2006/relationships/tags" Target="../tags/tag14.xml"/><Relationship Id="rId36" Type="http://schemas.openxmlformats.org/officeDocument/2006/relationships/tags" Target="../tags/tag35.xml"/><Relationship Id="rId57" Type="http://schemas.openxmlformats.org/officeDocument/2006/relationships/tags" Target="../tags/tag56.xml"/><Relationship Id="rId262" Type="http://schemas.openxmlformats.org/officeDocument/2006/relationships/tags" Target="../tags/tag261.xml"/><Relationship Id="rId283" Type="http://schemas.openxmlformats.org/officeDocument/2006/relationships/tags" Target="../tags/tag282.xml"/><Relationship Id="rId318" Type="http://schemas.openxmlformats.org/officeDocument/2006/relationships/tags" Target="../tags/tag317.xml"/><Relationship Id="rId339" Type="http://schemas.openxmlformats.org/officeDocument/2006/relationships/tags" Target="../tags/tag338.xml"/><Relationship Id="rId490" Type="http://schemas.openxmlformats.org/officeDocument/2006/relationships/tags" Target="../tags/tag489.xml"/><Relationship Id="rId504" Type="http://schemas.openxmlformats.org/officeDocument/2006/relationships/tags" Target="../tags/tag503.xml"/><Relationship Id="rId525" Type="http://schemas.openxmlformats.org/officeDocument/2006/relationships/tags" Target="../tags/tag524.xml"/><Relationship Id="rId546" Type="http://schemas.openxmlformats.org/officeDocument/2006/relationships/tags" Target="../tags/tag545.xml"/><Relationship Id="rId78" Type="http://schemas.openxmlformats.org/officeDocument/2006/relationships/tags" Target="../tags/tag77.xml"/><Relationship Id="rId99" Type="http://schemas.openxmlformats.org/officeDocument/2006/relationships/tags" Target="../tags/tag98.xml"/><Relationship Id="rId101" Type="http://schemas.openxmlformats.org/officeDocument/2006/relationships/tags" Target="../tags/tag100.xml"/><Relationship Id="rId122" Type="http://schemas.openxmlformats.org/officeDocument/2006/relationships/tags" Target="../tags/tag121.xml"/><Relationship Id="rId143" Type="http://schemas.openxmlformats.org/officeDocument/2006/relationships/tags" Target="../tags/tag142.xml"/><Relationship Id="rId164" Type="http://schemas.openxmlformats.org/officeDocument/2006/relationships/tags" Target="../tags/tag163.xml"/><Relationship Id="rId185" Type="http://schemas.openxmlformats.org/officeDocument/2006/relationships/tags" Target="../tags/tag184.xml"/><Relationship Id="rId350" Type="http://schemas.openxmlformats.org/officeDocument/2006/relationships/tags" Target="../tags/tag349.xml"/><Relationship Id="rId371" Type="http://schemas.openxmlformats.org/officeDocument/2006/relationships/tags" Target="../tags/tag370.xml"/><Relationship Id="rId406" Type="http://schemas.openxmlformats.org/officeDocument/2006/relationships/tags" Target="../tags/tag405.xml"/><Relationship Id="rId9" Type="http://schemas.openxmlformats.org/officeDocument/2006/relationships/tags" Target="../tags/tag8.xml"/><Relationship Id="rId210" Type="http://schemas.openxmlformats.org/officeDocument/2006/relationships/tags" Target="../tags/tag209.xml"/><Relationship Id="rId392" Type="http://schemas.openxmlformats.org/officeDocument/2006/relationships/tags" Target="../tags/tag391.xml"/><Relationship Id="rId427" Type="http://schemas.openxmlformats.org/officeDocument/2006/relationships/tags" Target="../tags/tag426.xml"/><Relationship Id="rId448" Type="http://schemas.openxmlformats.org/officeDocument/2006/relationships/tags" Target="../tags/tag447.xml"/><Relationship Id="rId469" Type="http://schemas.openxmlformats.org/officeDocument/2006/relationships/tags" Target="../tags/tag468.xml"/><Relationship Id="rId26" Type="http://schemas.openxmlformats.org/officeDocument/2006/relationships/tags" Target="../tags/tag25.xml"/><Relationship Id="rId231" Type="http://schemas.openxmlformats.org/officeDocument/2006/relationships/tags" Target="../tags/tag230.xml"/><Relationship Id="rId252" Type="http://schemas.openxmlformats.org/officeDocument/2006/relationships/tags" Target="../tags/tag251.xml"/><Relationship Id="rId273" Type="http://schemas.openxmlformats.org/officeDocument/2006/relationships/tags" Target="../tags/tag272.xml"/><Relationship Id="rId294" Type="http://schemas.openxmlformats.org/officeDocument/2006/relationships/tags" Target="../tags/tag293.xml"/><Relationship Id="rId308" Type="http://schemas.openxmlformats.org/officeDocument/2006/relationships/tags" Target="../tags/tag307.xml"/><Relationship Id="rId329" Type="http://schemas.openxmlformats.org/officeDocument/2006/relationships/tags" Target="../tags/tag328.xml"/><Relationship Id="rId480" Type="http://schemas.openxmlformats.org/officeDocument/2006/relationships/tags" Target="../tags/tag479.xml"/><Relationship Id="rId515" Type="http://schemas.openxmlformats.org/officeDocument/2006/relationships/tags" Target="../tags/tag514.xml"/><Relationship Id="rId536" Type="http://schemas.openxmlformats.org/officeDocument/2006/relationships/tags" Target="../tags/tag535.xml"/><Relationship Id="rId47" Type="http://schemas.openxmlformats.org/officeDocument/2006/relationships/tags" Target="../tags/tag46.xml"/><Relationship Id="rId68" Type="http://schemas.openxmlformats.org/officeDocument/2006/relationships/tags" Target="../tags/tag67.xml"/><Relationship Id="rId89" Type="http://schemas.openxmlformats.org/officeDocument/2006/relationships/tags" Target="../tags/tag88.xml"/><Relationship Id="rId112" Type="http://schemas.openxmlformats.org/officeDocument/2006/relationships/tags" Target="../tags/tag111.xml"/><Relationship Id="rId133" Type="http://schemas.openxmlformats.org/officeDocument/2006/relationships/tags" Target="../tags/tag132.xml"/><Relationship Id="rId154" Type="http://schemas.openxmlformats.org/officeDocument/2006/relationships/tags" Target="../tags/tag153.xml"/><Relationship Id="rId175" Type="http://schemas.openxmlformats.org/officeDocument/2006/relationships/tags" Target="../tags/tag174.xml"/><Relationship Id="rId340" Type="http://schemas.openxmlformats.org/officeDocument/2006/relationships/tags" Target="../tags/tag339.xml"/><Relationship Id="rId361" Type="http://schemas.openxmlformats.org/officeDocument/2006/relationships/tags" Target="../tags/tag360.xml"/><Relationship Id="rId196" Type="http://schemas.openxmlformats.org/officeDocument/2006/relationships/tags" Target="../tags/tag195.xml"/><Relationship Id="rId200" Type="http://schemas.openxmlformats.org/officeDocument/2006/relationships/tags" Target="../tags/tag199.xml"/><Relationship Id="rId382" Type="http://schemas.openxmlformats.org/officeDocument/2006/relationships/tags" Target="../tags/tag381.xml"/><Relationship Id="rId417" Type="http://schemas.openxmlformats.org/officeDocument/2006/relationships/tags" Target="../tags/tag416.xml"/><Relationship Id="rId438" Type="http://schemas.openxmlformats.org/officeDocument/2006/relationships/tags" Target="../tags/tag437.xml"/><Relationship Id="rId459" Type="http://schemas.openxmlformats.org/officeDocument/2006/relationships/tags" Target="../tags/tag458.xml"/><Relationship Id="rId16" Type="http://schemas.openxmlformats.org/officeDocument/2006/relationships/tags" Target="../tags/tag15.xml"/><Relationship Id="rId221" Type="http://schemas.openxmlformats.org/officeDocument/2006/relationships/tags" Target="../tags/tag220.xml"/><Relationship Id="rId242" Type="http://schemas.openxmlformats.org/officeDocument/2006/relationships/tags" Target="../tags/tag241.xml"/><Relationship Id="rId263" Type="http://schemas.openxmlformats.org/officeDocument/2006/relationships/tags" Target="../tags/tag262.xml"/><Relationship Id="rId284" Type="http://schemas.openxmlformats.org/officeDocument/2006/relationships/tags" Target="../tags/tag283.xml"/><Relationship Id="rId319" Type="http://schemas.openxmlformats.org/officeDocument/2006/relationships/tags" Target="../tags/tag318.xml"/><Relationship Id="rId470" Type="http://schemas.openxmlformats.org/officeDocument/2006/relationships/tags" Target="../tags/tag469.xml"/><Relationship Id="rId491" Type="http://schemas.openxmlformats.org/officeDocument/2006/relationships/tags" Target="../tags/tag490.xml"/><Relationship Id="rId505" Type="http://schemas.openxmlformats.org/officeDocument/2006/relationships/tags" Target="../tags/tag504.xml"/><Relationship Id="rId526" Type="http://schemas.openxmlformats.org/officeDocument/2006/relationships/tags" Target="../tags/tag525.xml"/><Relationship Id="rId37" Type="http://schemas.openxmlformats.org/officeDocument/2006/relationships/tags" Target="../tags/tag36.xml"/><Relationship Id="rId58" Type="http://schemas.openxmlformats.org/officeDocument/2006/relationships/tags" Target="../tags/tag57.xml"/><Relationship Id="rId79" Type="http://schemas.openxmlformats.org/officeDocument/2006/relationships/tags" Target="../tags/tag78.xml"/><Relationship Id="rId102" Type="http://schemas.openxmlformats.org/officeDocument/2006/relationships/tags" Target="../tags/tag101.xml"/><Relationship Id="rId123" Type="http://schemas.openxmlformats.org/officeDocument/2006/relationships/tags" Target="../tags/tag122.xml"/><Relationship Id="rId144" Type="http://schemas.openxmlformats.org/officeDocument/2006/relationships/tags" Target="../tags/tag143.xml"/><Relationship Id="rId330" Type="http://schemas.openxmlformats.org/officeDocument/2006/relationships/tags" Target="../tags/tag329.xml"/><Relationship Id="rId547" Type="http://schemas.openxmlformats.org/officeDocument/2006/relationships/tags" Target="../tags/tag546.xml"/><Relationship Id="rId90" Type="http://schemas.openxmlformats.org/officeDocument/2006/relationships/tags" Target="../tags/tag89.xml"/><Relationship Id="rId165" Type="http://schemas.openxmlformats.org/officeDocument/2006/relationships/tags" Target="../tags/tag164.xml"/><Relationship Id="rId186" Type="http://schemas.openxmlformats.org/officeDocument/2006/relationships/tags" Target="../tags/tag185.xml"/><Relationship Id="rId351" Type="http://schemas.openxmlformats.org/officeDocument/2006/relationships/tags" Target="../tags/tag350.xml"/><Relationship Id="rId372" Type="http://schemas.openxmlformats.org/officeDocument/2006/relationships/tags" Target="../tags/tag371.xml"/><Relationship Id="rId393" Type="http://schemas.openxmlformats.org/officeDocument/2006/relationships/tags" Target="../tags/tag392.xml"/><Relationship Id="rId407" Type="http://schemas.openxmlformats.org/officeDocument/2006/relationships/tags" Target="../tags/tag406.xml"/><Relationship Id="rId428" Type="http://schemas.openxmlformats.org/officeDocument/2006/relationships/tags" Target="../tags/tag427.xml"/><Relationship Id="rId449" Type="http://schemas.openxmlformats.org/officeDocument/2006/relationships/tags" Target="../tags/tag448.xml"/><Relationship Id="rId211" Type="http://schemas.openxmlformats.org/officeDocument/2006/relationships/tags" Target="../tags/tag210.xml"/><Relationship Id="rId232" Type="http://schemas.openxmlformats.org/officeDocument/2006/relationships/tags" Target="../tags/tag231.xml"/><Relationship Id="rId253" Type="http://schemas.openxmlformats.org/officeDocument/2006/relationships/tags" Target="../tags/tag252.xml"/><Relationship Id="rId274" Type="http://schemas.openxmlformats.org/officeDocument/2006/relationships/tags" Target="../tags/tag273.xml"/><Relationship Id="rId295" Type="http://schemas.openxmlformats.org/officeDocument/2006/relationships/tags" Target="../tags/tag294.xml"/><Relationship Id="rId309" Type="http://schemas.openxmlformats.org/officeDocument/2006/relationships/tags" Target="../tags/tag308.xml"/><Relationship Id="rId460" Type="http://schemas.openxmlformats.org/officeDocument/2006/relationships/tags" Target="../tags/tag459.xml"/><Relationship Id="rId481" Type="http://schemas.openxmlformats.org/officeDocument/2006/relationships/tags" Target="../tags/tag480.xml"/><Relationship Id="rId516" Type="http://schemas.openxmlformats.org/officeDocument/2006/relationships/tags" Target="../tags/tag515.xml"/><Relationship Id="rId27" Type="http://schemas.openxmlformats.org/officeDocument/2006/relationships/tags" Target="../tags/tag26.xml"/><Relationship Id="rId48" Type="http://schemas.openxmlformats.org/officeDocument/2006/relationships/tags" Target="../tags/tag47.xml"/><Relationship Id="rId69" Type="http://schemas.openxmlformats.org/officeDocument/2006/relationships/tags" Target="../tags/tag68.xml"/><Relationship Id="rId113" Type="http://schemas.openxmlformats.org/officeDocument/2006/relationships/tags" Target="../tags/tag112.xml"/><Relationship Id="rId134" Type="http://schemas.openxmlformats.org/officeDocument/2006/relationships/tags" Target="../tags/tag133.xml"/><Relationship Id="rId320" Type="http://schemas.openxmlformats.org/officeDocument/2006/relationships/tags" Target="../tags/tag319.xml"/><Relationship Id="rId537" Type="http://schemas.openxmlformats.org/officeDocument/2006/relationships/tags" Target="../tags/tag536.xml"/><Relationship Id="rId80" Type="http://schemas.openxmlformats.org/officeDocument/2006/relationships/tags" Target="../tags/tag79.xml"/><Relationship Id="rId155" Type="http://schemas.openxmlformats.org/officeDocument/2006/relationships/tags" Target="../tags/tag154.xml"/><Relationship Id="rId176" Type="http://schemas.openxmlformats.org/officeDocument/2006/relationships/tags" Target="../tags/tag175.xml"/><Relationship Id="rId197" Type="http://schemas.openxmlformats.org/officeDocument/2006/relationships/tags" Target="../tags/tag196.xml"/><Relationship Id="rId341" Type="http://schemas.openxmlformats.org/officeDocument/2006/relationships/tags" Target="../tags/tag340.xml"/><Relationship Id="rId362" Type="http://schemas.openxmlformats.org/officeDocument/2006/relationships/tags" Target="../tags/tag361.xml"/><Relationship Id="rId383" Type="http://schemas.openxmlformats.org/officeDocument/2006/relationships/tags" Target="../tags/tag382.xml"/><Relationship Id="rId418" Type="http://schemas.openxmlformats.org/officeDocument/2006/relationships/tags" Target="../tags/tag417.xml"/><Relationship Id="rId439" Type="http://schemas.openxmlformats.org/officeDocument/2006/relationships/tags" Target="../tags/tag438.xml"/><Relationship Id="rId201" Type="http://schemas.openxmlformats.org/officeDocument/2006/relationships/tags" Target="../tags/tag200.xml"/><Relationship Id="rId222" Type="http://schemas.openxmlformats.org/officeDocument/2006/relationships/tags" Target="../tags/tag221.xml"/><Relationship Id="rId243" Type="http://schemas.openxmlformats.org/officeDocument/2006/relationships/tags" Target="../tags/tag242.xml"/><Relationship Id="rId264" Type="http://schemas.openxmlformats.org/officeDocument/2006/relationships/tags" Target="../tags/tag263.xml"/><Relationship Id="rId285" Type="http://schemas.openxmlformats.org/officeDocument/2006/relationships/tags" Target="../tags/tag284.xml"/><Relationship Id="rId450" Type="http://schemas.openxmlformats.org/officeDocument/2006/relationships/tags" Target="../tags/tag449.xml"/><Relationship Id="rId471" Type="http://schemas.openxmlformats.org/officeDocument/2006/relationships/tags" Target="../tags/tag470.xml"/><Relationship Id="rId506" Type="http://schemas.openxmlformats.org/officeDocument/2006/relationships/tags" Target="../tags/tag505.xml"/><Relationship Id="rId17" Type="http://schemas.openxmlformats.org/officeDocument/2006/relationships/tags" Target="../tags/tag16.xml"/><Relationship Id="rId38" Type="http://schemas.openxmlformats.org/officeDocument/2006/relationships/tags" Target="../tags/tag37.xml"/><Relationship Id="rId59" Type="http://schemas.openxmlformats.org/officeDocument/2006/relationships/tags" Target="../tags/tag58.xml"/><Relationship Id="rId103" Type="http://schemas.openxmlformats.org/officeDocument/2006/relationships/tags" Target="../tags/tag102.xml"/><Relationship Id="rId124" Type="http://schemas.openxmlformats.org/officeDocument/2006/relationships/tags" Target="../tags/tag123.xml"/><Relationship Id="rId310" Type="http://schemas.openxmlformats.org/officeDocument/2006/relationships/tags" Target="../tags/tag309.xml"/><Relationship Id="rId492" Type="http://schemas.openxmlformats.org/officeDocument/2006/relationships/tags" Target="../tags/tag491.xml"/><Relationship Id="rId527" Type="http://schemas.openxmlformats.org/officeDocument/2006/relationships/tags" Target="../tags/tag526.xml"/><Relationship Id="rId548" Type="http://schemas.openxmlformats.org/officeDocument/2006/relationships/tags" Target="../tags/tag547.xml"/><Relationship Id="rId70" Type="http://schemas.openxmlformats.org/officeDocument/2006/relationships/tags" Target="../tags/tag69.xml"/><Relationship Id="rId91" Type="http://schemas.openxmlformats.org/officeDocument/2006/relationships/tags" Target="../tags/tag90.xml"/><Relationship Id="rId145" Type="http://schemas.openxmlformats.org/officeDocument/2006/relationships/tags" Target="../tags/tag144.xml"/><Relationship Id="rId166" Type="http://schemas.openxmlformats.org/officeDocument/2006/relationships/tags" Target="../tags/tag165.xml"/><Relationship Id="rId187" Type="http://schemas.openxmlformats.org/officeDocument/2006/relationships/tags" Target="../tags/tag186.xml"/><Relationship Id="rId331" Type="http://schemas.openxmlformats.org/officeDocument/2006/relationships/tags" Target="../tags/tag330.xml"/><Relationship Id="rId352" Type="http://schemas.openxmlformats.org/officeDocument/2006/relationships/tags" Target="../tags/tag351.xml"/><Relationship Id="rId373" Type="http://schemas.openxmlformats.org/officeDocument/2006/relationships/tags" Target="../tags/tag372.xml"/><Relationship Id="rId394" Type="http://schemas.openxmlformats.org/officeDocument/2006/relationships/tags" Target="../tags/tag393.xml"/><Relationship Id="rId408" Type="http://schemas.openxmlformats.org/officeDocument/2006/relationships/tags" Target="../tags/tag407.xml"/><Relationship Id="rId429" Type="http://schemas.openxmlformats.org/officeDocument/2006/relationships/tags" Target="../tags/tag428.xml"/><Relationship Id="rId1" Type="http://schemas.openxmlformats.org/officeDocument/2006/relationships/vmlDrawing" Target="../drawings/vmlDrawing1.vml"/><Relationship Id="rId212" Type="http://schemas.openxmlformats.org/officeDocument/2006/relationships/tags" Target="../tags/tag211.xml"/><Relationship Id="rId233" Type="http://schemas.openxmlformats.org/officeDocument/2006/relationships/tags" Target="../tags/tag232.xml"/><Relationship Id="rId254" Type="http://schemas.openxmlformats.org/officeDocument/2006/relationships/tags" Target="../tags/tag253.xml"/><Relationship Id="rId440" Type="http://schemas.openxmlformats.org/officeDocument/2006/relationships/tags" Target="../tags/tag439.xml"/><Relationship Id="rId28" Type="http://schemas.openxmlformats.org/officeDocument/2006/relationships/tags" Target="../tags/tag27.xml"/><Relationship Id="rId49" Type="http://schemas.openxmlformats.org/officeDocument/2006/relationships/tags" Target="../tags/tag48.xml"/><Relationship Id="rId114" Type="http://schemas.openxmlformats.org/officeDocument/2006/relationships/tags" Target="../tags/tag113.xml"/><Relationship Id="rId275" Type="http://schemas.openxmlformats.org/officeDocument/2006/relationships/tags" Target="../tags/tag274.xml"/><Relationship Id="rId296" Type="http://schemas.openxmlformats.org/officeDocument/2006/relationships/tags" Target="../tags/tag295.xml"/><Relationship Id="rId300" Type="http://schemas.openxmlformats.org/officeDocument/2006/relationships/tags" Target="../tags/tag299.xml"/><Relationship Id="rId461" Type="http://schemas.openxmlformats.org/officeDocument/2006/relationships/tags" Target="../tags/tag460.xml"/><Relationship Id="rId482" Type="http://schemas.openxmlformats.org/officeDocument/2006/relationships/tags" Target="../tags/tag481.xml"/><Relationship Id="rId517" Type="http://schemas.openxmlformats.org/officeDocument/2006/relationships/tags" Target="../tags/tag516.xml"/><Relationship Id="rId538" Type="http://schemas.openxmlformats.org/officeDocument/2006/relationships/tags" Target="../tags/tag537.xml"/><Relationship Id="rId60" Type="http://schemas.openxmlformats.org/officeDocument/2006/relationships/tags" Target="../tags/tag59.xml"/><Relationship Id="rId81" Type="http://schemas.openxmlformats.org/officeDocument/2006/relationships/tags" Target="../tags/tag80.xml"/><Relationship Id="rId135" Type="http://schemas.openxmlformats.org/officeDocument/2006/relationships/tags" Target="../tags/tag134.xml"/><Relationship Id="rId156" Type="http://schemas.openxmlformats.org/officeDocument/2006/relationships/tags" Target="../tags/tag155.xml"/><Relationship Id="rId177" Type="http://schemas.openxmlformats.org/officeDocument/2006/relationships/tags" Target="../tags/tag176.xml"/><Relationship Id="rId198" Type="http://schemas.openxmlformats.org/officeDocument/2006/relationships/tags" Target="../tags/tag197.xml"/><Relationship Id="rId321" Type="http://schemas.openxmlformats.org/officeDocument/2006/relationships/tags" Target="../tags/tag320.xml"/><Relationship Id="rId342" Type="http://schemas.openxmlformats.org/officeDocument/2006/relationships/tags" Target="../tags/tag341.xml"/><Relationship Id="rId363" Type="http://schemas.openxmlformats.org/officeDocument/2006/relationships/tags" Target="../tags/tag362.xml"/><Relationship Id="rId384" Type="http://schemas.openxmlformats.org/officeDocument/2006/relationships/tags" Target="../tags/tag383.xml"/><Relationship Id="rId419" Type="http://schemas.openxmlformats.org/officeDocument/2006/relationships/tags" Target="../tags/tag418.xml"/><Relationship Id="rId202" Type="http://schemas.openxmlformats.org/officeDocument/2006/relationships/tags" Target="../tags/tag201.xml"/><Relationship Id="rId223" Type="http://schemas.openxmlformats.org/officeDocument/2006/relationships/tags" Target="../tags/tag222.xml"/><Relationship Id="rId244" Type="http://schemas.openxmlformats.org/officeDocument/2006/relationships/tags" Target="../tags/tag243.xml"/><Relationship Id="rId430" Type="http://schemas.openxmlformats.org/officeDocument/2006/relationships/tags" Target="../tags/tag429.xml"/><Relationship Id="rId18" Type="http://schemas.openxmlformats.org/officeDocument/2006/relationships/tags" Target="../tags/tag17.xml"/><Relationship Id="rId39" Type="http://schemas.openxmlformats.org/officeDocument/2006/relationships/tags" Target="../tags/tag38.xml"/><Relationship Id="rId265" Type="http://schemas.openxmlformats.org/officeDocument/2006/relationships/tags" Target="../tags/tag264.xml"/><Relationship Id="rId286" Type="http://schemas.openxmlformats.org/officeDocument/2006/relationships/tags" Target="../tags/tag285.xml"/><Relationship Id="rId451" Type="http://schemas.openxmlformats.org/officeDocument/2006/relationships/tags" Target="../tags/tag450.xml"/><Relationship Id="rId472" Type="http://schemas.openxmlformats.org/officeDocument/2006/relationships/tags" Target="../tags/tag471.xml"/><Relationship Id="rId493" Type="http://schemas.openxmlformats.org/officeDocument/2006/relationships/tags" Target="../tags/tag492.xml"/><Relationship Id="rId507" Type="http://schemas.openxmlformats.org/officeDocument/2006/relationships/tags" Target="../tags/tag506.xml"/><Relationship Id="rId528" Type="http://schemas.openxmlformats.org/officeDocument/2006/relationships/tags" Target="../tags/tag527.xml"/><Relationship Id="rId549" Type="http://schemas.openxmlformats.org/officeDocument/2006/relationships/tags" Target="../tags/tag548.xml"/><Relationship Id="rId50" Type="http://schemas.openxmlformats.org/officeDocument/2006/relationships/tags" Target="../tags/tag49.xml"/><Relationship Id="rId104" Type="http://schemas.openxmlformats.org/officeDocument/2006/relationships/tags" Target="../tags/tag103.xml"/><Relationship Id="rId125" Type="http://schemas.openxmlformats.org/officeDocument/2006/relationships/tags" Target="../tags/tag124.xml"/><Relationship Id="rId146" Type="http://schemas.openxmlformats.org/officeDocument/2006/relationships/tags" Target="../tags/tag145.xml"/><Relationship Id="rId167" Type="http://schemas.openxmlformats.org/officeDocument/2006/relationships/tags" Target="../tags/tag166.xml"/><Relationship Id="rId188" Type="http://schemas.openxmlformats.org/officeDocument/2006/relationships/tags" Target="../tags/tag187.xml"/><Relationship Id="rId311" Type="http://schemas.openxmlformats.org/officeDocument/2006/relationships/tags" Target="../tags/tag310.xml"/><Relationship Id="rId332" Type="http://schemas.openxmlformats.org/officeDocument/2006/relationships/tags" Target="../tags/tag331.xml"/><Relationship Id="rId353" Type="http://schemas.openxmlformats.org/officeDocument/2006/relationships/tags" Target="../tags/tag352.xml"/><Relationship Id="rId374" Type="http://schemas.openxmlformats.org/officeDocument/2006/relationships/tags" Target="../tags/tag373.xml"/><Relationship Id="rId395" Type="http://schemas.openxmlformats.org/officeDocument/2006/relationships/tags" Target="../tags/tag394.xml"/><Relationship Id="rId409" Type="http://schemas.openxmlformats.org/officeDocument/2006/relationships/tags" Target="../tags/tag408.xml"/><Relationship Id="rId71" Type="http://schemas.openxmlformats.org/officeDocument/2006/relationships/tags" Target="../tags/tag70.xml"/><Relationship Id="rId92" Type="http://schemas.openxmlformats.org/officeDocument/2006/relationships/tags" Target="../tags/tag91.xml"/><Relationship Id="rId213" Type="http://schemas.openxmlformats.org/officeDocument/2006/relationships/tags" Target="../tags/tag212.xml"/><Relationship Id="rId234" Type="http://schemas.openxmlformats.org/officeDocument/2006/relationships/tags" Target="../tags/tag233.xml"/><Relationship Id="rId420" Type="http://schemas.openxmlformats.org/officeDocument/2006/relationships/tags" Target="../tags/tag419.xml"/><Relationship Id="rId2" Type="http://schemas.openxmlformats.org/officeDocument/2006/relationships/tags" Target="../tags/tag1.xml"/><Relationship Id="rId29" Type="http://schemas.openxmlformats.org/officeDocument/2006/relationships/tags" Target="../tags/tag28.xml"/><Relationship Id="rId255" Type="http://schemas.openxmlformats.org/officeDocument/2006/relationships/tags" Target="../tags/tag254.xml"/><Relationship Id="rId276" Type="http://schemas.openxmlformats.org/officeDocument/2006/relationships/tags" Target="../tags/tag275.xml"/><Relationship Id="rId297" Type="http://schemas.openxmlformats.org/officeDocument/2006/relationships/tags" Target="../tags/tag296.xml"/><Relationship Id="rId441" Type="http://schemas.openxmlformats.org/officeDocument/2006/relationships/tags" Target="../tags/tag440.xml"/><Relationship Id="rId462" Type="http://schemas.openxmlformats.org/officeDocument/2006/relationships/tags" Target="../tags/tag461.xml"/><Relationship Id="rId483" Type="http://schemas.openxmlformats.org/officeDocument/2006/relationships/tags" Target="../tags/tag482.xml"/><Relationship Id="rId518" Type="http://schemas.openxmlformats.org/officeDocument/2006/relationships/tags" Target="../tags/tag517.xml"/><Relationship Id="rId539" Type="http://schemas.openxmlformats.org/officeDocument/2006/relationships/tags" Target="../tags/tag538.xml"/><Relationship Id="rId40" Type="http://schemas.openxmlformats.org/officeDocument/2006/relationships/tags" Target="../tags/tag39.xml"/><Relationship Id="rId115" Type="http://schemas.openxmlformats.org/officeDocument/2006/relationships/tags" Target="../tags/tag114.xml"/><Relationship Id="rId136" Type="http://schemas.openxmlformats.org/officeDocument/2006/relationships/tags" Target="../tags/tag135.xml"/><Relationship Id="rId157" Type="http://schemas.openxmlformats.org/officeDocument/2006/relationships/tags" Target="../tags/tag156.xml"/><Relationship Id="rId178" Type="http://schemas.openxmlformats.org/officeDocument/2006/relationships/tags" Target="../tags/tag177.xml"/><Relationship Id="rId301" Type="http://schemas.openxmlformats.org/officeDocument/2006/relationships/tags" Target="../tags/tag300.xml"/><Relationship Id="rId322" Type="http://schemas.openxmlformats.org/officeDocument/2006/relationships/tags" Target="../tags/tag321.xml"/><Relationship Id="rId343" Type="http://schemas.openxmlformats.org/officeDocument/2006/relationships/tags" Target="../tags/tag342.xml"/><Relationship Id="rId364" Type="http://schemas.openxmlformats.org/officeDocument/2006/relationships/tags" Target="../tags/tag363.xml"/><Relationship Id="rId550" Type="http://schemas.openxmlformats.org/officeDocument/2006/relationships/tags" Target="../tags/tag549.xml"/><Relationship Id="rId61" Type="http://schemas.openxmlformats.org/officeDocument/2006/relationships/tags" Target="../tags/tag60.xml"/><Relationship Id="rId82" Type="http://schemas.openxmlformats.org/officeDocument/2006/relationships/tags" Target="../tags/tag81.xml"/><Relationship Id="rId199" Type="http://schemas.openxmlformats.org/officeDocument/2006/relationships/tags" Target="../tags/tag198.xml"/><Relationship Id="rId203" Type="http://schemas.openxmlformats.org/officeDocument/2006/relationships/tags" Target="../tags/tag202.xml"/><Relationship Id="rId385" Type="http://schemas.openxmlformats.org/officeDocument/2006/relationships/tags" Target="../tags/tag384.xml"/><Relationship Id="rId19" Type="http://schemas.openxmlformats.org/officeDocument/2006/relationships/tags" Target="../tags/tag18.xml"/><Relationship Id="rId224" Type="http://schemas.openxmlformats.org/officeDocument/2006/relationships/tags" Target="../tags/tag223.xml"/><Relationship Id="rId245" Type="http://schemas.openxmlformats.org/officeDocument/2006/relationships/tags" Target="../tags/tag244.xml"/><Relationship Id="rId266" Type="http://schemas.openxmlformats.org/officeDocument/2006/relationships/tags" Target="../tags/tag265.xml"/><Relationship Id="rId287" Type="http://schemas.openxmlformats.org/officeDocument/2006/relationships/tags" Target="../tags/tag286.xml"/><Relationship Id="rId410" Type="http://schemas.openxmlformats.org/officeDocument/2006/relationships/tags" Target="../tags/tag409.xml"/><Relationship Id="rId431" Type="http://schemas.openxmlformats.org/officeDocument/2006/relationships/tags" Target="../tags/tag430.xml"/><Relationship Id="rId452" Type="http://schemas.openxmlformats.org/officeDocument/2006/relationships/tags" Target="../tags/tag451.xml"/><Relationship Id="rId473" Type="http://schemas.openxmlformats.org/officeDocument/2006/relationships/tags" Target="../tags/tag472.xml"/><Relationship Id="rId494" Type="http://schemas.openxmlformats.org/officeDocument/2006/relationships/tags" Target="../tags/tag493.xml"/><Relationship Id="rId508" Type="http://schemas.openxmlformats.org/officeDocument/2006/relationships/tags" Target="../tags/tag507.xml"/><Relationship Id="rId529" Type="http://schemas.openxmlformats.org/officeDocument/2006/relationships/tags" Target="../tags/tag528.xml"/><Relationship Id="rId30" Type="http://schemas.openxmlformats.org/officeDocument/2006/relationships/tags" Target="../tags/tag29.xml"/><Relationship Id="rId105" Type="http://schemas.openxmlformats.org/officeDocument/2006/relationships/tags" Target="../tags/tag104.xml"/><Relationship Id="rId126" Type="http://schemas.openxmlformats.org/officeDocument/2006/relationships/tags" Target="../tags/tag125.xml"/><Relationship Id="rId147" Type="http://schemas.openxmlformats.org/officeDocument/2006/relationships/tags" Target="../tags/tag146.xml"/><Relationship Id="rId168" Type="http://schemas.openxmlformats.org/officeDocument/2006/relationships/tags" Target="../tags/tag167.xml"/><Relationship Id="rId312" Type="http://schemas.openxmlformats.org/officeDocument/2006/relationships/tags" Target="../tags/tag311.xml"/><Relationship Id="rId333" Type="http://schemas.openxmlformats.org/officeDocument/2006/relationships/tags" Target="../tags/tag332.xml"/><Relationship Id="rId354" Type="http://schemas.openxmlformats.org/officeDocument/2006/relationships/tags" Target="../tags/tag353.xml"/><Relationship Id="rId540" Type="http://schemas.openxmlformats.org/officeDocument/2006/relationships/tags" Target="../tags/tag539.xml"/><Relationship Id="rId51" Type="http://schemas.openxmlformats.org/officeDocument/2006/relationships/tags" Target="../tags/tag50.xml"/><Relationship Id="rId72" Type="http://schemas.openxmlformats.org/officeDocument/2006/relationships/tags" Target="../tags/tag71.xml"/><Relationship Id="rId93" Type="http://schemas.openxmlformats.org/officeDocument/2006/relationships/tags" Target="../tags/tag92.xml"/><Relationship Id="rId189" Type="http://schemas.openxmlformats.org/officeDocument/2006/relationships/tags" Target="../tags/tag188.xml"/><Relationship Id="rId375" Type="http://schemas.openxmlformats.org/officeDocument/2006/relationships/tags" Target="../tags/tag374.xml"/><Relationship Id="rId396" Type="http://schemas.openxmlformats.org/officeDocument/2006/relationships/tags" Target="../tags/tag395.xml"/><Relationship Id="rId3" Type="http://schemas.openxmlformats.org/officeDocument/2006/relationships/tags" Target="../tags/tag2.xml"/><Relationship Id="rId214" Type="http://schemas.openxmlformats.org/officeDocument/2006/relationships/tags" Target="../tags/tag213.xml"/><Relationship Id="rId235" Type="http://schemas.openxmlformats.org/officeDocument/2006/relationships/tags" Target="../tags/tag234.xml"/><Relationship Id="rId256" Type="http://schemas.openxmlformats.org/officeDocument/2006/relationships/tags" Target="../tags/tag255.xml"/><Relationship Id="rId277" Type="http://schemas.openxmlformats.org/officeDocument/2006/relationships/tags" Target="../tags/tag276.xml"/><Relationship Id="rId298" Type="http://schemas.openxmlformats.org/officeDocument/2006/relationships/tags" Target="../tags/tag297.xml"/><Relationship Id="rId400" Type="http://schemas.openxmlformats.org/officeDocument/2006/relationships/tags" Target="../tags/tag399.xml"/><Relationship Id="rId421" Type="http://schemas.openxmlformats.org/officeDocument/2006/relationships/tags" Target="../tags/tag420.xml"/><Relationship Id="rId442" Type="http://schemas.openxmlformats.org/officeDocument/2006/relationships/tags" Target="../tags/tag441.xml"/><Relationship Id="rId463" Type="http://schemas.openxmlformats.org/officeDocument/2006/relationships/tags" Target="../tags/tag462.xml"/><Relationship Id="rId484" Type="http://schemas.openxmlformats.org/officeDocument/2006/relationships/tags" Target="../tags/tag483.xml"/><Relationship Id="rId519" Type="http://schemas.openxmlformats.org/officeDocument/2006/relationships/tags" Target="../tags/tag518.xml"/><Relationship Id="rId116" Type="http://schemas.openxmlformats.org/officeDocument/2006/relationships/tags" Target="../tags/tag115.xml"/><Relationship Id="rId137" Type="http://schemas.openxmlformats.org/officeDocument/2006/relationships/tags" Target="../tags/tag136.xml"/><Relationship Id="rId158" Type="http://schemas.openxmlformats.org/officeDocument/2006/relationships/tags" Target="../tags/tag157.xml"/><Relationship Id="rId302" Type="http://schemas.openxmlformats.org/officeDocument/2006/relationships/tags" Target="../tags/tag301.xml"/><Relationship Id="rId323" Type="http://schemas.openxmlformats.org/officeDocument/2006/relationships/tags" Target="../tags/tag322.xml"/><Relationship Id="rId344" Type="http://schemas.openxmlformats.org/officeDocument/2006/relationships/tags" Target="../tags/tag343.xml"/><Relationship Id="rId530" Type="http://schemas.openxmlformats.org/officeDocument/2006/relationships/tags" Target="../tags/tag529.xml"/><Relationship Id="rId20" Type="http://schemas.openxmlformats.org/officeDocument/2006/relationships/tags" Target="../tags/tag19.xml"/><Relationship Id="rId41" Type="http://schemas.openxmlformats.org/officeDocument/2006/relationships/tags" Target="../tags/tag40.xml"/><Relationship Id="rId62" Type="http://schemas.openxmlformats.org/officeDocument/2006/relationships/tags" Target="../tags/tag61.xml"/><Relationship Id="rId83" Type="http://schemas.openxmlformats.org/officeDocument/2006/relationships/tags" Target="../tags/tag82.xml"/><Relationship Id="rId179" Type="http://schemas.openxmlformats.org/officeDocument/2006/relationships/tags" Target="../tags/tag178.xml"/><Relationship Id="rId365" Type="http://schemas.openxmlformats.org/officeDocument/2006/relationships/tags" Target="../tags/tag364.xml"/><Relationship Id="rId386" Type="http://schemas.openxmlformats.org/officeDocument/2006/relationships/tags" Target="../tags/tag385.xml"/><Relationship Id="rId551" Type="http://schemas.openxmlformats.org/officeDocument/2006/relationships/tags" Target="../tags/tag550.xml"/><Relationship Id="rId190" Type="http://schemas.openxmlformats.org/officeDocument/2006/relationships/tags" Target="../tags/tag189.xml"/><Relationship Id="rId204" Type="http://schemas.openxmlformats.org/officeDocument/2006/relationships/tags" Target="../tags/tag203.xml"/><Relationship Id="rId225" Type="http://schemas.openxmlformats.org/officeDocument/2006/relationships/tags" Target="../tags/tag224.xml"/><Relationship Id="rId246" Type="http://schemas.openxmlformats.org/officeDocument/2006/relationships/tags" Target="../tags/tag245.xml"/><Relationship Id="rId267" Type="http://schemas.openxmlformats.org/officeDocument/2006/relationships/tags" Target="../tags/tag266.xml"/><Relationship Id="rId288" Type="http://schemas.openxmlformats.org/officeDocument/2006/relationships/tags" Target="../tags/tag287.xml"/><Relationship Id="rId411" Type="http://schemas.openxmlformats.org/officeDocument/2006/relationships/tags" Target="../tags/tag410.xml"/><Relationship Id="rId432" Type="http://schemas.openxmlformats.org/officeDocument/2006/relationships/tags" Target="../tags/tag431.xml"/><Relationship Id="rId453" Type="http://schemas.openxmlformats.org/officeDocument/2006/relationships/tags" Target="../tags/tag452.xml"/><Relationship Id="rId474" Type="http://schemas.openxmlformats.org/officeDocument/2006/relationships/tags" Target="../tags/tag473.xml"/><Relationship Id="rId509" Type="http://schemas.openxmlformats.org/officeDocument/2006/relationships/tags" Target="../tags/tag508.xml"/><Relationship Id="rId106" Type="http://schemas.openxmlformats.org/officeDocument/2006/relationships/tags" Target="../tags/tag105.xml"/><Relationship Id="rId127" Type="http://schemas.openxmlformats.org/officeDocument/2006/relationships/tags" Target="../tags/tag126.xml"/><Relationship Id="rId313" Type="http://schemas.openxmlformats.org/officeDocument/2006/relationships/tags" Target="../tags/tag312.xml"/><Relationship Id="rId495" Type="http://schemas.openxmlformats.org/officeDocument/2006/relationships/tags" Target="../tags/tag494.xml"/><Relationship Id="rId10" Type="http://schemas.openxmlformats.org/officeDocument/2006/relationships/tags" Target="../tags/tag9.xml"/><Relationship Id="rId31" Type="http://schemas.openxmlformats.org/officeDocument/2006/relationships/tags" Target="../tags/tag30.xml"/><Relationship Id="rId52" Type="http://schemas.openxmlformats.org/officeDocument/2006/relationships/tags" Target="../tags/tag51.xml"/><Relationship Id="rId73" Type="http://schemas.openxmlformats.org/officeDocument/2006/relationships/tags" Target="../tags/tag72.xml"/><Relationship Id="rId94" Type="http://schemas.openxmlformats.org/officeDocument/2006/relationships/tags" Target="../tags/tag93.xml"/><Relationship Id="rId148" Type="http://schemas.openxmlformats.org/officeDocument/2006/relationships/tags" Target="../tags/tag147.xml"/><Relationship Id="rId169" Type="http://schemas.openxmlformats.org/officeDocument/2006/relationships/tags" Target="../tags/tag168.xml"/><Relationship Id="rId334" Type="http://schemas.openxmlformats.org/officeDocument/2006/relationships/tags" Target="../tags/tag333.xml"/><Relationship Id="rId355" Type="http://schemas.openxmlformats.org/officeDocument/2006/relationships/tags" Target="../tags/tag354.xml"/><Relationship Id="rId376" Type="http://schemas.openxmlformats.org/officeDocument/2006/relationships/tags" Target="../tags/tag375.xml"/><Relationship Id="rId397" Type="http://schemas.openxmlformats.org/officeDocument/2006/relationships/tags" Target="../tags/tag396.xml"/><Relationship Id="rId520" Type="http://schemas.openxmlformats.org/officeDocument/2006/relationships/tags" Target="../tags/tag519.xml"/><Relationship Id="rId541" Type="http://schemas.openxmlformats.org/officeDocument/2006/relationships/tags" Target="../tags/tag540.xml"/><Relationship Id="rId4" Type="http://schemas.openxmlformats.org/officeDocument/2006/relationships/tags" Target="../tags/tag3.xml"/><Relationship Id="rId180" Type="http://schemas.openxmlformats.org/officeDocument/2006/relationships/tags" Target="../tags/tag179.xml"/><Relationship Id="rId215" Type="http://schemas.openxmlformats.org/officeDocument/2006/relationships/tags" Target="../tags/tag214.xml"/><Relationship Id="rId236" Type="http://schemas.openxmlformats.org/officeDocument/2006/relationships/tags" Target="../tags/tag235.xml"/><Relationship Id="rId257" Type="http://schemas.openxmlformats.org/officeDocument/2006/relationships/tags" Target="../tags/tag256.xml"/><Relationship Id="rId278" Type="http://schemas.openxmlformats.org/officeDocument/2006/relationships/tags" Target="../tags/tag277.xml"/><Relationship Id="rId401" Type="http://schemas.openxmlformats.org/officeDocument/2006/relationships/tags" Target="../tags/tag400.xml"/><Relationship Id="rId422" Type="http://schemas.openxmlformats.org/officeDocument/2006/relationships/tags" Target="../tags/tag421.xml"/><Relationship Id="rId443" Type="http://schemas.openxmlformats.org/officeDocument/2006/relationships/tags" Target="../tags/tag442.xml"/><Relationship Id="rId464" Type="http://schemas.openxmlformats.org/officeDocument/2006/relationships/tags" Target="../tags/tag463.xml"/><Relationship Id="rId303" Type="http://schemas.openxmlformats.org/officeDocument/2006/relationships/tags" Target="../tags/tag302.xml"/><Relationship Id="rId485" Type="http://schemas.openxmlformats.org/officeDocument/2006/relationships/tags" Target="../tags/tag484.xml"/><Relationship Id="rId42" Type="http://schemas.openxmlformats.org/officeDocument/2006/relationships/tags" Target="../tags/tag41.xml"/><Relationship Id="rId84" Type="http://schemas.openxmlformats.org/officeDocument/2006/relationships/tags" Target="../tags/tag83.xml"/><Relationship Id="rId138" Type="http://schemas.openxmlformats.org/officeDocument/2006/relationships/tags" Target="../tags/tag137.xml"/><Relationship Id="rId345" Type="http://schemas.openxmlformats.org/officeDocument/2006/relationships/tags" Target="../tags/tag344.xml"/><Relationship Id="rId387" Type="http://schemas.openxmlformats.org/officeDocument/2006/relationships/tags" Target="../tags/tag386.xml"/><Relationship Id="rId510" Type="http://schemas.openxmlformats.org/officeDocument/2006/relationships/tags" Target="../tags/tag509.xml"/><Relationship Id="rId552" Type="http://schemas.openxmlformats.org/officeDocument/2006/relationships/slideLayout" Target="../slideLayouts/slideLayout2.xml"/><Relationship Id="rId191" Type="http://schemas.openxmlformats.org/officeDocument/2006/relationships/tags" Target="../tags/tag190.xml"/><Relationship Id="rId205" Type="http://schemas.openxmlformats.org/officeDocument/2006/relationships/tags" Target="../tags/tag204.xml"/><Relationship Id="rId247" Type="http://schemas.openxmlformats.org/officeDocument/2006/relationships/tags" Target="../tags/tag246.xml"/><Relationship Id="rId412" Type="http://schemas.openxmlformats.org/officeDocument/2006/relationships/tags" Target="../tags/tag411.xml"/><Relationship Id="rId107" Type="http://schemas.openxmlformats.org/officeDocument/2006/relationships/tags" Target="../tags/tag106.xml"/><Relationship Id="rId289" Type="http://schemas.openxmlformats.org/officeDocument/2006/relationships/tags" Target="../tags/tag288.xml"/><Relationship Id="rId454" Type="http://schemas.openxmlformats.org/officeDocument/2006/relationships/tags" Target="../tags/tag453.xml"/><Relationship Id="rId496" Type="http://schemas.openxmlformats.org/officeDocument/2006/relationships/tags" Target="../tags/tag495.xml"/><Relationship Id="rId11" Type="http://schemas.openxmlformats.org/officeDocument/2006/relationships/tags" Target="../tags/tag10.xml"/><Relationship Id="rId53" Type="http://schemas.openxmlformats.org/officeDocument/2006/relationships/tags" Target="../tags/tag52.xml"/><Relationship Id="rId149" Type="http://schemas.openxmlformats.org/officeDocument/2006/relationships/tags" Target="../tags/tag148.xml"/><Relationship Id="rId314" Type="http://schemas.openxmlformats.org/officeDocument/2006/relationships/tags" Target="../tags/tag313.xml"/><Relationship Id="rId356" Type="http://schemas.openxmlformats.org/officeDocument/2006/relationships/tags" Target="../tags/tag355.xml"/><Relationship Id="rId398" Type="http://schemas.openxmlformats.org/officeDocument/2006/relationships/tags" Target="../tags/tag397.xml"/><Relationship Id="rId521" Type="http://schemas.openxmlformats.org/officeDocument/2006/relationships/tags" Target="../tags/tag520.xml"/><Relationship Id="rId95" Type="http://schemas.openxmlformats.org/officeDocument/2006/relationships/tags" Target="../tags/tag94.xml"/><Relationship Id="rId160" Type="http://schemas.openxmlformats.org/officeDocument/2006/relationships/tags" Target="../tags/tag159.xml"/><Relationship Id="rId216" Type="http://schemas.openxmlformats.org/officeDocument/2006/relationships/tags" Target="../tags/tag215.xml"/><Relationship Id="rId423" Type="http://schemas.openxmlformats.org/officeDocument/2006/relationships/tags" Target="../tags/tag422.xml"/><Relationship Id="rId258" Type="http://schemas.openxmlformats.org/officeDocument/2006/relationships/tags" Target="../tags/tag257.xml"/><Relationship Id="rId465" Type="http://schemas.openxmlformats.org/officeDocument/2006/relationships/tags" Target="../tags/tag464.xml"/><Relationship Id="rId22" Type="http://schemas.openxmlformats.org/officeDocument/2006/relationships/tags" Target="../tags/tag21.xml"/><Relationship Id="rId64" Type="http://schemas.openxmlformats.org/officeDocument/2006/relationships/tags" Target="../tags/tag63.xml"/><Relationship Id="rId118" Type="http://schemas.openxmlformats.org/officeDocument/2006/relationships/tags" Target="../tags/tag117.xml"/><Relationship Id="rId325" Type="http://schemas.openxmlformats.org/officeDocument/2006/relationships/tags" Target="../tags/tag324.xml"/><Relationship Id="rId367" Type="http://schemas.openxmlformats.org/officeDocument/2006/relationships/tags" Target="../tags/tag366.xml"/><Relationship Id="rId532" Type="http://schemas.openxmlformats.org/officeDocument/2006/relationships/tags" Target="../tags/tag531.xml"/><Relationship Id="rId171" Type="http://schemas.openxmlformats.org/officeDocument/2006/relationships/tags" Target="../tags/tag170.xml"/><Relationship Id="rId227" Type="http://schemas.openxmlformats.org/officeDocument/2006/relationships/tags" Target="../tags/tag226.xml"/><Relationship Id="rId269" Type="http://schemas.openxmlformats.org/officeDocument/2006/relationships/tags" Target="../tags/tag268.xml"/><Relationship Id="rId434" Type="http://schemas.openxmlformats.org/officeDocument/2006/relationships/tags" Target="../tags/tag433.xml"/><Relationship Id="rId476" Type="http://schemas.openxmlformats.org/officeDocument/2006/relationships/tags" Target="../tags/tag475.xml"/><Relationship Id="rId33" Type="http://schemas.openxmlformats.org/officeDocument/2006/relationships/tags" Target="../tags/tag32.xml"/><Relationship Id="rId129" Type="http://schemas.openxmlformats.org/officeDocument/2006/relationships/tags" Target="../tags/tag128.xml"/><Relationship Id="rId280" Type="http://schemas.openxmlformats.org/officeDocument/2006/relationships/tags" Target="../tags/tag279.xml"/><Relationship Id="rId336" Type="http://schemas.openxmlformats.org/officeDocument/2006/relationships/tags" Target="../tags/tag335.xml"/><Relationship Id="rId501" Type="http://schemas.openxmlformats.org/officeDocument/2006/relationships/tags" Target="../tags/tag500.xml"/><Relationship Id="rId543" Type="http://schemas.openxmlformats.org/officeDocument/2006/relationships/tags" Target="../tags/tag542.xml"/><Relationship Id="rId75" Type="http://schemas.openxmlformats.org/officeDocument/2006/relationships/tags" Target="../tags/tag74.xml"/><Relationship Id="rId140" Type="http://schemas.openxmlformats.org/officeDocument/2006/relationships/tags" Target="../tags/tag139.xml"/><Relationship Id="rId182" Type="http://schemas.openxmlformats.org/officeDocument/2006/relationships/tags" Target="../tags/tag181.xml"/><Relationship Id="rId378" Type="http://schemas.openxmlformats.org/officeDocument/2006/relationships/tags" Target="../tags/tag377.xml"/><Relationship Id="rId403" Type="http://schemas.openxmlformats.org/officeDocument/2006/relationships/tags" Target="../tags/tag402.xml"/><Relationship Id="rId6" Type="http://schemas.openxmlformats.org/officeDocument/2006/relationships/tags" Target="../tags/tag5.xml"/><Relationship Id="rId238" Type="http://schemas.openxmlformats.org/officeDocument/2006/relationships/tags" Target="../tags/tag237.xml"/><Relationship Id="rId445" Type="http://schemas.openxmlformats.org/officeDocument/2006/relationships/tags" Target="../tags/tag444.xml"/><Relationship Id="rId487" Type="http://schemas.openxmlformats.org/officeDocument/2006/relationships/tags" Target="../tags/tag486.xml"/><Relationship Id="rId291" Type="http://schemas.openxmlformats.org/officeDocument/2006/relationships/tags" Target="../tags/tag290.xml"/><Relationship Id="rId305" Type="http://schemas.openxmlformats.org/officeDocument/2006/relationships/tags" Target="../tags/tag304.xml"/><Relationship Id="rId347" Type="http://schemas.openxmlformats.org/officeDocument/2006/relationships/tags" Target="../tags/tag346.xml"/><Relationship Id="rId512" Type="http://schemas.openxmlformats.org/officeDocument/2006/relationships/tags" Target="../tags/tag511.xml"/><Relationship Id="rId44" Type="http://schemas.openxmlformats.org/officeDocument/2006/relationships/tags" Target="../tags/tag43.xml"/><Relationship Id="rId86" Type="http://schemas.openxmlformats.org/officeDocument/2006/relationships/tags" Target="../tags/tag85.xml"/><Relationship Id="rId151" Type="http://schemas.openxmlformats.org/officeDocument/2006/relationships/tags" Target="../tags/tag150.xml"/><Relationship Id="rId389" Type="http://schemas.openxmlformats.org/officeDocument/2006/relationships/tags" Target="../tags/tag388.xml"/><Relationship Id="rId554" Type="http://schemas.openxmlformats.org/officeDocument/2006/relationships/image" Target="../media/image5.wmf"/><Relationship Id="rId193" Type="http://schemas.openxmlformats.org/officeDocument/2006/relationships/tags" Target="../tags/tag192.xml"/><Relationship Id="rId207" Type="http://schemas.openxmlformats.org/officeDocument/2006/relationships/tags" Target="../tags/tag206.xml"/><Relationship Id="rId249" Type="http://schemas.openxmlformats.org/officeDocument/2006/relationships/tags" Target="../tags/tag248.xml"/><Relationship Id="rId414" Type="http://schemas.openxmlformats.org/officeDocument/2006/relationships/tags" Target="../tags/tag413.xml"/><Relationship Id="rId456" Type="http://schemas.openxmlformats.org/officeDocument/2006/relationships/tags" Target="../tags/tag455.xml"/><Relationship Id="rId498" Type="http://schemas.openxmlformats.org/officeDocument/2006/relationships/tags" Target="../tags/tag497.xml"/><Relationship Id="rId13" Type="http://schemas.openxmlformats.org/officeDocument/2006/relationships/tags" Target="../tags/tag12.xml"/><Relationship Id="rId109" Type="http://schemas.openxmlformats.org/officeDocument/2006/relationships/tags" Target="../tags/tag108.xml"/><Relationship Id="rId260" Type="http://schemas.openxmlformats.org/officeDocument/2006/relationships/tags" Target="../tags/tag259.xml"/><Relationship Id="rId316" Type="http://schemas.openxmlformats.org/officeDocument/2006/relationships/tags" Target="../tags/tag315.xml"/><Relationship Id="rId523" Type="http://schemas.openxmlformats.org/officeDocument/2006/relationships/tags" Target="../tags/tag522.xml"/><Relationship Id="rId55" Type="http://schemas.openxmlformats.org/officeDocument/2006/relationships/tags" Target="../tags/tag54.xml"/><Relationship Id="rId97" Type="http://schemas.openxmlformats.org/officeDocument/2006/relationships/tags" Target="../tags/tag96.xml"/><Relationship Id="rId120" Type="http://schemas.openxmlformats.org/officeDocument/2006/relationships/tags" Target="../tags/tag119.xml"/><Relationship Id="rId358" Type="http://schemas.openxmlformats.org/officeDocument/2006/relationships/tags" Target="../tags/tag357.xml"/><Relationship Id="rId162" Type="http://schemas.openxmlformats.org/officeDocument/2006/relationships/tags" Target="../tags/tag161.xml"/><Relationship Id="rId218" Type="http://schemas.openxmlformats.org/officeDocument/2006/relationships/tags" Target="../tags/tag217.xml"/><Relationship Id="rId425" Type="http://schemas.openxmlformats.org/officeDocument/2006/relationships/tags" Target="../tags/tag424.xml"/><Relationship Id="rId467" Type="http://schemas.openxmlformats.org/officeDocument/2006/relationships/tags" Target="../tags/tag466.xml"/><Relationship Id="rId271" Type="http://schemas.openxmlformats.org/officeDocument/2006/relationships/tags" Target="../tags/tag270.xml"/><Relationship Id="rId24" Type="http://schemas.openxmlformats.org/officeDocument/2006/relationships/tags" Target="../tags/tag23.xml"/><Relationship Id="rId66" Type="http://schemas.openxmlformats.org/officeDocument/2006/relationships/tags" Target="../tags/tag65.xml"/><Relationship Id="rId131" Type="http://schemas.openxmlformats.org/officeDocument/2006/relationships/tags" Target="../tags/tag130.xml"/><Relationship Id="rId327" Type="http://schemas.openxmlformats.org/officeDocument/2006/relationships/tags" Target="../tags/tag326.xml"/><Relationship Id="rId369" Type="http://schemas.openxmlformats.org/officeDocument/2006/relationships/tags" Target="../tags/tag368.xml"/><Relationship Id="rId534" Type="http://schemas.openxmlformats.org/officeDocument/2006/relationships/tags" Target="../tags/tag533.xml"/><Relationship Id="rId173" Type="http://schemas.openxmlformats.org/officeDocument/2006/relationships/tags" Target="../tags/tag172.xml"/><Relationship Id="rId229" Type="http://schemas.openxmlformats.org/officeDocument/2006/relationships/tags" Target="../tags/tag228.xml"/><Relationship Id="rId380" Type="http://schemas.openxmlformats.org/officeDocument/2006/relationships/tags" Target="../tags/tag379.xml"/><Relationship Id="rId436" Type="http://schemas.openxmlformats.org/officeDocument/2006/relationships/tags" Target="../tags/tag435.xml"/><Relationship Id="rId240" Type="http://schemas.openxmlformats.org/officeDocument/2006/relationships/tags" Target="../tags/tag239.xml"/><Relationship Id="rId478" Type="http://schemas.openxmlformats.org/officeDocument/2006/relationships/tags" Target="../tags/tag477.xml"/><Relationship Id="rId35" Type="http://schemas.openxmlformats.org/officeDocument/2006/relationships/tags" Target="../tags/tag34.xml"/><Relationship Id="rId77" Type="http://schemas.openxmlformats.org/officeDocument/2006/relationships/tags" Target="../tags/tag76.xml"/><Relationship Id="rId100" Type="http://schemas.openxmlformats.org/officeDocument/2006/relationships/tags" Target="../tags/tag99.xml"/><Relationship Id="rId282" Type="http://schemas.openxmlformats.org/officeDocument/2006/relationships/tags" Target="../tags/tag281.xml"/><Relationship Id="rId338" Type="http://schemas.openxmlformats.org/officeDocument/2006/relationships/tags" Target="../tags/tag337.xml"/><Relationship Id="rId503" Type="http://schemas.openxmlformats.org/officeDocument/2006/relationships/tags" Target="../tags/tag502.xml"/><Relationship Id="rId545" Type="http://schemas.openxmlformats.org/officeDocument/2006/relationships/tags" Target="../tags/tag544.xml"/><Relationship Id="rId8" Type="http://schemas.openxmlformats.org/officeDocument/2006/relationships/tags" Target="../tags/tag7.xml"/><Relationship Id="rId142" Type="http://schemas.openxmlformats.org/officeDocument/2006/relationships/tags" Target="../tags/tag141.xml"/><Relationship Id="rId184" Type="http://schemas.openxmlformats.org/officeDocument/2006/relationships/tags" Target="../tags/tag183.xml"/><Relationship Id="rId391" Type="http://schemas.openxmlformats.org/officeDocument/2006/relationships/tags" Target="../tags/tag390.xml"/><Relationship Id="rId405" Type="http://schemas.openxmlformats.org/officeDocument/2006/relationships/tags" Target="../tags/tag404.xml"/><Relationship Id="rId447" Type="http://schemas.openxmlformats.org/officeDocument/2006/relationships/tags" Target="../tags/tag446.xml"/><Relationship Id="rId251" Type="http://schemas.openxmlformats.org/officeDocument/2006/relationships/tags" Target="../tags/tag250.xml"/><Relationship Id="rId489" Type="http://schemas.openxmlformats.org/officeDocument/2006/relationships/tags" Target="../tags/tag488.xml"/><Relationship Id="rId46" Type="http://schemas.openxmlformats.org/officeDocument/2006/relationships/tags" Target="../tags/tag45.xml"/><Relationship Id="rId293" Type="http://schemas.openxmlformats.org/officeDocument/2006/relationships/tags" Target="../tags/tag292.xml"/><Relationship Id="rId307" Type="http://schemas.openxmlformats.org/officeDocument/2006/relationships/tags" Target="../tags/tag306.xml"/><Relationship Id="rId349" Type="http://schemas.openxmlformats.org/officeDocument/2006/relationships/tags" Target="../tags/tag348.xml"/><Relationship Id="rId514" Type="http://schemas.openxmlformats.org/officeDocument/2006/relationships/tags" Target="../tags/tag513.xml"/><Relationship Id="rId88" Type="http://schemas.openxmlformats.org/officeDocument/2006/relationships/tags" Target="../tags/tag87.xml"/><Relationship Id="rId111" Type="http://schemas.openxmlformats.org/officeDocument/2006/relationships/tags" Target="../tags/tag110.xml"/><Relationship Id="rId153" Type="http://schemas.openxmlformats.org/officeDocument/2006/relationships/tags" Target="../tags/tag152.xml"/><Relationship Id="rId195" Type="http://schemas.openxmlformats.org/officeDocument/2006/relationships/tags" Target="../tags/tag194.xml"/><Relationship Id="rId209" Type="http://schemas.openxmlformats.org/officeDocument/2006/relationships/tags" Target="../tags/tag208.xml"/><Relationship Id="rId360" Type="http://schemas.openxmlformats.org/officeDocument/2006/relationships/tags" Target="../tags/tag359.xml"/><Relationship Id="rId416" Type="http://schemas.openxmlformats.org/officeDocument/2006/relationships/tags" Target="../tags/tag415.xml"/><Relationship Id="rId220" Type="http://schemas.openxmlformats.org/officeDocument/2006/relationships/tags" Target="../tags/tag219.xml"/><Relationship Id="rId458" Type="http://schemas.openxmlformats.org/officeDocument/2006/relationships/tags" Target="../tags/tag45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3" Type="http://schemas.openxmlformats.org/officeDocument/2006/relationships/tags" Target="../tags/tag2155.xml"/><Relationship Id="rId18" Type="http://schemas.openxmlformats.org/officeDocument/2006/relationships/tags" Target="../tags/tag2160.xml"/><Relationship Id="rId26" Type="http://schemas.openxmlformats.org/officeDocument/2006/relationships/tags" Target="../tags/tag2168.xml"/><Relationship Id="rId39" Type="http://schemas.openxmlformats.org/officeDocument/2006/relationships/tags" Target="../tags/tag2181.xml"/><Relationship Id="rId21" Type="http://schemas.openxmlformats.org/officeDocument/2006/relationships/tags" Target="../tags/tag2163.xml"/><Relationship Id="rId34" Type="http://schemas.openxmlformats.org/officeDocument/2006/relationships/tags" Target="../tags/tag2176.xml"/><Relationship Id="rId42" Type="http://schemas.openxmlformats.org/officeDocument/2006/relationships/tags" Target="../tags/tag2184.xml"/><Relationship Id="rId47" Type="http://schemas.openxmlformats.org/officeDocument/2006/relationships/tags" Target="../tags/tag2189.xml"/><Relationship Id="rId50" Type="http://schemas.openxmlformats.org/officeDocument/2006/relationships/tags" Target="../tags/tag2192.xml"/><Relationship Id="rId55" Type="http://schemas.openxmlformats.org/officeDocument/2006/relationships/tags" Target="../tags/tag2197.xml"/><Relationship Id="rId63" Type="http://schemas.openxmlformats.org/officeDocument/2006/relationships/tags" Target="../tags/tag2205.xml"/><Relationship Id="rId68" Type="http://schemas.openxmlformats.org/officeDocument/2006/relationships/tags" Target="../tags/tag2210.xml"/><Relationship Id="rId76" Type="http://schemas.openxmlformats.org/officeDocument/2006/relationships/tags" Target="../tags/tag2218.xml"/><Relationship Id="rId84" Type="http://schemas.openxmlformats.org/officeDocument/2006/relationships/tags" Target="../tags/tag2226.xml"/><Relationship Id="rId89" Type="http://schemas.openxmlformats.org/officeDocument/2006/relationships/notesSlide" Target="../notesSlides/notesSlide20.xml"/><Relationship Id="rId7" Type="http://schemas.openxmlformats.org/officeDocument/2006/relationships/tags" Target="../tags/tag2149.xml"/><Relationship Id="rId71" Type="http://schemas.openxmlformats.org/officeDocument/2006/relationships/tags" Target="../tags/tag2213.xml"/><Relationship Id="rId2" Type="http://schemas.openxmlformats.org/officeDocument/2006/relationships/tags" Target="../tags/tag2144.xml"/><Relationship Id="rId16" Type="http://schemas.openxmlformats.org/officeDocument/2006/relationships/tags" Target="../tags/tag2158.xml"/><Relationship Id="rId29" Type="http://schemas.openxmlformats.org/officeDocument/2006/relationships/tags" Target="../tags/tag2171.xml"/><Relationship Id="rId11" Type="http://schemas.openxmlformats.org/officeDocument/2006/relationships/tags" Target="../tags/tag2153.xml"/><Relationship Id="rId24" Type="http://schemas.openxmlformats.org/officeDocument/2006/relationships/tags" Target="../tags/tag2166.xml"/><Relationship Id="rId32" Type="http://schemas.openxmlformats.org/officeDocument/2006/relationships/tags" Target="../tags/tag2174.xml"/><Relationship Id="rId37" Type="http://schemas.openxmlformats.org/officeDocument/2006/relationships/tags" Target="../tags/tag2179.xml"/><Relationship Id="rId40" Type="http://schemas.openxmlformats.org/officeDocument/2006/relationships/tags" Target="../tags/tag2182.xml"/><Relationship Id="rId45" Type="http://schemas.openxmlformats.org/officeDocument/2006/relationships/tags" Target="../tags/tag2187.xml"/><Relationship Id="rId53" Type="http://schemas.openxmlformats.org/officeDocument/2006/relationships/tags" Target="../tags/tag2195.xml"/><Relationship Id="rId58" Type="http://schemas.openxmlformats.org/officeDocument/2006/relationships/tags" Target="../tags/tag2200.xml"/><Relationship Id="rId66" Type="http://schemas.openxmlformats.org/officeDocument/2006/relationships/tags" Target="../tags/tag2208.xml"/><Relationship Id="rId74" Type="http://schemas.openxmlformats.org/officeDocument/2006/relationships/tags" Target="../tags/tag2216.xml"/><Relationship Id="rId79" Type="http://schemas.openxmlformats.org/officeDocument/2006/relationships/tags" Target="../tags/tag2221.xml"/><Relationship Id="rId87" Type="http://schemas.openxmlformats.org/officeDocument/2006/relationships/tags" Target="../tags/tag2229.xml"/><Relationship Id="rId5" Type="http://schemas.openxmlformats.org/officeDocument/2006/relationships/tags" Target="../tags/tag2147.xml"/><Relationship Id="rId61" Type="http://schemas.openxmlformats.org/officeDocument/2006/relationships/tags" Target="../tags/tag2203.xml"/><Relationship Id="rId82" Type="http://schemas.openxmlformats.org/officeDocument/2006/relationships/tags" Target="../tags/tag2224.xml"/><Relationship Id="rId19" Type="http://schemas.openxmlformats.org/officeDocument/2006/relationships/tags" Target="../tags/tag2161.xml"/><Relationship Id="rId4" Type="http://schemas.openxmlformats.org/officeDocument/2006/relationships/tags" Target="../tags/tag2146.xml"/><Relationship Id="rId9" Type="http://schemas.openxmlformats.org/officeDocument/2006/relationships/tags" Target="../tags/tag2151.xml"/><Relationship Id="rId14" Type="http://schemas.openxmlformats.org/officeDocument/2006/relationships/tags" Target="../tags/tag2156.xml"/><Relationship Id="rId22" Type="http://schemas.openxmlformats.org/officeDocument/2006/relationships/tags" Target="../tags/tag2164.xml"/><Relationship Id="rId27" Type="http://schemas.openxmlformats.org/officeDocument/2006/relationships/tags" Target="../tags/tag2169.xml"/><Relationship Id="rId30" Type="http://schemas.openxmlformats.org/officeDocument/2006/relationships/tags" Target="../tags/tag2172.xml"/><Relationship Id="rId35" Type="http://schemas.openxmlformats.org/officeDocument/2006/relationships/tags" Target="../tags/tag2177.xml"/><Relationship Id="rId43" Type="http://schemas.openxmlformats.org/officeDocument/2006/relationships/tags" Target="../tags/tag2185.xml"/><Relationship Id="rId48" Type="http://schemas.openxmlformats.org/officeDocument/2006/relationships/tags" Target="../tags/tag2190.xml"/><Relationship Id="rId56" Type="http://schemas.openxmlformats.org/officeDocument/2006/relationships/tags" Target="../tags/tag2198.xml"/><Relationship Id="rId64" Type="http://schemas.openxmlformats.org/officeDocument/2006/relationships/tags" Target="../tags/tag2206.xml"/><Relationship Id="rId69" Type="http://schemas.openxmlformats.org/officeDocument/2006/relationships/tags" Target="../tags/tag2211.xml"/><Relationship Id="rId77" Type="http://schemas.openxmlformats.org/officeDocument/2006/relationships/tags" Target="../tags/tag2219.xml"/><Relationship Id="rId8" Type="http://schemas.openxmlformats.org/officeDocument/2006/relationships/tags" Target="../tags/tag2150.xml"/><Relationship Id="rId51" Type="http://schemas.openxmlformats.org/officeDocument/2006/relationships/tags" Target="../tags/tag2193.xml"/><Relationship Id="rId72" Type="http://schemas.openxmlformats.org/officeDocument/2006/relationships/tags" Target="../tags/tag2214.xml"/><Relationship Id="rId80" Type="http://schemas.openxmlformats.org/officeDocument/2006/relationships/tags" Target="../tags/tag2222.xml"/><Relationship Id="rId85" Type="http://schemas.openxmlformats.org/officeDocument/2006/relationships/tags" Target="../tags/tag2227.xml"/><Relationship Id="rId3" Type="http://schemas.openxmlformats.org/officeDocument/2006/relationships/tags" Target="../tags/tag2145.xml"/><Relationship Id="rId12" Type="http://schemas.openxmlformats.org/officeDocument/2006/relationships/tags" Target="../tags/tag2154.xml"/><Relationship Id="rId17" Type="http://schemas.openxmlformats.org/officeDocument/2006/relationships/tags" Target="../tags/tag2159.xml"/><Relationship Id="rId25" Type="http://schemas.openxmlformats.org/officeDocument/2006/relationships/tags" Target="../tags/tag2167.xml"/><Relationship Id="rId33" Type="http://schemas.openxmlformats.org/officeDocument/2006/relationships/tags" Target="../tags/tag2175.xml"/><Relationship Id="rId38" Type="http://schemas.openxmlformats.org/officeDocument/2006/relationships/tags" Target="../tags/tag2180.xml"/><Relationship Id="rId46" Type="http://schemas.openxmlformats.org/officeDocument/2006/relationships/tags" Target="../tags/tag2188.xml"/><Relationship Id="rId59" Type="http://schemas.openxmlformats.org/officeDocument/2006/relationships/tags" Target="../tags/tag2201.xml"/><Relationship Id="rId67" Type="http://schemas.openxmlformats.org/officeDocument/2006/relationships/tags" Target="../tags/tag2209.xml"/><Relationship Id="rId20" Type="http://schemas.openxmlformats.org/officeDocument/2006/relationships/tags" Target="../tags/tag2162.xml"/><Relationship Id="rId41" Type="http://schemas.openxmlformats.org/officeDocument/2006/relationships/tags" Target="../tags/tag2183.xml"/><Relationship Id="rId54" Type="http://schemas.openxmlformats.org/officeDocument/2006/relationships/tags" Target="../tags/tag2196.xml"/><Relationship Id="rId62" Type="http://schemas.openxmlformats.org/officeDocument/2006/relationships/tags" Target="../tags/tag2204.xml"/><Relationship Id="rId70" Type="http://schemas.openxmlformats.org/officeDocument/2006/relationships/tags" Target="../tags/tag2212.xml"/><Relationship Id="rId75" Type="http://schemas.openxmlformats.org/officeDocument/2006/relationships/tags" Target="../tags/tag2217.xml"/><Relationship Id="rId83" Type="http://schemas.openxmlformats.org/officeDocument/2006/relationships/tags" Target="../tags/tag2225.xml"/><Relationship Id="rId88" Type="http://schemas.openxmlformats.org/officeDocument/2006/relationships/slideLayout" Target="../slideLayouts/slideLayout2.xml"/><Relationship Id="rId1" Type="http://schemas.openxmlformats.org/officeDocument/2006/relationships/tags" Target="../tags/tag2143.xml"/><Relationship Id="rId6" Type="http://schemas.openxmlformats.org/officeDocument/2006/relationships/tags" Target="../tags/tag2148.xml"/><Relationship Id="rId15" Type="http://schemas.openxmlformats.org/officeDocument/2006/relationships/tags" Target="../tags/tag2157.xml"/><Relationship Id="rId23" Type="http://schemas.openxmlformats.org/officeDocument/2006/relationships/tags" Target="../tags/tag2165.xml"/><Relationship Id="rId28" Type="http://schemas.openxmlformats.org/officeDocument/2006/relationships/tags" Target="../tags/tag2170.xml"/><Relationship Id="rId36" Type="http://schemas.openxmlformats.org/officeDocument/2006/relationships/tags" Target="../tags/tag2178.xml"/><Relationship Id="rId49" Type="http://schemas.openxmlformats.org/officeDocument/2006/relationships/tags" Target="../tags/tag2191.xml"/><Relationship Id="rId57" Type="http://schemas.openxmlformats.org/officeDocument/2006/relationships/tags" Target="../tags/tag2199.xml"/><Relationship Id="rId10" Type="http://schemas.openxmlformats.org/officeDocument/2006/relationships/tags" Target="../tags/tag2152.xml"/><Relationship Id="rId31" Type="http://schemas.openxmlformats.org/officeDocument/2006/relationships/tags" Target="../tags/tag2173.xml"/><Relationship Id="rId44" Type="http://schemas.openxmlformats.org/officeDocument/2006/relationships/tags" Target="../tags/tag2186.xml"/><Relationship Id="rId52" Type="http://schemas.openxmlformats.org/officeDocument/2006/relationships/tags" Target="../tags/tag2194.xml"/><Relationship Id="rId60" Type="http://schemas.openxmlformats.org/officeDocument/2006/relationships/tags" Target="../tags/tag2202.xml"/><Relationship Id="rId65" Type="http://schemas.openxmlformats.org/officeDocument/2006/relationships/tags" Target="../tags/tag2207.xml"/><Relationship Id="rId73" Type="http://schemas.openxmlformats.org/officeDocument/2006/relationships/tags" Target="../tags/tag2215.xml"/><Relationship Id="rId78" Type="http://schemas.openxmlformats.org/officeDocument/2006/relationships/tags" Target="../tags/tag2220.xml"/><Relationship Id="rId81" Type="http://schemas.openxmlformats.org/officeDocument/2006/relationships/tags" Target="../tags/tag2223.xml"/><Relationship Id="rId86" Type="http://schemas.openxmlformats.org/officeDocument/2006/relationships/tags" Target="../tags/tag2228.xml"/></Relationships>
</file>

<file path=ppt/slides/_rels/slide23.xml.rels><?xml version="1.0" encoding="UTF-8" standalone="yes"?>
<Relationships xmlns="http://schemas.openxmlformats.org/package/2006/relationships"><Relationship Id="rId13" Type="http://schemas.openxmlformats.org/officeDocument/2006/relationships/tags" Target="../tags/tag2242.xml"/><Relationship Id="rId18" Type="http://schemas.openxmlformats.org/officeDocument/2006/relationships/tags" Target="../tags/tag2247.xml"/><Relationship Id="rId26" Type="http://schemas.openxmlformats.org/officeDocument/2006/relationships/tags" Target="../tags/tag2255.xml"/><Relationship Id="rId39" Type="http://schemas.openxmlformats.org/officeDocument/2006/relationships/tags" Target="../tags/tag2268.xml"/><Relationship Id="rId21" Type="http://schemas.openxmlformats.org/officeDocument/2006/relationships/tags" Target="../tags/tag2250.xml"/><Relationship Id="rId34" Type="http://schemas.openxmlformats.org/officeDocument/2006/relationships/tags" Target="../tags/tag2263.xml"/><Relationship Id="rId42" Type="http://schemas.openxmlformats.org/officeDocument/2006/relationships/tags" Target="../tags/tag2271.xml"/><Relationship Id="rId47" Type="http://schemas.openxmlformats.org/officeDocument/2006/relationships/tags" Target="../tags/tag2276.xml"/><Relationship Id="rId50" Type="http://schemas.openxmlformats.org/officeDocument/2006/relationships/tags" Target="../tags/tag2279.xml"/><Relationship Id="rId55" Type="http://schemas.openxmlformats.org/officeDocument/2006/relationships/tags" Target="../tags/tag2284.xml"/><Relationship Id="rId63" Type="http://schemas.openxmlformats.org/officeDocument/2006/relationships/tags" Target="../tags/tag2292.xml"/><Relationship Id="rId68" Type="http://schemas.openxmlformats.org/officeDocument/2006/relationships/tags" Target="../tags/tag2297.xml"/><Relationship Id="rId76" Type="http://schemas.openxmlformats.org/officeDocument/2006/relationships/tags" Target="../tags/tag2305.xml"/><Relationship Id="rId84" Type="http://schemas.openxmlformats.org/officeDocument/2006/relationships/tags" Target="../tags/tag2313.xml"/><Relationship Id="rId89" Type="http://schemas.openxmlformats.org/officeDocument/2006/relationships/tags" Target="../tags/tag2318.xml"/><Relationship Id="rId7" Type="http://schemas.openxmlformats.org/officeDocument/2006/relationships/tags" Target="../tags/tag2236.xml"/><Relationship Id="rId71" Type="http://schemas.openxmlformats.org/officeDocument/2006/relationships/tags" Target="../tags/tag2300.xml"/><Relationship Id="rId92" Type="http://schemas.openxmlformats.org/officeDocument/2006/relationships/slideLayout" Target="../slideLayouts/slideLayout2.xml"/><Relationship Id="rId2" Type="http://schemas.openxmlformats.org/officeDocument/2006/relationships/tags" Target="../tags/tag2231.xml"/><Relationship Id="rId16" Type="http://schemas.openxmlformats.org/officeDocument/2006/relationships/tags" Target="../tags/tag2245.xml"/><Relationship Id="rId29" Type="http://schemas.openxmlformats.org/officeDocument/2006/relationships/tags" Target="../tags/tag2258.xml"/><Relationship Id="rId11" Type="http://schemas.openxmlformats.org/officeDocument/2006/relationships/tags" Target="../tags/tag2240.xml"/><Relationship Id="rId24" Type="http://schemas.openxmlformats.org/officeDocument/2006/relationships/tags" Target="../tags/tag2253.xml"/><Relationship Id="rId32" Type="http://schemas.openxmlformats.org/officeDocument/2006/relationships/tags" Target="../tags/tag2261.xml"/><Relationship Id="rId37" Type="http://schemas.openxmlformats.org/officeDocument/2006/relationships/tags" Target="../tags/tag2266.xml"/><Relationship Id="rId40" Type="http://schemas.openxmlformats.org/officeDocument/2006/relationships/tags" Target="../tags/tag2269.xml"/><Relationship Id="rId45" Type="http://schemas.openxmlformats.org/officeDocument/2006/relationships/tags" Target="../tags/tag2274.xml"/><Relationship Id="rId53" Type="http://schemas.openxmlformats.org/officeDocument/2006/relationships/tags" Target="../tags/tag2282.xml"/><Relationship Id="rId58" Type="http://schemas.openxmlformats.org/officeDocument/2006/relationships/tags" Target="../tags/tag2287.xml"/><Relationship Id="rId66" Type="http://schemas.openxmlformats.org/officeDocument/2006/relationships/tags" Target="../tags/tag2295.xml"/><Relationship Id="rId74" Type="http://schemas.openxmlformats.org/officeDocument/2006/relationships/tags" Target="../tags/tag2303.xml"/><Relationship Id="rId79" Type="http://schemas.openxmlformats.org/officeDocument/2006/relationships/tags" Target="../tags/tag2308.xml"/><Relationship Id="rId87" Type="http://schemas.openxmlformats.org/officeDocument/2006/relationships/tags" Target="../tags/tag2316.xml"/><Relationship Id="rId5" Type="http://schemas.openxmlformats.org/officeDocument/2006/relationships/tags" Target="../tags/tag2234.xml"/><Relationship Id="rId61" Type="http://schemas.openxmlformats.org/officeDocument/2006/relationships/tags" Target="../tags/tag2290.xml"/><Relationship Id="rId82" Type="http://schemas.openxmlformats.org/officeDocument/2006/relationships/tags" Target="../tags/tag2311.xml"/><Relationship Id="rId90" Type="http://schemas.openxmlformats.org/officeDocument/2006/relationships/tags" Target="../tags/tag2319.xml"/><Relationship Id="rId19" Type="http://schemas.openxmlformats.org/officeDocument/2006/relationships/tags" Target="../tags/tag2248.xml"/><Relationship Id="rId14" Type="http://schemas.openxmlformats.org/officeDocument/2006/relationships/tags" Target="../tags/tag2243.xml"/><Relationship Id="rId22" Type="http://schemas.openxmlformats.org/officeDocument/2006/relationships/tags" Target="../tags/tag2251.xml"/><Relationship Id="rId27" Type="http://schemas.openxmlformats.org/officeDocument/2006/relationships/tags" Target="../tags/tag2256.xml"/><Relationship Id="rId30" Type="http://schemas.openxmlformats.org/officeDocument/2006/relationships/tags" Target="../tags/tag2259.xml"/><Relationship Id="rId35" Type="http://schemas.openxmlformats.org/officeDocument/2006/relationships/tags" Target="../tags/tag2264.xml"/><Relationship Id="rId43" Type="http://schemas.openxmlformats.org/officeDocument/2006/relationships/tags" Target="../tags/tag2272.xml"/><Relationship Id="rId48" Type="http://schemas.openxmlformats.org/officeDocument/2006/relationships/tags" Target="../tags/tag2277.xml"/><Relationship Id="rId56" Type="http://schemas.openxmlformats.org/officeDocument/2006/relationships/tags" Target="../tags/tag2285.xml"/><Relationship Id="rId64" Type="http://schemas.openxmlformats.org/officeDocument/2006/relationships/tags" Target="../tags/tag2293.xml"/><Relationship Id="rId69" Type="http://schemas.openxmlformats.org/officeDocument/2006/relationships/tags" Target="../tags/tag2298.xml"/><Relationship Id="rId77" Type="http://schemas.openxmlformats.org/officeDocument/2006/relationships/tags" Target="../tags/tag2306.xml"/><Relationship Id="rId8" Type="http://schemas.openxmlformats.org/officeDocument/2006/relationships/tags" Target="../tags/tag2237.xml"/><Relationship Id="rId51" Type="http://schemas.openxmlformats.org/officeDocument/2006/relationships/tags" Target="../tags/tag2280.xml"/><Relationship Id="rId72" Type="http://schemas.openxmlformats.org/officeDocument/2006/relationships/tags" Target="../tags/tag2301.xml"/><Relationship Id="rId80" Type="http://schemas.openxmlformats.org/officeDocument/2006/relationships/tags" Target="../tags/tag2309.xml"/><Relationship Id="rId85" Type="http://schemas.openxmlformats.org/officeDocument/2006/relationships/tags" Target="../tags/tag2314.xml"/><Relationship Id="rId93" Type="http://schemas.openxmlformats.org/officeDocument/2006/relationships/notesSlide" Target="../notesSlides/notesSlide21.xml"/><Relationship Id="rId3" Type="http://schemas.openxmlformats.org/officeDocument/2006/relationships/tags" Target="../tags/tag2232.xml"/><Relationship Id="rId12" Type="http://schemas.openxmlformats.org/officeDocument/2006/relationships/tags" Target="../tags/tag2241.xml"/><Relationship Id="rId17" Type="http://schemas.openxmlformats.org/officeDocument/2006/relationships/tags" Target="../tags/tag2246.xml"/><Relationship Id="rId25" Type="http://schemas.openxmlformats.org/officeDocument/2006/relationships/tags" Target="../tags/tag2254.xml"/><Relationship Id="rId33" Type="http://schemas.openxmlformats.org/officeDocument/2006/relationships/tags" Target="../tags/tag2262.xml"/><Relationship Id="rId38" Type="http://schemas.openxmlformats.org/officeDocument/2006/relationships/tags" Target="../tags/tag2267.xml"/><Relationship Id="rId46" Type="http://schemas.openxmlformats.org/officeDocument/2006/relationships/tags" Target="../tags/tag2275.xml"/><Relationship Id="rId59" Type="http://schemas.openxmlformats.org/officeDocument/2006/relationships/tags" Target="../tags/tag2288.xml"/><Relationship Id="rId67" Type="http://schemas.openxmlformats.org/officeDocument/2006/relationships/tags" Target="../tags/tag2296.xml"/><Relationship Id="rId20" Type="http://schemas.openxmlformats.org/officeDocument/2006/relationships/tags" Target="../tags/tag2249.xml"/><Relationship Id="rId41" Type="http://schemas.openxmlformats.org/officeDocument/2006/relationships/tags" Target="../tags/tag2270.xml"/><Relationship Id="rId54" Type="http://schemas.openxmlformats.org/officeDocument/2006/relationships/tags" Target="../tags/tag2283.xml"/><Relationship Id="rId62" Type="http://schemas.openxmlformats.org/officeDocument/2006/relationships/tags" Target="../tags/tag2291.xml"/><Relationship Id="rId70" Type="http://schemas.openxmlformats.org/officeDocument/2006/relationships/tags" Target="../tags/tag2299.xml"/><Relationship Id="rId75" Type="http://schemas.openxmlformats.org/officeDocument/2006/relationships/tags" Target="../tags/tag2304.xml"/><Relationship Id="rId83" Type="http://schemas.openxmlformats.org/officeDocument/2006/relationships/tags" Target="../tags/tag2312.xml"/><Relationship Id="rId88" Type="http://schemas.openxmlformats.org/officeDocument/2006/relationships/tags" Target="../tags/tag2317.xml"/><Relationship Id="rId91" Type="http://schemas.openxmlformats.org/officeDocument/2006/relationships/tags" Target="../tags/tag2320.xml"/><Relationship Id="rId1" Type="http://schemas.openxmlformats.org/officeDocument/2006/relationships/tags" Target="../tags/tag2230.xml"/><Relationship Id="rId6" Type="http://schemas.openxmlformats.org/officeDocument/2006/relationships/tags" Target="../tags/tag2235.xml"/><Relationship Id="rId15" Type="http://schemas.openxmlformats.org/officeDocument/2006/relationships/tags" Target="../tags/tag2244.xml"/><Relationship Id="rId23" Type="http://schemas.openxmlformats.org/officeDocument/2006/relationships/tags" Target="../tags/tag2252.xml"/><Relationship Id="rId28" Type="http://schemas.openxmlformats.org/officeDocument/2006/relationships/tags" Target="../tags/tag2257.xml"/><Relationship Id="rId36" Type="http://schemas.openxmlformats.org/officeDocument/2006/relationships/tags" Target="../tags/tag2265.xml"/><Relationship Id="rId49" Type="http://schemas.openxmlformats.org/officeDocument/2006/relationships/tags" Target="../tags/tag2278.xml"/><Relationship Id="rId57" Type="http://schemas.openxmlformats.org/officeDocument/2006/relationships/tags" Target="../tags/tag2286.xml"/><Relationship Id="rId10" Type="http://schemas.openxmlformats.org/officeDocument/2006/relationships/tags" Target="../tags/tag2239.xml"/><Relationship Id="rId31" Type="http://schemas.openxmlformats.org/officeDocument/2006/relationships/tags" Target="../tags/tag2260.xml"/><Relationship Id="rId44" Type="http://schemas.openxmlformats.org/officeDocument/2006/relationships/tags" Target="../tags/tag2273.xml"/><Relationship Id="rId52" Type="http://schemas.openxmlformats.org/officeDocument/2006/relationships/tags" Target="../tags/tag2281.xml"/><Relationship Id="rId60" Type="http://schemas.openxmlformats.org/officeDocument/2006/relationships/tags" Target="../tags/tag2289.xml"/><Relationship Id="rId65" Type="http://schemas.openxmlformats.org/officeDocument/2006/relationships/tags" Target="../tags/tag2294.xml"/><Relationship Id="rId73" Type="http://schemas.openxmlformats.org/officeDocument/2006/relationships/tags" Target="../tags/tag2302.xml"/><Relationship Id="rId78" Type="http://schemas.openxmlformats.org/officeDocument/2006/relationships/tags" Target="../tags/tag2307.xml"/><Relationship Id="rId81" Type="http://schemas.openxmlformats.org/officeDocument/2006/relationships/tags" Target="../tags/tag2310.xml"/><Relationship Id="rId86" Type="http://schemas.openxmlformats.org/officeDocument/2006/relationships/tags" Target="../tags/tag2315.xml"/><Relationship Id="rId4" Type="http://schemas.openxmlformats.org/officeDocument/2006/relationships/tags" Target="../tags/tag2233.xml"/><Relationship Id="rId9" Type="http://schemas.openxmlformats.org/officeDocument/2006/relationships/tags" Target="../tags/tag22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tags" Target="../tags/tag563.xml"/><Relationship Id="rId18" Type="http://schemas.openxmlformats.org/officeDocument/2006/relationships/tags" Target="../tags/tag568.xml"/><Relationship Id="rId26" Type="http://schemas.openxmlformats.org/officeDocument/2006/relationships/tags" Target="../tags/tag576.xml"/><Relationship Id="rId39" Type="http://schemas.openxmlformats.org/officeDocument/2006/relationships/tags" Target="../tags/tag589.xml"/><Relationship Id="rId21" Type="http://schemas.openxmlformats.org/officeDocument/2006/relationships/tags" Target="../tags/tag571.xml"/><Relationship Id="rId34" Type="http://schemas.openxmlformats.org/officeDocument/2006/relationships/tags" Target="../tags/tag584.xml"/><Relationship Id="rId42" Type="http://schemas.openxmlformats.org/officeDocument/2006/relationships/tags" Target="../tags/tag592.xml"/><Relationship Id="rId47" Type="http://schemas.openxmlformats.org/officeDocument/2006/relationships/tags" Target="../tags/tag597.xml"/><Relationship Id="rId50" Type="http://schemas.openxmlformats.org/officeDocument/2006/relationships/tags" Target="../tags/tag600.xml"/><Relationship Id="rId55" Type="http://schemas.openxmlformats.org/officeDocument/2006/relationships/tags" Target="../tags/tag605.xml"/><Relationship Id="rId63" Type="http://schemas.openxmlformats.org/officeDocument/2006/relationships/tags" Target="../tags/tag613.xml"/><Relationship Id="rId68" Type="http://schemas.openxmlformats.org/officeDocument/2006/relationships/tags" Target="../tags/tag618.xml"/><Relationship Id="rId7" Type="http://schemas.openxmlformats.org/officeDocument/2006/relationships/tags" Target="../tags/tag557.xml"/><Relationship Id="rId2" Type="http://schemas.openxmlformats.org/officeDocument/2006/relationships/tags" Target="../tags/tag552.xml"/><Relationship Id="rId16" Type="http://schemas.openxmlformats.org/officeDocument/2006/relationships/tags" Target="../tags/tag566.xml"/><Relationship Id="rId29" Type="http://schemas.openxmlformats.org/officeDocument/2006/relationships/tags" Target="../tags/tag579.xml"/><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tags" Target="../tags/tag561.xml"/><Relationship Id="rId24" Type="http://schemas.openxmlformats.org/officeDocument/2006/relationships/tags" Target="../tags/tag574.xml"/><Relationship Id="rId32" Type="http://schemas.openxmlformats.org/officeDocument/2006/relationships/tags" Target="../tags/tag582.xml"/><Relationship Id="rId37" Type="http://schemas.openxmlformats.org/officeDocument/2006/relationships/tags" Target="../tags/tag587.xml"/><Relationship Id="rId40" Type="http://schemas.openxmlformats.org/officeDocument/2006/relationships/tags" Target="../tags/tag590.xml"/><Relationship Id="rId45" Type="http://schemas.openxmlformats.org/officeDocument/2006/relationships/tags" Target="../tags/tag595.xml"/><Relationship Id="rId53" Type="http://schemas.openxmlformats.org/officeDocument/2006/relationships/tags" Target="../tags/tag603.xml"/><Relationship Id="rId58" Type="http://schemas.openxmlformats.org/officeDocument/2006/relationships/tags" Target="../tags/tag608.xml"/><Relationship Id="rId66" Type="http://schemas.openxmlformats.org/officeDocument/2006/relationships/tags" Target="../tags/tag616.xml"/><Relationship Id="rId5" Type="http://schemas.openxmlformats.org/officeDocument/2006/relationships/tags" Target="../tags/tag555.xml"/><Relationship Id="rId15" Type="http://schemas.openxmlformats.org/officeDocument/2006/relationships/tags" Target="../tags/tag565.xml"/><Relationship Id="rId23" Type="http://schemas.openxmlformats.org/officeDocument/2006/relationships/tags" Target="../tags/tag573.xml"/><Relationship Id="rId28" Type="http://schemas.openxmlformats.org/officeDocument/2006/relationships/tags" Target="../tags/tag578.xml"/><Relationship Id="rId36" Type="http://schemas.openxmlformats.org/officeDocument/2006/relationships/tags" Target="../tags/tag586.xml"/><Relationship Id="rId49" Type="http://schemas.openxmlformats.org/officeDocument/2006/relationships/tags" Target="../tags/tag599.xml"/><Relationship Id="rId57" Type="http://schemas.openxmlformats.org/officeDocument/2006/relationships/tags" Target="../tags/tag607.xml"/><Relationship Id="rId61" Type="http://schemas.openxmlformats.org/officeDocument/2006/relationships/tags" Target="../tags/tag611.xml"/><Relationship Id="rId10" Type="http://schemas.openxmlformats.org/officeDocument/2006/relationships/tags" Target="../tags/tag560.xml"/><Relationship Id="rId19" Type="http://schemas.openxmlformats.org/officeDocument/2006/relationships/tags" Target="../tags/tag569.xml"/><Relationship Id="rId31" Type="http://schemas.openxmlformats.org/officeDocument/2006/relationships/tags" Target="../tags/tag581.xml"/><Relationship Id="rId44" Type="http://schemas.openxmlformats.org/officeDocument/2006/relationships/tags" Target="../tags/tag594.xml"/><Relationship Id="rId52" Type="http://schemas.openxmlformats.org/officeDocument/2006/relationships/tags" Target="../tags/tag602.xml"/><Relationship Id="rId60" Type="http://schemas.openxmlformats.org/officeDocument/2006/relationships/tags" Target="../tags/tag610.xml"/><Relationship Id="rId65" Type="http://schemas.openxmlformats.org/officeDocument/2006/relationships/tags" Target="../tags/tag615.xml"/><Relationship Id="rId4" Type="http://schemas.openxmlformats.org/officeDocument/2006/relationships/tags" Target="../tags/tag554.xml"/><Relationship Id="rId9" Type="http://schemas.openxmlformats.org/officeDocument/2006/relationships/tags" Target="../tags/tag559.xml"/><Relationship Id="rId14" Type="http://schemas.openxmlformats.org/officeDocument/2006/relationships/tags" Target="../tags/tag564.xml"/><Relationship Id="rId22" Type="http://schemas.openxmlformats.org/officeDocument/2006/relationships/tags" Target="../tags/tag572.xml"/><Relationship Id="rId27" Type="http://schemas.openxmlformats.org/officeDocument/2006/relationships/tags" Target="../tags/tag577.xml"/><Relationship Id="rId30" Type="http://schemas.openxmlformats.org/officeDocument/2006/relationships/tags" Target="../tags/tag580.xml"/><Relationship Id="rId35" Type="http://schemas.openxmlformats.org/officeDocument/2006/relationships/tags" Target="../tags/tag585.xml"/><Relationship Id="rId43" Type="http://schemas.openxmlformats.org/officeDocument/2006/relationships/tags" Target="../tags/tag593.xml"/><Relationship Id="rId48" Type="http://schemas.openxmlformats.org/officeDocument/2006/relationships/tags" Target="../tags/tag598.xml"/><Relationship Id="rId56" Type="http://schemas.openxmlformats.org/officeDocument/2006/relationships/tags" Target="../tags/tag606.xml"/><Relationship Id="rId64" Type="http://schemas.openxmlformats.org/officeDocument/2006/relationships/tags" Target="../tags/tag614.xml"/><Relationship Id="rId69" Type="http://schemas.openxmlformats.org/officeDocument/2006/relationships/slideLayout" Target="../slideLayouts/slideLayout2.xml"/><Relationship Id="rId8" Type="http://schemas.openxmlformats.org/officeDocument/2006/relationships/tags" Target="../tags/tag558.xml"/><Relationship Id="rId51" Type="http://schemas.openxmlformats.org/officeDocument/2006/relationships/tags" Target="../tags/tag601.xml"/><Relationship Id="rId3" Type="http://schemas.openxmlformats.org/officeDocument/2006/relationships/tags" Target="../tags/tag553.xml"/><Relationship Id="rId12" Type="http://schemas.openxmlformats.org/officeDocument/2006/relationships/tags" Target="../tags/tag562.xml"/><Relationship Id="rId17" Type="http://schemas.openxmlformats.org/officeDocument/2006/relationships/tags" Target="../tags/tag567.xml"/><Relationship Id="rId25" Type="http://schemas.openxmlformats.org/officeDocument/2006/relationships/tags" Target="../tags/tag575.xml"/><Relationship Id="rId33" Type="http://schemas.openxmlformats.org/officeDocument/2006/relationships/tags" Target="../tags/tag583.xml"/><Relationship Id="rId38" Type="http://schemas.openxmlformats.org/officeDocument/2006/relationships/tags" Target="../tags/tag588.xml"/><Relationship Id="rId46" Type="http://schemas.openxmlformats.org/officeDocument/2006/relationships/tags" Target="../tags/tag596.xml"/><Relationship Id="rId59" Type="http://schemas.openxmlformats.org/officeDocument/2006/relationships/tags" Target="../tags/tag609.xml"/><Relationship Id="rId67" Type="http://schemas.openxmlformats.org/officeDocument/2006/relationships/tags" Target="../tags/tag617.xml"/><Relationship Id="rId20" Type="http://schemas.openxmlformats.org/officeDocument/2006/relationships/tags" Target="../tags/tag570.xml"/><Relationship Id="rId41" Type="http://schemas.openxmlformats.org/officeDocument/2006/relationships/tags" Target="../tags/tag591.xml"/><Relationship Id="rId54" Type="http://schemas.openxmlformats.org/officeDocument/2006/relationships/tags" Target="../tags/tag604.xml"/><Relationship Id="rId62" Type="http://schemas.openxmlformats.org/officeDocument/2006/relationships/tags" Target="../tags/tag612.xml"/><Relationship Id="rId70"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tags" Target="../tags/tag631.xml"/><Relationship Id="rId18" Type="http://schemas.openxmlformats.org/officeDocument/2006/relationships/tags" Target="../tags/tag636.xml"/><Relationship Id="rId26" Type="http://schemas.openxmlformats.org/officeDocument/2006/relationships/tags" Target="../tags/tag644.xml"/><Relationship Id="rId39" Type="http://schemas.openxmlformats.org/officeDocument/2006/relationships/tags" Target="../tags/tag657.xml"/><Relationship Id="rId21" Type="http://schemas.openxmlformats.org/officeDocument/2006/relationships/tags" Target="../tags/tag639.xml"/><Relationship Id="rId34" Type="http://schemas.openxmlformats.org/officeDocument/2006/relationships/tags" Target="../tags/tag652.xml"/><Relationship Id="rId42" Type="http://schemas.openxmlformats.org/officeDocument/2006/relationships/tags" Target="../tags/tag660.xml"/><Relationship Id="rId47" Type="http://schemas.openxmlformats.org/officeDocument/2006/relationships/tags" Target="../tags/tag665.xml"/><Relationship Id="rId50" Type="http://schemas.openxmlformats.org/officeDocument/2006/relationships/tags" Target="../tags/tag668.xml"/><Relationship Id="rId55" Type="http://schemas.openxmlformats.org/officeDocument/2006/relationships/tags" Target="../tags/tag673.xml"/><Relationship Id="rId63" Type="http://schemas.openxmlformats.org/officeDocument/2006/relationships/tags" Target="../tags/tag681.xml"/><Relationship Id="rId68" Type="http://schemas.openxmlformats.org/officeDocument/2006/relationships/tags" Target="../tags/tag686.xml"/><Relationship Id="rId76" Type="http://schemas.openxmlformats.org/officeDocument/2006/relationships/tags" Target="../tags/tag694.xml"/><Relationship Id="rId7" Type="http://schemas.openxmlformats.org/officeDocument/2006/relationships/tags" Target="../tags/tag625.xml"/><Relationship Id="rId71" Type="http://schemas.openxmlformats.org/officeDocument/2006/relationships/tags" Target="../tags/tag689.xml"/><Relationship Id="rId2" Type="http://schemas.openxmlformats.org/officeDocument/2006/relationships/tags" Target="../tags/tag620.xml"/><Relationship Id="rId16" Type="http://schemas.openxmlformats.org/officeDocument/2006/relationships/tags" Target="../tags/tag634.xml"/><Relationship Id="rId29" Type="http://schemas.openxmlformats.org/officeDocument/2006/relationships/tags" Target="../tags/tag647.xml"/><Relationship Id="rId11" Type="http://schemas.openxmlformats.org/officeDocument/2006/relationships/tags" Target="../tags/tag629.xml"/><Relationship Id="rId24" Type="http://schemas.openxmlformats.org/officeDocument/2006/relationships/tags" Target="../tags/tag642.xml"/><Relationship Id="rId32" Type="http://schemas.openxmlformats.org/officeDocument/2006/relationships/tags" Target="../tags/tag650.xml"/><Relationship Id="rId37" Type="http://schemas.openxmlformats.org/officeDocument/2006/relationships/tags" Target="../tags/tag655.xml"/><Relationship Id="rId40" Type="http://schemas.openxmlformats.org/officeDocument/2006/relationships/tags" Target="../tags/tag658.xml"/><Relationship Id="rId45" Type="http://schemas.openxmlformats.org/officeDocument/2006/relationships/tags" Target="../tags/tag663.xml"/><Relationship Id="rId53" Type="http://schemas.openxmlformats.org/officeDocument/2006/relationships/tags" Target="../tags/tag671.xml"/><Relationship Id="rId58" Type="http://schemas.openxmlformats.org/officeDocument/2006/relationships/tags" Target="../tags/tag676.xml"/><Relationship Id="rId66" Type="http://schemas.openxmlformats.org/officeDocument/2006/relationships/tags" Target="../tags/tag684.xml"/><Relationship Id="rId74" Type="http://schemas.openxmlformats.org/officeDocument/2006/relationships/tags" Target="../tags/tag692.xml"/><Relationship Id="rId79" Type="http://schemas.openxmlformats.org/officeDocument/2006/relationships/notesSlide" Target="../notesSlides/notesSlide5.xml"/><Relationship Id="rId5" Type="http://schemas.openxmlformats.org/officeDocument/2006/relationships/tags" Target="../tags/tag623.xml"/><Relationship Id="rId61" Type="http://schemas.openxmlformats.org/officeDocument/2006/relationships/tags" Target="../tags/tag679.xml"/><Relationship Id="rId10" Type="http://schemas.openxmlformats.org/officeDocument/2006/relationships/tags" Target="../tags/tag628.xml"/><Relationship Id="rId19" Type="http://schemas.openxmlformats.org/officeDocument/2006/relationships/tags" Target="../tags/tag637.xml"/><Relationship Id="rId31" Type="http://schemas.openxmlformats.org/officeDocument/2006/relationships/tags" Target="../tags/tag649.xml"/><Relationship Id="rId44" Type="http://schemas.openxmlformats.org/officeDocument/2006/relationships/tags" Target="../tags/tag662.xml"/><Relationship Id="rId52" Type="http://schemas.openxmlformats.org/officeDocument/2006/relationships/tags" Target="../tags/tag670.xml"/><Relationship Id="rId60" Type="http://schemas.openxmlformats.org/officeDocument/2006/relationships/tags" Target="../tags/tag678.xml"/><Relationship Id="rId65" Type="http://schemas.openxmlformats.org/officeDocument/2006/relationships/tags" Target="../tags/tag683.xml"/><Relationship Id="rId73" Type="http://schemas.openxmlformats.org/officeDocument/2006/relationships/tags" Target="../tags/tag691.xml"/><Relationship Id="rId78" Type="http://schemas.openxmlformats.org/officeDocument/2006/relationships/slideLayout" Target="../slideLayouts/slideLayout2.xml"/><Relationship Id="rId4" Type="http://schemas.openxmlformats.org/officeDocument/2006/relationships/tags" Target="../tags/tag622.xml"/><Relationship Id="rId9" Type="http://schemas.openxmlformats.org/officeDocument/2006/relationships/tags" Target="../tags/tag627.xml"/><Relationship Id="rId14" Type="http://schemas.openxmlformats.org/officeDocument/2006/relationships/tags" Target="../tags/tag632.xml"/><Relationship Id="rId22" Type="http://schemas.openxmlformats.org/officeDocument/2006/relationships/tags" Target="../tags/tag640.xml"/><Relationship Id="rId27" Type="http://schemas.openxmlformats.org/officeDocument/2006/relationships/tags" Target="../tags/tag645.xml"/><Relationship Id="rId30" Type="http://schemas.openxmlformats.org/officeDocument/2006/relationships/tags" Target="../tags/tag648.xml"/><Relationship Id="rId35" Type="http://schemas.openxmlformats.org/officeDocument/2006/relationships/tags" Target="../tags/tag653.xml"/><Relationship Id="rId43" Type="http://schemas.openxmlformats.org/officeDocument/2006/relationships/tags" Target="../tags/tag661.xml"/><Relationship Id="rId48" Type="http://schemas.openxmlformats.org/officeDocument/2006/relationships/tags" Target="../tags/tag666.xml"/><Relationship Id="rId56" Type="http://schemas.openxmlformats.org/officeDocument/2006/relationships/tags" Target="../tags/tag674.xml"/><Relationship Id="rId64" Type="http://schemas.openxmlformats.org/officeDocument/2006/relationships/tags" Target="../tags/tag682.xml"/><Relationship Id="rId69" Type="http://schemas.openxmlformats.org/officeDocument/2006/relationships/tags" Target="../tags/tag687.xml"/><Relationship Id="rId77" Type="http://schemas.openxmlformats.org/officeDocument/2006/relationships/tags" Target="../tags/tag695.xml"/><Relationship Id="rId8" Type="http://schemas.openxmlformats.org/officeDocument/2006/relationships/tags" Target="../tags/tag626.xml"/><Relationship Id="rId51" Type="http://schemas.openxmlformats.org/officeDocument/2006/relationships/tags" Target="../tags/tag669.xml"/><Relationship Id="rId72" Type="http://schemas.openxmlformats.org/officeDocument/2006/relationships/tags" Target="../tags/tag690.xml"/><Relationship Id="rId3" Type="http://schemas.openxmlformats.org/officeDocument/2006/relationships/tags" Target="../tags/tag621.xml"/><Relationship Id="rId12" Type="http://schemas.openxmlformats.org/officeDocument/2006/relationships/tags" Target="../tags/tag630.xml"/><Relationship Id="rId17" Type="http://schemas.openxmlformats.org/officeDocument/2006/relationships/tags" Target="../tags/tag635.xml"/><Relationship Id="rId25" Type="http://schemas.openxmlformats.org/officeDocument/2006/relationships/tags" Target="../tags/tag643.xml"/><Relationship Id="rId33" Type="http://schemas.openxmlformats.org/officeDocument/2006/relationships/tags" Target="../tags/tag651.xml"/><Relationship Id="rId38" Type="http://schemas.openxmlformats.org/officeDocument/2006/relationships/tags" Target="../tags/tag656.xml"/><Relationship Id="rId46" Type="http://schemas.openxmlformats.org/officeDocument/2006/relationships/tags" Target="../tags/tag664.xml"/><Relationship Id="rId59" Type="http://schemas.openxmlformats.org/officeDocument/2006/relationships/tags" Target="../tags/tag677.xml"/><Relationship Id="rId67" Type="http://schemas.openxmlformats.org/officeDocument/2006/relationships/tags" Target="../tags/tag685.xml"/><Relationship Id="rId20" Type="http://schemas.openxmlformats.org/officeDocument/2006/relationships/tags" Target="../tags/tag638.xml"/><Relationship Id="rId41" Type="http://schemas.openxmlformats.org/officeDocument/2006/relationships/tags" Target="../tags/tag659.xml"/><Relationship Id="rId54" Type="http://schemas.openxmlformats.org/officeDocument/2006/relationships/tags" Target="../tags/tag672.xml"/><Relationship Id="rId62" Type="http://schemas.openxmlformats.org/officeDocument/2006/relationships/tags" Target="../tags/tag680.xml"/><Relationship Id="rId70" Type="http://schemas.openxmlformats.org/officeDocument/2006/relationships/tags" Target="../tags/tag688.xml"/><Relationship Id="rId75" Type="http://schemas.openxmlformats.org/officeDocument/2006/relationships/tags" Target="../tags/tag693.xml"/><Relationship Id="rId1" Type="http://schemas.openxmlformats.org/officeDocument/2006/relationships/tags" Target="../tags/tag619.xml"/><Relationship Id="rId6" Type="http://schemas.openxmlformats.org/officeDocument/2006/relationships/tags" Target="../tags/tag624.xml"/><Relationship Id="rId15" Type="http://schemas.openxmlformats.org/officeDocument/2006/relationships/tags" Target="../tags/tag633.xml"/><Relationship Id="rId23" Type="http://schemas.openxmlformats.org/officeDocument/2006/relationships/tags" Target="../tags/tag641.xml"/><Relationship Id="rId28" Type="http://schemas.openxmlformats.org/officeDocument/2006/relationships/tags" Target="../tags/tag646.xml"/><Relationship Id="rId36" Type="http://schemas.openxmlformats.org/officeDocument/2006/relationships/tags" Target="../tags/tag654.xml"/><Relationship Id="rId49" Type="http://schemas.openxmlformats.org/officeDocument/2006/relationships/tags" Target="../tags/tag667.xml"/><Relationship Id="rId57" Type="http://schemas.openxmlformats.org/officeDocument/2006/relationships/tags" Target="../tags/tag675.xml"/></Relationships>
</file>

<file path=ppt/slides/_rels/slide7.xml.rels><?xml version="1.0" encoding="UTF-8" standalone="yes"?>
<Relationships xmlns="http://schemas.openxmlformats.org/package/2006/relationships"><Relationship Id="rId13" Type="http://schemas.openxmlformats.org/officeDocument/2006/relationships/tags" Target="../tags/tag708.xml"/><Relationship Id="rId18" Type="http://schemas.openxmlformats.org/officeDocument/2006/relationships/tags" Target="../tags/tag713.xml"/><Relationship Id="rId26" Type="http://schemas.openxmlformats.org/officeDocument/2006/relationships/tags" Target="../tags/tag721.xml"/><Relationship Id="rId39" Type="http://schemas.openxmlformats.org/officeDocument/2006/relationships/tags" Target="../tags/tag734.xml"/><Relationship Id="rId21" Type="http://schemas.openxmlformats.org/officeDocument/2006/relationships/tags" Target="../tags/tag716.xml"/><Relationship Id="rId34" Type="http://schemas.openxmlformats.org/officeDocument/2006/relationships/tags" Target="../tags/tag729.xml"/><Relationship Id="rId42" Type="http://schemas.openxmlformats.org/officeDocument/2006/relationships/tags" Target="../tags/tag737.xml"/><Relationship Id="rId47" Type="http://schemas.openxmlformats.org/officeDocument/2006/relationships/tags" Target="../tags/tag742.xml"/><Relationship Id="rId50" Type="http://schemas.openxmlformats.org/officeDocument/2006/relationships/tags" Target="../tags/tag745.xml"/><Relationship Id="rId55" Type="http://schemas.openxmlformats.org/officeDocument/2006/relationships/tags" Target="../tags/tag750.xml"/><Relationship Id="rId63" Type="http://schemas.openxmlformats.org/officeDocument/2006/relationships/tags" Target="../tags/tag758.xml"/><Relationship Id="rId68" Type="http://schemas.openxmlformats.org/officeDocument/2006/relationships/tags" Target="../tags/tag763.xml"/><Relationship Id="rId76" Type="http://schemas.openxmlformats.org/officeDocument/2006/relationships/tags" Target="../tags/tag771.xml"/><Relationship Id="rId7" Type="http://schemas.openxmlformats.org/officeDocument/2006/relationships/tags" Target="../tags/tag702.xml"/><Relationship Id="rId71" Type="http://schemas.openxmlformats.org/officeDocument/2006/relationships/tags" Target="../tags/tag766.xml"/><Relationship Id="rId2" Type="http://schemas.openxmlformats.org/officeDocument/2006/relationships/tags" Target="../tags/tag697.xml"/><Relationship Id="rId16" Type="http://schemas.openxmlformats.org/officeDocument/2006/relationships/tags" Target="../tags/tag711.xml"/><Relationship Id="rId29" Type="http://schemas.openxmlformats.org/officeDocument/2006/relationships/tags" Target="../tags/tag724.xml"/><Relationship Id="rId11" Type="http://schemas.openxmlformats.org/officeDocument/2006/relationships/tags" Target="../tags/tag706.xml"/><Relationship Id="rId24" Type="http://schemas.openxmlformats.org/officeDocument/2006/relationships/tags" Target="../tags/tag719.xml"/><Relationship Id="rId32" Type="http://schemas.openxmlformats.org/officeDocument/2006/relationships/tags" Target="../tags/tag727.xml"/><Relationship Id="rId37" Type="http://schemas.openxmlformats.org/officeDocument/2006/relationships/tags" Target="../tags/tag732.xml"/><Relationship Id="rId40" Type="http://schemas.openxmlformats.org/officeDocument/2006/relationships/tags" Target="../tags/tag735.xml"/><Relationship Id="rId45" Type="http://schemas.openxmlformats.org/officeDocument/2006/relationships/tags" Target="../tags/tag740.xml"/><Relationship Id="rId53" Type="http://schemas.openxmlformats.org/officeDocument/2006/relationships/tags" Target="../tags/tag748.xml"/><Relationship Id="rId58" Type="http://schemas.openxmlformats.org/officeDocument/2006/relationships/tags" Target="../tags/tag753.xml"/><Relationship Id="rId66" Type="http://schemas.openxmlformats.org/officeDocument/2006/relationships/tags" Target="../tags/tag761.xml"/><Relationship Id="rId74" Type="http://schemas.openxmlformats.org/officeDocument/2006/relationships/tags" Target="../tags/tag769.xml"/><Relationship Id="rId79" Type="http://schemas.openxmlformats.org/officeDocument/2006/relationships/notesSlide" Target="../notesSlides/notesSlide6.xml"/><Relationship Id="rId5" Type="http://schemas.openxmlformats.org/officeDocument/2006/relationships/tags" Target="../tags/tag700.xml"/><Relationship Id="rId61" Type="http://schemas.openxmlformats.org/officeDocument/2006/relationships/tags" Target="../tags/tag756.xml"/><Relationship Id="rId10" Type="http://schemas.openxmlformats.org/officeDocument/2006/relationships/tags" Target="../tags/tag705.xml"/><Relationship Id="rId19" Type="http://schemas.openxmlformats.org/officeDocument/2006/relationships/tags" Target="../tags/tag714.xml"/><Relationship Id="rId31" Type="http://schemas.openxmlformats.org/officeDocument/2006/relationships/tags" Target="../tags/tag726.xml"/><Relationship Id="rId44" Type="http://schemas.openxmlformats.org/officeDocument/2006/relationships/tags" Target="../tags/tag739.xml"/><Relationship Id="rId52" Type="http://schemas.openxmlformats.org/officeDocument/2006/relationships/tags" Target="../tags/tag747.xml"/><Relationship Id="rId60" Type="http://schemas.openxmlformats.org/officeDocument/2006/relationships/tags" Target="../tags/tag755.xml"/><Relationship Id="rId65" Type="http://schemas.openxmlformats.org/officeDocument/2006/relationships/tags" Target="../tags/tag760.xml"/><Relationship Id="rId73" Type="http://schemas.openxmlformats.org/officeDocument/2006/relationships/tags" Target="../tags/tag768.xml"/><Relationship Id="rId78" Type="http://schemas.openxmlformats.org/officeDocument/2006/relationships/slideLayout" Target="../slideLayouts/slideLayout2.xml"/><Relationship Id="rId4" Type="http://schemas.openxmlformats.org/officeDocument/2006/relationships/tags" Target="../tags/tag699.xml"/><Relationship Id="rId9" Type="http://schemas.openxmlformats.org/officeDocument/2006/relationships/tags" Target="../tags/tag704.xml"/><Relationship Id="rId14" Type="http://schemas.openxmlformats.org/officeDocument/2006/relationships/tags" Target="../tags/tag709.xml"/><Relationship Id="rId22" Type="http://schemas.openxmlformats.org/officeDocument/2006/relationships/tags" Target="../tags/tag717.xml"/><Relationship Id="rId27" Type="http://schemas.openxmlformats.org/officeDocument/2006/relationships/tags" Target="../tags/tag722.xml"/><Relationship Id="rId30" Type="http://schemas.openxmlformats.org/officeDocument/2006/relationships/tags" Target="../tags/tag725.xml"/><Relationship Id="rId35" Type="http://schemas.openxmlformats.org/officeDocument/2006/relationships/tags" Target="../tags/tag730.xml"/><Relationship Id="rId43" Type="http://schemas.openxmlformats.org/officeDocument/2006/relationships/tags" Target="../tags/tag738.xml"/><Relationship Id="rId48" Type="http://schemas.openxmlformats.org/officeDocument/2006/relationships/tags" Target="../tags/tag743.xml"/><Relationship Id="rId56" Type="http://schemas.openxmlformats.org/officeDocument/2006/relationships/tags" Target="../tags/tag751.xml"/><Relationship Id="rId64" Type="http://schemas.openxmlformats.org/officeDocument/2006/relationships/tags" Target="../tags/tag759.xml"/><Relationship Id="rId69" Type="http://schemas.openxmlformats.org/officeDocument/2006/relationships/tags" Target="../tags/tag764.xml"/><Relationship Id="rId77" Type="http://schemas.openxmlformats.org/officeDocument/2006/relationships/tags" Target="../tags/tag772.xml"/><Relationship Id="rId8" Type="http://schemas.openxmlformats.org/officeDocument/2006/relationships/tags" Target="../tags/tag703.xml"/><Relationship Id="rId51" Type="http://schemas.openxmlformats.org/officeDocument/2006/relationships/tags" Target="../tags/tag746.xml"/><Relationship Id="rId72" Type="http://schemas.openxmlformats.org/officeDocument/2006/relationships/tags" Target="../tags/tag767.xml"/><Relationship Id="rId3" Type="http://schemas.openxmlformats.org/officeDocument/2006/relationships/tags" Target="../tags/tag698.xml"/><Relationship Id="rId12" Type="http://schemas.openxmlformats.org/officeDocument/2006/relationships/tags" Target="../tags/tag707.xml"/><Relationship Id="rId17" Type="http://schemas.openxmlformats.org/officeDocument/2006/relationships/tags" Target="../tags/tag712.xml"/><Relationship Id="rId25" Type="http://schemas.openxmlformats.org/officeDocument/2006/relationships/tags" Target="../tags/tag720.xml"/><Relationship Id="rId33" Type="http://schemas.openxmlformats.org/officeDocument/2006/relationships/tags" Target="../tags/tag728.xml"/><Relationship Id="rId38" Type="http://schemas.openxmlformats.org/officeDocument/2006/relationships/tags" Target="../tags/tag733.xml"/><Relationship Id="rId46" Type="http://schemas.openxmlformats.org/officeDocument/2006/relationships/tags" Target="../tags/tag741.xml"/><Relationship Id="rId59" Type="http://schemas.openxmlformats.org/officeDocument/2006/relationships/tags" Target="../tags/tag754.xml"/><Relationship Id="rId67" Type="http://schemas.openxmlformats.org/officeDocument/2006/relationships/tags" Target="../tags/tag762.xml"/><Relationship Id="rId20" Type="http://schemas.openxmlformats.org/officeDocument/2006/relationships/tags" Target="../tags/tag715.xml"/><Relationship Id="rId41" Type="http://schemas.openxmlformats.org/officeDocument/2006/relationships/tags" Target="../tags/tag736.xml"/><Relationship Id="rId54" Type="http://schemas.openxmlformats.org/officeDocument/2006/relationships/tags" Target="../tags/tag749.xml"/><Relationship Id="rId62" Type="http://schemas.openxmlformats.org/officeDocument/2006/relationships/tags" Target="../tags/tag757.xml"/><Relationship Id="rId70" Type="http://schemas.openxmlformats.org/officeDocument/2006/relationships/tags" Target="../tags/tag765.xml"/><Relationship Id="rId75" Type="http://schemas.openxmlformats.org/officeDocument/2006/relationships/tags" Target="../tags/tag770.xml"/><Relationship Id="rId1" Type="http://schemas.openxmlformats.org/officeDocument/2006/relationships/tags" Target="../tags/tag696.xml"/><Relationship Id="rId6" Type="http://schemas.openxmlformats.org/officeDocument/2006/relationships/tags" Target="../tags/tag701.xml"/><Relationship Id="rId15" Type="http://schemas.openxmlformats.org/officeDocument/2006/relationships/tags" Target="../tags/tag710.xml"/><Relationship Id="rId23" Type="http://schemas.openxmlformats.org/officeDocument/2006/relationships/tags" Target="../tags/tag718.xml"/><Relationship Id="rId28" Type="http://schemas.openxmlformats.org/officeDocument/2006/relationships/tags" Target="../tags/tag723.xml"/><Relationship Id="rId36" Type="http://schemas.openxmlformats.org/officeDocument/2006/relationships/tags" Target="../tags/tag731.xml"/><Relationship Id="rId49" Type="http://schemas.openxmlformats.org/officeDocument/2006/relationships/tags" Target="../tags/tag744.xml"/><Relationship Id="rId57" Type="http://schemas.openxmlformats.org/officeDocument/2006/relationships/tags" Target="../tags/tag75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17" Type="http://schemas.openxmlformats.org/officeDocument/2006/relationships/tags" Target="../tags/tag889.xml"/><Relationship Id="rId299" Type="http://schemas.openxmlformats.org/officeDocument/2006/relationships/tags" Target="../tags/tag1071.xml"/><Relationship Id="rId21" Type="http://schemas.openxmlformats.org/officeDocument/2006/relationships/tags" Target="../tags/tag793.xml"/><Relationship Id="rId63" Type="http://schemas.openxmlformats.org/officeDocument/2006/relationships/tags" Target="../tags/tag835.xml"/><Relationship Id="rId159" Type="http://schemas.openxmlformats.org/officeDocument/2006/relationships/tags" Target="../tags/tag931.xml"/><Relationship Id="rId324" Type="http://schemas.openxmlformats.org/officeDocument/2006/relationships/tags" Target="../tags/tag1096.xml"/><Relationship Id="rId366" Type="http://schemas.openxmlformats.org/officeDocument/2006/relationships/tags" Target="../tags/tag1138.xml"/><Relationship Id="rId531" Type="http://schemas.openxmlformats.org/officeDocument/2006/relationships/tags" Target="../tags/tag1303.xml"/><Relationship Id="rId170" Type="http://schemas.openxmlformats.org/officeDocument/2006/relationships/tags" Target="../tags/tag942.xml"/><Relationship Id="rId226" Type="http://schemas.openxmlformats.org/officeDocument/2006/relationships/tags" Target="../tags/tag998.xml"/><Relationship Id="rId433" Type="http://schemas.openxmlformats.org/officeDocument/2006/relationships/tags" Target="../tags/tag1205.xml"/><Relationship Id="rId268" Type="http://schemas.openxmlformats.org/officeDocument/2006/relationships/tags" Target="../tags/tag1040.xml"/><Relationship Id="rId475" Type="http://schemas.openxmlformats.org/officeDocument/2006/relationships/tags" Target="../tags/tag1247.xml"/><Relationship Id="rId32" Type="http://schemas.openxmlformats.org/officeDocument/2006/relationships/tags" Target="../tags/tag804.xml"/><Relationship Id="rId74" Type="http://schemas.openxmlformats.org/officeDocument/2006/relationships/tags" Target="../tags/tag846.xml"/><Relationship Id="rId128" Type="http://schemas.openxmlformats.org/officeDocument/2006/relationships/tags" Target="../tags/tag900.xml"/><Relationship Id="rId335" Type="http://schemas.openxmlformats.org/officeDocument/2006/relationships/tags" Target="../tags/tag1107.xml"/><Relationship Id="rId377" Type="http://schemas.openxmlformats.org/officeDocument/2006/relationships/tags" Target="../tags/tag1149.xml"/><Relationship Id="rId500" Type="http://schemas.openxmlformats.org/officeDocument/2006/relationships/tags" Target="../tags/tag1272.xml"/><Relationship Id="rId542" Type="http://schemas.openxmlformats.org/officeDocument/2006/relationships/tags" Target="../tags/tag1314.xml"/><Relationship Id="rId5" Type="http://schemas.openxmlformats.org/officeDocument/2006/relationships/tags" Target="../tags/tag777.xml"/><Relationship Id="rId181" Type="http://schemas.openxmlformats.org/officeDocument/2006/relationships/tags" Target="../tags/tag953.xml"/><Relationship Id="rId237" Type="http://schemas.openxmlformats.org/officeDocument/2006/relationships/tags" Target="../tags/tag1009.xml"/><Relationship Id="rId402" Type="http://schemas.openxmlformats.org/officeDocument/2006/relationships/tags" Target="../tags/tag1174.xml"/><Relationship Id="rId279" Type="http://schemas.openxmlformats.org/officeDocument/2006/relationships/tags" Target="../tags/tag1051.xml"/><Relationship Id="rId444" Type="http://schemas.openxmlformats.org/officeDocument/2006/relationships/tags" Target="../tags/tag1216.xml"/><Relationship Id="rId486" Type="http://schemas.openxmlformats.org/officeDocument/2006/relationships/tags" Target="../tags/tag1258.xml"/><Relationship Id="rId43" Type="http://schemas.openxmlformats.org/officeDocument/2006/relationships/tags" Target="../tags/tag815.xml"/><Relationship Id="rId139" Type="http://schemas.openxmlformats.org/officeDocument/2006/relationships/tags" Target="../tags/tag911.xml"/><Relationship Id="rId290" Type="http://schemas.openxmlformats.org/officeDocument/2006/relationships/tags" Target="../tags/tag1062.xml"/><Relationship Id="rId304" Type="http://schemas.openxmlformats.org/officeDocument/2006/relationships/tags" Target="../tags/tag1076.xml"/><Relationship Id="rId346" Type="http://schemas.openxmlformats.org/officeDocument/2006/relationships/tags" Target="../tags/tag1118.xml"/><Relationship Id="rId388" Type="http://schemas.openxmlformats.org/officeDocument/2006/relationships/tags" Target="../tags/tag1160.xml"/><Relationship Id="rId511" Type="http://schemas.openxmlformats.org/officeDocument/2006/relationships/tags" Target="../tags/tag1283.xml"/><Relationship Id="rId85" Type="http://schemas.openxmlformats.org/officeDocument/2006/relationships/tags" Target="../tags/tag857.xml"/><Relationship Id="rId150" Type="http://schemas.openxmlformats.org/officeDocument/2006/relationships/tags" Target="../tags/tag922.xml"/><Relationship Id="rId192" Type="http://schemas.openxmlformats.org/officeDocument/2006/relationships/tags" Target="../tags/tag964.xml"/><Relationship Id="rId206" Type="http://schemas.openxmlformats.org/officeDocument/2006/relationships/tags" Target="../tags/tag978.xml"/><Relationship Id="rId413" Type="http://schemas.openxmlformats.org/officeDocument/2006/relationships/tags" Target="../tags/tag1185.xml"/><Relationship Id="rId248" Type="http://schemas.openxmlformats.org/officeDocument/2006/relationships/tags" Target="../tags/tag1020.xml"/><Relationship Id="rId455" Type="http://schemas.openxmlformats.org/officeDocument/2006/relationships/tags" Target="../tags/tag1227.xml"/><Relationship Id="rId497" Type="http://schemas.openxmlformats.org/officeDocument/2006/relationships/tags" Target="../tags/tag1269.xml"/><Relationship Id="rId12" Type="http://schemas.openxmlformats.org/officeDocument/2006/relationships/tags" Target="../tags/tag784.xml"/><Relationship Id="rId108" Type="http://schemas.openxmlformats.org/officeDocument/2006/relationships/tags" Target="../tags/tag880.xml"/><Relationship Id="rId315" Type="http://schemas.openxmlformats.org/officeDocument/2006/relationships/tags" Target="../tags/tag1087.xml"/><Relationship Id="rId357" Type="http://schemas.openxmlformats.org/officeDocument/2006/relationships/tags" Target="../tags/tag1129.xml"/><Relationship Id="rId522" Type="http://schemas.openxmlformats.org/officeDocument/2006/relationships/tags" Target="../tags/tag1294.xml"/><Relationship Id="rId54" Type="http://schemas.openxmlformats.org/officeDocument/2006/relationships/tags" Target="../tags/tag826.xml"/><Relationship Id="rId96" Type="http://schemas.openxmlformats.org/officeDocument/2006/relationships/tags" Target="../tags/tag868.xml"/><Relationship Id="rId161" Type="http://schemas.openxmlformats.org/officeDocument/2006/relationships/tags" Target="../tags/tag933.xml"/><Relationship Id="rId217" Type="http://schemas.openxmlformats.org/officeDocument/2006/relationships/tags" Target="../tags/tag989.xml"/><Relationship Id="rId399" Type="http://schemas.openxmlformats.org/officeDocument/2006/relationships/tags" Target="../tags/tag1171.xml"/><Relationship Id="rId259" Type="http://schemas.openxmlformats.org/officeDocument/2006/relationships/tags" Target="../tags/tag1031.xml"/><Relationship Id="rId424" Type="http://schemas.openxmlformats.org/officeDocument/2006/relationships/tags" Target="../tags/tag1196.xml"/><Relationship Id="rId466" Type="http://schemas.openxmlformats.org/officeDocument/2006/relationships/tags" Target="../tags/tag1238.xml"/><Relationship Id="rId23" Type="http://schemas.openxmlformats.org/officeDocument/2006/relationships/tags" Target="../tags/tag795.xml"/><Relationship Id="rId119" Type="http://schemas.openxmlformats.org/officeDocument/2006/relationships/tags" Target="../tags/tag891.xml"/><Relationship Id="rId270" Type="http://schemas.openxmlformats.org/officeDocument/2006/relationships/tags" Target="../tags/tag1042.xml"/><Relationship Id="rId326" Type="http://schemas.openxmlformats.org/officeDocument/2006/relationships/tags" Target="../tags/tag1098.xml"/><Relationship Id="rId533" Type="http://schemas.openxmlformats.org/officeDocument/2006/relationships/tags" Target="../tags/tag1305.xml"/><Relationship Id="rId65" Type="http://schemas.openxmlformats.org/officeDocument/2006/relationships/tags" Target="../tags/tag837.xml"/><Relationship Id="rId130" Type="http://schemas.openxmlformats.org/officeDocument/2006/relationships/tags" Target="../tags/tag902.xml"/><Relationship Id="rId368" Type="http://schemas.openxmlformats.org/officeDocument/2006/relationships/tags" Target="../tags/tag1140.xml"/><Relationship Id="rId172" Type="http://schemas.openxmlformats.org/officeDocument/2006/relationships/tags" Target="../tags/tag944.xml"/><Relationship Id="rId228" Type="http://schemas.openxmlformats.org/officeDocument/2006/relationships/tags" Target="../tags/tag1000.xml"/><Relationship Id="rId435" Type="http://schemas.openxmlformats.org/officeDocument/2006/relationships/tags" Target="../tags/tag1207.xml"/><Relationship Id="rId477" Type="http://schemas.openxmlformats.org/officeDocument/2006/relationships/tags" Target="../tags/tag1249.xml"/><Relationship Id="rId281" Type="http://schemas.openxmlformats.org/officeDocument/2006/relationships/tags" Target="../tags/tag1053.xml"/><Relationship Id="rId337" Type="http://schemas.openxmlformats.org/officeDocument/2006/relationships/tags" Target="../tags/tag1109.xml"/><Relationship Id="rId502" Type="http://schemas.openxmlformats.org/officeDocument/2006/relationships/tags" Target="../tags/tag1274.xml"/><Relationship Id="rId34" Type="http://schemas.openxmlformats.org/officeDocument/2006/relationships/tags" Target="../tags/tag806.xml"/><Relationship Id="rId76" Type="http://schemas.openxmlformats.org/officeDocument/2006/relationships/tags" Target="../tags/tag848.xml"/><Relationship Id="rId141" Type="http://schemas.openxmlformats.org/officeDocument/2006/relationships/tags" Target="../tags/tag913.xml"/><Relationship Id="rId379" Type="http://schemas.openxmlformats.org/officeDocument/2006/relationships/tags" Target="../tags/tag1151.xml"/><Relationship Id="rId544" Type="http://schemas.openxmlformats.org/officeDocument/2006/relationships/tags" Target="../tags/tag1316.xml"/><Relationship Id="rId7" Type="http://schemas.openxmlformats.org/officeDocument/2006/relationships/tags" Target="../tags/tag779.xml"/><Relationship Id="rId183" Type="http://schemas.openxmlformats.org/officeDocument/2006/relationships/tags" Target="../tags/tag955.xml"/><Relationship Id="rId239" Type="http://schemas.openxmlformats.org/officeDocument/2006/relationships/tags" Target="../tags/tag1011.xml"/><Relationship Id="rId390" Type="http://schemas.openxmlformats.org/officeDocument/2006/relationships/tags" Target="../tags/tag1162.xml"/><Relationship Id="rId404" Type="http://schemas.openxmlformats.org/officeDocument/2006/relationships/tags" Target="../tags/tag1176.xml"/><Relationship Id="rId446" Type="http://schemas.openxmlformats.org/officeDocument/2006/relationships/tags" Target="../tags/tag1218.xml"/><Relationship Id="rId250" Type="http://schemas.openxmlformats.org/officeDocument/2006/relationships/tags" Target="../tags/tag1022.xml"/><Relationship Id="rId292" Type="http://schemas.openxmlformats.org/officeDocument/2006/relationships/tags" Target="../tags/tag1064.xml"/><Relationship Id="rId306" Type="http://schemas.openxmlformats.org/officeDocument/2006/relationships/tags" Target="../tags/tag1078.xml"/><Relationship Id="rId488" Type="http://schemas.openxmlformats.org/officeDocument/2006/relationships/tags" Target="../tags/tag1260.xml"/><Relationship Id="rId45" Type="http://schemas.openxmlformats.org/officeDocument/2006/relationships/tags" Target="../tags/tag817.xml"/><Relationship Id="rId87" Type="http://schemas.openxmlformats.org/officeDocument/2006/relationships/tags" Target="../tags/tag859.xml"/><Relationship Id="rId110" Type="http://schemas.openxmlformats.org/officeDocument/2006/relationships/tags" Target="../tags/tag882.xml"/><Relationship Id="rId348" Type="http://schemas.openxmlformats.org/officeDocument/2006/relationships/tags" Target="../tags/tag1120.xml"/><Relationship Id="rId513" Type="http://schemas.openxmlformats.org/officeDocument/2006/relationships/tags" Target="../tags/tag1285.xml"/><Relationship Id="rId152" Type="http://schemas.openxmlformats.org/officeDocument/2006/relationships/tags" Target="../tags/tag924.xml"/><Relationship Id="rId194" Type="http://schemas.openxmlformats.org/officeDocument/2006/relationships/tags" Target="../tags/tag966.xml"/><Relationship Id="rId208" Type="http://schemas.openxmlformats.org/officeDocument/2006/relationships/tags" Target="../tags/tag980.xml"/><Relationship Id="rId415" Type="http://schemas.openxmlformats.org/officeDocument/2006/relationships/tags" Target="../tags/tag1187.xml"/><Relationship Id="rId457" Type="http://schemas.openxmlformats.org/officeDocument/2006/relationships/tags" Target="../tags/tag1229.xml"/><Relationship Id="rId261" Type="http://schemas.openxmlformats.org/officeDocument/2006/relationships/tags" Target="../tags/tag1033.xml"/><Relationship Id="rId499" Type="http://schemas.openxmlformats.org/officeDocument/2006/relationships/tags" Target="../tags/tag1271.xml"/><Relationship Id="rId14" Type="http://schemas.openxmlformats.org/officeDocument/2006/relationships/tags" Target="../tags/tag786.xml"/><Relationship Id="rId56" Type="http://schemas.openxmlformats.org/officeDocument/2006/relationships/tags" Target="../tags/tag828.xml"/><Relationship Id="rId317" Type="http://schemas.openxmlformats.org/officeDocument/2006/relationships/tags" Target="../tags/tag1089.xml"/><Relationship Id="rId359" Type="http://schemas.openxmlformats.org/officeDocument/2006/relationships/tags" Target="../tags/tag1131.xml"/><Relationship Id="rId524" Type="http://schemas.openxmlformats.org/officeDocument/2006/relationships/tags" Target="../tags/tag1296.xml"/><Relationship Id="rId98" Type="http://schemas.openxmlformats.org/officeDocument/2006/relationships/tags" Target="../tags/tag870.xml"/><Relationship Id="rId121" Type="http://schemas.openxmlformats.org/officeDocument/2006/relationships/tags" Target="../tags/tag893.xml"/><Relationship Id="rId163" Type="http://schemas.openxmlformats.org/officeDocument/2006/relationships/tags" Target="../tags/tag935.xml"/><Relationship Id="rId219" Type="http://schemas.openxmlformats.org/officeDocument/2006/relationships/tags" Target="../tags/tag991.xml"/><Relationship Id="rId370" Type="http://schemas.openxmlformats.org/officeDocument/2006/relationships/tags" Target="../tags/tag1142.xml"/><Relationship Id="rId426" Type="http://schemas.openxmlformats.org/officeDocument/2006/relationships/tags" Target="../tags/tag1198.xml"/><Relationship Id="rId230" Type="http://schemas.openxmlformats.org/officeDocument/2006/relationships/tags" Target="../tags/tag1002.xml"/><Relationship Id="rId468" Type="http://schemas.openxmlformats.org/officeDocument/2006/relationships/tags" Target="../tags/tag1240.xml"/><Relationship Id="rId25" Type="http://schemas.openxmlformats.org/officeDocument/2006/relationships/tags" Target="../tags/tag797.xml"/><Relationship Id="rId67" Type="http://schemas.openxmlformats.org/officeDocument/2006/relationships/tags" Target="../tags/tag839.xml"/><Relationship Id="rId272" Type="http://schemas.openxmlformats.org/officeDocument/2006/relationships/tags" Target="../tags/tag1044.xml"/><Relationship Id="rId328" Type="http://schemas.openxmlformats.org/officeDocument/2006/relationships/tags" Target="../tags/tag1100.xml"/><Relationship Id="rId535" Type="http://schemas.openxmlformats.org/officeDocument/2006/relationships/tags" Target="../tags/tag1307.xml"/><Relationship Id="rId132" Type="http://schemas.openxmlformats.org/officeDocument/2006/relationships/tags" Target="../tags/tag904.xml"/><Relationship Id="rId174" Type="http://schemas.openxmlformats.org/officeDocument/2006/relationships/tags" Target="../tags/tag946.xml"/><Relationship Id="rId381" Type="http://schemas.openxmlformats.org/officeDocument/2006/relationships/tags" Target="../tags/tag1153.xml"/><Relationship Id="rId220" Type="http://schemas.openxmlformats.org/officeDocument/2006/relationships/tags" Target="../tags/tag992.xml"/><Relationship Id="rId241" Type="http://schemas.openxmlformats.org/officeDocument/2006/relationships/tags" Target="../tags/tag1013.xml"/><Relationship Id="rId437" Type="http://schemas.openxmlformats.org/officeDocument/2006/relationships/tags" Target="../tags/tag1209.xml"/><Relationship Id="rId458" Type="http://schemas.openxmlformats.org/officeDocument/2006/relationships/tags" Target="../tags/tag1230.xml"/><Relationship Id="rId479" Type="http://schemas.openxmlformats.org/officeDocument/2006/relationships/tags" Target="../tags/tag1251.xml"/><Relationship Id="rId15" Type="http://schemas.openxmlformats.org/officeDocument/2006/relationships/tags" Target="../tags/tag787.xml"/><Relationship Id="rId36" Type="http://schemas.openxmlformats.org/officeDocument/2006/relationships/tags" Target="../tags/tag808.xml"/><Relationship Id="rId57" Type="http://schemas.openxmlformats.org/officeDocument/2006/relationships/tags" Target="../tags/tag829.xml"/><Relationship Id="rId262" Type="http://schemas.openxmlformats.org/officeDocument/2006/relationships/tags" Target="../tags/tag1034.xml"/><Relationship Id="rId283" Type="http://schemas.openxmlformats.org/officeDocument/2006/relationships/tags" Target="../tags/tag1055.xml"/><Relationship Id="rId318" Type="http://schemas.openxmlformats.org/officeDocument/2006/relationships/tags" Target="../tags/tag1090.xml"/><Relationship Id="rId339" Type="http://schemas.openxmlformats.org/officeDocument/2006/relationships/tags" Target="../tags/tag1111.xml"/><Relationship Id="rId490" Type="http://schemas.openxmlformats.org/officeDocument/2006/relationships/tags" Target="../tags/tag1262.xml"/><Relationship Id="rId504" Type="http://schemas.openxmlformats.org/officeDocument/2006/relationships/tags" Target="../tags/tag1276.xml"/><Relationship Id="rId525" Type="http://schemas.openxmlformats.org/officeDocument/2006/relationships/tags" Target="../tags/tag1297.xml"/><Relationship Id="rId546" Type="http://schemas.openxmlformats.org/officeDocument/2006/relationships/tags" Target="../tags/tag1318.xml"/><Relationship Id="rId78" Type="http://schemas.openxmlformats.org/officeDocument/2006/relationships/tags" Target="../tags/tag850.xml"/><Relationship Id="rId99" Type="http://schemas.openxmlformats.org/officeDocument/2006/relationships/tags" Target="../tags/tag871.xml"/><Relationship Id="rId101" Type="http://schemas.openxmlformats.org/officeDocument/2006/relationships/tags" Target="../tags/tag873.xml"/><Relationship Id="rId122" Type="http://schemas.openxmlformats.org/officeDocument/2006/relationships/tags" Target="../tags/tag894.xml"/><Relationship Id="rId143" Type="http://schemas.openxmlformats.org/officeDocument/2006/relationships/tags" Target="../tags/tag915.xml"/><Relationship Id="rId164" Type="http://schemas.openxmlformats.org/officeDocument/2006/relationships/tags" Target="../tags/tag936.xml"/><Relationship Id="rId185" Type="http://schemas.openxmlformats.org/officeDocument/2006/relationships/tags" Target="../tags/tag957.xml"/><Relationship Id="rId350" Type="http://schemas.openxmlformats.org/officeDocument/2006/relationships/tags" Target="../tags/tag1122.xml"/><Relationship Id="rId371" Type="http://schemas.openxmlformats.org/officeDocument/2006/relationships/tags" Target="../tags/tag1143.xml"/><Relationship Id="rId406" Type="http://schemas.openxmlformats.org/officeDocument/2006/relationships/tags" Target="../tags/tag1178.xml"/><Relationship Id="rId9" Type="http://schemas.openxmlformats.org/officeDocument/2006/relationships/tags" Target="../tags/tag781.xml"/><Relationship Id="rId210" Type="http://schemas.openxmlformats.org/officeDocument/2006/relationships/tags" Target="../tags/tag982.xml"/><Relationship Id="rId392" Type="http://schemas.openxmlformats.org/officeDocument/2006/relationships/tags" Target="../tags/tag1164.xml"/><Relationship Id="rId427" Type="http://schemas.openxmlformats.org/officeDocument/2006/relationships/tags" Target="../tags/tag1199.xml"/><Relationship Id="rId448" Type="http://schemas.openxmlformats.org/officeDocument/2006/relationships/tags" Target="../tags/tag1220.xml"/><Relationship Id="rId469" Type="http://schemas.openxmlformats.org/officeDocument/2006/relationships/tags" Target="../tags/tag1241.xml"/><Relationship Id="rId26" Type="http://schemas.openxmlformats.org/officeDocument/2006/relationships/tags" Target="../tags/tag798.xml"/><Relationship Id="rId231" Type="http://schemas.openxmlformats.org/officeDocument/2006/relationships/tags" Target="../tags/tag1003.xml"/><Relationship Id="rId252" Type="http://schemas.openxmlformats.org/officeDocument/2006/relationships/tags" Target="../tags/tag1024.xml"/><Relationship Id="rId273" Type="http://schemas.openxmlformats.org/officeDocument/2006/relationships/tags" Target="../tags/tag1045.xml"/><Relationship Id="rId294" Type="http://schemas.openxmlformats.org/officeDocument/2006/relationships/tags" Target="../tags/tag1066.xml"/><Relationship Id="rId308" Type="http://schemas.openxmlformats.org/officeDocument/2006/relationships/tags" Target="../tags/tag1080.xml"/><Relationship Id="rId329" Type="http://schemas.openxmlformats.org/officeDocument/2006/relationships/tags" Target="../tags/tag1101.xml"/><Relationship Id="rId480" Type="http://schemas.openxmlformats.org/officeDocument/2006/relationships/tags" Target="../tags/tag1252.xml"/><Relationship Id="rId515" Type="http://schemas.openxmlformats.org/officeDocument/2006/relationships/tags" Target="../tags/tag1287.xml"/><Relationship Id="rId536" Type="http://schemas.openxmlformats.org/officeDocument/2006/relationships/tags" Target="../tags/tag1308.xml"/><Relationship Id="rId47" Type="http://schemas.openxmlformats.org/officeDocument/2006/relationships/tags" Target="../tags/tag819.xml"/><Relationship Id="rId68" Type="http://schemas.openxmlformats.org/officeDocument/2006/relationships/tags" Target="../tags/tag840.xml"/><Relationship Id="rId89" Type="http://schemas.openxmlformats.org/officeDocument/2006/relationships/tags" Target="../tags/tag861.xml"/><Relationship Id="rId112" Type="http://schemas.openxmlformats.org/officeDocument/2006/relationships/tags" Target="../tags/tag884.xml"/><Relationship Id="rId133" Type="http://schemas.openxmlformats.org/officeDocument/2006/relationships/tags" Target="../tags/tag905.xml"/><Relationship Id="rId154" Type="http://schemas.openxmlformats.org/officeDocument/2006/relationships/tags" Target="../tags/tag926.xml"/><Relationship Id="rId175" Type="http://schemas.openxmlformats.org/officeDocument/2006/relationships/tags" Target="../tags/tag947.xml"/><Relationship Id="rId340" Type="http://schemas.openxmlformats.org/officeDocument/2006/relationships/tags" Target="../tags/tag1112.xml"/><Relationship Id="rId361" Type="http://schemas.openxmlformats.org/officeDocument/2006/relationships/tags" Target="../tags/tag1133.xml"/><Relationship Id="rId196" Type="http://schemas.openxmlformats.org/officeDocument/2006/relationships/tags" Target="../tags/tag968.xml"/><Relationship Id="rId200" Type="http://schemas.openxmlformats.org/officeDocument/2006/relationships/tags" Target="../tags/tag972.xml"/><Relationship Id="rId382" Type="http://schemas.openxmlformats.org/officeDocument/2006/relationships/tags" Target="../tags/tag1154.xml"/><Relationship Id="rId417" Type="http://schemas.openxmlformats.org/officeDocument/2006/relationships/tags" Target="../tags/tag1189.xml"/><Relationship Id="rId438" Type="http://schemas.openxmlformats.org/officeDocument/2006/relationships/tags" Target="../tags/tag1210.xml"/><Relationship Id="rId459" Type="http://schemas.openxmlformats.org/officeDocument/2006/relationships/tags" Target="../tags/tag1231.xml"/><Relationship Id="rId16" Type="http://schemas.openxmlformats.org/officeDocument/2006/relationships/tags" Target="../tags/tag788.xml"/><Relationship Id="rId221" Type="http://schemas.openxmlformats.org/officeDocument/2006/relationships/tags" Target="../tags/tag993.xml"/><Relationship Id="rId242" Type="http://schemas.openxmlformats.org/officeDocument/2006/relationships/tags" Target="../tags/tag1014.xml"/><Relationship Id="rId263" Type="http://schemas.openxmlformats.org/officeDocument/2006/relationships/tags" Target="../tags/tag1035.xml"/><Relationship Id="rId284" Type="http://schemas.openxmlformats.org/officeDocument/2006/relationships/tags" Target="../tags/tag1056.xml"/><Relationship Id="rId319" Type="http://schemas.openxmlformats.org/officeDocument/2006/relationships/tags" Target="../tags/tag1091.xml"/><Relationship Id="rId470" Type="http://schemas.openxmlformats.org/officeDocument/2006/relationships/tags" Target="../tags/tag1242.xml"/><Relationship Id="rId491" Type="http://schemas.openxmlformats.org/officeDocument/2006/relationships/tags" Target="../tags/tag1263.xml"/><Relationship Id="rId505" Type="http://schemas.openxmlformats.org/officeDocument/2006/relationships/tags" Target="../tags/tag1277.xml"/><Relationship Id="rId526" Type="http://schemas.openxmlformats.org/officeDocument/2006/relationships/tags" Target="../tags/tag1298.xml"/><Relationship Id="rId37" Type="http://schemas.openxmlformats.org/officeDocument/2006/relationships/tags" Target="../tags/tag809.xml"/><Relationship Id="rId58" Type="http://schemas.openxmlformats.org/officeDocument/2006/relationships/tags" Target="../tags/tag830.xml"/><Relationship Id="rId79" Type="http://schemas.openxmlformats.org/officeDocument/2006/relationships/tags" Target="../tags/tag851.xml"/><Relationship Id="rId102" Type="http://schemas.openxmlformats.org/officeDocument/2006/relationships/tags" Target="../tags/tag874.xml"/><Relationship Id="rId123" Type="http://schemas.openxmlformats.org/officeDocument/2006/relationships/tags" Target="../tags/tag895.xml"/><Relationship Id="rId144" Type="http://schemas.openxmlformats.org/officeDocument/2006/relationships/tags" Target="../tags/tag916.xml"/><Relationship Id="rId330" Type="http://schemas.openxmlformats.org/officeDocument/2006/relationships/tags" Target="../tags/tag1102.xml"/><Relationship Id="rId547" Type="http://schemas.openxmlformats.org/officeDocument/2006/relationships/tags" Target="../tags/tag1319.xml"/><Relationship Id="rId90" Type="http://schemas.openxmlformats.org/officeDocument/2006/relationships/tags" Target="../tags/tag862.xml"/><Relationship Id="rId165" Type="http://schemas.openxmlformats.org/officeDocument/2006/relationships/tags" Target="../tags/tag937.xml"/><Relationship Id="rId186" Type="http://schemas.openxmlformats.org/officeDocument/2006/relationships/tags" Target="../tags/tag958.xml"/><Relationship Id="rId351" Type="http://schemas.openxmlformats.org/officeDocument/2006/relationships/tags" Target="../tags/tag1123.xml"/><Relationship Id="rId372" Type="http://schemas.openxmlformats.org/officeDocument/2006/relationships/tags" Target="../tags/tag1144.xml"/><Relationship Id="rId393" Type="http://schemas.openxmlformats.org/officeDocument/2006/relationships/tags" Target="../tags/tag1165.xml"/><Relationship Id="rId407" Type="http://schemas.openxmlformats.org/officeDocument/2006/relationships/tags" Target="../tags/tag1179.xml"/><Relationship Id="rId428" Type="http://schemas.openxmlformats.org/officeDocument/2006/relationships/tags" Target="../tags/tag1200.xml"/><Relationship Id="rId449" Type="http://schemas.openxmlformats.org/officeDocument/2006/relationships/tags" Target="../tags/tag1221.xml"/><Relationship Id="rId211" Type="http://schemas.openxmlformats.org/officeDocument/2006/relationships/tags" Target="../tags/tag983.xml"/><Relationship Id="rId232" Type="http://schemas.openxmlformats.org/officeDocument/2006/relationships/tags" Target="../tags/tag1004.xml"/><Relationship Id="rId253" Type="http://schemas.openxmlformats.org/officeDocument/2006/relationships/tags" Target="../tags/tag1025.xml"/><Relationship Id="rId274" Type="http://schemas.openxmlformats.org/officeDocument/2006/relationships/tags" Target="../tags/tag1046.xml"/><Relationship Id="rId295" Type="http://schemas.openxmlformats.org/officeDocument/2006/relationships/tags" Target="../tags/tag1067.xml"/><Relationship Id="rId309" Type="http://schemas.openxmlformats.org/officeDocument/2006/relationships/tags" Target="../tags/tag1081.xml"/><Relationship Id="rId460" Type="http://schemas.openxmlformats.org/officeDocument/2006/relationships/tags" Target="../tags/tag1232.xml"/><Relationship Id="rId481" Type="http://schemas.openxmlformats.org/officeDocument/2006/relationships/tags" Target="../tags/tag1253.xml"/><Relationship Id="rId516" Type="http://schemas.openxmlformats.org/officeDocument/2006/relationships/tags" Target="../tags/tag1288.xml"/><Relationship Id="rId27" Type="http://schemas.openxmlformats.org/officeDocument/2006/relationships/tags" Target="../tags/tag799.xml"/><Relationship Id="rId48" Type="http://schemas.openxmlformats.org/officeDocument/2006/relationships/tags" Target="../tags/tag820.xml"/><Relationship Id="rId69" Type="http://schemas.openxmlformats.org/officeDocument/2006/relationships/tags" Target="../tags/tag841.xml"/><Relationship Id="rId113" Type="http://schemas.openxmlformats.org/officeDocument/2006/relationships/tags" Target="../tags/tag885.xml"/><Relationship Id="rId134" Type="http://schemas.openxmlformats.org/officeDocument/2006/relationships/tags" Target="../tags/tag906.xml"/><Relationship Id="rId320" Type="http://schemas.openxmlformats.org/officeDocument/2006/relationships/tags" Target="../tags/tag1092.xml"/><Relationship Id="rId537" Type="http://schemas.openxmlformats.org/officeDocument/2006/relationships/tags" Target="../tags/tag1309.xml"/><Relationship Id="rId80" Type="http://schemas.openxmlformats.org/officeDocument/2006/relationships/tags" Target="../tags/tag852.xml"/><Relationship Id="rId155" Type="http://schemas.openxmlformats.org/officeDocument/2006/relationships/tags" Target="../tags/tag927.xml"/><Relationship Id="rId176" Type="http://schemas.openxmlformats.org/officeDocument/2006/relationships/tags" Target="../tags/tag948.xml"/><Relationship Id="rId197" Type="http://schemas.openxmlformats.org/officeDocument/2006/relationships/tags" Target="../tags/tag969.xml"/><Relationship Id="rId341" Type="http://schemas.openxmlformats.org/officeDocument/2006/relationships/tags" Target="../tags/tag1113.xml"/><Relationship Id="rId362" Type="http://schemas.openxmlformats.org/officeDocument/2006/relationships/tags" Target="../tags/tag1134.xml"/><Relationship Id="rId383" Type="http://schemas.openxmlformats.org/officeDocument/2006/relationships/tags" Target="../tags/tag1155.xml"/><Relationship Id="rId418" Type="http://schemas.openxmlformats.org/officeDocument/2006/relationships/tags" Target="../tags/tag1190.xml"/><Relationship Id="rId439" Type="http://schemas.openxmlformats.org/officeDocument/2006/relationships/tags" Target="../tags/tag1211.xml"/><Relationship Id="rId201" Type="http://schemas.openxmlformats.org/officeDocument/2006/relationships/tags" Target="../tags/tag973.xml"/><Relationship Id="rId222" Type="http://schemas.openxmlformats.org/officeDocument/2006/relationships/tags" Target="../tags/tag994.xml"/><Relationship Id="rId243" Type="http://schemas.openxmlformats.org/officeDocument/2006/relationships/tags" Target="../tags/tag1015.xml"/><Relationship Id="rId264" Type="http://schemas.openxmlformats.org/officeDocument/2006/relationships/tags" Target="../tags/tag1036.xml"/><Relationship Id="rId285" Type="http://schemas.openxmlformats.org/officeDocument/2006/relationships/tags" Target="../tags/tag1057.xml"/><Relationship Id="rId450" Type="http://schemas.openxmlformats.org/officeDocument/2006/relationships/tags" Target="../tags/tag1222.xml"/><Relationship Id="rId471" Type="http://schemas.openxmlformats.org/officeDocument/2006/relationships/tags" Target="../tags/tag1243.xml"/><Relationship Id="rId506" Type="http://schemas.openxmlformats.org/officeDocument/2006/relationships/tags" Target="../tags/tag1278.xml"/><Relationship Id="rId17" Type="http://schemas.openxmlformats.org/officeDocument/2006/relationships/tags" Target="../tags/tag789.xml"/><Relationship Id="rId38" Type="http://schemas.openxmlformats.org/officeDocument/2006/relationships/tags" Target="../tags/tag810.xml"/><Relationship Id="rId59" Type="http://schemas.openxmlformats.org/officeDocument/2006/relationships/tags" Target="../tags/tag831.xml"/><Relationship Id="rId103" Type="http://schemas.openxmlformats.org/officeDocument/2006/relationships/tags" Target="../tags/tag875.xml"/><Relationship Id="rId124" Type="http://schemas.openxmlformats.org/officeDocument/2006/relationships/tags" Target="../tags/tag896.xml"/><Relationship Id="rId310" Type="http://schemas.openxmlformats.org/officeDocument/2006/relationships/tags" Target="../tags/tag1082.xml"/><Relationship Id="rId492" Type="http://schemas.openxmlformats.org/officeDocument/2006/relationships/tags" Target="../tags/tag1264.xml"/><Relationship Id="rId527" Type="http://schemas.openxmlformats.org/officeDocument/2006/relationships/tags" Target="../tags/tag1299.xml"/><Relationship Id="rId548" Type="http://schemas.openxmlformats.org/officeDocument/2006/relationships/tags" Target="../tags/tag1320.xml"/><Relationship Id="rId70" Type="http://schemas.openxmlformats.org/officeDocument/2006/relationships/tags" Target="../tags/tag842.xml"/><Relationship Id="rId91" Type="http://schemas.openxmlformats.org/officeDocument/2006/relationships/tags" Target="../tags/tag863.xml"/><Relationship Id="rId145" Type="http://schemas.openxmlformats.org/officeDocument/2006/relationships/tags" Target="../tags/tag917.xml"/><Relationship Id="rId166" Type="http://schemas.openxmlformats.org/officeDocument/2006/relationships/tags" Target="../tags/tag938.xml"/><Relationship Id="rId187" Type="http://schemas.openxmlformats.org/officeDocument/2006/relationships/tags" Target="../tags/tag959.xml"/><Relationship Id="rId331" Type="http://schemas.openxmlformats.org/officeDocument/2006/relationships/tags" Target="../tags/tag1103.xml"/><Relationship Id="rId352" Type="http://schemas.openxmlformats.org/officeDocument/2006/relationships/tags" Target="../tags/tag1124.xml"/><Relationship Id="rId373" Type="http://schemas.openxmlformats.org/officeDocument/2006/relationships/tags" Target="../tags/tag1145.xml"/><Relationship Id="rId394" Type="http://schemas.openxmlformats.org/officeDocument/2006/relationships/tags" Target="../tags/tag1166.xml"/><Relationship Id="rId408" Type="http://schemas.openxmlformats.org/officeDocument/2006/relationships/tags" Target="../tags/tag1180.xml"/><Relationship Id="rId429" Type="http://schemas.openxmlformats.org/officeDocument/2006/relationships/tags" Target="../tags/tag1201.xml"/><Relationship Id="rId1" Type="http://schemas.openxmlformats.org/officeDocument/2006/relationships/tags" Target="../tags/tag773.xml"/><Relationship Id="rId212" Type="http://schemas.openxmlformats.org/officeDocument/2006/relationships/tags" Target="../tags/tag984.xml"/><Relationship Id="rId233" Type="http://schemas.openxmlformats.org/officeDocument/2006/relationships/tags" Target="../tags/tag1005.xml"/><Relationship Id="rId254" Type="http://schemas.openxmlformats.org/officeDocument/2006/relationships/tags" Target="../tags/tag1026.xml"/><Relationship Id="rId440" Type="http://schemas.openxmlformats.org/officeDocument/2006/relationships/tags" Target="../tags/tag1212.xml"/><Relationship Id="rId28" Type="http://schemas.openxmlformats.org/officeDocument/2006/relationships/tags" Target="../tags/tag800.xml"/><Relationship Id="rId49" Type="http://schemas.openxmlformats.org/officeDocument/2006/relationships/tags" Target="../tags/tag821.xml"/><Relationship Id="rId114" Type="http://schemas.openxmlformats.org/officeDocument/2006/relationships/tags" Target="../tags/tag886.xml"/><Relationship Id="rId275" Type="http://schemas.openxmlformats.org/officeDocument/2006/relationships/tags" Target="../tags/tag1047.xml"/><Relationship Id="rId296" Type="http://schemas.openxmlformats.org/officeDocument/2006/relationships/tags" Target="../tags/tag1068.xml"/><Relationship Id="rId300" Type="http://schemas.openxmlformats.org/officeDocument/2006/relationships/tags" Target="../tags/tag1072.xml"/><Relationship Id="rId461" Type="http://schemas.openxmlformats.org/officeDocument/2006/relationships/tags" Target="../tags/tag1233.xml"/><Relationship Id="rId482" Type="http://schemas.openxmlformats.org/officeDocument/2006/relationships/tags" Target="../tags/tag1254.xml"/><Relationship Id="rId517" Type="http://schemas.openxmlformats.org/officeDocument/2006/relationships/tags" Target="../tags/tag1289.xml"/><Relationship Id="rId538" Type="http://schemas.openxmlformats.org/officeDocument/2006/relationships/tags" Target="../tags/tag1310.xml"/><Relationship Id="rId60" Type="http://schemas.openxmlformats.org/officeDocument/2006/relationships/tags" Target="../tags/tag832.xml"/><Relationship Id="rId81" Type="http://schemas.openxmlformats.org/officeDocument/2006/relationships/tags" Target="../tags/tag853.xml"/><Relationship Id="rId135" Type="http://schemas.openxmlformats.org/officeDocument/2006/relationships/tags" Target="../tags/tag907.xml"/><Relationship Id="rId156" Type="http://schemas.openxmlformats.org/officeDocument/2006/relationships/tags" Target="../tags/tag928.xml"/><Relationship Id="rId177" Type="http://schemas.openxmlformats.org/officeDocument/2006/relationships/tags" Target="../tags/tag949.xml"/><Relationship Id="rId198" Type="http://schemas.openxmlformats.org/officeDocument/2006/relationships/tags" Target="../tags/tag970.xml"/><Relationship Id="rId321" Type="http://schemas.openxmlformats.org/officeDocument/2006/relationships/tags" Target="../tags/tag1093.xml"/><Relationship Id="rId342" Type="http://schemas.openxmlformats.org/officeDocument/2006/relationships/tags" Target="../tags/tag1114.xml"/><Relationship Id="rId363" Type="http://schemas.openxmlformats.org/officeDocument/2006/relationships/tags" Target="../tags/tag1135.xml"/><Relationship Id="rId384" Type="http://schemas.openxmlformats.org/officeDocument/2006/relationships/tags" Target="../tags/tag1156.xml"/><Relationship Id="rId419" Type="http://schemas.openxmlformats.org/officeDocument/2006/relationships/tags" Target="../tags/tag1191.xml"/><Relationship Id="rId202" Type="http://schemas.openxmlformats.org/officeDocument/2006/relationships/tags" Target="../tags/tag974.xml"/><Relationship Id="rId223" Type="http://schemas.openxmlformats.org/officeDocument/2006/relationships/tags" Target="../tags/tag995.xml"/><Relationship Id="rId244" Type="http://schemas.openxmlformats.org/officeDocument/2006/relationships/tags" Target="../tags/tag1016.xml"/><Relationship Id="rId430" Type="http://schemas.openxmlformats.org/officeDocument/2006/relationships/tags" Target="../tags/tag1202.xml"/><Relationship Id="rId18" Type="http://schemas.openxmlformats.org/officeDocument/2006/relationships/tags" Target="../tags/tag790.xml"/><Relationship Id="rId39" Type="http://schemas.openxmlformats.org/officeDocument/2006/relationships/tags" Target="../tags/tag811.xml"/><Relationship Id="rId265" Type="http://schemas.openxmlformats.org/officeDocument/2006/relationships/tags" Target="../tags/tag1037.xml"/><Relationship Id="rId286" Type="http://schemas.openxmlformats.org/officeDocument/2006/relationships/tags" Target="../tags/tag1058.xml"/><Relationship Id="rId451" Type="http://schemas.openxmlformats.org/officeDocument/2006/relationships/tags" Target="../tags/tag1223.xml"/><Relationship Id="rId472" Type="http://schemas.openxmlformats.org/officeDocument/2006/relationships/tags" Target="../tags/tag1244.xml"/><Relationship Id="rId493" Type="http://schemas.openxmlformats.org/officeDocument/2006/relationships/tags" Target="../tags/tag1265.xml"/><Relationship Id="rId507" Type="http://schemas.openxmlformats.org/officeDocument/2006/relationships/tags" Target="../tags/tag1279.xml"/><Relationship Id="rId528" Type="http://schemas.openxmlformats.org/officeDocument/2006/relationships/tags" Target="../tags/tag1300.xml"/><Relationship Id="rId549" Type="http://schemas.openxmlformats.org/officeDocument/2006/relationships/tags" Target="../tags/tag1321.xml"/><Relationship Id="rId50" Type="http://schemas.openxmlformats.org/officeDocument/2006/relationships/tags" Target="../tags/tag822.xml"/><Relationship Id="rId104" Type="http://schemas.openxmlformats.org/officeDocument/2006/relationships/tags" Target="../tags/tag876.xml"/><Relationship Id="rId125" Type="http://schemas.openxmlformats.org/officeDocument/2006/relationships/tags" Target="../tags/tag897.xml"/><Relationship Id="rId146" Type="http://schemas.openxmlformats.org/officeDocument/2006/relationships/tags" Target="../tags/tag918.xml"/><Relationship Id="rId167" Type="http://schemas.openxmlformats.org/officeDocument/2006/relationships/tags" Target="../tags/tag939.xml"/><Relationship Id="rId188" Type="http://schemas.openxmlformats.org/officeDocument/2006/relationships/tags" Target="../tags/tag960.xml"/><Relationship Id="rId311" Type="http://schemas.openxmlformats.org/officeDocument/2006/relationships/tags" Target="../tags/tag1083.xml"/><Relationship Id="rId332" Type="http://schemas.openxmlformats.org/officeDocument/2006/relationships/tags" Target="../tags/tag1104.xml"/><Relationship Id="rId353" Type="http://schemas.openxmlformats.org/officeDocument/2006/relationships/tags" Target="../tags/tag1125.xml"/><Relationship Id="rId374" Type="http://schemas.openxmlformats.org/officeDocument/2006/relationships/tags" Target="../tags/tag1146.xml"/><Relationship Id="rId395" Type="http://schemas.openxmlformats.org/officeDocument/2006/relationships/tags" Target="../tags/tag1167.xml"/><Relationship Id="rId409" Type="http://schemas.openxmlformats.org/officeDocument/2006/relationships/tags" Target="../tags/tag1181.xml"/><Relationship Id="rId71" Type="http://schemas.openxmlformats.org/officeDocument/2006/relationships/tags" Target="../tags/tag843.xml"/><Relationship Id="rId92" Type="http://schemas.openxmlformats.org/officeDocument/2006/relationships/tags" Target="../tags/tag864.xml"/><Relationship Id="rId213" Type="http://schemas.openxmlformats.org/officeDocument/2006/relationships/tags" Target="../tags/tag985.xml"/><Relationship Id="rId234" Type="http://schemas.openxmlformats.org/officeDocument/2006/relationships/tags" Target="../tags/tag1006.xml"/><Relationship Id="rId420" Type="http://schemas.openxmlformats.org/officeDocument/2006/relationships/tags" Target="../tags/tag1192.xml"/><Relationship Id="rId2" Type="http://schemas.openxmlformats.org/officeDocument/2006/relationships/tags" Target="../tags/tag774.xml"/><Relationship Id="rId29" Type="http://schemas.openxmlformats.org/officeDocument/2006/relationships/tags" Target="../tags/tag801.xml"/><Relationship Id="rId255" Type="http://schemas.openxmlformats.org/officeDocument/2006/relationships/tags" Target="../tags/tag1027.xml"/><Relationship Id="rId276" Type="http://schemas.openxmlformats.org/officeDocument/2006/relationships/tags" Target="../tags/tag1048.xml"/><Relationship Id="rId297" Type="http://schemas.openxmlformats.org/officeDocument/2006/relationships/tags" Target="../tags/tag1069.xml"/><Relationship Id="rId441" Type="http://schemas.openxmlformats.org/officeDocument/2006/relationships/tags" Target="../tags/tag1213.xml"/><Relationship Id="rId462" Type="http://schemas.openxmlformats.org/officeDocument/2006/relationships/tags" Target="../tags/tag1234.xml"/><Relationship Id="rId483" Type="http://schemas.openxmlformats.org/officeDocument/2006/relationships/tags" Target="../tags/tag1255.xml"/><Relationship Id="rId518" Type="http://schemas.openxmlformats.org/officeDocument/2006/relationships/tags" Target="../tags/tag1290.xml"/><Relationship Id="rId539" Type="http://schemas.openxmlformats.org/officeDocument/2006/relationships/tags" Target="../tags/tag1311.xml"/><Relationship Id="rId40" Type="http://schemas.openxmlformats.org/officeDocument/2006/relationships/tags" Target="../tags/tag812.xml"/><Relationship Id="rId115" Type="http://schemas.openxmlformats.org/officeDocument/2006/relationships/tags" Target="../tags/tag887.xml"/><Relationship Id="rId136" Type="http://schemas.openxmlformats.org/officeDocument/2006/relationships/tags" Target="../tags/tag908.xml"/><Relationship Id="rId157" Type="http://schemas.openxmlformats.org/officeDocument/2006/relationships/tags" Target="../tags/tag929.xml"/><Relationship Id="rId178" Type="http://schemas.openxmlformats.org/officeDocument/2006/relationships/tags" Target="../tags/tag950.xml"/><Relationship Id="rId301" Type="http://schemas.openxmlformats.org/officeDocument/2006/relationships/tags" Target="../tags/tag1073.xml"/><Relationship Id="rId322" Type="http://schemas.openxmlformats.org/officeDocument/2006/relationships/tags" Target="../tags/tag1094.xml"/><Relationship Id="rId343" Type="http://schemas.openxmlformats.org/officeDocument/2006/relationships/tags" Target="../tags/tag1115.xml"/><Relationship Id="rId364" Type="http://schemas.openxmlformats.org/officeDocument/2006/relationships/tags" Target="../tags/tag1136.xml"/><Relationship Id="rId550" Type="http://schemas.openxmlformats.org/officeDocument/2006/relationships/tags" Target="../tags/tag1322.xml"/><Relationship Id="rId61" Type="http://schemas.openxmlformats.org/officeDocument/2006/relationships/tags" Target="../tags/tag833.xml"/><Relationship Id="rId82" Type="http://schemas.openxmlformats.org/officeDocument/2006/relationships/tags" Target="../tags/tag854.xml"/><Relationship Id="rId199" Type="http://schemas.openxmlformats.org/officeDocument/2006/relationships/tags" Target="../tags/tag971.xml"/><Relationship Id="rId203" Type="http://schemas.openxmlformats.org/officeDocument/2006/relationships/tags" Target="../tags/tag975.xml"/><Relationship Id="rId385" Type="http://schemas.openxmlformats.org/officeDocument/2006/relationships/tags" Target="../tags/tag1157.xml"/><Relationship Id="rId19" Type="http://schemas.openxmlformats.org/officeDocument/2006/relationships/tags" Target="../tags/tag791.xml"/><Relationship Id="rId224" Type="http://schemas.openxmlformats.org/officeDocument/2006/relationships/tags" Target="../tags/tag996.xml"/><Relationship Id="rId245" Type="http://schemas.openxmlformats.org/officeDocument/2006/relationships/tags" Target="../tags/tag1017.xml"/><Relationship Id="rId266" Type="http://schemas.openxmlformats.org/officeDocument/2006/relationships/tags" Target="../tags/tag1038.xml"/><Relationship Id="rId287" Type="http://schemas.openxmlformats.org/officeDocument/2006/relationships/tags" Target="../tags/tag1059.xml"/><Relationship Id="rId410" Type="http://schemas.openxmlformats.org/officeDocument/2006/relationships/tags" Target="../tags/tag1182.xml"/><Relationship Id="rId431" Type="http://schemas.openxmlformats.org/officeDocument/2006/relationships/tags" Target="../tags/tag1203.xml"/><Relationship Id="rId452" Type="http://schemas.openxmlformats.org/officeDocument/2006/relationships/tags" Target="../tags/tag1224.xml"/><Relationship Id="rId473" Type="http://schemas.openxmlformats.org/officeDocument/2006/relationships/tags" Target="../tags/tag1245.xml"/><Relationship Id="rId494" Type="http://schemas.openxmlformats.org/officeDocument/2006/relationships/tags" Target="../tags/tag1266.xml"/><Relationship Id="rId508" Type="http://schemas.openxmlformats.org/officeDocument/2006/relationships/tags" Target="../tags/tag1280.xml"/><Relationship Id="rId529" Type="http://schemas.openxmlformats.org/officeDocument/2006/relationships/tags" Target="../tags/tag1301.xml"/><Relationship Id="rId30" Type="http://schemas.openxmlformats.org/officeDocument/2006/relationships/tags" Target="../tags/tag802.xml"/><Relationship Id="rId105" Type="http://schemas.openxmlformats.org/officeDocument/2006/relationships/tags" Target="../tags/tag877.xml"/><Relationship Id="rId126" Type="http://schemas.openxmlformats.org/officeDocument/2006/relationships/tags" Target="../tags/tag898.xml"/><Relationship Id="rId147" Type="http://schemas.openxmlformats.org/officeDocument/2006/relationships/tags" Target="../tags/tag919.xml"/><Relationship Id="rId168" Type="http://schemas.openxmlformats.org/officeDocument/2006/relationships/tags" Target="../tags/tag940.xml"/><Relationship Id="rId312" Type="http://schemas.openxmlformats.org/officeDocument/2006/relationships/tags" Target="../tags/tag1084.xml"/><Relationship Id="rId333" Type="http://schemas.openxmlformats.org/officeDocument/2006/relationships/tags" Target="../tags/tag1105.xml"/><Relationship Id="rId354" Type="http://schemas.openxmlformats.org/officeDocument/2006/relationships/tags" Target="../tags/tag1126.xml"/><Relationship Id="rId540" Type="http://schemas.openxmlformats.org/officeDocument/2006/relationships/tags" Target="../tags/tag1312.xml"/><Relationship Id="rId51" Type="http://schemas.openxmlformats.org/officeDocument/2006/relationships/tags" Target="../tags/tag823.xml"/><Relationship Id="rId72" Type="http://schemas.openxmlformats.org/officeDocument/2006/relationships/tags" Target="../tags/tag844.xml"/><Relationship Id="rId93" Type="http://schemas.openxmlformats.org/officeDocument/2006/relationships/tags" Target="../tags/tag865.xml"/><Relationship Id="rId189" Type="http://schemas.openxmlformats.org/officeDocument/2006/relationships/tags" Target="../tags/tag961.xml"/><Relationship Id="rId375" Type="http://schemas.openxmlformats.org/officeDocument/2006/relationships/tags" Target="../tags/tag1147.xml"/><Relationship Id="rId396" Type="http://schemas.openxmlformats.org/officeDocument/2006/relationships/tags" Target="../tags/tag1168.xml"/><Relationship Id="rId3" Type="http://schemas.openxmlformats.org/officeDocument/2006/relationships/tags" Target="../tags/tag775.xml"/><Relationship Id="rId214" Type="http://schemas.openxmlformats.org/officeDocument/2006/relationships/tags" Target="../tags/tag986.xml"/><Relationship Id="rId235" Type="http://schemas.openxmlformats.org/officeDocument/2006/relationships/tags" Target="../tags/tag1007.xml"/><Relationship Id="rId256" Type="http://schemas.openxmlformats.org/officeDocument/2006/relationships/tags" Target="../tags/tag1028.xml"/><Relationship Id="rId277" Type="http://schemas.openxmlformats.org/officeDocument/2006/relationships/tags" Target="../tags/tag1049.xml"/><Relationship Id="rId298" Type="http://schemas.openxmlformats.org/officeDocument/2006/relationships/tags" Target="../tags/tag1070.xml"/><Relationship Id="rId400" Type="http://schemas.openxmlformats.org/officeDocument/2006/relationships/tags" Target="../tags/tag1172.xml"/><Relationship Id="rId421" Type="http://schemas.openxmlformats.org/officeDocument/2006/relationships/tags" Target="../tags/tag1193.xml"/><Relationship Id="rId442" Type="http://schemas.openxmlformats.org/officeDocument/2006/relationships/tags" Target="../tags/tag1214.xml"/><Relationship Id="rId463" Type="http://schemas.openxmlformats.org/officeDocument/2006/relationships/tags" Target="../tags/tag1235.xml"/><Relationship Id="rId484" Type="http://schemas.openxmlformats.org/officeDocument/2006/relationships/tags" Target="../tags/tag1256.xml"/><Relationship Id="rId519" Type="http://schemas.openxmlformats.org/officeDocument/2006/relationships/tags" Target="../tags/tag1291.xml"/><Relationship Id="rId116" Type="http://schemas.openxmlformats.org/officeDocument/2006/relationships/tags" Target="../tags/tag888.xml"/><Relationship Id="rId137" Type="http://schemas.openxmlformats.org/officeDocument/2006/relationships/tags" Target="../tags/tag909.xml"/><Relationship Id="rId158" Type="http://schemas.openxmlformats.org/officeDocument/2006/relationships/tags" Target="../tags/tag930.xml"/><Relationship Id="rId302" Type="http://schemas.openxmlformats.org/officeDocument/2006/relationships/tags" Target="../tags/tag1074.xml"/><Relationship Id="rId323" Type="http://schemas.openxmlformats.org/officeDocument/2006/relationships/tags" Target="../tags/tag1095.xml"/><Relationship Id="rId344" Type="http://schemas.openxmlformats.org/officeDocument/2006/relationships/tags" Target="../tags/tag1116.xml"/><Relationship Id="rId530" Type="http://schemas.openxmlformats.org/officeDocument/2006/relationships/tags" Target="../tags/tag1302.xml"/><Relationship Id="rId20" Type="http://schemas.openxmlformats.org/officeDocument/2006/relationships/tags" Target="../tags/tag792.xml"/><Relationship Id="rId41" Type="http://schemas.openxmlformats.org/officeDocument/2006/relationships/tags" Target="../tags/tag813.xml"/><Relationship Id="rId62" Type="http://schemas.openxmlformats.org/officeDocument/2006/relationships/tags" Target="../tags/tag834.xml"/><Relationship Id="rId83" Type="http://schemas.openxmlformats.org/officeDocument/2006/relationships/tags" Target="../tags/tag855.xml"/><Relationship Id="rId179" Type="http://schemas.openxmlformats.org/officeDocument/2006/relationships/tags" Target="../tags/tag951.xml"/><Relationship Id="rId365" Type="http://schemas.openxmlformats.org/officeDocument/2006/relationships/tags" Target="../tags/tag1137.xml"/><Relationship Id="rId386" Type="http://schemas.openxmlformats.org/officeDocument/2006/relationships/tags" Target="../tags/tag1158.xml"/><Relationship Id="rId551" Type="http://schemas.openxmlformats.org/officeDocument/2006/relationships/slideLayout" Target="../slideLayouts/slideLayout2.xml"/><Relationship Id="rId190" Type="http://schemas.openxmlformats.org/officeDocument/2006/relationships/tags" Target="../tags/tag962.xml"/><Relationship Id="rId204" Type="http://schemas.openxmlformats.org/officeDocument/2006/relationships/tags" Target="../tags/tag976.xml"/><Relationship Id="rId225" Type="http://schemas.openxmlformats.org/officeDocument/2006/relationships/tags" Target="../tags/tag997.xml"/><Relationship Id="rId246" Type="http://schemas.openxmlformats.org/officeDocument/2006/relationships/tags" Target="../tags/tag1018.xml"/><Relationship Id="rId267" Type="http://schemas.openxmlformats.org/officeDocument/2006/relationships/tags" Target="../tags/tag1039.xml"/><Relationship Id="rId288" Type="http://schemas.openxmlformats.org/officeDocument/2006/relationships/tags" Target="../tags/tag1060.xml"/><Relationship Id="rId411" Type="http://schemas.openxmlformats.org/officeDocument/2006/relationships/tags" Target="../tags/tag1183.xml"/><Relationship Id="rId432" Type="http://schemas.openxmlformats.org/officeDocument/2006/relationships/tags" Target="../tags/tag1204.xml"/><Relationship Id="rId453" Type="http://schemas.openxmlformats.org/officeDocument/2006/relationships/tags" Target="../tags/tag1225.xml"/><Relationship Id="rId474" Type="http://schemas.openxmlformats.org/officeDocument/2006/relationships/tags" Target="../tags/tag1246.xml"/><Relationship Id="rId509" Type="http://schemas.openxmlformats.org/officeDocument/2006/relationships/tags" Target="../tags/tag1281.xml"/><Relationship Id="rId106" Type="http://schemas.openxmlformats.org/officeDocument/2006/relationships/tags" Target="../tags/tag878.xml"/><Relationship Id="rId127" Type="http://schemas.openxmlformats.org/officeDocument/2006/relationships/tags" Target="../tags/tag899.xml"/><Relationship Id="rId313" Type="http://schemas.openxmlformats.org/officeDocument/2006/relationships/tags" Target="../tags/tag1085.xml"/><Relationship Id="rId495" Type="http://schemas.openxmlformats.org/officeDocument/2006/relationships/tags" Target="../tags/tag1267.xml"/><Relationship Id="rId10" Type="http://schemas.openxmlformats.org/officeDocument/2006/relationships/tags" Target="../tags/tag782.xml"/><Relationship Id="rId31" Type="http://schemas.openxmlformats.org/officeDocument/2006/relationships/tags" Target="../tags/tag803.xml"/><Relationship Id="rId52" Type="http://schemas.openxmlformats.org/officeDocument/2006/relationships/tags" Target="../tags/tag824.xml"/><Relationship Id="rId73" Type="http://schemas.openxmlformats.org/officeDocument/2006/relationships/tags" Target="../tags/tag845.xml"/><Relationship Id="rId94" Type="http://schemas.openxmlformats.org/officeDocument/2006/relationships/tags" Target="../tags/tag866.xml"/><Relationship Id="rId148" Type="http://schemas.openxmlformats.org/officeDocument/2006/relationships/tags" Target="../tags/tag920.xml"/><Relationship Id="rId169" Type="http://schemas.openxmlformats.org/officeDocument/2006/relationships/tags" Target="../tags/tag941.xml"/><Relationship Id="rId334" Type="http://schemas.openxmlformats.org/officeDocument/2006/relationships/tags" Target="../tags/tag1106.xml"/><Relationship Id="rId355" Type="http://schemas.openxmlformats.org/officeDocument/2006/relationships/tags" Target="../tags/tag1127.xml"/><Relationship Id="rId376" Type="http://schemas.openxmlformats.org/officeDocument/2006/relationships/tags" Target="../tags/tag1148.xml"/><Relationship Id="rId397" Type="http://schemas.openxmlformats.org/officeDocument/2006/relationships/tags" Target="../tags/tag1169.xml"/><Relationship Id="rId520" Type="http://schemas.openxmlformats.org/officeDocument/2006/relationships/tags" Target="../tags/tag1292.xml"/><Relationship Id="rId541" Type="http://schemas.openxmlformats.org/officeDocument/2006/relationships/tags" Target="../tags/tag1313.xml"/><Relationship Id="rId4" Type="http://schemas.openxmlformats.org/officeDocument/2006/relationships/tags" Target="../tags/tag776.xml"/><Relationship Id="rId180" Type="http://schemas.openxmlformats.org/officeDocument/2006/relationships/tags" Target="../tags/tag952.xml"/><Relationship Id="rId215" Type="http://schemas.openxmlformats.org/officeDocument/2006/relationships/tags" Target="../tags/tag987.xml"/><Relationship Id="rId236" Type="http://schemas.openxmlformats.org/officeDocument/2006/relationships/tags" Target="../tags/tag1008.xml"/><Relationship Id="rId257" Type="http://schemas.openxmlformats.org/officeDocument/2006/relationships/tags" Target="../tags/tag1029.xml"/><Relationship Id="rId278" Type="http://schemas.openxmlformats.org/officeDocument/2006/relationships/tags" Target="../tags/tag1050.xml"/><Relationship Id="rId401" Type="http://schemas.openxmlformats.org/officeDocument/2006/relationships/tags" Target="../tags/tag1173.xml"/><Relationship Id="rId422" Type="http://schemas.openxmlformats.org/officeDocument/2006/relationships/tags" Target="../tags/tag1194.xml"/><Relationship Id="rId443" Type="http://schemas.openxmlformats.org/officeDocument/2006/relationships/tags" Target="../tags/tag1215.xml"/><Relationship Id="rId464" Type="http://schemas.openxmlformats.org/officeDocument/2006/relationships/tags" Target="../tags/tag1236.xml"/><Relationship Id="rId303" Type="http://schemas.openxmlformats.org/officeDocument/2006/relationships/tags" Target="../tags/tag1075.xml"/><Relationship Id="rId485" Type="http://schemas.openxmlformats.org/officeDocument/2006/relationships/tags" Target="../tags/tag1257.xml"/><Relationship Id="rId42" Type="http://schemas.openxmlformats.org/officeDocument/2006/relationships/tags" Target="../tags/tag814.xml"/><Relationship Id="rId84" Type="http://schemas.openxmlformats.org/officeDocument/2006/relationships/tags" Target="../tags/tag856.xml"/><Relationship Id="rId138" Type="http://schemas.openxmlformats.org/officeDocument/2006/relationships/tags" Target="../tags/tag910.xml"/><Relationship Id="rId345" Type="http://schemas.openxmlformats.org/officeDocument/2006/relationships/tags" Target="../tags/tag1117.xml"/><Relationship Id="rId387" Type="http://schemas.openxmlformats.org/officeDocument/2006/relationships/tags" Target="../tags/tag1159.xml"/><Relationship Id="rId510" Type="http://schemas.openxmlformats.org/officeDocument/2006/relationships/tags" Target="../tags/tag1282.xml"/><Relationship Id="rId552" Type="http://schemas.openxmlformats.org/officeDocument/2006/relationships/notesSlide" Target="../notesSlides/notesSlide8.xml"/><Relationship Id="rId191" Type="http://schemas.openxmlformats.org/officeDocument/2006/relationships/tags" Target="../tags/tag963.xml"/><Relationship Id="rId205" Type="http://schemas.openxmlformats.org/officeDocument/2006/relationships/tags" Target="../tags/tag977.xml"/><Relationship Id="rId247" Type="http://schemas.openxmlformats.org/officeDocument/2006/relationships/tags" Target="../tags/tag1019.xml"/><Relationship Id="rId412" Type="http://schemas.openxmlformats.org/officeDocument/2006/relationships/tags" Target="../tags/tag1184.xml"/><Relationship Id="rId107" Type="http://schemas.openxmlformats.org/officeDocument/2006/relationships/tags" Target="../tags/tag879.xml"/><Relationship Id="rId289" Type="http://schemas.openxmlformats.org/officeDocument/2006/relationships/tags" Target="../tags/tag1061.xml"/><Relationship Id="rId454" Type="http://schemas.openxmlformats.org/officeDocument/2006/relationships/tags" Target="../tags/tag1226.xml"/><Relationship Id="rId496" Type="http://schemas.openxmlformats.org/officeDocument/2006/relationships/tags" Target="../tags/tag1268.xml"/><Relationship Id="rId11" Type="http://schemas.openxmlformats.org/officeDocument/2006/relationships/tags" Target="../tags/tag783.xml"/><Relationship Id="rId53" Type="http://schemas.openxmlformats.org/officeDocument/2006/relationships/tags" Target="../tags/tag825.xml"/><Relationship Id="rId149" Type="http://schemas.openxmlformats.org/officeDocument/2006/relationships/tags" Target="../tags/tag921.xml"/><Relationship Id="rId314" Type="http://schemas.openxmlformats.org/officeDocument/2006/relationships/tags" Target="../tags/tag1086.xml"/><Relationship Id="rId356" Type="http://schemas.openxmlformats.org/officeDocument/2006/relationships/tags" Target="../tags/tag1128.xml"/><Relationship Id="rId398" Type="http://schemas.openxmlformats.org/officeDocument/2006/relationships/tags" Target="../tags/tag1170.xml"/><Relationship Id="rId521" Type="http://schemas.openxmlformats.org/officeDocument/2006/relationships/tags" Target="../tags/tag1293.xml"/><Relationship Id="rId95" Type="http://schemas.openxmlformats.org/officeDocument/2006/relationships/tags" Target="../tags/tag867.xml"/><Relationship Id="rId160" Type="http://schemas.openxmlformats.org/officeDocument/2006/relationships/tags" Target="../tags/tag932.xml"/><Relationship Id="rId216" Type="http://schemas.openxmlformats.org/officeDocument/2006/relationships/tags" Target="../tags/tag988.xml"/><Relationship Id="rId423" Type="http://schemas.openxmlformats.org/officeDocument/2006/relationships/tags" Target="../tags/tag1195.xml"/><Relationship Id="rId258" Type="http://schemas.openxmlformats.org/officeDocument/2006/relationships/tags" Target="../tags/tag1030.xml"/><Relationship Id="rId465" Type="http://schemas.openxmlformats.org/officeDocument/2006/relationships/tags" Target="../tags/tag1237.xml"/><Relationship Id="rId22" Type="http://schemas.openxmlformats.org/officeDocument/2006/relationships/tags" Target="../tags/tag794.xml"/><Relationship Id="rId64" Type="http://schemas.openxmlformats.org/officeDocument/2006/relationships/tags" Target="../tags/tag836.xml"/><Relationship Id="rId118" Type="http://schemas.openxmlformats.org/officeDocument/2006/relationships/tags" Target="../tags/tag890.xml"/><Relationship Id="rId325" Type="http://schemas.openxmlformats.org/officeDocument/2006/relationships/tags" Target="../tags/tag1097.xml"/><Relationship Id="rId367" Type="http://schemas.openxmlformats.org/officeDocument/2006/relationships/tags" Target="../tags/tag1139.xml"/><Relationship Id="rId532" Type="http://schemas.openxmlformats.org/officeDocument/2006/relationships/tags" Target="../tags/tag1304.xml"/><Relationship Id="rId171" Type="http://schemas.openxmlformats.org/officeDocument/2006/relationships/tags" Target="../tags/tag943.xml"/><Relationship Id="rId227" Type="http://schemas.openxmlformats.org/officeDocument/2006/relationships/tags" Target="../tags/tag999.xml"/><Relationship Id="rId269" Type="http://schemas.openxmlformats.org/officeDocument/2006/relationships/tags" Target="../tags/tag1041.xml"/><Relationship Id="rId434" Type="http://schemas.openxmlformats.org/officeDocument/2006/relationships/tags" Target="../tags/tag1206.xml"/><Relationship Id="rId476" Type="http://schemas.openxmlformats.org/officeDocument/2006/relationships/tags" Target="../tags/tag1248.xml"/><Relationship Id="rId33" Type="http://schemas.openxmlformats.org/officeDocument/2006/relationships/tags" Target="../tags/tag805.xml"/><Relationship Id="rId129" Type="http://schemas.openxmlformats.org/officeDocument/2006/relationships/tags" Target="../tags/tag901.xml"/><Relationship Id="rId280" Type="http://schemas.openxmlformats.org/officeDocument/2006/relationships/tags" Target="../tags/tag1052.xml"/><Relationship Id="rId336" Type="http://schemas.openxmlformats.org/officeDocument/2006/relationships/tags" Target="../tags/tag1108.xml"/><Relationship Id="rId501" Type="http://schemas.openxmlformats.org/officeDocument/2006/relationships/tags" Target="../tags/tag1273.xml"/><Relationship Id="rId543" Type="http://schemas.openxmlformats.org/officeDocument/2006/relationships/tags" Target="../tags/tag1315.xml"/><Relationship Id="rId75" Type="http://schemas.openxmlformats.org/officeDocument/2006/relationships/tags" Target="../tags/tag847.xml"/><Relationship Id="rId140" Type="http://schemas.openxmlformats.org/officeDocument/2006/relationships/tags" Target="../tags/tag912.xml"/><Relationship Id="rId182" Type="http://schemas.openxmlformats.org/officeDocument/2006/relationships/tags" Target="../tags/tag954.xml"/><Relationship Id="rId378" Type="http://schemas.openxmlformats.org/officeDocument/2006/relationships/tags" Target="../tags/tag1150.xml"/><Relationship Id="rId403" Type="http://schemas.openxmlformats.org/officeDocument/2006/relationships/tags" Target="../tags/tag1175.xml"/><Relationship Id="rId6" Type="http://schemas.openxmlformats.org/officeDocument/2006/relationships/tags" Target="../tags/tag778.xml"/><Relationship Id="rId238" Type="http://schemas.openxmlformats.org/officeDocument/2006/relationships/tags" Target="../tags/tag1010.xml"/><Relationship Id="rId445" Type="http://schemas.openxmlformats.org/officeDocument/2006/relationships/tags" Target="../tags/tag1217.xml"/><Relationship Id="rId487" Type="http://schemas.openxmlformats.org/officeDocument/2006/relationships/tags" Target="../tags/tag1259.xml"/><Relationship Id="rId291" Type="http://schemas.openxmlformats.org/officeDocument/2006/relationships/tags" Target="../tags/tag1063.xml"/><Relationship Id="rId305" Type="http://schemas.openxmlformats.org/officeDocument/2006/relationships/tags" Target="../tags/tag1077.xml"/><Relationship Id="rId347" Type="http://schemas.openxmlformats.org/officeDocument/2006/relationships/tags" Target="../tags/tag1119.xml"/><Relationship Id="rId512" Type="http://schemas.openxmlformats.org/officeDocument/2006/relationships/tags" Target="../tags/tag1284.xml"/><Relationship Id="rId44" Type="http://schemas.openxmlformats.org/officeDocument/2006/relationships/tags" Target="../tags/tag816.xml"/><Relationship Id="rId86" Type="http://schemas.openxmlformats.org/officeDocument/2006/relationships/tags" Target="../tags/tag858.xml"/><Relationship Id="rId151" Type="http://schemas.openxmlformats.org/officeDocument/2006/relationships/tags" Target="../tags/tag923.xml"/><Relationship Id="rId389" Type="http://schemas.openxmlformats.org/officeDocument/2006/relationships/tags" Target="../tags/tag1161.xml"/><Relationship Id="rId193" Type="http://schemas.openxmlformats.org/officeDocument/2006/relationships/tags" Target="../tags/tag965.xml"/><Relationship Id="rId207" Type="http://schemas.openxmlformats.org/officeDocument/2006/relationships/tags" Target="../tags/tag979.xml"/><Relationship Id="rId249" Type="http://schemas.openxmlformats.org/officeDocument/2006/relationships/tags" Target="../tags/tag1021.xml"/><Relationship Id="rId414" Type="http://schemas.openxmlformats.org/officeDocument/2006/relationships/tags" Target="../tags/tag1186.xml"/><Relationship Id="rId456" Type="http://schemas.openxmlformats.org/officeDocument/2006/relationships/tags" Target="../tags/tag1228.xml"/><Relationship Id="rId498" Type="http://schemas.openxmlformats.org/officeDocument/2006/relationships/tags" Target="../tags/tag1270.xml"/><Relationship Id="rId13" Type="http://schemas.openxmlformats.org/officeDocument/2006/relationships/tags" Target="../tags/tag785.xml"/><Relationship Id="rId109" Type="http://schemas.openxmlformats.org/officeDocument/2006/relationships/tags" Target="../tags/tag881.xml"/><Relationship Id="rId260" Type="http://schemas.openxmlformats.org/officeDocument/2006/relationships/tags" Target="../tags/tag1032.xml"/><Relationship Id="rId316" Type="http://schemas.openxmlformats.org/officeDocument/2006/relationships/tags" Target="../tags/tag1088.xml"/><Relationship Id="rId523" Type="http://schemas.openxmlformats.org/officeDocument/2006/relationships/tags" Target="../tags/tag1295.xml"/><Relationship Id="rId55" Type="http://schemas.openxmlformats.org/officeDocument/2006/relationships/tags" Target="../tags/tag827.xml"/><Relationship Id="rId97" Type="http://schemas.openxmlformats.org/officeDocument/2006/relationships/tags" Target="../tags/tag869.xml"/><Relationship Id="rId120" Type="http://schemas.openxmlformats.org/officeDocument/2006/relationships/tags" Target="../tags/tag892.xml"/><Relationship Id="rId358" Type="http://schemas.openxmlformats.org/officeDocument/2006/relationships/tags" Target="../tags/tag1130.xml"/><Relationship Id="rId162" Type="http://schemas.openxmlformats.org/officeDocument/2006/relationships/tags" Target="../tags/tag934.xml"/><Relationship Id="rId218" Type="http://schemas.openxmlformats.org/officeDocument/2006/relationships/tags" Target="../tags/tag990.xml"/><Relationship Id="rId425" Type="http://schemas.openxmlformats.org/officeDocument/2006/relationships/tags" Target="../tags/tag1197.xml"/><Relationship Id="rId467" Type="http://schemas.openxmlformats.org/officeDocument/2006/relationships/tags" Target="../tags/tag1239.xml"/><Relationship Id="rId271" Type="http://schemas.openxmlformats.org/officeDocument/2006/relationships/tags" Target="../tags/tag1043.xml"/><Relationship Id="rId24" Type="http://schemas.openxmlformats.org/officeDocument/2006/relationships/tags" Target="../tags/tag796.xml"/><Relationship Id="rId66" Type="http://schemas.openxmlformats.org/officeDocument/2006/relationships/tags" Target="../tags/tag838.xml"/><Relationship Id="rId131" Type="http://schemas.openxmlformats.org/officeDocument/2006/relationships/tags" Target="../tags/tag903.xml"/><Relationship Id="rId327" Type="http://schemas.openxmlformats.org/officeDocument/2006/relationships/tags" Target="../tags/tag1099.xml"/><Relationship Id="rId369" Type="http://schemas.openxmlformats.org/officeDocument/2006/relationships/tags" Target="../tags/tag1141.xml"/><Relationship Id="rId534" Type="http://schemas.openxmlformats.org/officeDocument/2006/relationships/tags" Target="../tags/tag1306.xml"/><Relationship Id="rId173" Type="http://schemas.openxmlformats.org/officeDocument/2006/relationships/tags" Target="../tags/tag945.xml"/><Relationship Id="rId229" Type="http://schemas.openxmlformats.org/officeDocument/2006/relationships/tags" Target="../tags/tag1001.xml"/><Relationship Id="rId380" Type="http://schemas.openxmlformats.org/officeDocument/2006/relationships/tags" Target="../tags/tag1152.xml"/><Relationship Id="rId436" Type="http://schemas.openxmlformats.org/officeDocument/2006/relationships/tags" Target="../tags/tag1208.xml"/><Relationship Id="rId240" Type="http://schemas.openxmlformats.org/officeDocument/2006/relationships/tags" Target="../tags/tag1012.xml"/><Relationship Id="rId478" Type="http://schemas.openxmlformats.org/officeDocument/2006/relationships/tags" Target="../tags/tag1250.xml"/><Relationship Id="rId35" Type="http://schemas.openxmlformats.org/officeDocument/2006/relationships/tags" Target="../tags/tag807.xml"/><Relationship Id="rId77" Type="http://schemas.openxmlformats.org/officeDocument/2006/relationships/tags" Target="../tags/tag849.xml"/><Relationship Id="rId100" Type="http://schemas.openxmlformats.org/officeDocument/2006/relationships/tags" Target="../tags/tag872.xml"/><Relationship Id="rId282" Type="http://schemas.openxmlformats.org/officeDocument/2006/relationships/tags" Target="../tags/tag1054.xml"/><Relationship Id="rId338" Type="http://schemas.openxmlformats.org/officeDocument/2006/relationships/tags" Target="../tags/tag1110.xml"/><Relationship Id="rId503" Type="http://schemas.openxmlformats.org/officeDocument/2006/relationships/tags" Target="../tags/tag1275.xml"/><Relationship Id="rId545" Type="http://schemas.openxmlformats.org/officeDocument/2006/relationships/tags" Target="../tags/tag1317.xml"/><Relationship Id="rId8" Type="http://schemas.openxmlformats.org/officeDocument/2006/relationships/tags" Target="../tags/tag780.xml"/><Relationship Id="rId142" Type="http://schemas.openxmlformats.org/officeDocument/2006/relationships/tags" Target="../tags/tag914.xml"/><Relationship Id="rId184" Type="http://schemas.openxmlformats.org/officeDocument/2006/relationships/tags" Target="../tags/tag956.xml"/><Relationship Id="rId391" Type="http://schemas.openxmlformats.org/officeDocument/2006/relationships/tags" Target="../tags/tag1163.xml"/><Relationship Id="rId405" Type="http://schemas.openxmlformats.org/officeDocument/2006/relationships/tags" Target="../tags/tag1177.xml"/><Relationship Id="rId447" Type="http://schemas.openxmlformats.org/officeDocument/2006/relationships/tags" Target="../tags/tag1219.xml"/><Relationship Id="rId251" Type="http://schemas.openxmlformats.org/officeDocument/2006/relationships/tags" Target="../tags/tag1023.xml"/><Relationship Id="rId489" Type="http://schemas.openxmlformats.org/officeDocument/2006/relationships/tags" Target="../tags/tag1261.xml"/><Relationship Id="rId46" Type="http://schemas.openxmlformats.org/officeDocument/2006/relationships/tags" Target="../tags/tag818.xml"/><Relationship Id="rId293" Type="http://schemas.openxmlformats.org/officeDocument/2006/relationships/tags" Target="../tags/tag1065.xml"/><Relationship Id="rId307" Type="http://schemas.openxmlformats.org/officeDocument/2006/relationships/tags" Target="../tags/tag1079.xml"/><Relationship Id="rId349" Type="http://schemas.openxmlformats.org/officeDocument/2006/relationships/tags" Target="../tags/tag1121.xml"/><Relationship Id="rId514" Type="http://schemas.openxmlformats.org/officeDocument/2006/relationships/tags" Target="../tags/tag1286.xml"/><Relationship Id="rId88" Type="http://schemas.openxmlformats.org/officeDocument/2006/relationships/tags" Target="../tags/tag860.xml"/><Relationship Id="rId111" Type="http://schemas.openxmlformats.org/officeDocument/2006/relationships/tags" Target="../tags/tag883.xml"/><Relationship Id="rId153" Type="http://schemas.openxmlformats.org/officeDocument/2006/relationships/tags" Target="../tags/tag925.xml"/><Relationship Id="rId195" Type="http://schemas.openxmlformats.org/officeDocument/2006/relationships/tags" Target="../tags/tag967.xml"/><Relationship Id="rId209" Type="http://schemas.openxmlformats.org/officeDocument/2006/relationships/tags" Target="../tags/tag981.xml"/><Relationship Id="rId360" Type="http://schemas.openxmlformats.org/officeDocument/2006/relationships/tags" Target="../tags/tag1132.xml"/><Relationship Id="rId416" Type="http://schemas.openxmlformats.org/officeDocument/2006/relationships/tags" Target="../tags/tag118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2362200"/>
            <a:ext cx="8305800" cy="1447800"/>
          </a:xfrm>
        </p:spPr>
        <p:txBody>
          <a:bodyPr/>
          <a:lstStyle/>
          <a:p>
            <a:pPr algn="ctr"/>
            <a:r>
              <a:rPr lang="en-US" sz="3200" i="0" dirty="0" smtClean="0"/>
              <a:t>CSE332: Data Abstractions</a:t>
            </a:r>
            <a:br>
              <a:rPr lang="en-US" sz="3200" i="0" dirty="0" smtClean="0"/>
            </a:br>
            <a:r>
              <a:rPr lang="en-US" sz="1400" i="0" dirty="0" smtClean="0"/>
              <a:t/>
            </a:r>
            <a:br>
              <a:rPr lang="en-US" sz="1400" i="0" dirty="0" smtClean="0"/>
            </a:br>
            <a:r>
              <a:rPr lang="en-US" sz="3200" i="0" dirty="0" smtClean="0"/>
              <a:t>Lecture 9: </a:t>
            </a:r>
            <a:r>
              <a:rPr lang="en-US" sz="3200" i="0" dirty="0" err="1" smtClean="0"/>
              <a:t>BTrees</a:t>
            </a:r>
            <a:endParaRPr lang="en-US" sz="3200" i="0" dirty="0"/>
          </a:p>
        </p:txBody>
      </p:sp>
      <p:sp>
        <p:nvSpPr>
          <p:cNvPr id="2051" name="Rectangle 3"/>
          <p:cNvSpPr>
            <a:spLocks noGrp="1" noChangeArrowheads="1"/>
          </p:cNvSpPr>
          <p:nvPr>
            <p:ph type="subTitle" idx="1"/>
          </p:nvPr>
        </p:nvSpPr>
        <p:spPr>
          <a:xfrm>
            <a:off x="1295400" y="4572000"/>
            <a:ext cx="6629400" cy="1219200"/>
          </a:xfrm>
        </p:spPr>
        <p:txBody>
          <a:bodyPr/>
          <a:lstStyle/>
          <a:p>
            <a:r>
              <a:rPr lang="en-US" sz="2400" dirty="0" smtClean="0"/>
              <a:t>Tyler Robison</a:t>
            </a:r>
          </a:p>
          <a:p>
            <a:r>
              <a:rPr lang="en-US" sz="2400" dirty="0" smtClean="0"/>
              <a:t>Summer 2010</a:t>
            </a:r>
            <a:endParaRPr lang="en-US" sz="2400" dirty="0"/>
          </a:p>
        </p:txBody>
      </p:sp>
      <p:pic>
        <p:nvPicPr>
          <p:cNvPr id="2052" name="Picture 4" descr="cse_logo_80x133"/>
          <p:cNvPicPr>
            <a:picLocks noChangeAspect="1" noChangeArrowheads="1"/>
          </p:cNvPicPr>
          <p:nvPr/>
        </p:nvPicPr>
        <p:blipFill>
          <a:blip r:embed="rId3" cstate="print"/>
          <a:srcRect/>
          <a:stretch>
            <a:fillRect/>
          </a:stretch>
        </p:blipFill>
        <p:spPr bwMode="auto">
          <a:xfrm>
            <a:off x="381000" y="838200"/>
            <a:ext cx="1905000" cy="1146175"/>
          </a:xfrm>
          <a:prstGeom prst="rect">
            <a:avLst/>
          </a:prstGeom>
          <a:noFill/>
        </p:spPr>
      </p:pic>
      <p:pic>
        <p:nvPicPr>
          <p:cNvPr id="2062" name="Picture 14" descr="WashingtonColorSeal-21-clip"/>
          <p:cNvPicPr>
            <a:picLocks noChangeAspect="1" noChangeArrowheads="1"/>
          </p:cNvPicPr>
          <p:nvPr/>
        </p:nvPicPr>
        <p:blipFill>
          <a:blip r:embed="rId4" cstate="print"/>
          <a:srcRect/>
          <a:stretch>
            <a:fillRect/>
          </a:stretch>
        </p:blipFill>
        <p:spPr bwMode="auto">
          <a:xfrm>
            <a:off x="7086600" y="762000"/>
            <a:ext cx="1371600" cy="1371600"/>
          </a:xfrm>
          <a:prstGeom prst="rect">
            <a:avLst/>
          </a:prstGeom>
          <a:noFill/>
        </p:spPr>
      </p:pic>
      <p:sp>
        <p:nvSpPr>
          <p:cNvPr id="6" name="Slide Number Placeholder 5"/>
          <p:cNvSpPr>
            <a:spLocks noGrp="1"/>
          </p:cNvSpPr>
          <p:nvPr>
            <p:ph type="sldNum" sz="quarter" idx="12"/>
          </p:nvPr>
        </p:nvSpPr>
        <p:spPr/>
        <p:txBody>
          <a:bodyPr/>
          <a:lstStyle/>
          <a:p>
            <a:fld id="{EA7C8D44-3667-46F6-9772-CC52308E2A7F}" type="slidenum">
              <a:rPr kumimoji="0" lang="en-US" smtClean="0"/>
              <a:pPr/>
              <a:t>1</a:t>
            </a:fld>
            <a:endParaRPr kumimoji="0"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enough</a:t>
            </a:r>
            <a:endParaRPr lang="en-US" dirty="0"/>
          </a:p>
        </p:txBody>
      </p:sp>
      <p:sp>
        <p:nvSpPr>
          <p:cNvPr id="5" name="Slide Number Placeholder 4"/>
          <p:cNvSpPr>
            <a:spLocks noGrp="1"/>
          </p:cNvSpPr>
          <p:nvPr>
            <p:ph type="sldNum" sz="quarter" idx="12"/>
          </p:nvPr>
        </p:nvSpPr>
        <p:spPr/>
        <p:txBody>
          <a:bodyPr/>
          <a:lstStyle/>
          <a:p>
            <a:fld id="{3B048AC8-D41E-4C7B-8EE3-A52489AA1F05}" type="slidenum">
              <a:rPr lang="en-US" smtClean="0"/>
              <a:pPr/>
              <a:t>10</a:t>
            </a:fld>
            <a:endParaRPr lang="en-US" dirty="0"/>
          </a:p>
        </p:txBody>
      </p:sp>
      <p:sp>
        <p:nvSpPr>
          <p:cNvPr id="3" name="Content Placeholder 2"/>
          <p:cNvSpPr>
            <a:spLocks noGrp="1"/>
          </p:cNvSpPr>
          <p:nvPr>
            <p:ph sz="quarter" idx="1"/>
          </p:nvPr>
        </p:nvSpPr>
        <p:spPr/>
        <p:txBody>
          <a:bodyPr>
            <a:normAutofit/>
          </a:bodyPr>
          <a:lstStyle/>
          <a:p>
            <a:pPr>
              <a:buNone/>
            </a:pPr>
            <a:r>
              <a:rPr lang="en-US" sz="2400" dirty="0" smtClean="0"/>
              <a:t>Not too difficult to show height </a:t>
            </a:r>
            <a:r>
              <a:rPr lang="en-US" sz="2400" i="1" dirty="0" smtClean="0"/>
              <a:t>h</a:t>
            </a:r>
            <a:r>
              <a:rPr lang="en-US" sz="2400" dirty="0" smtClean="0"/>
              <a:t> is logarithmic in number of data items </a:t>
            </a:r>
            <a:r>
              <a:rPr lang="en-US" sz="2400" i="1" dirty="0" smtClean="0"/>
              <a:t>n</a:t>
            </a:r>
            <a:endParaRPr lang="en-US" sz="2400" dirty="0" smtClean="0"/>
          </a:p>
          <a:p>
            <a:r>
              <a:rPr lang="en-US" sz="2200" dirty="0" smtClean="0"/>
              <a:t>Let </a:t>
            </a:r>
            <a:r>
              <a:rPr lang="en-US" sz="2200" i="1" dirty="0" smtClean="0"/>
              <a:t>M</a:t>
            </a:r>
            <a:r>
              <a:rPr lang="en-US" sz="2200" dirty="0" smtClean="0"/>
              <a:t> &gt; 2 (if </a:t>
            </a:r>
            <a:r>
              <a:rPr lang="en-US" sz="2200" i="1" dirty="0" smtClean="0"/>
              <a:t>M</a:t>
            </a:r>
            <a:r>
              <a:rPr lang="en-US" sz="2200" dirty="0" smtClean="0"/>
              <a:t> = 2, then a list tree is legal – no good!)</a:t>
            </a:r>
          </a:p>
          <a:p>
            <a:endParaRPr lang="en-US" sz="2200" dirty="0" smtClean="0"/>
          </a:p>
          <a:p>
            <a:r>
              <a:rPr lang="en-US" sz="2200" dirty="0" smtClean="0"/>
              <a:t>Because all nodes are at least half full (except root may have only 2 children) and all leaves are at the same level, the minimum number of data items </a:t>
            </a:r>
            <a:r>
              <a:rPr lang="en-US" sz="2200" i="1" dirty="0" smtClean="0"/>
              <a:t>n</a:t>
            </a:r>
            <a:r>
              <a:rPr lang="en-US" sz="2200" dirty="0" smtClean="0"/>
              <a:t> for a height </a:t>
            </a:r>
            <a:r>
              <a:rPr lang="en-US" sz="2200" i="1" dirty="0" smtClean="0"/>
              <a:t>h&gt;0</a:t>
            </a:r>
            <a:r>
              <a:rPr lang="en-US" sz="2200" dirty="0" smtClean="0"/>
              <a:t> tree is…</a:t>
            </a:r>
          </a:p>
          <a:p>
            <a:pPr>
              <a:buNone/>
            </a:pPr>
            <a:r>
              <a:rPr lang="en-US" sz="2200" i="1" dirty="0" smtClean="0"/>
              <a:t>                 n  </a:t>
            </a:r>
            <a:r>
              <a:rPr lang="en-US" sz="2200" b="1" dirty="0" smtClean="0">
                <a:sym typeface="Symbol"/>
              </a:rPr>
              <a:t>   </a:t>
            </a:r>
            <a:r>
              <a:rPr lang="en-US" sz="2200" dirty="0" smtClean="0"/>
              <a:t>2 </a:t>
            </a:r>
            <a:r>
              <a:rPr lang="en-US" sz="2200" dirty="0" smtClean="0">
                <a:sym typeface="Symbol" pitchFamily="18" charset="2"/>
              </a:rPr>
              <a:t> </a:t>
            </a:r>
            <a:r>
              <a:rPr lang="en-US" sz="2200" i="1" dirty="0" smtClean="0"/>
              <a:t>M</a:t>
            </a:r>
            <a:r>
              <a:rPr lang="en-US" sz="2200" dirty="0" smtClean="0"/>
              <a:t>/2</a:t>
            </a:r>
            <a:r>
              <a:rPr lang="en-US" sz="2200" dirty="0" smtClean="0">
                <a:sym typeface="Symbol" pitchFamily="18" charset="2"/>
              </a:rPr>
              <a:t> </a:t>
            </a:r>
            <a:r>
              <a:rPr lang="en-US" sz="2200" b="1" baseline="30000" dirty="0" smtClean="0"/>
              <a:t>h-1 </a:t>
            </a:r>
            <a:r>
              <a:rPr lang="en-US" sz="2200" dirty="0" smtClean="0">
                <a:sym typeface="Symbol" pitchFamily="18" charset="2"/>
              </a:rPr>
              <a:t> </a:t>
            </a:r>
            <a:r>
              <a:rPr lang="en-US" sz="2200" i="1" dirty="0" smtClean="0"/>
              <a:t>L</a:t>
            </a:r>
            <a:r>
              <a:rPr lang="en-US" sz="2200" dirty="0" smtClean="0"/>
              <a:t>/2</a:t>
            </a:r>
            <a:r>
              <a:rPr lang="en-US" sz="2200" dirty="0" smtClean="0">
                <a:sym typeface="Symbol" pitchFamily="18" charset="2"/>
              </a:rPr>
              <a:t></a:t>
            </a:r>
          </a:p>
          <a:p>
            <a:pPr algn="ctr">
              <a:buNone/>
            </a:pPr>
            <a:endParaRPr lang="en-US" sz="2200" dirty="0" smtClean="0">
              <a:sym typeface="Symbol" pitchFamily="18" charset="2"/>
            </a:endParaRPr>
          </a:p>
          <a:p>
            <a:pPr algn="ctr">
              <a:buNone/>
            </a:pPr>
            <a:endParaRPr lang="en-US" sz="2200" dirty="0"/>
          </a:p>
        </p:txBody>
      </p:sp>
      <p:grpSp>
        <p:nvGrpSpPr>
          <p:cNvPr id="12" name="Group 11"/>
          <p:cNvGrpSpPr/>
          <p:nvPr/>
        </p:nvGrpSpPr>
        <p:grpSpPr>
          <a:xfrm>
            <a:off x="1676400" y="4419600"/>
            <a:ext cx="4226813" cy="1317486"/>
            <a:chOff x="1600200" y="5181600"/>
            <a:chExt cx="4226813" cy="1317486"/>
          </a:xfrm>
        </p:grpSpPr>
        <p:sp>
          <p:nvSpPr>
            <p:cNvPr id="7" name="Left Brace 6"/>
            <p:cNvSpPr/>
            <p:nvPr/>
          </p:nvSpPr>
          <p:spPr bwMode="auto">
            <a:xfrm rot="16200000">
              <a:off x="3009900" y="4838700"/>
              <a:ext cx="533400" cy="121920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8" name="TextBox 7"/>
            <p:cNvSpPr txBox="1"/>
            <p:nvPr/>
          </p:nvSpPr>
          <p:spPr>
            <a:xfrm>
              <a:off x="1600200" y="5791200"/>
              <a:ext cx="2164375" cy="707886"/>
            </a:xfrm>
            <a:prstGeom prst="rect">
              <a:avLst/>
            </a:prstGeom>
            <a:noFill/>
          </p:spPr>
          <p:txBody>
            <a:bodyPr wrap="none" rtlCol="0">
              <a:spAutoFit/>
            </a:bodyPr>
            <a:lstStyle/>
            <a:p>
              <a:r>
                <a:rPr lang="en-US" sz="2000" b="0" dirty="0" smtClean="0">
                  <a:latin typeface="+mn-lt"/>
                </a:rPr>
                <a:t>minimum number</a:t>
              </a:r>
            </a:p>
            <a:p>
              <a:r>
                <a:rPr lang="en-US" sz="2000" b="0" dirty="0" smtClean="0">
                  <a:latin typeface="+mn-lt"/>
                </a:rPr>
                <a:t> of leaves</a:t>
              </a:r>
            </a:p>
          </p:txBody>
        </p:sp>
        <p:sp>
          <p:nvSpPr>
            <p:cNvPr id="9" name="Left Brace 8"/>
            <p:cNvSpPr/>
            <p:nvPr/>
          </p:nvSpPr>
          <p:spPr bwMode="auto">
            <a:xfrm rot="16200000">
              <a:off x="4000500" y="5143501"/>
              <a:ext cx="533400" cy="609600"/>
            </a:xfrm>
            <a:prstGeom prst="leftBrace">
              <a:avLst/>
            </a:prstGeom>
            <a:no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Times New Roman" pitchFamily="18" charset="0"/>
              </a:endParaRPr>
            </a:p>
          </p:txBody>
        </p:sp>
        <p:sp>
          <p:nvSpPr>
            <p:cNvPr id="10" name="TextBox 9"/>
            <p:cNvSpPr txBox="1"/>
            <p:nvPr/>
          </p:nvSpPr>
          <p:spPr>
            <a:xfrm>
              <a:off x="3962400" y="5791200"/>
              <a:ext cx="1864613" cy="707886"/>
            </a:xfrm>
            <a:prstGeom prst="rect">
              <a:avLst/>
            </a:prstGeom>
            <a:noFill/>
          </p:spPr>
          <p:txBody>
            <a:bodyPr wrap="none" rtlCol="0">
              <a:spAutoFit/>
            </a:bodyPr>
            <a:lstStyle/>
            <a:p>
              <a:r>
                <a:rPr lang="en-US" sz="2000" b="0" dirty="0" smtClean="0">
                  <a:latin typeface="+mn-lt"/>
                </a:rPr>
                <a:t>minimum data </a:t>
              </a:r>
            </a:p>
            <a:p>
              <a:r>
                <a:rPr lang="en-US" sz="2000" b="0" dirty="0" smtClean="0">
                  <a:latin typeface="+mn-lt"/>
                </a:rPr>
                <a:t>per leaf</a:t>
              </a:r>
            </a:p>
          </p:txBody>
        </p:sp>
      </p:grpSp>
      <p:sp>
        <p:nvSpPr>
          <p:cNvPr id="11" name="AutoShape 32"/>
          <p:cNvSpPr>
            <a:spLocks noChangeArrowheads="1"/>
          </p:cNvSpPr>
          <p:nvPr>
            <p:custDataLst>
              <p:tags r:id="rId1"/>
            </p:custDataLst>
          </p:nvPr>
        </p:nvSpPr>
        <p:spPr bwMode="auto">
          <a:xfrm>
            <a:off x="5943600" y="4343400"/>
            <a:ext cx="2895600" cy="914400"/>
          </a:xfrm>
          <a:prstGeom prst="roundRect">
            <a:avLst>
              <a:gd name="adj" fmla="val 16667"/>
            </a:avLst>
          </a:prstGeom>
          <a:solidFill>
            <a:srgbClr val="FFC000"/>
          </a:solidFill>
          <a:ln w="9525">
            <a:noFill/>
            <a:round/>
            <a:headEnd/>
            <a:tailEnd/>
          </a:ln>
          <a:effectLst/>
        </p:spPr>
        <p:txBody>
          <a:bodyPr wrap="none" anchor="ctr"/>
          <a:lstStyle/>
          <a:p>
            <a:pPr algn="ctr" eaLnBrk="1" hangingPunct="1"/>
            <a:r>
              <a:rPr lang="en-US" sz="2000" dirty="0" smtClean="0"/>
              <a:t>Exponential in height </a:t>
            </a:r>
          </a:p>
          <a:p>
            <a:pPr algn="ctr" eaLnBrk="1" hangingPunct="1"/>
            <a:r>
              <a:rPr lang="en-US" sz="2000" dirty="0" smtClean="0"/>
              <a:t>because </a:t>
            </a:r>
            <a:r>
              <a:rPr lang="en-US" sz="2000" dirty="0" smtClean="0">
                <a:sym typeface="Symbol" pitchFamily="18" charset="2"/>
              </a:rPr>
              <a:t></a:t>
            </a:r>
            <a:r>
              <a:rPr lang="en-US" sz="2000" i="1" dirty="0" smtClean="0"/>
              <a:t>M</a:t>
            </a:r>
            <a:r>
              <a:rPr lang="en-US" sz="2000" dirty="0" smtClean="0"/>
              <a:t>/2</a:t>
            </a:r>
            <a:r>
              <a:rPr lang="en-US" sz="2000" dirty="0" smtClean="0">
                <a:sym typeface="Symbol" pitchFamily="18" charset="2"/>
              </a:rPr>
              <a:t> &gt; 1</a:t>
            </a:r>
            <a:endParaRPr lang="en-US" sz="2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Disk Friendliness</a:t>
            </a:r>
            <a:endParaRPr lang="en-US" dirty="0"/>
          </a:p>
        </p:txBody>
      </p:sp>
      <p:sp>
        <p:nvSpPr>
          <p:cNvPr id="5" name="Slide Number Placeholder 4"/>
          <p:cNvSpPr>
            <a:spLocks noGrp="1"/>
          </p:cNvSpPr>
          <p:nvPr>
            <p:ph type="sldNum" sz="quarter" idx="12"/>
          </p:nvPr>
        </p:nvSpPr>
        <p:spPr/>
        <p:txBody>
          <a:bodyPr/>
          <a:lstStyle/>
          <a:p>
            <a:fld id="{3B048AC8-D41E-4C7B-8EE3-A52489AA1F05}" type="slidenum">
              <a:rPr lang="en-US" smtClean="0"/>
              <a:pPr/>
              <a:t>11</a:t>
            </a:fld>
            <a:endParaRPr lang="en-US"/>
          </a:p>
        </p:txBody>
      </p:sp>
      <p:sp>
        <p:nvSpPr>
          <p:cNvPr id="3" name="Content Placeholder 2"/>
          <p:cNvSpPr>
            <a:spLocks noGrp="1"/>
          </p:cNvSpPr>
          <p:nvPr>
            <p:ph sz="quarter" idx="1"/>
          </p:nvPr>
        </p:nvSpPr>
        <p:spPr/>
        <p:txBody>
          <a:bodyPr>
            <a:normAutofit fontScale="92500" lnSpcReduction="10000"/>
          </a:bodyPr>
          <a:lstStyle/>
          <a:p>
            <a:pPr>
              <a:buNone/>
            </a:pPr>
            <a:r>
              <a:rPr lang="en-US" dirty="0" smtClean="0"/>
              <a:t>What makes B trees so disk friendly?</a:t>
            </a:r>
          </a:p>
          <a:p>
            <a:pPr>
              <a:buNone/>
            </a:pPr>
            <a:endParaRPr lang="en-US" dirty="0" smtClean="0"/>
          </a:p>
          <a:p>
            <a:r>
              <a:rPr lang="en-US" dirty="0" smtClean="0"/>
              <a:t>Many keys stored in one node</a:t>
            </a:r>
          </a:p>
          <a:p>
            <a:pPr lvl="1"/>
            <a:r>
              <a:rPr lang="en-US" dirty="0" smtClean="0"/>
              <a:t>All brought into memory in one disk access</a:t>
            </a:r>
          </a:p>
          <a:p>
            <a:pPr lvl="2"/>
            <a:r>
              <a:rPr lang="en-US" i="1" dirty="0" smtClean="0"/>
              <a:t>IF</a:t>
            </a:r>
            <a:r>
              <a:rPr lang="en-US" dirty="0" smtClean="0"/>
              <a:t> we pick </a:t>
            </a:r>
            <a:r>
              <a:rPr lang="en-US" i="1" dirty="0" smtClean="0"/>
              <a:t>M</a:t>
            </a:r>
            <a:r>
              <a:rPr lang="en-US" dirty="0" smtClean="0"/>
              <a:t> wisely</a:t>
            </a:r>
          </a:p>
          <a:p>
            <a:pPr lvl="1"/>
            <a:r>
              <a:rPr lang="en-US" dirty="0" smtClean="0"/>
              <a:t>Makes the binary search over </a:t>
            </a:r>
            <a:r>
              <a:rPr lang="en-US" i="1" dirty="0" smtClean="0"/>
              <a:t>M</a:t>
            </a:r>
            <a:r>
              <a:rPr lang="en-US" dirty="0" smtClean="0"/>
              <a:t>-1 keys totally worth it (insignificant compared to disk access times)</a:t>
            </a:r>
          </a:p>
          <a:p>
            <a:pPr lvl="1"/>
            <a:endParaRPr lang="en-US" dirty="0" smtClean="0"/>
          </a:p>
          <a:p>
            <a:r>
              <a:rPr lang="en-US" dirty="0" smtClean="0"/>
              <a:t>Internal nodes contain only keys</a:t>
            </a:r>
          </a:p>
          <a:p>
            <a:pPr lvl="1"/>
            <a:r>
              <a:rPr lang="en-US" dirty="0" smtClean="0"/>
              <a:t>Any </a:t>
            </a:r>
            <a:r>
              <a:rPr lang="en-US" b="1" dirty="0" smtClean="0">
                <a:latin typeface="Courier New" pitchFamily="49" charset="0"/>
                <a:cs typeface="Courier New" pitchFamily="49" charset="0"/>
              </a:rPr>
              <a:t>find</a:t>
            </a:r>
            <a:r>
              <a:rPr lang="en-US" dirty="0" smtClean="0"/>
              <a:t> wants only one data item; wasteful to load unnecessary items with internal nodes</a:t>
            </a:r>
          </a:p>
          <a:p>
            <a:pPr lvl="1"/>
            <a:r>
              <a:rPr lang="en-US" dirty="0" smtClean="0"/>
              <a:t>So only bring one leaf of data items into memory</a:t>
            </a:r>
          </a:p>
          <a:p>
            <a:pPr lvl="1"/>
            <a:r>
              <a:rPr lang="en-US" dirty="0" smtClean="0"/>
              <a:t>Data-item size doesn’t affect what </a:t>
            </a:r>
            <a:r>
              <a:rPr lang="en-US" i="1" dirty="0" smtClean="0"/>
              <a:t>M</a:t>
            </a:r>
            <a:r>
              <a:rPr lang="en-US" dirty="0" smtClean="0"/>
              <a:t> is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Maintaining balance</a:t>
            </a:r>
            <a:endParaRPr lang="en-US" dirty="0"/>
          </a:p>
        </p:txBody>
      </p:sp>
      <p:sp>
        <p:nvSpPr>
          <p:cNvPr id="5" name="Slide Number Placeholder 4"/>
          <p:cNvSpPr>
            <a:spLocks noGrp="1"/>
          </p:cNvSpPr>
          <p:nvPr>
            <p:ph type="sldNum" sz="quarter" idx="12"/>
          </p:nvPr>
        </p:nvSpPr>
        <p:spPr/>
        <p:txBody>
          <a:bodyPr/>
          <a:lstStyle/>
          <a:p>
            <a:fld id="{3B048AC8-D41E-4C7B-8EE3-A52489AA1F05}" type="slidenum">
              <a:rPr lang="en-US" smtClean="0"/>
              <a:pPr/>
              <a:t>12</a:t>
            </a:fld>
            <a:endParaRPr lang="en-US"/>
          </a:p>
        </p:txBody>
      </p:sp>
      <p:sp>
        <p:nvSpPr>
          <p:cNvPr id="3" name="Content Placeholder 2"/>
          <p:cNvSpPr>
            <a:spLocks noGrp="1"/>
          </p:cNvSpPr>
          <p:nvPr>
            <p:ph sz="quarter" idx="1"/>
          </p:nvPr>
        </p:nvSpPr>
        <p:spPr/>
        <p:txBody>
          <a:bodyPr>
            <a:normAutofit lnSpcReduction="10000"/>
          </a:bodyPr>
          <a:lstStyle/>
          <a:p>
            <a:r>
              <a:rPr lang="en-US" dirty="0" smtClean="0"/>
              <a:t>So this seems like a great data structure (and it is)</a:t>
            </a:r>
          </a:p>
          <a:p>
            <a:endParaRPr lang="en-US" dirty="0" smtClean="0"/>
          </a:p>
          <a:p>
            <a:r>
              <a:rPr lang="en-US" dirty="0" smtClean="0"/>
              <a:t>But we haven’t implemented the other dictionary operations yet</a:t>
            </a:r>
          </a:p>
          <a:p>
            <a:pPr lvl="1"/>
            <a:r>
              <a:rPr lang="en-US" b="1" dirty="0" smtClean="0">
                <a:latin typeface="Courier New" pitchFamily="49" charset="0"/>
                <a:cs typeface="Courier New" pitchFamily="49" charset="0"/>
              </a:rPr>
              <a:t>insert</a:t>
            </a:r>
          </a:p>
          <a:p>
            <a:pPr lvl="1"/>
            <a:r>
              <a:rPr lang="en-US" b="1" dirty="0" smtClean="0">
                <a:latin typeface="Courier New" pitchFamily="49" charset="0"/>
                <a:cs typeface="Courier New" pitchFamily="49" charset="0"/>
              </a:rPr>
              <a:t>delete</a:t>
            </a:r>
          </a:p>
          <a:p>
            <a:pPr lvl="1"/>
            <a:endParaRPr lang="en-US" dirty="0" smtClean="0"/>
          </a:p>
          <a:p>
            <a:r>
              <a:rPr lang="en-US" dirty="0" smtClean="0"/>
              <a:t>As with AVL trees, the hard part is maintaining structure properties</a:t>
            </a:r>
          </a:p>
          <a:p>
            <a:pPr lvl="1"/>
            <a:r>
              <a:rPr lang="en-US" dirty="0" smtClean="0"/>
              <a:t>Example: for </a:t>
            </a:r>
            <a:r>
              <a:rPr lang="en-US" b="1" dirty="0" smtClean="0">
                <a:latin typeface="Courier New" pitchFamily="49" charset="0"/>
                <a:cs typeface="Courier New" pitchFamily="49" charset="0"/>
              </a:rPr>
              <a:t>insert</a:t>
            </a:r>
            <a:r>
              <a:rPr lang="en-US" dirty="0" smtClean="0"/>
              <a:t>, there might not be room at the correct leaf</a:t>
            </a:r>
          </a:p>
          <a:p>
            <a:pPr lvl="1"/>
            <a:r>
              <a:rPr lang="en-US" dirty="0" smtClean="0"/>
              <a:t>Unlike AVL trees, there are no rotations </a:t>
            </a:r>
            <a:r>
              <a:rPr lang="en-US" dirty="0" smtClean="0">
                <a:sym typeface="Wingdings" pitchFamily="2" charset="2"/>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a B-Tree (insertions)</a:t>
            </a:r>
            <a:endParaRPr lang="en-US" dirty="0"/>
          </a:p>
        </p:txBody>
      </p:sp>
      <p:sp>
        <p:nvSpPr>
          <p:cNvPr id="5" name="Slide Number Placeholder 4"/>
          <p:cNvSpPr>
            <a:spLocks noGrp="1"/>
          </p:cNvSpPr>
          <p:nvPr>
            <p:ph type="sldNum" sz="quarter" idx="12"/>
          </p:nvPr>
        </p:nvSpPr>
        <p:spPr/>
        <p:txBody>
          <a:bodyPr/>
          <a:lstStyle/>
          <a:p>
            <a:fld id="{3B048AC8-D41E-4C7B-8EE3-A52489AA1F05}" type="slidenum">
              <a:rPr lang="en-US" smtClean="0"/>
              <a:pPr/>
              <a:t>13</a:t>
            </a:fld>
            <a:endParaRPr lang="en-US"/>
          </a:p>
        </p:txBody>
      </p:sp>
      <p:sp>
        <p:nvSpPr>
          <p:cNvPr id="7" name="Text Box 27"/>
          <p:cNvSpPr txBox="1">
            <a:spLocks noChangeArrowheads="1"/>
          </p:cNvSpPr>
          <p:nvPr>
            <p:custDataLst>
              <p:tags r:id="rId1"/>
            </p:custDataLst>
          </p:nvPr>
        </p:nvSpPr>
        <p:spPr bwMode="auto">
          <a:xfrm>
            <a:off x="419100" y="4114800"/>
            <a:ext cx="3467100" cy="1200329"/>
          </a:xfrm>
          <a:prstGeom prst="rect">
            <a:avLst/>
          </a:prstGeom>
          <a:noFill/>
          <a:ln w="9525">
            <a:noFill/>
            <a:miter lim="800000"/>
            <a:headEnd/>
            <a:tailEnd/>
          </a:ln>
        </p:spPr>
        <p:txBody>
          <a:bodyPr wrap="square">
            <a:spAutoFit/>
          </a:bodyPr>
          <a:lstStyle/>
          <a:p>
            <a:r>
              <a:rPr lang="en-US" dirty="0">
                <a:solidFill>
                  <a:schemeClr val="tx1"/>
                </a:solidFill>
              </a:rPr>
              <a:t>The empty </a:t>
            </a:r>
            <a:r>
              <a:rPr lang="en-US" dirty="0" smtClean="0">
                <a:solidFill>
                  <a:schemeClr val="tx1"/>
                </a:solidFill>
              </a:rPr>
              <a:t>B-Tree (the root will be a leaf at the beginning)</a:t>
            </a:r>
            <a:endParaRPr lang="en-US" dirty="0">
              <a:solidFill>
                <a:schemeClr val="tx1"/>
              </a:solidFill>
            </a:endParaRPr>
          </a:p>
        </p:txBody>
      </p:sp>
      <p:sp>
        <p:nvSpPr>
          <p:cNvPr id="8" name="Text Box 28"/>
          <p:cNvSpPr txBox="1">
            <a:spLocks noChangeArrowheads="1"/>
          </p:cNvSpPr>
          <p:nvPr>
            <p:custDataLst>
              <p:tags r:id="rId2"/>
            </p:custDataLst>
          </p:nvPr>
        </p:nvSpPr>
        <p:spPr bwMode="auto">
          <a:xfrm>
            <a:off x="838200" y="1295400"/>
            <a:ext cx="7620000" cy="646331"/>
          </a:xfrm>
          <a:prstGeom prst="rect">
            <a:avLst/>
          </a:prstGeom>
          <a:noFill/>
          <a:ln w="9525">
            <a:noFill/>
            <a:miter lim="800000"/>
            <a:headEnd/>
            <a:tailEnd/>
          </a:ln>
        </p:spPr>
        <p:txBody>
          <a:bodyPr wrap="square">
            <a:spAutoFit/>
          </a:bodyPr>
          <a:lstStyle/>
          <a:p>
            <a:r>
              <a:rPr lang="en-US" sz="1800" b="1" i="1" dirty="0">
                <a:solidFill>
                  <a:schemeClr val="tx1"/>
                </a:solidFill>
                <a:latin typeface="Courier New" pitchFamily="49" charset="0"/>
              </a:rPr>
              <a:t>M</a:t>
            </a:r>
            <a:r>
              <a:rPr lang="en-US" sz="1800" b="1" dirty="0">
                <a:solidFill>
                  <a:schemeClr val="tx1"/>
                </a:solidFill>
                <a:latin typeface="Courier New" pitchFamily="49" charset="0"/>
              </a:rPr>
              <a:t> = 3 </a:t>
            </a:r>
            <a:r>
              <a:rPr lang="en-US" sz="1800" b="1" i="1" dirty="0">
                <a:solidFill>
                  <a:srgbClr val="339933"/>
                </a:solidFill>
                <a:latin typeface="Courier New" pitchFamily="49" charset="0"/>
              </a:rPr>
              <a:t>L</a:t>
            </a:r>
            <a:r>
              <a:rPr lang="en-US" sz="1800" b="1" dirty="0">
                <a:solidFill>
                  <a:srgbClr val="339933"/>
                </a:solidFill>
                <a:latin typeface="Courier New" pitchFamily="49" charset="0"/>
              </a:rPr>
              <a:t> = </a:t>
            </a:r>
            <a:r>
              <a:rPr lang="en-US" sz="1800" b="1" dirty="0" smtClean="0">
                <a:solidFill>
                  <a:srgbClr val="339933"/>
                </a:solidFill>
                <a:latin typeface="Courier New" pitchFamily="49" charset="0"/>
              </a:rPr>
              <a:t>3</a:t>
            </a:r>
          </a:p>
          <a:p>
            <a:r>
              <a:rPr lang="en-US" sz="1800" dirty="0" smtClean="0">
                <a:latin typeface="Courier New" pitchFamily="49" charset="0"/>
              </a:rPr>
              <a:t>Remember: Horizontal=internal node; Vertical=leaf</a:t>
            </a:r>
            <a:endParaRPr lang="en-US" dirty="0"/>
          </a:p>
        </p:txBody>
      </p:sp>
      <p:grpSp>
        <p:nvGrpSpPr>
          <p:cNvPr id="11" name="Group 152"/>
          <p:cNvGrpSpPr>
            <a:grpSpLocks/>
          </p:cNvGrpSpPr>
          <p:nvPr>
            <p:custDataLst>
              <p:tags r:id="rId3"/>
            </p:custDataLst>
          </p:nvPr>
        </p:nvGrpSpPr>
        <p:grpSpPr bwMode="auto">
          <a:xfrm>
            <a:off x="787400" y="2265363"/>
            <a:ext cx="550863" cy="1651000"/>
            <a:chOff x="720" y="1536"/>
            <a:chExt cx="192" cy="576"/>
          </a:xfrm>
        </p:grpSpPr>
        <p:grpSp>
          <p:nvGrpSpPr>
            <p:cNvPr id="12" name="Group 5"/>
            <p:cNvGrpSpPr>
              <a:grpSpLocks/>
            </p:cNvGrpSpPr>
            <p:nvPr>
              <p:custDataLst>
                <p:tags r:id="rId78"/>
              </p:custDataLst>
            </p:nvPr>
          </p:nvGrpSpPr>
          <p:grpSpPr bwMode="auto">
            <a:xfrm>
              <a:off x="720" y="1728"/>
              <a:ext cx="192" cy="192"/>
              <a:chOff x="4272" y="2400"/>
              <a:chExt cx="192" cy="192"/>
            </a:xfrm>
          </p:grpSpPr>
          <p:sp>
            <p:nvSpPr>
              <p:cNvPr id="35" name="Rectangle 6"/>
              <p:cNvSpPr>
                <a:spLocks noChangeArrowheads="1"/>
              </p:cNvSpPr>
              <p:nvPr>
                <p:custDataLst>
                  <p:tags r:id="rId99"/>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b="1">
                    <a:solidFill>
                      <a:srgbClr val="339933"/>
                    </a:solidFill>
                  </a:rPr>
                  <a:t> </a:t>
                </a:r>
              </a:p>
            </p:txBody>
          </p:sp>
          <p:grpSp>
            <p:nvGrpSpPr>
              <p:cNvPr id="36" name="Group 7"/>
              <p:cNvGrpSpPr>
                <a:grpSpLocks/>
              </p:cNvGrpSpPr>
              <p:nvPr/>
            </p:nvGrpSpPr>
            <p:grpSpPr bwMode="auto">
              <a:xfrm>
                <a:off x="4272" y="2400"/>
                <a:ext cx="192" cy="192"/>
                <a:chOff x="4414" y="2400"/>
                <a:chExt cx="192" cy="192"/>
              </a:xfrm>
            </p:grpSpPr>
            <p:sp>
              <p:nvSpPr>
                <p:cNvPr id="37" name="Line 8"/>
                <p:cNvSpPr>
                  <a:spLocks noChangeShapeType="1"/>
                </p:cNvSpPr>
                <p:nvPr>
                  <p:custDataLst>
                    <p:tags r:id="rId100"/>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p>
              </p:txBody>
            </p:sp>
            <p:sp>
              <p:nvSpPr>
                <p:cNvPr id="38" name="Line 9"/>
                <p:cNvSpPr>
                  <a:spLocks noChangeShapeType="1"/>
                </p:cNvSpPr>
                <p:nvPr>
                  <p:custDataLst>
                    <p:tags r:id="rId101"/>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p>
              </p:txBody>
            </p:sp>
            <p:sp>
              <p:nvSpPr>
                <p:cNvPr id="39" name="Line 10"/>
                <p:cNvSpPr>
                  <a:spLocks noChangeShapeType="1"/>
                </p:cNvSpPr>
                <p:nvPr>
                  <p:custDataLst>
                    <p:tags r:id="rId102"/>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p>
              </p:txBody>
            </p:sp>
            <p:sp>
              <p:nvSpPr>
                <p:cNvPr id="40" name="Line 11"/>
                <p:cNvSpPr>
                  <a:spLocks noChangeShapeType="1"/>
                </p:cNvSpPr>
                <p:nvPr>
                  <p:custDataLst>
                    <p:tags r:id="rId103"/>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p>
              </p:txBody>
            </p:sp>
            <p:sp>
              <p:nvSpPr>
                <p:cNvPr id="41" name="Line 12"/>
                <p:cNvSpPr>
                  <a:spLocks noChangeShapeType="1"/>
                </p:cNvSpPr>
                <p:nvPr>
                  <p:custDataLst>
                    <p:tags r:id="rId104"/>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p>
              </p:txBody>
            </p:sp>
            <p:sp>
              <p:nvSpPr>
                <p:cNvPr id="42" name="Line 13"/>
                <p:cNvSpPr>
                  <a:spLocks noChangeShapeType="1"/>
                </p:cNvSpPr>
                <p:nvPr>
                  <p:custDataLst>
                    <p:tags r:id="rId105"/>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p>
              </p:txBody>
            </p:sp>
            <p:sp>
              <p:nvSpPr>
                <p:cNvPr id="43" name="Line 14"/>
                <p:cNvSpPr>
                  <a:spLocks noChangeShapeType="1"/>
                </p:cNvSpPr>
                <p:nvPr>
                  <p:custDataLst>
                    <p:tags r:id="rId106"/>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p>
              </p:txBody>
            </p:sp>
            <p:sp>
              <p:nvSpPr>
                <p:cNvPr id="44" name="Line 15"/>
                <p:cNvSpPr>
                  <a:spLocks noChangeShapeType="1"/>
                </p:cNvSpPr>
                <p:nvPr>
                  <p:custDataLst>
                    <p:tags r:id="rId107"/>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p>
              </p:txBody>
            </p:sp>
          </p:grpSp>
        </p:grpSp>
        <p:grpSp>
          <p:nvGrpSpPr>
            <p:cNvPr id="13" name="Group 16"/>
            <p:cNvGrpSpPr>
              <a:grpSpLocks/>
            </p:cNvGrpSpPr>
            <p:nvPr>
              <p:custDataLst>
                <p:tags r:id="rId79"/>
              </p:custDataLst>
            </p:nvPr>
          </p:nvGrpSpPr>
          <p:grpSpPr bwMode="auto">
            <a:xfrm>
              <a:off x="720" y="1920"/>
              <a:ext cx="192" cy="192"/>
              <a:chOff x="4272" y="2400"/>
              <a:chExt cx="192" cy="192"/>
            </a:xfrm>
          </p:grpSpPr>
          <p:sp>
            <p:nvSpPr>
              <p:cNvPr id="25" name="Rectangle 17"/>
              <p:cNvSpPr>
                <a:spLocks noChangeArrowheads="1"/>
              </p:cNvSpPr>
              <p:nvPr>
                <p:custDataLst>
                  <p:tags r:id="rId90"/>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b="1">
                    <a:solidFill>
                      <a:srgbClr val="339933"/>
                    </a:solidFill>
                  </a:rPr>
                  <a:t> </a:t>
                </a:r>
              </a:p>
            </p:txBody>
          </p:sp>
          <p:grpSp>
            <p:nvGrpSpPr>
              <p:cNvPr id="26" name="Group 18"/>
              <p:cNvGrpSpPr>
                <a:grpSpLocks/>
              </p:cNvGrpSpPr>
              <p:nvPr/>
            </p:nvGrpSpPr>
            <p:grpSpPr bwMode="auto">
              <a:xfrm>
                <a:off x="4272" y="2400"/>
                <a:ext cx="192" cy="192"/>
                <a:chOff x="4414" y="2400"/>
                <a:chExt cx="192" cy="192"/>
              </a:xfrm>
            </p:grpSpPr>
            <p:sp>
              <p:nvSpPr>
                <p:cNvPr id="27" name="Line 19"/>
                <p:cNvSpPr>
                  <a:spLocks noChangeShapeType="1"/>
                </p:cNvSpPr>
                <p:nvPr>
                  <p:custDataLst>
                    <p:tags r:id="rId91"/>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p>
              </p:txBody>
            </p:sp>
            <p:sp>
              <p:nvSpPr>
                <p:cNvPr id="28" name="Line 20"/>
                <p:cNvSpPr>
                  <a:spLocks noChangeShapeType="1"/>
                </p:cNvSpPr>
                <p:nvPr>
                  <p:custDataLst>
                    <p:tags r:id="rId92"/>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p>
              </p:txBody>
            </p:sp>
            <p:sp>
              <p:nvSpPr>
                <p:cNvPr id="29" name="Line 21"/>
                <p:cNvSpPr>
                  <a:spLocks noChangeShapeType="1"/>
                </p:cNvSpPr>
                <p:nvPr>
                  <p:custDataLst>
                    <p:tags r:id="rId93"/>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p>
              </p:txBody>
            </p:sp>
            <p:sp>
              <p:nvSpPr>
                <p:cNvPr id="30" name="Line 22"/>
                <p:cNvSpPr>
                  <a:spLocks noChangeShapeType="1"/>
                </p:cNvSpPr>
                <p:nvPr>
                  <p:custDataLst>
                    <p:tags r:id="rId94"/>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p>
              </p:txBody>
            </p:sp>
            <p:sp>
              <p:nvSpPr>
                <p:cNvPr id="31" name="Line 23"/>
                <p:cNvSpPr>
                  <a:spLocks noChangeShapeType="1"/>
                </p:cNvSpPr>
                <p:nvPr>
                  <p:custDataLst>
                    <p:tags r:id="rId95"/>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p>
              </p:txBody>
            </p:sp>
            <p:sp>
              <p:nvSpPr>
                <p:cNvPr id="32" name="Line 24"/>
                <p:cNvSpPr>
                  <a:spLocks noChangeShapeType="1"/>
                </p:cNvSpPr>
                <p:nvPr>
                  <p:custDataLst>
                    <p:tags r:id="rId96"/>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p>
              </p:txBody>
            </p:sp>
            <p:sp>
              <p:nvSpPr>
                <p:cNvPr id="33" name="Line 25"/>
                <p:cNvSpPr>
                  <a:spLocks noChangeShapeType="1"/>
                </p:cNvSpPr>
                <p:nvPr>
                  <p:custDataLst>
                    <p:tags r:id="rId97"/>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p>
              </p:txBody>
            </p:sp>
            <p:sp>
              <p:nvSpPr>
                <p:cNvPr id="34" name="Line 26"/>
                <p:cNvSpPr>
                  <a:spLocks noChangeShapeType="1"/>
                </p:cNvSpPr>
                <p:nvPr>
                  <p:custDataLst>
                    <p:tags r:id="rId98"/>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p>
              </p:txBody>
            </p:sp>
          </p:grpSp>
        </p:grpSp>
        <p:grpSp>
          <p:nvGrpSpPr>
            <p:cNvPr id="14" name="Group 141"/>
            <p:cNvGrpSpPr>
              <a:grpSpLocks/>
            </p:cNvGrpSpPr>
            <p:nvPr>
              <p:custDataLst>
                <p:tags r:id="rId80"/>
              </p:custDataLst>
            </p:nvPr>
          </p:nvGrpSpPr>
          <p:grpSpPr bwMode="auto">
            <a:xfrm>
              <a:off x="720" y="1536"/>
              <a:ext cx="192" cy="192"/>
              <a:chOff x="4272" y="2400"/>
              <a:chExt cx="192" cy="192"/>
            </a:xfrm>
          </p:grpSpPr>
          <p:sp>
            <p:nvSpPr>
              <p:cNvPr id="15" name="Rectangle 142"/>
              <p:cNvSpPr>
                <a:spLocks noChangeArrowheads="1"/>
              </p:cNvSpPr>
              <p:nvPr>
                <p:custDataLst>
                  <p:tags r:id="rId81"/>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b="1">
                    <a:solidFill>
                      <a:srgbClr val="339933"/>
                    </a:solidFill>
                  </a:rPr>
                  <a:t> </a:t>
                </a:r>
              </a:p>
            </p:txBody>
          </p:sp>
          <p:grpSp>
            <p:nvGrpSpPr>
              <p:cNvPr id="16" name="Group 143"/>
              <p:cNvGrpSpPr>
                <a:grpSpLocks/>
              </p:cNvGrpSpPr>
              <p:nvPr/>
            </p:nvGrpSpPr>
            <p:grpSpPr bwMode="auto">
              <a:xfrm>
                <a:off x="4272" y="2400"/>
                <a:ext cx="192" cy="192"/>
                <a:chOff x="4414" y="2400"/>
                <a:chExt cx="192" cy="192"/>
              </a:xfrm>
            </p:grpSpPr>
            <p:sp>
              <p:nvSpPr>
                <p:cNvPr id="17" name="Line 144"/>
                <p:cNvSpPr>
                  <a:spLocks noChangeShapeType="1"/>
                </p:cNvSpPr>
                <p:nvPr>
                  <p:custDataLst>
                    <p:tags r:id="rId82"/>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p>
              </p:txBody>
            </p:sp>
            <p:sp>
              <p:nvSpPr>
                <p:cNvPr id="18" name="Line 145"/>
                <p:cNvSpPr>
                  <a:spLocks noChangeShapeType="1"/>
                </p:cNvSpPr>
                <p:nvPr>
                  <p:custDataLst>
                    <p:tags r:id="rId83"/>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p>
              </p:txBody>
            </p:sp>
            <p:sp>
              <p:nvSpPr>
                <p:cNvPr id="19" name="Line 146"/>
                <p:cNvSpPr>
                  <a:spLocks noChangeShapeType="1"/>
                </p:cNvSpPr>
                <p:nvPr>
                  <p:custDataLst>
                    <p:tags r:id="rId84"/>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p>
              </p:txBody>
            </p:sp>
            <p:sp>
              <p:nvSpPr>
                <p:cNvPr id="20" name="Line 147"/>
                <p:cNvSpPr>
                  <a:spLocks noChangeShapeType="1"/>
                </p:cNvSpPr>
                <p:nvPr>
                  <p:custDataLst>
                    <p:tags r:id="rId85"/>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p>
              </p:txBody>
            </p:sp>
            <p:sp>
              <p:nvSpPr>
                <p:cNvPr id="21" name="Line 148"/>
                <p:cNvSpPr>
                  <a:spLocks noChangeShapeType="1"/>
                </p:cNvSpPr>
                <p:nvPr>
                  <p:custDataLst>
                    <p:tags r:id="rId86"/>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p>
              </p:txBody>
            </p:sp>
            <p:sp>
              <p:nvSpPr>
                <p:cNvPr id="22" name="Line 149"/>
                <p:cNvSpPr>
                  <a:spLocks noChangeShapeType="1"/>
                </p:cNvSpPr>
                <p:nvPr>
                  <p:custDataLst>
                    <p:tags r:id="rId87"/>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p>
              </p:txBody>
            </p:sp>
            <p:sp>
              <p:nvSpPr>
                <p:cNvPr id="23" name="Line 150"/>
                <p:cNvSpPr>
                  <a:spLocks noChangeShapeType="1"/>
                </p:cNvSpPr>
                <p:nvPr>
                  <p:custDataLst>
                    <p:tags r:id="rId88"/>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p>
              </p:txBody>
            </p:sp>
            <p:sp>
              <p:nvSpPr>
                <p:cNvPr id="24" name="Line 151"/>
                <p:cNvSpPr>
                  <a:spLocks noChangeShapeType="1"/>
                </p:cNvSpPr>
                <p:nvPr>
                  <p:custDataLst>
                    <p:tags r:id="rId89"/>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p>
              </p:txBody>
            </p:sp>
          </p:grpSp>
        </p:grpSp>
      </p:grpSp>
      <p:grpSp>
        <p:nvGrpSpPr>
          <p:cNvPr id="125" name="Group 124"/>
          <p:cNvGrpSpPr/>
          <p:nvPr/>
        </p:nvGrpSpPr>
        <p:grpSpPr>
          <a:xfrm>
            <a:off x="1625600" y="2362200"/>
            <a:ext cx="2125663" cy="1663700"/>
            <a:chOff x="1625600" y="2362200"/>
            <a:chExt cx="2125663" cy="1663700"/>
          </a:xfrm>
        </p:grpSpPr>
        <p:sp>
          <p:nvSpPr>
            <p:cNvPr id="9" name="Text Box 56"/>
            <p:cNvSpPr txBox="1">
              <a:spLocks noChangeArrowheads="1"/>
            </p:cNvSpPr>
            <p:nvPr>
              <p:custDataLst>
                <p:tags r:id="rId44"/>
              </p:custDataLst>
            </p:nvPr>
          </p:nvSpPr>
          <p:spPr bwMode="auto">
            <a:xfrm>
              <a:off x="1701800" y="2743200"/>
              <a:ext cx="1233488" cy="457200"/>
            </a:xfrm>
            <a:prstGeom prst="rect">
              <a:avLst/>
            </a:prstGeom>
            <a:noFill/>
            <a:ln w="9525">
              <a:noFill/>
              <a:miter lim="800000"/>
              <a:headEnd/>
              <a:tailEnd/>
            </a:ln>
          </p:spPr>
          <p:txBody>
            <a:bodyPr wrap="none">
              <a:spAutoFit/>
            </a:bodyPr>
            <a:lstStyle/>
            <a:p>
              <a:pPr algn="l"/>
              <a:r>
                <a:rPr lang="en-US" sz="2400">
                  <a:solidFill>
                    <a:schemeClr val="tx1"/>
                  </a:solidFill>
                </a:rPr>
                <a:t>Insert(</a:t>
              </a:r>
              <a:r>
                <a:rPr lang="en-US" sz="2400"/>
                <a:t>3</a:t>
              </a:r>
              <a:r>
                <a:rPr lang="en-US" sz="2400">
                  <a:solidFill>
                    <a:schemeClr val="tx1"/>
                  </a:solidFill>
                </a:rPr>
                <a:t>)</a:t>
              </a:r>
            </a:p>
          </p:txBody>
        </p:sp>
        <p:sp>
          <p:nvSpPr>
            <p:cNvPr id="45" name="Line 153"/>
            <p:cNvSpPr>
              <a:spLocks noChangeShapeType="1"/>
            </p:cNvSpPr>
            <p:nvPr>
              <p:custDataLst>
                <p:tags r:id="rId45"/>
              </p:custDataLst>
            </p:nvPr>
          </p:nvSpPr>
          <p:spPr bwMode="auto">
            <a:xfrm>
              <a:off x="1625600" y="3200400"/>
              <a:ext cx="1371600" cy="0"/>
            </a:xfrm>
            <a:prstGeom prst="line">
              <a:avLst/>
            </a:prstGeom>
            <a:noFill/>
            <a:ln w="12700">
              <a:solidFill>
                <a:schemeClr val="tx1"/>
              </a:solidFill>
              <a:round/>
              <a:headEnd/>
              <a:tailEnd type="stealth" w="lg" len="lg"/>
            </a:ln>
          </p:spPr>
          <p:txBody>
            <a:bodyPr wrap="none" anchor="ctr"/>
            <a:lstStyle/>
            <a:p>
              <a:endParaRPr lang="en-US"/>
            </a:p>
          </p:txBody>
        </p:sp>
        <p:grpSp>
          <p:nvGrpSpPr>
            <p:cNvPr id="49" name="Group 259"/>
            <p:cNvGrpSpPr>
              <a:grpSpLocks/>
            </p:cNvGrpSpPr>
            <p:nvPr>
              <p:custDataLst>
                <p:tags r:id="rId46"/>
              </p:custDataLst>
            </p:nvPr>
          </p:nvGrpSpPr>
          <p:grpSpPr bwMode="auto">
            <a:xfrm>
              <a:off x="3200400" y="2374900"/>
              <a:ext cx="550863" cy="1651000"/>
              <a:chOff x="720" y="1536"/>
              <a:chExt cx="192" cy="576"/>
            </a:xfrm>
          </p:grpSpPr>
          <p:grpSp>
            <p:nvGrpSpPr>
              <p:cNvPr id="50" name="Group 260"/>
              <p:cNvGrpSpPr>
                <a:grpSpLocks/>
              </p:cNvGrpSpPr>
              <p:nvPr>
                <p:custDataLst>
                  <p:tags r:id="rId48"/>
                </p:custDataLst>
              </p:nvPr>
            </p:nvGrpSpPr>
            <p:grpSpPr bwMode="auto">
              <a:xfrm>
                <a:off x="720" y="1728"/>
                <a:ext cx="192" cy="192"/>
                <a:chOff x="4272" y="2400"/>
                <a:chExt cx="192" cy="192"/>
              </a:xfrm>
            </p:grpSpPr>
            <p:sp>
              <p:nvSpPr>
                <p:cNvPr id="73" name="Rectangle 261"/>
                <p:cNvSpPr>
                  <a:spLocks noChangeArrowheads="1"/>
                </p:cNvSpPr>
                <p:nvPr>
                  <p:custDataLst>
                    <p:tags r:id="rId69"/>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b="1">
                      <a:solidFill>
                        <a:srgbClr val="339933"/>
                      </a:solidFill>
                    </a:rPr>
                    <a:t> </a:t>
                  </a:r>
                </a:p>
              </p:txBody>
            </p:sp>
            <p:grpSp>
              <p:nvGrpSpPr>
                <p:cNvPr id="74" name="Group 262"/>
                <p:cNvGrpSpPr>
                  <a:grpSpLocks/>
                </p:cNvGrpSpPr>
                <p:nvPr/>
              </p:nvGrpSpPr>
              <p:grpSpPr bwMode="auto">
                <a:xfrm>
                  <a:off x="4272" y="2400"/>
                  <a:ext cx="192" cy="192"/>
                  <a:chOff x="4414" y="2400"/>
                  <a:chExt cx="192" cy="192"/>
                </a:xfrm>
              </p:grpSpPr>
              <p:sp>
                <p:nvSpPr>
                  <p:cNvPr id="75" name="Line 263"/>
                  <p:cNvSpPr>
                    <a:spLocks noChangeShapeType="1"/>
                  </p:cNvSpPr>
                  <p:nvPr>
                    <p:custDataLst>
                      <p:tags r:id="rId70"/>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p>
                </p:txBody>
              </p:sp>
              <p:sp>
                <p:nvSpPr>
                  <p:cNvPr id="76" name="Line 264"/>
                  <p:cNvSpPr>
                    <a:spLocks noChangeShapeType="1"/>
                  </p:cNvSpPr>
                  <p:nvPr>
                    <p:custDataLst>
                      <p:tags r:id="rId71"/>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p>
                </p:txBody>
              </p:sp>
              <p:sp>
                <p:nvSpPr>
                  <p:cNvPr id="77" name="Line 265"/>
                  <p:cNvSpPr>
                    <a:spLocks noChangeShapeType="1"/>
                  </p:cNvSpPr>
                  <p:nvPr>
                    <p:custDataLst>
                      <p:tags r:id="rId72"/>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p>
                </p:txBody>
              </p:sp>
              <p:sp>
                <p:nvSpPr>
                  <p:cNvPr id="78" name="Line 266"/>
                  <p:cNvSpPr>
                    <a:spLocks noChangeShapeType="1"/>
                  </p:cNvSpPr>
                  <p:nvPr>
                    <p:custDataLst>
                      <p:tags r:id="rId73"/>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p>
                </p:txBody>
              </p:sp>
              <p:sp>
                <p:nvSpPr>
                  <p:cNvPr id="79" name="Line 267"/>
                  <p:cNvSpPr>
                    <a:spLocks noChangeShapeType="1"/>
                  </p:cNvSpPr>
                  <p:nvPr>
                    <p:custDataLst>
                      <p:tags r:id="rId74"/>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p>
                </p:txBody>
              </p:sp>
              <p:sp>
                <p:nvSpPr>
                  <p:cNvPr id="80" name="Line 268"/>
                  <p:cNvSpPr>
                    <a:spLocks noChangeShapeType="1"/>
                  </p:cNvSpPr>
                  <p:nvPr>
                    <p:custDataLst>
                      <p:tags r:id="rId75"/>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p>
                </p:txBody>
              </p:sp>
              <p:sp>
                <p:nvSpPr>
                  <p:cNvPr id="81" name="Line 269"/>
                  <p:cNvSpPr>
                    <a:spLocks noChangeShapeType="1"/>
                  </p:cNvSpPr>
                  <p:nvPr>
                    <p:custDataLst>
                      <p:tags r:id="rId76"/>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p>
                </p:txBody>
              </p:sp>
              <p:sp>
                <p:nvSpPr>
                  <p:cNvPr id="82" name="Line 270"/>
                  <p:cNvSpPr>
                    <a:spLocks noChangeShapeType="1"/>
                  </p:cNvSpPr>
                  <p:nvPr>
                    <p:custDataLst>
                      <p:tags r:id="rId77"/>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p>
                </p:txBody>
              </p:sp>
            </p:grpSp>
          </p:grpSp>
          <p:grpSp>
            <p:nvGrpSpPr>
              <p:cNvPr id="51" name="Group 271"/>
              <p:cNvGrpSpPr>
                <a:grpSpLocks/>
              </p:cNvGrpSpPr>
              <p:nvPr>
                <p:custDataLst>
                  <p:tags r:id="rId49"/>
                </p:custDataLst>
              </p:nvPr>
            </p:nvGrpSpPr>
            <p:grpSpPr bwMode="auto">
              <a:xfrm>
                <a:off x="720" y="1920"/>
                <a:ext cx="192" cy="192"/>
                <a:chOff x="4272" y="2400"/>
                <a:chExt cx="192" cy="192"/>
              </a:xfrm>
            </p:grpSpPr>
            <p:sp>
              <p:nvSpPr>
                <p:cNvPr id="63" name="Rectangle 272"/>
                <p:cNvSpPr>
                  <a:spLocks noChangeArrowheads="1"/>
                </p:cNvSpPr>
                <p:nvPr>
                  <p:custDataLst>
                    <p:tags r:id="rId60"/>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b="1">
                      <a:solidFill>
                        <a:srgbClr val="339933"/>
                      </a:solidFill>
                    </a:rPr>
                    <a:t> </a:t>
                  </a:r>
                </a:p>
              </p:txBody>
            </p:sp>
            <p:grpSp>
              <p:nvGrpSpPr>
                <p:cNvPr id="64" name="Group 273"/>
                <p:cNvGrpSpPr>
                  <a:grpSpLocks/>
                </p:cNvGrpSpPr>
                <p:nvPr/>
              </p:nvGrpSpPr>
              <p:grpSpPr bwMode="auto">
                <a:xfrm>
                  <a:off x="4272" y="2400"/>
                  <a:ext cx="192" cy="192"/>
                  <a:chOff x="4414" y="2400"/>
                  <a:chExt cx="192" cy="192"/>
                </a:xfrm>
              </p:grpSpPr>
              <p:sp>
                <p:nvSpPr>
                  <p:cNvPr id="65" name="Line 274"/>
                  <p:cNvSpPr>
                    <a:spLocks noChangeShapeType="1"/>
                  </p:cNvSpPr>
                  <p:nvPr>
                    <p:custDataLst>
                      <p:tags r:id="rId61"/>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p>
                </p:txBody>
              </p:sp>
              <p:sp>
                <p:nvSpPr>
                  <p:cNvPr id="66" name="Line 275"/>
                  <p:cNvSpPr>
                    <a:spLocks noChangeShapeType="1"/>
                  </p:cNvSpPr>
                  <p:nvPr>
                    <p:custDataLst>
                      <p:tags r:id="rId62"/>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p>
                </p:txBody>
              </p:sp>
              <p:sp>
                <p:nvSpPr>
                  <p:cNvPr id="67" name="Line 276"/>
                  <p:cNvSpPr>
                    <a:spLocks noChangeShapeType="1"/>
                  </p:cNvSpPr>
                  <p:nvPr>
                    <p:custDataLst>
                      <p:tags r:id="rId63"/>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p>
                </p:txBody>
              </p:sp>
              <p:sp>
                <p:nvSpPr>
                  <p:cNvPr id="68" name="Line 277"/>
                  <p:cNvSpPr>
                    <a:spLocks noChangeShapeType="1"/>
                  </p:cNvSpPr>
                  <p:nvPr>
                    <p:custDataLst>
                      <p:tags r:id="rId64"/>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p>
                </p:txBody>
              </p:sp>
              <p:sp>
                <p:nvSpPr>
                  <p:cNvPr id="69" name="Line 278"/>
                  <p:cNvSpPr>
                    <a:spLocks noChangeShapeType="1"/>
                  </p:cNvSpPr>
                  <p:nvPr>
                    <p:custDataLst>
                      <p:tags r:id="rId65"/>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p>
                </p:txBody>
              </p:sp>
              <p:sp>
                <p:nvSpPr>
                  <p:cNvPr id="70" name="Line 279"/>
                  <p:cNvSpPr>
                    <a:spLocks noChangeShapeType="1"/>
                  </p:cNvSpPr>
                  <p:nvPr>
                    <p:custDataLst>
                      <p:tags r:id="rId66"/>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p>
                </p:txBody>
              </p:sp>
              <p:sp>
                <p:nvSpPr>
                  <p:cNvPr id="71" name="Line 280"/>
                  <p:cNvSpPr>
                    <a:spLocks noChangeShapeType="1"/>
                  </p:cNvSpPr>
                  <p:nvPr>
                    <p:custDataLst>
                      <p:tags r:id="rId67"/>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p>
                </p:txBody>
              </p:sp>
              <p:sp>
                <p:nvSpPr>
                  <p:cNvPr id="72" name="Line 281"/>
                  <p:cNvSpPr>
                    <a:spLocks noChangeShapeType="1"/>
                  </p:cNvSpPr>
                  <p:nvPr>
                    <p:custDataLst>
                      <p:tags r:id="rId68"/>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p>
                </p:txBody>
              </p:sp>
            </p:grpSp>
          </p:grpSp>
          <p:grpSp>
            <p:nvGrpSpPr>
              <p:cNvPr id="52" name="Group 282"/>
              <p:cNvGrpSpPr>
                <a:grpSpLocks/>
              </p:cNvGrpSpPr>
              <p:nvPr>
                <p:custDataLst>
                  <p:tags r:id="rId50"/>
                </p:custDataLst>
              </p:nvPr>
            </p:nvGrpSpPr>
            <p:grpSpPr bwMode="auto">
              <a:xfrm>
                <a:off x="720" y="1536"/>
                <a:ext cx="192" cy="192"/>
                <a:chOff x="4272" y="2400"/>
                <a:chExt cx="192" cy="192"/>
              </a:xfrm>
            </p:grpSpPr>
            <p:sp>
              <p:nvSpPr>
                <p:cNvPr id="53" name="Rectangle 283"/>
                <p:cNvSpPr>
                  <a:spLocks noChangeArrowheads="1"/>
                </p:cNvSpPr>
                <p:nvPr>
                  <p:custDataLst>
                    <p:tags r:id="rId51"/>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b="1">
                      <a:solidFill>
                        <a:srgbClr val="339933"/>
                      </a:solidFill>
                    </a:rPr>
                    <a:t> </a:t>
                  </a:r>
                </a:p>
              </p:txBody>
            </p:sp>
            <p:grpSp>
              <p:nvGrpSpPr>
                <p:cNvPr id="54" name="Group 284"/>
                <p:cNvGrpSpPr>
                  <a:grpSpLocks/>
                </p:cNvGrpSpPr>
                <p:nvPr/>
              </p:nvGrpSpPr>
              <p:grpSpPr bwMode="auto">
                <a:xfrm>
                  <a:off x="4272" y="2400"/>
                  <a:ext cx="192" cy="192"/>
                  <a:chOff x="4414" y="2400"/>
                  <a:chExt cx="192" cy="192"/>
                </a:xfrm>
              </p:grpSpPr>
              <p:sp>
                <p:nvSpPr>
                  <p:cNvPr id="55" name="Line 285"/>
                  <p:cNvSpPr>
                    <a:spLocks noChangeShapeType="1"/>
                  </p:cNvSpPr>
                  <p:nvPr>
                    <p:custDataLst>
                      <p:tags r:id="rId52"/>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p>
                </p:txBody>
              </p:sp>
              <p:sp>
                <p:nvSpPr>
                  <p:cNvPr id="56" name="Line 286"/>
                  <p:cNvSpPr>
                    <a:spLocks noChangeShapeType="1"/>
                  </p:cNvSpPr>
                  <p:nvPr>
                    <p:custDataLst>
                      <p:tags r:id="rId53"/>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p>
                </p:txBody>
              </p:sp>
              <p:sp>
                <p:nvSpPr>
                  <p:cNvPr id="57" name="Line 287"/>
                  <p:cNvSpPr>
                    <a:spLocks noChangeShapeType="1"/>
                  </p:cNvSpPr>
                  <p:nvPr>
                    <p:custDataLst>
                      <p:tags r:id="rId54"/>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p>
                </p:txBody>
              </p:sp>
              <p:sp>
                <p:nvSpPr>
                  <p:cNvPr id="58" name="Line 288"/>
                  <p:cNvSpPr>
                    <a:spLocks noChangeShapeType="1"/>
                  </p:cNvSpPr>
                  <p:nvPr>
                    <p:custDataLst>
                      <p:tags r:id="rId55"/>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p>
                </p:txBody>
              </p:sp>
              <p:sp>
                <p:nvSpPr>
                  <p:cNvPr id="59" name="Line 289"/>
                  <p:cNvSpPr>
                    <a:spLocks noChangeShapeType="1"/>
                  </p:cNvSpPr>
                  <p:nvPr>
                    <p:custDataLst>
                      <p:tags r:id="rId56"/>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p>
                </p:txBody>
              </p:sp>
              <p:sp>
                <p:nvSpPr>
                  <p:cNvPr id="60" name="Line 290"/>
                  <p:cNvSpPr>
                    <a:spLocks noChangeShapeType="1"/>
                  </p:cNvSpPr>
                  <p:nvPr>
                    <p:custDataLst>
                      <p:tags r:id="rId57"/>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p>
                </p:txBody>
              </p:sp>
              <p:sp>
                <p:nvSpPr>
                  <p:cNvPr id="61" name="Line 291"/>
                  <p:cNvSpPr>
                    <a:spLocks noChangeShapeType="1"/>
                  </p:cNvSpPr>
                  <p:nvPr>
                    <p:custDataLst>
                      <p:tags r:id="rId58"/>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p>
                </p:txBody>
              </p:sp>
              <p:sp>
                <p:nvSpPr>
                  <p:cNvPr id="62" name="Line 292"/>
                  <p:cNvSpPr>
                    <a:spLocks noChangeShapeType="1"/>
                  </p:cNvSpPr>
                  <p:nvPr>
                    <p:custDataLst>
                      <p:tags r:id="rId59"/>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p>
                </p:txBody>
              </p:sp>
            </p:grpSp>
          </p:grpSp>
        </p:grpSp>
        <p:sp>
          <p:nvSpPr>
            <p:cNvPr id="117" name="Rectangle 204"/>
            <p:cNvSpPr>
              <a:spLocks noChangeArrowheads="1"/>
            </p:cNvSpPr>
            <p:nvPr>
              <p:custDataLst>
                <p:tags r:id="rId47"/>
              </p:custDataLst>
            </p:nvPr>
          </p:nvSpPr>
          <p:spPr bwMode="auto">
            <a:xfrm>
              <a:off x="3200400" y="2362200"/>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grpSp>
      <p:grpSp>
        <p:nvGrpSpPr>
          <p:cNvPr id="124" name="Group 123"/>
          <p:cNvGrpSpPr/>
          <p:nvPr/>
        </p:nvGrpSpPr>
        <p:grpSpPr>
          <a:xfrm>
            <a:off x="3962400" y="2362200"/>
            <a:ext cx="2151063" cy="1663700"/>
            <a:chOff x="3962400" y="2362200"/>
            <a:chExt cx="2151063" cy="1663700"/>
          </a:xfrm>
        </p:grpSpPr>
        <p:sp>
          <p:nvSpPr>
            <p:cNvPr id="10" name="Text Box 83"/>
            <p:cNvSpPr txBox="1">
              <a:spLocks noChangeArrowheads="1"/>
            </p:cNvSpPr>
            <p:nvPr>
              <p:custDataLst>
                <p:tags r:id="rId9"/>
              </p:custDataLst>
            </p:nvPr>
          </p:nvSpPr>
          <p:spPr bwMode="auto">
            <a:xfrm>
              <a:off x="3962400" y="2743200"/>
              <a:ext cx="1385888" cy="457200"/>
            </a:xfrm>
            <a:prstGeom prst="rect">
              <a:avLst/>
            </a:prstGeom>
            <a:noFill/>
            <a:ln w="9525">
              <a:noFill/>
              <a:miter lim="800000"/>
              <a:headEnd/>
              <a:tailEnd/>
            </a:ln>
          </p:spPr>
          <p:txBody>
            <a:bodyPr wrap="none">
              <a:spAutoFit/>
            </a:bodyPr>
            <a:lstStyle/>
            <a:p>
              <a:pPr algn="l"/>
              <a:r>
                <a:rPr lang="en-US" sz="2400">
                  <a:solidFill>
                    <a:schemeClr val="tx1"/>
                  </a:solidFill>
                </a:rPr>
                <a:t>Insert(</a:t>
              </a:r>
              <a:r>
                <a:rPr lang="en-US" sz="2400"/>
                <a:t>18</a:t>
              </a:r>
              <a:r>
                <a:rPr lang="en-US" sz="2400">
                  <a:solidFill>
                    <a:schemeClr val="tx1"/>
                  </a:solidFill>
                </a:rPr>
                <a:t>)</a:t>
              </a:r>
            </a:p>
          </p:txBody>
        </p:sp>
        <p:sp>
          <p:nvSpPr>
            <p:cNvPr id="46" name="Line 256"/>
            <p:cNvSpPr>
              <a:spLocks noChangeShapeType="1"/>
            </p:cNvSpPr>
            <p:nvPr>
              <p:custDataLst>
                <p:tags r:id="rId10"/>
              </p:custDataLst>
            </p:nvPr>
          </p:nvSpPr>
          <p:spPr bwMode="auto">
            <a:xfrm>
              <a:off x="3962400" y="3200400"/>
              <a:ext cx="1371600" cy="0"/>
            </a:xfrm>
            <a:prstGeom prst="line">
              <a:avLst/>
            </a:prstGeom>
            <a:noFill/>
            <a:ln w="12700">
              <a:solidFill>
                <a:schemeClr val="tx1"/>
              </a:solidFill>
              <a:round/>
              <a:headEnd/>
              <a:tailEnd type="stealth" w="lg" len="lg"/>
            </a:ln>
          </p:spPr>
          <p:txBody>
            <a:bodyPr wrap="none" anchor="ctr"/>
            <a:lstStyle/>
            <a:p>
              <a:endParaRPr lang="en-US"/>
            </a:p>
          </p:txBody>
        </p:sp>
        <p:grpSp>
          <p:nvGrpSpPr>
            <p:cNvPr id="83" name="Group 293"/>
            <p:cNvGrpSpPr>
              <a:grpSpLocks/>
            </p:cNvGrpSpPr>
            <p:nvPr>
              <p:custDataLst>
                <p:tags r:id="rId11"/>
              </p:custDataLst>
            </p:nvPr>
          </p:nvGrpSpPr>
          <p:grpSpPr bwMode="auto">
            <a:xfrm>
              <a:off x="5562600" y="2374900"/>
              <a:ext cx="550863" cy="1651000"/>
              <a:chOff x="720" y="1536"/>
              <a:chExt cx="192" cy="576"/>
            </a:xfrm>
          </p:grpSpPr>
          <p:grpSp>
            <p:nvGrpSpPr>
              <p:cNvPr id="84" name="Group 294"/>
              <p:cNvGrpSpPr>
                <a:grpSpLocks/>
              </p:cNvGrpSpPr>
              <p:nvPr>
                <p:custDataLst>
                  <p:tags r:id="rId14"/>
                </p:custDataLst>
              </p:nvPr>
            </p:nvGrpSpPr>
            <p:grpSpPr bwMode="auto">
              <a:xfrm>
                <a:off x="720" y="1728"/>
                <a:ext cx="192" cy="192"/>
                <a:chOff x="4272" y="2400"/>
                <a:chExt cx="192" cy="192"/>
              </a:xfrm>
            </p:grpSpPr>
            <p:sp>
              <p:nvSpPr>
                <p:cNvPr id="107" name="Rectangle 295"/>
                <p:cNvSpPr>
                  <a:spLocks noChangeArrowheads="1"/>
                </p:cNvSpPr>
                <p:nvPr>
                  <p:custDataLst>
                    <p:tags r:id="rId35"/>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b="1">
                      <a:solidFill>
                        <a:srgbClr val="339933"/>
                      </a:solidFill>
                    </a:rPr>
                    <a:t> </a:t>
                  </a:r>
                </a:p>
              </p:txBody>
            </p:sp>
            <p:grpSp>
              <p:nvGrpSpPr>
                <p:cNvPr id="108" name="Group 296"/>
                <p:cNvGrpSpPr>
                  <a:grpSpLocks/>
                </p:cNvGrpSpPr>
                <p:nvPr/>
              </p:nvGrpSpPr>
              <p:grpSpPr bwMode="auto">
                <a:xfrm>
                  <a:off x="4272" y="2400"/>
                  <a:ext cx="192" cy="192"/>
                  <a:chOff x="4414" y="2400"/>
                  <a:chExt cx="192" cy="192"/>
                </a:xfrm>
              </p:grpSpPr>
              <p:sp>
                <p:nvSpPr>
                  <p:cNvPr id="109" name="Line 297"/>
                  <p:cNvSpPr>
                    <a:spLocks noChangeShapeType="1"/>
                  </p:cNvSpPr>
                  <p:nvPr>
                    <p:custDataLst>
                      <p:tags r:id="rId36"/>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p>
                </p:txBody>
              </p:sp>
              <p:sp>
                <p:nvSpPr>
                  <p:cNvPr id="110" name="Line 298"/>
                  <p:cNvSpPr>
                    <a:spLocks noChangeShapeType="1"/>
                  </p:cNvSpPr>
                  <p:nvPr>
                    <p:custDataLst>
                      <p:tags r:id="rId37"/>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p>
                </p:txBody>
              </p:sp>
              <p:sp>
                <p:nvSpPr>
                  <p:cNvPr id="111" name="Line 299"/>
                  <p:cNvSpPr>
                    <a:spLocks noChangeShapeType="1"/>
                  </p:cNvSpPr>
                  <p:nvPr>
                    <p:custDataLst>
                      <p:tags r:id="rId38"/>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p>
                </p:txBody>
              </p:sp>
              <p:sp>
                <p:nvSpPr>
                  <p:cNvPr id="112" name="Line 300"/>
                  <p:cNvSpPr>
                    <a:spLocks noChangeShapeType="1"/>
                  </p:cNvSpPr>
                  <p:nvPr>
                    <p:custDataLst>
                      <p:tags r:id="rId39"/>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p>
                </p:txBody>
              </p:sp>
              <p:sp>
                <p:nvSpPr>
                  <p:cNvPr id="113" name="Line 301"/>
                  <p:cNvSpPr>
                    <a:spLocks noChangeShapeType="1"/>
                  </p:cNvSpPr>
                  <p:nvPr>
                    <p:custDataLst>
                      <p:tags r:id="rId40"/>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p>
                </p:txBody>
              </p:sp>
              <p:sp>
                <p:nvSpPr>
                  <p:cNvPr id="114" name="Line 302"/>
                  <p:cNvSpPr>
                    <a:spLocks noChangeShapeType="1"/>
                  </p:cNvSpPr>
                  <p:nvPr>
                    <p:custDataLst>
                      <p:tags r:id="rId41"/>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p>
                </p:txBody>
              </p:sp>
              <p:sp>
                <p:nvSpPr>
                  <p:cNvPr id="115" name="Line 303"/>
                  <p:cNvSpPr>
                    <a:spLocks noChangeShapeType="1"/>
                  </p:cNvSpPr>
                  <p:nvPr>
                    <p:custDataLst>
                      <p:tags r:id="rId42"/>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p>
                </p:txBody>
              </p:sp>
              <p:sp>
                <p:nvSpPr>
                  <p:cNvPr id="116" name="Line 304"/>
                  <p:cNvSpPr>
                    <a:spLocks noChangeShapeType="1"/>
                  </p:cNvSpPr>
                  <p:nvPr>
                    <p:custDataLst>
                      <p:tags r:id="rId43"/>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p>
                </p:txBody>
              </p:sp>
            </p:grpSp>
          </p:grpSp>
          <p:grpSp>
            <p:nvGrpSpPr>
              <p:cNvPr id="85" name="Group 305"/>
              <p:cNvGrpSpPr>
                <a:grpSpLocks/>
              </p:cNvGrpSpPr>
              <p:nvPr>
                <p:custDataLst>
                  <p:tags r:id="rId15"/>
                </p:custDataLst>
              </p:nvPr>
            </p:nvGrpSpPr>
            <p:grpSpPr bwMode="auto">
              <a:xfrm>
                <a:off x="720" y="1920"/>
                <a:ext cx="192" cy="192"/>
                <a:chOff x="4272" y="2400"/>
                <a:chExt cx="192" cy="192"/>
              </a:xfrm>
            </p:grpSpPr>
            <p:sp>
              <p:nvSpPr>
                <p:cNvPr id="97" name="Rectangle 306"/>
                <p:cNvSpPr>
                  <a:spLocks noChangeArrowheads="1"/>
                </p:cNvSpPr>
                <p:nvPr>
                  <p:custDataLst>
                    <p:tags r:id="rId26"/>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b="1">
                      <a:solidFill>
                        <a:srgbClr val="339933"/>
                      </a:solidFill>
                    </a:rPr>
                    <a:t> </a:t>
                  </a:r>
                </a:p>
              </p:txBody>
            </p:sp>
            <p:grpSp>
              <p:nvGrpSpPr>
                <p:cNvPr id="98" name="Group 307"/>
                <p:cNvGrpSpPr>
                  <a:grpSpLocks/>
                </p:cNvGrpSpPr>
                <p:nvPr/>
              </p:nvGrpSpPr>
              <p:grpSpPr bwMode="auto">
                <a:xfrm>
                  <a:off x="4272" y="2400"/>
                  <a:ext cx="192" cy="192"/>
                  <a:chOff x="4414" y="2400"/>
                  <a:chExt cx="192" cy="192"/>
                </a:xfrm>
              </p:grpSpPr>
              <p:sp>
                <p:nvSpPr>
                  <p:cNvPr id="99" name="Line 308"/>
                  <p:cNvSpPr>
                    <a:spLocks noChangeShapeType="1"/>
                  </p:cNvSpPr>
                  <p:nvPr>
                    <p:custDataLst>
                      <p:tags r:id="rId27"/>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p>
                </p:txBody>
              </p:sp>
              <p:sp>
                <p:nvSpPr>
                  <p:cNvPr id="100" name="Line 309"/>
                  <p:cNvSpPr>
                    <a:spLocks noChangeShapeType="1"/>
                  </p:cNvSpPr>
                  <p:nvPr>
                    <p:custDataLst>
                      <p:tags r:id="rId28"/>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p>
                </p:txBody>
              </p:sp>
              <p:sp>
                <p:nvSpPr>
                  <p:cNvPr id="101" name="Line 310"/>
                  <p:cNvSpPr>
                    <a:spLocks noChangeShapeType="1"/>
                  </p:cNvSpPr>
                  <p:nvPr>
                    <p:custDataLst>
                      <p:tags r:id="rId29"/>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p>
                </p:txBody>
              </p:sp>
              <p:sp>
                <p:nvSpPr>
                  <p:cNvPr id="102" name="Line 311"/>
                  <p:cNvSpPr>
                    <a:spLocks noChangeShapeType="1"/>
                  </p:cNvSpPr>
                  <p:nvPr>
                    <p:custDataLst>
                      <p:tags r:id="rId30"/>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p>
                </p:txBody>
              </p:sp>
              <p:sp>
                <p:nvSpPr>
                  <p:cNvPr id="103" name="Line 312"/>
                  <p:cNvSpPr>
                    <a:spLocks noChangeShapeType="1"/>
                  </p:cNvSpPr>
                  <p:nvPr>
                    <p:custDataLst>
                      <p:tags r:id="rId31"/>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p>
                </p:txBody>
              </p:sp>
              <p:sp>
                <p:nvSpPr>
                  <p:cNvPr id="104" name="Line 313"/>
                  <p:cNvSpPr>
                    <a:spLocks noChangeShapeType="1"/>
                  </p:cNvSpPr>
                  <p:nvPr>
                    <p:custDataLst>
                      <p:tags r:id="rId32"/>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p>
                </p:txBody>
              </p:sp>
              <p:sp>
                <p:nvSpPr>
                  <p:cNvPr id="105" name="Line 314"/>
                  <p:cNvSpPr>
                    <a:spLocks noChangeShapeType="1"/>
                  </p:cNvSpPr>
                  <p:nvPr>
                    <p:custDataLst>
                      <p:tags r:id="rId33"/>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p>
                </p:txBody>
              </p:sp>
              <p:sp>
                <p:nvSpPr>
                  <p:cNvPr id="106" name="Line 315"/>
                  <p:cNvSpPr>
                    <a:spLocks noChangeShapeType="1"/>
                  </p:cNvSpPr>
                  <p:nvPr>
                    <p:custDataLst>
                      <p:tags r:id="rId34"/>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p>
                </p:txBody>
              </p:sp>
            </p:grpSp>
          </p:grpSp>
          <p:grpSp>
            <p:nvGrpSpPr>
              <p:cNvPr id="86" name="Group 316"/>
              <p:cNvGrpSpPr>
                <a:grpSpLocks/>
              </p:cNvGrpSpPr>
              <p:nvPr>
                <p:custDataLst>
                  <p:tags r:id="rId16"/>
                </p:custDataLst>
              </p:nvPr>
            </p:nvGrpSpPr>
            <p:grpSpPr bwMode="auto">
              <a:xfrm>
                <a:off x="720" y="1536"/>
                <a:ext cx="192" cy="192"/>
                <a:chOff x="4272" y="2400"/>
                <a:chExt cx="192" cy="192"/>
              </a:xfrm>
            </p:grpSpPr>
            <p:sp>
              <p:nvSpPr>
                <p:cNvPr id="87" name="Rectangle 317"/>
                <p:cNvSpPr>
                  <a:spLocks noChangeArrowheads="1"/>
                </p:cNvSpPr>
                <p:nvPr>
                  <p:custDataLst>
                    <p:tags r:id="rId17"/>
                  </p:custDataLst>
                </p:nvPr>
              </p:nvSpPr>
              <p:spPr bwMode="auto">
                <a:xfrm>
                  <a:off x="4272" y="2400"/>
                  <a:ext cx="192" cy="192"/>
                </a:xfrm>
                <a:prstGeom prst="rect">
                  <a:avLst/>
                </a:prstGeom>
                <a:noFill/>
                <a:ln w="12700">
                  <a:solidFill>
                    <a:srgbClr val="339933"/>
                  </a:solidFill>
                  <a:miter lim="800000"/>
                  <a:headEnd/>
                  <a:tailEnd/>
                </a:ln>
              </p:spPr>
              <p:txBody>
                <a:bodyPr wrap="none" anchor="ctr"/>
                <a:lstStyle/>
                <a:p>
                  <a:r>
                    <a:rPr lang="en-US" b="1">
                      <a:solidFill>
                        <a:srgbClr val="339933"/>
                      </a:solidFill>
                    </a:rPr>
                    <a:t> </a:t>
                  </a:r>
                </a:p>
              </p:txBody>
            </p:sp>
            <p:grpSp>
              <p:nvGrpSpPr>
                <p:cNvPr id="88" name="Group 318"/>
                <p:cNvGrpSpPr>
                  <a:grpSpLocks/>
                </p:cNvGrpSpPr>
                <p:nvPr/>
              </p:nvGrpSpPr>
              <p:grpSpPr bwMode="auto">
                <a:xfrm>
                  <a:off x="4272" y="2400"/>
                  <a:ext cx="192" cy="192"/>
                  <a:chOff x="4414" y="2400"/>
                  <a:chExt cx="192" cy="192"/>
                </a:xfrm>
              </p:grpSpPr>
              <p:sp>
                <p:nvSpPr>
                  <p:cNvPr id="89" name="Line 319"/>
                  <p:cNvSpPr>
                    <a:spLocks noChangeShapeType="1"/>
                  </p:cNvSpPr>
                  <p:nvPr>
                    <p:custDataLst>
                      <p:tags r:id="rId18"/>
                    </p:custDataLst>
                  </p:nvPr>
                </p:nvSpPr>
                <p:spPr bwMode="auto">
                  <a:xfrm>
                    <a:off x="4414" y="2496"/>
                    <a:ext cx="0" cy="96"/>
                  </a:xfrm>
                  <a:prstGeom prst="line">
                    <a:avLst/>
                  </a:prstGeom>
                  <a:noFill/>
                  <a:ln w="12700">
                    <a:solidFill>
                      <a:srgbClr val="339933"/>
                    </a:solidFill>
                    <a:round/>
                    <a:headEnd/>
                    <a:tailEnd/>
                  </a:ln>
                </p:spPr>
                <p:txBody>
                  <a:bodyPr wrap="none" anchor="ctr"/>
                  <a:lstStyle/>
                  <a:p>
                    <a:endParaRPr lang="en-US"/>
                  </a:p>
                </p:txBody>
              </p:sp>
              <p:sp>
                <p:nvSpPr>
                  <p:cNvPr id="90" name="Line 320"/>
                  <p:cNvSpPr>
                    <a:spLocks noChangeShapeType="1"/>
                  </p:cNvSpPr>
                  <p:nvPr>
                    <p:custDataLst>
                      <p:tags r:id="rId19"/>
                    </p:custDataLst>
                  </p:nvPr>
                </p:nvSpPr>
                <p:spPr bwMode="auto">
                  <a:xfrm>
                    <a:off x="4414" y="2400"/>
                    <a:ext cx="0" cy="96"/>
                  </a:xfrm>
                  <a:prstGeom prst="line">
                    <a:avLst/>
                  </a:prstGeom>
                  <a:noFill/>
                  <a:ln w="12700">
                    <a:solidFill>
                      <a:srgbClr val="339933"/>
                    </a:solidFill>
                    <a:round/>
                    <a:headEnd/>
                    <a:tailEnd/>
                  </a:ln>
                </p:spPr>
                <p:txBody>
                  <a:bodyPr wrap="none" anchor="ctr"/>
                  <a:lstStyle/>
                  <a:p>
                    <a:endParaRPr lang="en-US"/>
                  </a:p>
                </p:txBody>
              </p:sp>
              <p:sp>
                <p:nvSpPr>
                  <p:cNvPr id="91" name="Line 321"/>
                  <p:cNvSpPr>
                    <a:spLocks noChangeShapeType="1"/>
                  </p:cNvSpPr>
                  <p:nvPr>
                    <p:custDataLst>
                      <p:tags r:id="rId20"/>
                    </p:custDataLst>
                  </p:nvPr>
                </p:nvSpPr>
                <p:spPr bwMode="auto">
                  <a:xfrm>
                    <a:off x="4606" y="2496"/>
                    <a:ext cx="0" cy="96"/>
                  </a:xfrm>
                  <a:prstGeom prst="line">
                    <a:avLst/>
                  </a:prstGeom>
                  <a:noFill/>
                  <a:ln w="12700">
                    <a:solidFill>
                      <a:srgbClr val="339933"/>
                    </a:solidFill>
                    <a:round/>
                    <a:headEnd/>
                    <a:tailEnd/>
                  </a:ln>
                </p:spPr>
                <p:txBody>
                  <a:bodyPr wrap="none" anchor="ctr"/>
                  <a:lstStyle/>
                  <a:p>
                    <a:endParaRPr lang="en-US"/>
                  </a:p>
                </p:txBody>
              </p:sp>
              <p:sp>
                <p:nvSpPr>
                  <p:cNvPr id="92" name="Line 322"/>
                  <p:cNvSpPr>
                    <a:spLocks noChangeShapeType="1"/>
                  </p:cNvSpPr>
                  <p:nvPr>
                    <p:custDataLst>
                      <p:tags r:id="rId21"/>
                    </p:custDataLst>
                  </p:nvPr>
                </p:nvSpPr>
                <p:spPr bwMode="auto">
                  <a:xfrm>
                    <a:off x="4606" y="2400"/>
                    <a:ext cx="0" cy="96"/>
                  </a:xfrm>
                  <a:prstGeom prst="line">
                    <a:avLst/>
                  </a:prstGeom>
                  <a:noFill/>
                  <a:ln w="12700">
                    <a:solidFill>
                      <a:srgbClr val="339933"/>
                    </a:solidFill>
                    <a:round/>
                    <a:headEnd/>
                    <a:tailEnd/>
                  </a:ln>
                </p:spPr>
                <p:txBody>
                  <a:bodyPr wrap="none" anchor="ctr"/>
                  <a:lstStyle/>
                  <a:p>
                    <a:endParaRPr lang="en-US"/>
                  </a:p>
                </p:txBody>
              </p:sp>
              <p:sp>
                <p:nvSpPr>
                  <p:cNvPr id="93" name="Line 323"/>
                  <p:cNvSpPr>
                    <a:spLocks noChangeShapeType="1"/>
                  </p:cNvSpPr>
                  <p:nvPr>
                    <p:custDataLst>
                      <p:tags r:id="rId22"/>
                    </p:custDataLst>
                  </p:nvPr>
                </p:nvSpPr>
                <p:spPr bwMode="auto">
                  <a:xfrm rot="-5400000">
                    <a:off x="4558" y="2544"/>
                    <a:ext cx="0" cy="96"/>
                  </a:xfrm>
                  <a:prstGeom prst="line">
                    <a:avLst/>
                  </a:prstGeom>
                  <a:noFill/>
                  <a:ln w="12700">
                    <a:solidFill>
                      <a:srgbClr val="339933"/>
                    </a:solidFill>
                    <a:round/>
                    <a:headEnd/>
                    <a:tailEnd/>
                  </a:ln>
                </p:spPr>
                <p:txBody>
                  <a:bodyPr wrap="none" anchor="ctr"/>
                  <a:lstStyle/>
                  <a:p>
                    <a:endParaRPr lang="en-US"/>
                  </a:p>
                </p:txBody>
              </p:sp>
              <p:sp>
                <p:nvSpPr>
                  <p:cNvPr id="94" name="Line 324"/>
                  <p:cNvSpPr>
                    <a:spLocks noChangeShapeType="1"/>
                  </p:cNvSpPr>
                  <p:nvPr>
                    <p:custDataLst>
                      <p:tags r:id="rId23"/>
                    </p:custDataLst>
                  </p:nvPr>
                </p:nvSpPr>
                <p:spPr bwMode="auto">
                  <a:xfrm rot="-5400000">
                    <a:off x="4462" y="2544"/>
                    <a:ext cx="0" cy="96"/>
                  </a:xfrm>
                  <a:prstGeom prst="line">
                    <a:avLst/>
                  </a:prstGeom>
                  <a:noFill/>
                  <a:ln w="12700">
                    <a:solidFill>
                      <a:srgbClr val="339933"/>
                    </a:solidFill>
                    <a:round/>
                    <a:headEnd/>
                    <a:tailEnd/>
                  </a:ln>
                </p:spPr>
                <p:txBody>
                  <a:bodyPr wrap="none" anchor="ctr"/>
                  <a:lstStyle/>
                  <a:p>
                    <a:endParaRPr lang="en-US"/>
                  </a:p>
                </p:txBody>
              </p:sp>
              <p:sp>
                <p:nvSpPr>
                  <p:cNvPr id="95" name="Line 325"/>
                  <p:cNvSpPr>
                    <a:spLocks noChangeShapeType="1"/>
                  </p:cNvSpPr>
                  <p:nvPr>
                    <p:custDataLst>
                      <p:tags r:id="rId24"/>
                    </p:custDataLst>
                  </p:nvPr>
                </p:nvSpPr>
                <p:spPr bwMode="auto">
                  <a:xfrm rot="-5400000">
                    <a:off x="4558" y="2352"/>
                    <a:ext cx="0" cy="96"/>
                  </a:xfrm>
                  <a:prstGeom prst="line">
                    <a:avLst/>
                  </a:prstGeom>
                  <a:noFill/>
                  <a:ln w="12700">
                    <a:solidFill>
                      <a:srgbClr val="339933"/>
                    </a:solidFill>
                    <a:round/>
                    <a:headEnd/>
                    <a:tailEnd/>
                  </a:ln>
                </p:spPr>
                <p:txBody>
                  <a:bodyPr wrap="none" anchor="ctr"/>
                  <a:lstStyle/>
                  <a:p>
                    <a:endParaRPr lang="en-US"/>
                  </a:p>
                </p:txBody>
              </p:sp>
              <p:sp>
                <p:nvSpPr>
                  <p:cNvPr id="96" name="Line 326"/>
                  <p:cNvSpPr>
                    <a:spLocks noChangeShapeType="1"/>
                  </p:cNvSpPr>
                  <p:nvPr>
                    <p:custDataLst>
                      <p:tags r:id="rId25"/>
                    </p:custDataLst>
                  </p:nvPr>
                </p:nvSpPr>
                <p:spPr bwMode="auto">
                  <a:xfrm rot="-5400000">
                    <a:off x="4462" y="2352"/>
                    <a:ext cx="0" cy="96"/>
                  </a:xfrm>
                  <a:prstGeom prst="line">
                    <a:avLst/>
                  </a:prstGeom>
                  <a:noFill/>
                  <a:ln w="12700">
                    <a:solidFill>
                      <a:srgbClr val="339933"/>
                    </a:solidFill>
                    <a:round/>
                    <a:headEnd/>
                    <a:tailEnd/>
                  </a:ln>
                </p:spPr>
                <p:txBody>
                  <a:bodyPr wrap="none" anchor="ctr"/>
                  <a:lstStyle/>
                  <a:p>
                    <a:endParaRPr lang="en-US"/>
                  </a:p>
                </p:txBody>
              </p:sp>
            </p:grpSp>
          </p:grpSp>
        </p:grpSp>
        <p:sp>
          <p:nvSpPr>
            <p:cNvPr id="118" name="Rectangle 204"/>
            <p:cNvSpPr>
              <a:spLocks noChangeArrowheads="1"/>
            </p:cNvSpPr>
            <p:nvPr>
              <p:custDataLst>
                <p:tags r:id="rId12"/>
              </p:custDataLst>
            </p:nvPr>
          </p:nvSpPr>
          <p:spPr bwMode="auto">
            <a:xfrm>
              <a:off x="5562600" y="2362200"/>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119" name="Rectangle 216"/>
            <p:cNvSpPr>
              <a:spLocks noChangeArrowheads="1"/>
            </p:cNvSpPr>
            <p:nvPr>
              <p:custDataLst>
                <p:tags r:id="rId13"/>
              </p:custDataLst>
            </p:nvPr>
          </p:nvSpPr>
          <p:spPr bwMode="auto">
            <a:xfrm>
              <a:off x="5562600" y="2930525"/>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grpSp>
      <p:grpSp>
        <p:nvGrpSpPr>
          <p:cNvPr id="123" name="Group 122"/>
          <p:cNvGrpSpPr/>
          <p:nvPr/>
        </p:nvGrpSpPr>
        <p:grpSpPr>
          <a:xfrm>
            <a:off x="6324600" y="2362200"/>
            <a:ext cx="2133600" cy="1652588"/>
            <a:chOff x="6324600" y="2362200"/>
            <a:chExt cx="2133600" cy="1652588"/>
          </a:xfrm>
        </p:grpSpPr>
        <p:sp>
          <p:nvSpPr>
            <p:cNvPr id="47" name="Line 257"/>
            <p:cNvSpPr>
              <a:spLocks noChangeShapeType="1"/>
            </p:cNvSpPr>
            <p:nvPr>
              <p:custDataLst>
                <p:tags r:id="rId4"/>
              </p:custDataLst>
            </p:nvPr>
          </p:nvSpPr>
          <p:spPr bwMode="auto">
            <a:xfrm>
              <a:off x="6324600" y="3200400"/>
              <a:ext cx="1371600" cy="0"/>
            </a:xfrm>
            <a:prstGeom prst="line">
              <a:avLst/>
            </a:prstGeom>
            <a:noFill/>
            <a:ln w="12700">
              <a:solidFill>
                <a:schemeClr val="tx1"/>
              </a:solidFill>
              <a:round/>
              <a:headEnd/>
              <a:tailEnd type="stealth" w="lg" len="lg"/>
            </a:ln>
          </p:spPr>
          <p:txBody>
            <a:bodyPr wrap="none" anchor="ctr"/>
            <a:lstStyle/>
            <a:p>
              <a:endParaRPr lang="en-US"/>
            </a:p>
          </p:txBody>
        </p:sp>
        <p:sp>
          <p:nvSpPr>
            <p:cNvPr id="48" name="Text Box 258"/>
            <p:cNvSpPr txBox="1">
              <a:spLocks noChangeArrowheads="1"/>
            </p:cNvSpPr>
            <p:nvPr>
              <p:custDataLst>
                <p:tags r:id="rId5"/>
              </p:custDataLst>
            </p:nvPr>
          </p:nvSpPr>
          <p:spPr bwMode="auto">
            <a:xfrm>
              <a:off x="6324600" y="2743200"/>
              <a:ext cx="1385888" cy="457200"/>
            </a:xfrm>
            <a:prstGeom prst="rect">
              <a:avLst/>
            </a:prstGeom>
            <a:noFill/>
            <a:ln w="9525">
              <a:noFill/>
              <a:miter lim="800000"/>
              <a:headEnd/>
              <a:tailEnd/>
            </a:ln>
          </p:spPr>
          <p:txBody>
            <a:bodyPr wrap="none">
              <a:spAutoFit/>
            </a:bodyPr>
            <a:lstStyle/>
            <a:p>
              <a:pPr algn="l"/>
              <a:r>
                <a:rPr lang="en-US" sz="2400">
                  <a:solidFill>
                    <a:schemeClr val="tx1"/>
                  </a:solidFill>
                </a:rPr>
                <a:t>Insert(</a:t>
              </a:r>
              <a:r>
                <a:rPr lang="en-US" sz="2400"/>
                <a:t>14</a:t>
              </a:r>
              <a:r>
                <a:rPr lang="en-US" sz="2400">
                  <a:solidFill>
                    <a:schemeClr val="tx1"/>
                  </a:solidFill>
                </a:rPr>
                <a:t>)</a:t>
              </a:r>
            </a:p>
          </p:txBody>
        </p:sp>
        <p:sp>
          <p:nvSpPr>
            <p:cNvPr id="120" name="Rectangle 204"/>
            <p:cNvSpPr>
              <a:spLocks noChangeArrowheads="1"/>
            </p:cNvSpPr>
            <p:nvPr>
              <p:custDataLst>
                <p:tags r:id="rId6"/>
              </p:custDataLst>
            </p:nvPr>
          </p:nvSpPr>
          <p:spPr bwMode="auto">
            <a:xfrm>
              <a:off x="7907338" y="2362200"/>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121" name="Rectangle 215"/>
            <p:cNvSpPr>
              <a:spLocks noChangeArrowheads="1"/>
            </p:cNvSpPr>
            <p:nvPr>
              <p:custDataLst>
                <p:tags r:id="rId7"/>
              </p:custDataLst>
            </p:nvPr>
          </p:nvSpPr>
          <p:spPr bwMode="auto">
            <a:xfrm>
              <a:off x="7907338" y="2913063"/>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14</a:t>
              </a:r>
            </a:p>
          </p:txBody>
        </p:sp>
        <p:sp>
          <p:nvSpPr>
            <p:cNvPr id="122" name="Rectangle 216"/>
            <p:cNvSpPr>
              <a:spLocks noChangeArrowheads="1"/>
            </p:cNvSpPr>
            <p:nvPr>
              <p:custDataLst>
                <p:tags r:id="rId8"/>
              </p:custDataLst>
            </p:nvPr>
          </p:nvSpPr>
          <p:spPr bwMode="auto">
            <a:xfrm>
              <a:off x="7907338" y="3463925"/>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grpSp>
      <p:sp>
        <p:nvSpPr>
          <p:cNvPr id="126" name="TextBox 125"/>
          <p:cNvSpPr txBox="1"/>
          <p:nvPr/>
        </p:nvSpPr>
        <p:spPr>
          <a:xfrm>
            <a:off x="6324600" y="4267200"/>
            <a:ext cx="2667000" cy="830997"/>
          </a:xfrm>
          <a:prstGeom prst="rect">
            <a:avLst/>
          </a:prstGeom>
          <a:noFill/>
        </p:spPr>
        <p:txBody>
          <a:bodyPr wrap="square" rtlCol="0">
            <a:spAutoFit/>
          </a:bodyPr>
          <a:lstStyle/>
          <a:p>
            <a:r>
              <a:rPr lang="en-US" dirty="0" smtClean="0"/>
              <a:t>Just need to keep data in order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custDataLst>
              <p:tags r:id="rId1"/>
            </p:custDataLst>
          </p:nvPr>
        </p:nvSpPr>
        <p:spPr bwMode="auto">
          <a:xfrm>
            <a:off x="1585913" y="2743200"/>
            <a:ext cx="1385887" cy="457200"/>
          </a:xfrm>
          <a:prstGeom prst="rect">
            <a:avLst/>
          </a:prstGeom>
          <a:noFill/>
          <a:ln w="9525">
            <a:noFill/>
            <a:miter lim="800000"/>
            <a:headEnd/>
            <a:tailEnd/>
          </a:ln>
        </p:spPr>
        <p:txBody>
          <a:bodyPr wrap="none">
            <a:spAutoFit/>
          </a:bodyPr>
          <a:lstStyle/>
          <a:p>
            <a:pPr algn="l"/>
            <a:r>
              <a:rPr lang="en-US" sz="2400">
                <a:solidFill>
                  <a:schemeClr val="tx1"/>
                </a:solidFill>
              </a:rPr>
              <a:t>Insert(</a:t>
            </a:r>
            <a:r>
              <a:rPr lang="en-US" sz="2400"/>
              <a:t>30</a:t>
            </a:r>
            <a:r>
              <a:rPr lang="en-US" sz="2400">
                <a:solidFill>
                  <a:schemeClr val="tx1"/>
                </a:solidFill>
              </a:rPr>
              <a:t>)</a:t>
            </a:r>
          </a:p>
        </p:txBody>
      </p:sp>
      <p:sp>
        <p:nvSpPr>
          <p:cNvPr id="15363" name="Line 41"/>
          <p:cNvSpPr>
            <a:spLocks noChangeShapeType="1"/>
          </p:cNvSpPr>
          <p:nvPr>
            <p:custDataLst>
              <p:tags r:id="rId2"/>
            </p:custDataLst>
          </p:nvPr>
        </p:nvSpPr>
        <p:spPr bwMode="auto">
          <a:xfrm>
            <a:off x="1625600" y="3200400"/>
            <a:ext cx="1371600" cy="0"/>
          </a:xfrm>
          <a:prstGeom prst="line">
            <a:avLst/>
          </a:prstGeom>
          <a:noFill/>
          <a:ln w="12700">
            <a:solidFill>
              <a:schemeClr val="tx1"/>
            </a:solidFill>
            <a:round/>
            <a:headEnd/>
            <a:tailEnd type="stealth" w="lg" len="lg"/>
          </a:ln>
        </p:spPr>
        <p:txBody>
          <a:bodyPr wrap="none" anchor="ctr"/>
          <a:lstStyle/>
          <a:p>
            <a:endParaRPr lang="en-US"/>
          </a:p>
        </p:txBody>
      </p:sp>
      <p:sp>
        <p:nvSpPr>
          <p:cNvPr id="439440" name="Line 144"/>
          <p:cNvSpPr>
            <a:spLocks noChangeShapeType="1"/>
          </p:cNvSpPr>
          <p:nvPr>
            <p:custDataLst>
              <p:tags r:id="rId3"/>
            </p:custDataLst>
          </p:nvPr>
        </p:nvSpPr>
        <p:spPr bwMode="auto">
          <a:xfrm>
            <a:off x="3962400" y="3200400"/>
            <a:ext cx="1371600" cy="0"/>
          </a:xfrm>
          <a:prstGeom prst="line">
            <a:avLst/>
          </a:prstGeom>
          <a:noFill/>
          <a:ln w="12700">
            <a:solidFill>
              <a:schemeClr val="tx1"/>
            </a:solidFill>
            <a:round/>
            <a:headEnd/>
            <a:tailEnd type="stealth" w="lg" len="lg"/>
          </a:ln>
        </p:spPr>
        <p:txBody>
          <a:bodyPr wrap="none" anchor="ctr"/>
          <a:lstStyle/>
          <a:p>
            <a:endParaRPr lang="en-US"/>
          </a:p>
        </p:txBody>
      </p:sp>
      <p:sp>
        <p:nvSpPr>
          <p:cNvPr id="15365" name="Rectangle 204"/>
          <p:cNvSpPr>
            <a:spLocks noChangeArrowheads="1"/>
          </p:cNvSpPr>
          <p:nvPr>
            <p:custDataLst>
              <p:tags r:id="rId4"/>
            </p:custDataLst>
          </p:nvPr>
        </p:nvSpPr>
        <p:spPr bwMode="auto">
          <a:xfrm>
            <a:off x="838200" y="2362200"/>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15366" name="Rectangle 215"/>
          <p:cNvSpPr>
            <a:spLocks noChangeArrowheads="1"/>
          </p:cNvSpPr>
          <p:nvPr>
            <p:custDataLst>
              <p:tags r:id="rId5"/>
            </p:custDataLst>
          </p:nvPr>
        </p:nvSpPr>
        <p:spPr bwMode="auto">
          <a:xfrm>
            <a:off x="838200" y="2913063"/>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14</a:t>
            </a:r>
          </a:p>
        </p:txBody>
      </p:sp>
      <p:sp>
        <p:nvSpPr>
          <p:cNvPr id="15367" name="Rectangle 216"/>
          <p:cNvSpPr>
            <a:spLocks noChangeArrowheads="1"/>
          </p:cNvSpPr>
          <p:nvPr>
            <p:custDataLst>
              <p:tags r:id="rId6"/>
            </p:custDataLst>
          </p:nvPr>
        </p:nvSpPr>
        <p:spPr bwMode="auto">
          <a:xfrm>
            <a:off x="838200" y="3463925"/>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sp>
        <p:nvSpPr>
          <p:cNvPr id="21" name="Slide Number Placeholder 20"/>
          <p:cNvSpPr>
            <a:spLocks noGrp="1"/>
          </p:cNvSpPr>
          <p:nvPr>
            <p:ph type="sldNum" sz="quarter" idx="12"/>
          </p:nvPr>
        </p:nvSpPr>
        <p:spPr/>
        <p:txBody>
          <a:bodyPr/>
          <a:lstStyle/>
          <a:p>
            <a:fld id="{3B048AC8-D41E-4C7B-8EE3-A52489AA1F05}" type="slidenum">
              <a:rPr lang="en-US" smtClean="0"/>
              <a:pPr/>
              <a:t>14</a:t>
            </a:fld>
            <a:endParaRPr lang="en-US"/>
          </a:p>
        </p:txBody>
      </p:sp>
      <p:grpSp>
        <p:nvGrpSpPr>
          <p:cNvPr id="64" name="Group 63"/>
          <p:cNvGrpSpPr/>
          <p:nvPr/>
        </p:nvGrpSpPr>
        <p:grpSpPr>
          <a:xfrm>
            <a:off x="5961063" y="1473200"/>
            <a:ext cx="1776412" cy="2617788"/>
            <a:chOff x="5961063" y="1473200"/>
            <a:chExt cx="1776412" cy="2617788"/>
          </a:xfrm>
        </p:grpSpPr>
        <p:sp>
          <p:nvSpPr>
            <p:cNvPr id="14" name="Rectangle 187"/>
            <p:cNvSpPr>
              <a:spLocks noChangeArrowheads="1"/>
            </p:cNvSpPr>
            <p:nvPr>
              <p:custDataLst>
                <p:tags r:id="rId12"/>
              </p:custDataLst>
            </p:nvPr>
          </p:nvSpPr>
          <p:spPr bwMode="auto">
            <a:xfrm>
              <a:off x="5961063" y="2438400"/>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15" name="Rectangle 188"/>
            <p:cNvSpPr>
              <a:spLocks noChangeArrowheads="1"/>
            </p:cNvSpPr>
            <p:nvPr>
              <p:custDataLst>
                <p:tags r:id="rId13"/>
              </p:custDataLst>
            </p:nvPr>
          </p:nvSpPr>
          <p:spPr bwMode="auto">
            <a:xfrm>
              <a:off x="5961063" y="2989263"/>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14</a:t>
              </a:r>
            </a:p>
          </p:txBody>
        </p:sp>
        <p:sp>
          <p:nvSpPr>
            <p:cNvPr id="16" name="Rectangle 189"/>
            <p:cNvSpPr>
              <a:spLocks noChangeArrowheads="1"/>
            </p:cNvSpPr>
            <p:nvPr>
              <p:custDataLst>
                <p:tags r:id="rId14"/>
              </p:custDataLst>
            </p:nvPr>
          </p:nvSpPr>
          <p:spPr bwMode="auto">
            <a:xfrm>
              <a:off x="5961063" y="3540125"/>
              <a:ext cx="550862"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17" name="Rectangle 190"/>
            <p:cNvSpPr>
              <a:spLocks noChangeArrowheads="1"/>
            </p:cNvSpPr>
            <p:nvPr>
              <p:custDataLst>
                <p:tags r:id="rId15"/>
              </p:custDataLst>
            </p:nvPr>
          </p:nvSpPr>
          <p:spPr bwMode="auto">
            <a:xfrm>
              <a:off x="6705600" y="2438400"/>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sp>
          <p:nvSpPr>
            <p:cNvPr id="18" name="Rectangle 191"/>
            <p:cNvSpPr>
              <a:spLocks noChangeArrowheads="1"/>
            </p:cNvSpPr>
            <p:nvPr>
              <p:custDataLst>
                <p:tags r:id="rId16"/>
              </p:custDataLst>
            </p:nvPr>
          </p:nvSpPr>
          <p:spPr bwMode="auto">
            <a:xfrm>
              <a:off x="6705600" y="2989263"/>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30</a:t>
              </a:r>
            </a:p>
          </p:txBody>
        </p:sp>
        <p:sp>
          <p:nvSpPr>
            <p:cNvPr id="19" name="Rectangle 192"/>
            <p:cNvSpPr>
              <a:spLocks noChangeArrowheads="1"/>
            </p:cNvSpPr>
            <p:nvPr>
              <p:custDataLst>
                <p:tags r:id="rId17"/>
              </p:custDataLst>
            </p:nvPr>
          </p:nvSpPr>
          <p:spPr bwMode="auto">
            <a:xfrm>
              <a:off x="6705600" y="3540125"/>
              <a:ext cx="550863"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cxnSp>
          <p:nvCxnSpPr>
            <p:cNvPr id="23" name="AutoShape 171"/>
            <p:cNvCxnSpPr>
              <a:cxnSpLocks noChangeShapeType="1"/>
            </p:cNvCxnSpPr>
            <p:nvPr>
              <p:custDataLst>
                <p:tags r:id="rId18"/>
              </p:custDataLst>
            </p:nvPr>
          </p:nvCxnSpPr>
          <p:spPr bwMode="auto">
            <a:xfrm flipH="1">
              <a:off x="6264275" y="2024063"/>
              <a:ext cx="60325" cy="414337"/>
            </a:xfrm>
            <a:prstGeom prst="straightConnector1">
              <a:avLst/>
            </a:prstGeom>
            <a:noFill/>
            <a:ln w="12700">
              <a:solidFill>
                <a:schemeClr val="tx1"/>
              </a:solidFill>
              <a:round/>
              <a:headEnd/>
              <a:tailEnd type="stealth" w="lg" len="lg"/>
            </a:ln>
          </p:spPr>
        </p:cxnSp>
        <p:cxnSp>
          <p:nvCxnSpPr>
            <p:cNvPr id="24" name="AutoShape 172"/>
            <p:cNvCxnSpPr>
              <a:cxnSpLocks noChangeShapeType="1"/>
            </p:cNvCxnSpPr>
            <p:nvPr>
              <p:custDataLst>
                <p:tags r:id="rId19"/>
              </p:custDataLst>
            </p:nvPr>
          </p:nvCxnSpPr>
          <p:spPr bwMode="auto">
            <a:xfrm>
              <a:off x="6992937" y="2024063"/>
              <a:ext cx="15875" cy="414337"/>
            </a:xfrm>
            <a:prstGeom prst="straightConnector1">
              <a:avLst/>
            </a:prstGeom>
            <a:noFill/>
            <a:ln w="12700">
              <a:solidFill>
                <a:schemeClr val="tx1"/>
              </a:solidFill>
              <a:round/>
              <a:headEnd/>
              <a:tailEnd type="stealth" w="lg" len="lg"/>
            </a:ln>
          </p:spPr>
        </p:cxnSp>
        <p:sp>
          <p:nvSpPr>
            <p:cNvPr id="25" name="Rectangle 193"/>
            <p:cNvSpPr>
              <a:spLocks noChangeArrowheads="1"/>
            </p:cNvSpPr>
            <p:nvPr>
              <p:custDataLst>
                <p:tags r:id="rId20"/>
              </p:custDataLst>
            </p:nvPr>
          </p:nvSpPr>
          <p:spPr bwMode="auto">
            <a:xfrm>
              <a:off x="6400800" y="1473200"/>
              <a:ext cx="550862" cy="550863"/>
            </a:xfrm>
            <a:prstGeom prst="rect">
              <a:avLst/>
            </a:prstGeom>
            <a:noFill/>
            <a:ln w="12700">
              <a:solidFill>
                <a:schemeClr val="tx1"/>
              </a:solidFill>
              <a:miter lim="800000"/>
              <a:headEnd/>
              <a:tailEnd/>
            </a:ln>
          </p:spPr>
          <p:txBody>
            <a:bodyPr wrap="none" anchor="ctr"/>
            <a:lstStyle/>
            <a:p>
              <a:r>
                <a:rPr lang="en-US" sz="2400" b="1">
                  <a:solidFill>
                    <a:schemeClr val="tx1"/>
                  </a:solidFill>
                </a:rPr>
                <a:t>18</a:t>
              </a:r>
            </a:p>
          </p:txBody>
        </p:sp>
        <p:grpSp>
          <p:nvGrpSpPr>
            <p:cNvPr id="26" name="Group 194"/>
            <p:cNvGrpSpPr>
              <a:grpSpLocks/>
            </p:cNvGrpSpPr>
            <p:nvPr>
              <p:custDataLst>
                <p:tags r:id="rId21"/>
              </p:custDataLst>
            </p:nvPr>
          </p:nvGrpSpPr>
          <p:grpSpPr bwMode="auto">
            <a:xfrm>
              <a:off x="6916737" y="1473200"/>
              <a:ext cx="152400" cy="550863"/>
              <a:chOff x="4272" y="2400"/>
              <a:chExt cx="192" cy="192"/>
            </a:xfrm>
          </p:grpSpPr>
          <p:sp>
            <p:nvSpPr>
              <p:cNvPr id="27" name="Rectangle 195"/>
              <p:cNvSpPr>
                <a:spLocks noChangeArrowheads="1"/>
              </p:cNvSpPr>
              <p:nvPr>
                <p:custDataLst>
                  <p:tags r:id="rId43"/>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28" name="Group 196"/>
              <p:cNvGrpSpPr>
                <a:grpSpLocks/>
              </p:cNvGrpSpPr>
              <p:nvPr/>
            </p:nvGrpSpPr>
            <p:grpSpPr bwMode="auto">
              <a:xfrm>
                <a:off x="4272" y="2400"/>
                <a:ext cx="192" cy="192"/>
                <a:chOff x="4414" y="2400"/>
                <a:chExt cx="192" cy="192"/>
              </a:xfrm>
            </p:grpSpPr>
            <p:sp>
              <p:nvSpPr>
                <p:cNvPr id="29" name="Line 197"/>
                <p:cNvSpPr>
                  <a:spLocks noChangeShapeType="1"/>
                </p:cNvSpPr>
                <p:nvPr>
                  <p:custDataLst>
                    <p:tags r:id="rId44"/>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30" name="Line 198"/>
                <p:cNvSpPr>
                  <a:spLocks noChangeShapeType="1"/>
                </p:cNvSpPr>
                <p:nvPr>
                  <p:custDataLst>
                    <p:tags r:id="rId45"/>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31" name="Line 199"/>
                <p:cNvSpPr>
                  <a:spLocks noChangeShapeType="1"/>
                </p:cNvSpPr>
                <p:nvPr>
                  <p:custDataLst>
                    <p:tags r:id="rId46"/>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32" name="Line 200"/>
                <p:cNvSpPr>
                  <a:spLocks noChangeShapeType="1"/>
                </p:cNvSpPr>
                <p:nvPr>
                  <p:custDataLst>
                    <p:tags r:id="rId47"/>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33" name="Line 201"/>
                <p:cNvSpPr>
                  <a:spLocks noChangeShapeType="1"/>
                </p:cNvSpPr>
                <p:nvPr>
                  <p:custDataLst>
                    <p:tags r:id="rId48"/>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34" name="Line 202"/>
                <p:cNvSpPr>
                  <a:spLocks noChangeShapeType="1"/>
                </p:cNvSpPr>
                <p:nvPr>
                  <p:custDataLst>
                    <p:tags r:id="rId49"/>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35" name="Line 203"/>
                <p:cNvSpPr>
                  <a:spLocks noChangeShapeType="1"/>
                </p:cNvSpPr>
                <p:nvPr>
                  <p:custDataLst>
                    <p:tags r:id="rId50"/>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36" name="Line 204"/>
                <p:cNvSpPr>
                  <a:spLocks noChangeShapeType="1"/>
                </p:cNvSpPr>
                <p:nvPr>
                  <p:custDataLst>
                    <p:tags r:id="rId51"/>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37" name="Rectangle 205"/>
            <p:cNvSpPr>
              <a:spLocks noChangeArrowheads="1"/>
            </p:cNvSpPr>
            <p:nvPr>
              <p:custDataLst>
                <p:tags r:id="rId22"/>
              </p:custDataLst>
            </p:nvPr>
          </p:nvSpPr>
          <p:spPr bwMode="auto">
            <a:xfrm>
              <a:off x="7069137" y="1473200"/>
              <a:ext cx="550863" cy="550863"/>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38" name="Group 206"/>
            <p:cNvGrpSpPr>
              <a:grpSpLocks/>
            </p:cNvGrpSpPr>
            <p:nvPr>
              <p:custDataLst>
                <p:tags r:id="rId23"/>
              </p:custDataLst>
            </p:nvPr>
          </p:nvGrpSpPr>
          <p:grpSpPr bwMode="auto">
            <a:xfrm>
              <a:off x="7585075" y="1473200"/>
              <a:ext cx="152400" cy="550863"/>
              <a:chOff x="4272" y="2400"/>
              <a:chExt cx="192" cy="192"/>
            </a:xfrm>
          </p:grpSpPr>
          <p:sp>
            <p:nvSpPr>
              <p:cNvPr id="39" name="Rectangle 207"/>
              <p:cNvSpPr>
                <a:spLocks noChangeArrowheads="1"/>
              </p:cNvSpPr>
              <p:nvPr>
                <p:custDataLst>
                  <p:tags r:id="rId34"/>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40" name="Group 208"/>
              <p:cNvGrpSpPr>
                <a:grpSpLocks/>
              </p:cNvGrpSpPr>
              <p:nvPr/>
            </p:nvGrpSpPr>
            <p:grpSpPr bwMode="auto">
              <a:xfrm>
                <a:off x="4272" y="2400"/>
                <a:ext cx="192" cy="192"/>
                <a:chOff x="4414" y="2400"/>
                <a:chExt cx="192" cy="192"/>
              </a:xfrm>
            </p:grpSpPr>
            <p:sp>
              <p:nvSpPr>
                <p:cNvPr id="41" name="Line 209"/>
                <p:cNvSpPr>
                  <a:spLocks noChangeShapeType="1"/>
                </p:cNvSpPr>
                <p:nvPr>
                  <p:custDataLst>
                    <p:tags r:id="rId35"/>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42" name="Line 210"/>
                <p:cNvSpPr>
                  <a:spLocks noChangeShapeType="1"/>
                </p:cNvSpPr>
                <p:nvPr>
                  <p:custDataLst>
                    <p:tags r:id="rId36"/>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43" name="Line 211"/>
                <p:cNvSpPr>
                  <a:spLocks noChangeShapeType="1"/>
                </p:cNvSpPr>
                <p:nvPr>
                  <p:custDataLst>
                    <p:tags r:id="rId37"/>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44" name="Line 212"/>
                <p:cNvSpPr>
                  <a:spLocks noChangeShapeType="1"/>
                </p:cNvSpPr>
                <p:nvPr>
                  <p:custDataLst>
                    <p:tags r:id="rId38"/>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45" name="Line 213"/>
                <p:cNvSpPr>
                  <a:spLocks noChangeShapeType="1"/>
                </p:cNvSpPr>
                <p:nvPr>
                  <p:custDataLst>
                    <p:tags r:id="rId39"/>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46" name="Line 214"/>
                <p:cNvSpPr>
                  <a:spLocks noChangeShapeType="1"/>
                </p:cNvSpPr>
                <p:nvPr>
                  <p:custDataLst>
                    <p:tags r:id="rId40"/>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47" name="Line 215"/>
                <p:cNvSpPr>
                  <a:spLocks noChangeShapeType="1"/>
                </p:cNvSpPr>
                <p:nvPr>
                  <p:custDataLst>
                    <p:tags r:id="rId41"/>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48" name="Line 216"/>
                <p:cNvSpPr>
                  <a:spLocks noChangeShapeType="1"/>
                </p:cNvSpPr>
                <p:nvPr>
                  <p:custDataLst>
                    <p:tags r:id="rId42"/>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49" name="Group 217"/>
            <p:cNvGrpSpPr>
              <a:grpSpLocks/>
            </p:cNvGrpSpPr>
            <p:nvPr>
              <p:custDataLst>
                <p:tags r:id="rId24"/>
              </p:custDataLst>
            </p:nvPr>
          </p:nvGrpSpPr>
          <p:grpSpPr bwMode="auto">
            <a:xfrm>
              <a:off x="6248400" y="1473200"/>
              <a:ext cx="152400" cy="550863"/>
              <a:chOff x="4272" y="2400"/>
              <a:chExt cx="192" cy="192"/>
            </a:xfrm>
          </p:grpSpPr>
          <p:sp>
            <p:nvSpPr>
              <p:cNvPr id="50" name="Rectangle 218"/>
              <p:cNvSpPr>
                <a:spLocks noChangeArrowheads="1"/>
              </p:cNvSpPr>
              <p:nvPr>
                <p:custDataLst>
                  <p:tags r:id="rId25"/>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51" name="Group 219"/>
              <p:cNvGrpSpPr>
                <a:grpSpLocks/>
              </p:cNvGrpSpPr>
              <p:nvPr/>
            </p:nvGrpSpPr>
            <p:grpSpPr bwMode="auto">
              <a:xfrm>
                <a:off x="4272" y="2400"/>
                <a:ext cx="192" cy="192"/>
                <a:chOff x="4414" y="2400"/>
                <a:chExt cx="192" cy="192"/>
              </a:xfrm>
            </p:grpSpPr>
            <p:sp>
              <p:nvSpPr>
                <p:cNvPr id="52" name="Line 220"/>
                <p:cNvSpPr>
                  <a:spLocks noChangeShapeType="1"/>
                </p:cNvSpPr>
                <p:nvPr>
                  <p:custDataLst>
                    <p:tags r:id="rId26"/>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53" name="Line 221"/>
                <p:cNvSpPr>
                  <a:spLocks noChangeShapeType="1"/>
                </p:cNvSpPr>
                <p:nvPr>
                  <p:custDataLst>
                    <p:tags r:id="rId27"/>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54" name="Line 222"/>
                <p:cNvSpPr>
                  <a:spLocks noChangeShapeType="1"/>
                </p:cNvSpPr>
                <p:nvPr>
                  <p:custDataLst>
                    <p:tags r:id="rId28"/>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55" name="Line 223"/>
                <p:cNvSpPr>
                  <a:spLocks noChangeShapeType="1"/>
                </p:cNvSpPr>
                <p:nvPr>
                  <p:custDataLst>
                    <p:tags r:id="rId29"/>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56" name="Line 224"/>
                <p:cNvSpPr>
                  <a:spLocks noChangeShapeType="1"/>
                </p:cNvSpPr>
                <p:nvPr>
                  <p:custDataLst>
                    <p:tags r:id="rId30"/>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57" name="Line 225"/>
                <p:cNvSpPr>
                  <a:spLocks noChangeShapeType="1"/>
                </p:cNvSpPr>
                <p:nvPr>
                  <p:custDataLst>
                    <p:tags r:id="rId31"/>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58" name="Line 226"/>
                <p:cNvSpPr>
                  <a:spLocks noChangeShapeType="1"/>
                </p:cNvSpPr>
                <p:nvPr>
                  <p:custDataLst>
                    <p:tags r:id="rId32"/>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59" name="Line 227"/>
                <p:cNvSpPr>
                  <a:spLocks noChangeShapeType="1"/>
                </p:cNvSpPr>
                <p:nvPr>
                  <p:custDataLst>
                    <p:tags r:id="rId33"/>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grpSp>
        <p:nvGrpSpPr>
          <p:cNvPr id="63" name="Group 62"/>
          <p:cNvGrpSpPr/>
          <p:nvPr/>
        </p:nvGrpSpPr>
        <p:grpSpPr>
          <a:xfrm>
            <a:off x="2819400" y="2386013"/>
            <a:ext cx="1295400" cy="2355849"/>
            <a:chOff x="2819400" y="2386013"/>
            <a:chExt cx="1295400" cy="2355849"/>
          </a:xfrm>
        </p:grpSpPr>
        <p:grpSp>
          <p:nvGrpSpPr>
            <p:cNvPr id="60" name="Group 59"/>
            <p:cNvGrpSpPr/>
            <p:nvPr/>
          </p:nvGrpSpPr>
          <p:grpSpPr>
            <a:xfrm>
              <a:off x="3182938" y="2386013"/>
              <a:ext cx="550862" cy="1652587"/>
              <a:chOff x="3182938" y="2386013"/>
              <a:chExt cx="550862" cy="1652587"/>
            </a:xfrm>
          </p:grpSpPr>
          <p:sp>
            <p:nvSpPr>
              <p:cNvPr id="439516" name="Rectangle 220"/>
              <p:cNvSpPr>
                <a:spLocks noChangeArrowheads="1"/>
              </p:cNvSpPr>
              <p:nvPr>
                <p:custDataLst>
                  <p:tags r:id="rId9"/>
                </p:custDataLst>
              </p:nvPr>
            </p:nvSpPr>
            <p:spPr bwMode="auto">
              <a:xfrm>
                <a:off x="3182938" y="2386013"/>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439517" name="Rectangle 221"/>
              <p:cNvSpPr>
                <a:spLocks noChangeArrowheads="1"/>
              </p:cNvSpPr>
              <p:nvPr>
                <p:custDataLst>
                  <p:tags r:id="rId10"/>
                </p:custDataLst>
              </p:nvPr>
            </p:nvSpPr>
            <p:spPr bwMode="auto">
              <a:xfrm>
                <a:off x="3182938" y="2936875"/>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14</a:t>
                </a:r>
              </a:p>
            </p:txBody>
          </p:sp>
          <p:sp>
            <p:nvSpPr>
              <p:cNvPr id="439518" name="Rectangle 222"/>
              <p:cNvSpPr>
                <a:spLocks noChangeArrowheads="1"/>
              </p:cNvSpPr>
              <p:nvPr>
                <p:custDataLst>
                  <p:tags r:id="rId11"/>
                </p:custDataLst>
              </p:nvPr>
            </p:nvSpPr>
            <p:spPr bwMode="auto">
              <a:xfrm>
                <a:off x="3182938" y="3487738"/>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grpSp>
        <p:grpSp>
          <p:nvGrpSpPr>
            <p:cNvPr id="62" name="Group 61"/>
            <p:cNvGrpSpPr/>
            <p:nvPr/>
          </p:nvGrpSpPr>
          <p:grpSpPr>
            <a:xfrm>
              <a:off x="2819400" y="4191000"/>
              <a:ext cx="1295400" cy="550862"/>
              <a:chOff x="2819400" y="4191000"/>
              <a:chExt cx="1295400" cy="550862"/>
            </a:xfrm>
          </p:grpSpPr>
          <p:sp>
            <p:nvSpPr>
              <p:cNvPr id="13" name="Rectangle 222"/>
              <p:cNvSpPr>
                <a:spLocks noChangeArrowheads="1"/>
              </p:cNvSpPr>
              <p:nvPr>
                <p:custDataLst>
                  <p:tags r:id="rId8"/>
                </p:custDataLst>
              </p:nvPr>
            </p:nvSpPr>
            <p:spPr bwMode="auto">
              <a:xfrm>
                <a:off x="2819400" y="4191000"/>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30</a:t>
                </a:r>
              </a:p>
            </p:txBody>
          </p:sp>
          <p:sp>
            <p:nvSpPr>
              <p:cNvPr id="61" name="TextBox 60"/>
              <p:cNvSpPr txBox="1"/>
              <p:nvPr/>
            </p:nvSpPr>
            <p:spPr>
              <a:xfrm>
                <a:off x="3352800" y="4191000"/>
                <a:ext cx="762000" cy="461665"/>
              </a:xfrm>
              <a:prstGeom prst="rect">
                <a:avLst/>
              </a:prstGeom>
              <a:noFill/>
            </p:spPr>
            <p:txBody>
              <a:bodyPr wrap="square" rtlCol="0">
                <a:spAutoFit/>
              </a:bodyPr>
              <a:lstStyle/>
              <a:p>
                <a:r>
                  <a:rPr lang="en-US" dirty="0" smtClean="0"/>
                  <a:t>???</a:t>
                </a:r>
                <a:endParaRPr lang="en-US" dirty="0"/>
              </a:p>
            </p:txBody>
          </p:sp>
        </p:grpSp>
      </p:grpSp>
      <p:sp>
        <p:nvSpPr>
          <p:cNvPr id="65" name="Text Box 28"/>
          <p:cNvSpPr txBox="1">
            <a:spLocks noChangeArrowheads="1"/>
          </p:cNvSpPr>
          <p:nvPr>
            <p:custDataLst>
              <p:tags r:id="rId7"/>
            </p:custDataLst>
          </p:nvPr>
        </p:nvSpPr>
        <p:spPr bwMode="auto">
          <a:xfrm>
            <a:off x="838200" y="1295400"/>
            <a:ext cx="1685925" cy="366713"/>
          </a:xfrm>
          <a:prstGeom prst="rect">
            <a:avLst/>
          </a:prstGeom>
          <a:noFill/>
          <a:ln w="9525">
            <a:noFill/>
            <a:miter lim="800000"/>
            <a:headEnd/>
            <a:tailEnd/>
          </a:ln>
        </p:spPr>
        <p:txBody>
          <a:bodyPr wrap="none">
            <a:spAutoFit/>
          </a:bodyPr>
          <a:lstStyle/>
          <a:p>
            <a:r>
              <a:rPr lang="en-US" sz="1800" b="1" i="1" dirty="0">
                <a:solidFill>
                  <a:schemeClr val="tx1"/>
                </a:solidFill>
                <a:latin typeface="Courier New" pitchFamily="49" charset="0"/>
              </a:rPr>
              <a:t>M</a:t>
            </a:r>
            <a:r>
              <a:rPr lang="en-US" sz="1800" b="1" dirty="0">
                <a:solidFill>
                  <a:schemeClr val="tx1"/>
                </a:solidFill>
                <a:latin typeface="Courier New" pitchFamily="49" charset="0"/>
              </a:rPr>
              <a:t> = 3 </a:t>
            </a:r>
            <a:r>
              <a:rPr lang="en-US" sz="1800" b="1" i="1" dirty="0">
                <a:solidFill>
                  <a:srgbClr val="339933"/>
                </a:solidFill>
                <a:latin typeface="Courier New" pitchFamily="49" charset="0"/>
              </a:rPr>
              <a:t>L</a:t>
            </a:r>
            <a:r>
              <a:rPr lang="en-US" sz="1800" b="1" dirty="0">
                <a:solidFill>
                  <a:srgbClr val="339933"/>
                </a:solidFill>
                <a:latin typeface="Courier New" pitchFamily="49" charset="0"/>
              </a:rPr>
              <a:t> = 3</a:t>
            </a:r>
            <a:endParaRPr lang="en-US" dirty="0">
              <a:solidFill>
                <a:schemeClr val="tx1"/>
              </a:solidFill>
            </a:endParaRPr>
          </a:p>
        </p:txBody>
      </p:sp>
      <p:sp>
        <p:nvSpPr>
          <p:cNvPr id="66" name="TextBox 65"/>
          <p:cNvSpPr txBox="1"/>
          <p:nvPr/>
        </p:nvSpPr>
        <p:spPr>
          <a:xfrm>
            <a:off x="762000" y="4800600"/>
            <a:ext cx="7162800" cy="1477328"/>
          </a:xfrm>
          <a:prstGeom prst="rect">
            <a:avLst/>
          </a:prstGeom>
          <a:noFill/>
        </p:spPr>
        <p:txBody>
          <a:bodyPr wrap="square" rtlCol="0">
            <a:spAutoFit/>
          </a:bodyPr>
          <a:lstStyle/>
          <a:p>
            <a:pPr>
              <a:buFont typeface="Arial" pitchFamily="34" charset="0"/>
              <a:buChar char="•"/>
            </a:pPr>
            <a:r>
              <a:rPr lang="en-US" sz="1800" dirty="0" smtClean="0"/>
              <a:t>When we ‘overflow’ a leaf, we split it into 2 leaves</a:t>
            </a:r>
          </a:p>
          <a:p>
            <a:pPr>
              <a:buFont typeface="Arial" pitchFamily="34" charset="0"/>
              <a:buChar char="•"/>
            </a:pPr>
            <a:r>
              <a:rPr lang="en-US" sz="1800" dirty="0" smtClean="0"/>
              <a:t>Parent gains another child</a:t>
            </a:r>
          </a:p>
          <a:p>
            <a:pPr>
              <a:buFont typeface="Arial" pitchFamily="34" charset="0"/>
              <a:buChar char="•"/>
            </a:pPr>
            <a:r>
              <a:rPr lang="en-US" sz="1800" dirty="0" smtClean="0"/>
              <a:t>If there is no parent (like here), we create one; how do we pick the key shown in it?</a:t>
            </a:r>
          </a:p>
          <a:p>
            <a:pPr lvl="1">
              <a:buFont typeface="Arial" pitchFamily="34" charset="0"/>
              <a:buChar char="•"/>
            </a:pPr>
            <a:r>
              <a:rPr lang="en-US" sz="1800" dirty="0" smtClean="0"/>
              <a:t>Smallest element in right tree</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94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6">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440" grpId="0" animBg="1"/>
      <p:bldP spid="66"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7" name="Text Box 3"/>
          <p:cNvSpPr txBox="1">
            <a:spLocks noChangeArrowheads="1"/>
          </p:cNvSpPr>
          <p:nvPr>
            <p:custDataLst>
              <p:tags r:id="rId1"/>
            </p:custDataLst>
          </p:nvPr>
        </p:nvSpPr>
        <p:spPr bwMode="auto">
          <a:xfrm>
            <a:off x="2081213" y="1897063"/>
            <a:ext cx="1385887" cy="457200"/>
          </a:xfrm>
          <a:prstGeom prst="rect">
            <a:avLst/>
          </a:prstGeom>
          <a:noFill/>
          <a:ln w="9525">
            <a:noFill/>
            <a:miter lim="800000"/>
            <a:headEnd/>
            <a:tailEnd/>
          </a:ln>
        </p:spPr>
        <p:txBody>
          <a:bodyPr wrap="none">
            <a:spAutoFit/>
          </a:bodyPr>
          <a:lstStyle/>
          <a:p>
            <a:pPr algn="l"/>
            <a:r>
              <a:rPr lang="en-US" sz="2400">
                <a:solidFill>
                  <a:schemeClr val="tx1"/>
                </a:solidFill>
              </a:rPr>
              <a:t>Insert(</a:t>
            </a:r>
            <a:r>
              <a:rPr lang="en-US" sz="2400"/>
              <a:t>32</a:t>
            </a:r>
            <a:r>
              <a:rPr lang="en-US" sz="2400">
                <a:solidFill>
                  <a:schemeClr val="tx1"/>
                </a:solidFill>
              </a:rPr>
              <a:t>)</a:t>
            </a:r>
          </a:p>
        </p:txBody>
      </p:sp>
      <p:sp>
        <p:nvSpPr>
          <p:cNvPr id="441381" name="Line 37"/>
          <p:cNvSpPr>
            <a:spLocks noChangeShapeType="1"/>
          </p:cNvSpPr>
          <p:nvPr>
            <p:custDataLst>
              <p:tags r:id="rId2"/>
            </p:custDataLst>
          </p:nvPr>
        </p:nvSpPr>
        <p:spPr bwMode="auto">
          <a:xfrm>
            <a:off x="2116138" y="2359025"/>
            <a:ext cx="1371600" cy="0"/>
          </a:xfrm>
          <a:prstGeom prst="line">
            <a:avLst/>
          </a:prstGeom>
          <a:noFill/>
          <a:ln w="12700">
            <a:solidFill>
              <a:schemeClr val="tx1"/>
            </a:solidFill>
            <a:round/>
            <a:headEnd/>
            <a:tailEnd type="stealth" w="lg" len="lg"/>
          </a:ln>
        </p:spPr>
        <p:txBody>
          <a:bodyPr wrap="none" anchor="ctr"/>
          <a:lstStyle/>
          <a:p>
            <a:endParaRPr lang="en-US"/>
          </a:p>
        </p:txBody>
      </p:sp>
      <p:cxnSp>
        <p:nvCxnSpPr>
          <p:cNvPr id="16389" name="AutoShape 171"/>
          <p:cNvCxnSpPr>
            <a:cxnSpLocks noChangeShapeType="1"/>
            <a:stCxn id="16558" idx="1"/>
            <a:endCxn id="16391" idx="0"/>
          </p:cNvCxnSpPr>
          <p:nvPr>
            <p:custDataLst>
              <p:tags r:id="rId3"/>
            </p:custDataLst>
          </p:nvPr>
        </p:nvCxnSpPr>
        <p:spPr bwMode="auto">
          <a:xfrm flipH="1">
            <a:off x="760413" y="1160463"/>
            <a:ext cx="60325" cy="414337"/>
          </a:xfrm>
          <a:prstGeom prst="straightConnector1">
            <a:avLst/>
          </a:prstGeom>
          <a:noFill/>
          <a:ln w="12700">
            <a:solidFill>
              <a:schemeClr val="tx1"/>
            </a:solidFill>
            <a:round/>
            <a:headEnd/>
            <a:tailEnd type="stealth" w="lg" len="lg"/>
          </a:ln>
        </p:spPr>
      </p:cxnSp>
      <p:cxnSp>
        <p:nvCxnSpPr>
          <p:cNvPr id="16390" name="AutoShape 172"/>
          <p:cNvCxnSpPr>
            <a:cxnSpLocks noChangeShapeType="1"/>
            <a:stCxn id="16577" idx="0"/>
            <a:endCxn id="16394" idx="0"/>
          </p:cNvCxnSpPr>
          <p:nvPr>
            <p:custDataLst>
              <p:tags r:id="rId4"/>
            </p:custDataLst>
          </p:nvPr>
        </p:nvCxnSpPr>
        <p:spPr bwMode="auto">
          <a:xfrm>
            <a:off x="1489075" y="1160463"/>
            <a:ext cx="15875" cy="414337"/>
          </a:xfrm>
          <a:prstGeom prst="straightConnector1">
            <a:avLst/>
          </a:prstGeom>
          <a:noFill/>
          <a:ln w="12700">
            <a:solidFill>
              <a:schemeClr val="tx1"/>
            </a:solidFill>
            <a:round/>
            <a:headEnd/>
            <a:tailEnd type="stealth" w="lg" len="lg"/>
          </a:ln>
        </p:spPr>
      </p:cxnSp>
      <p:sp>
        <p:nvSpPr>
          <p:cNvPr id="16391" name="Rectangle 187"/>
          <p:cNvSpPr>
            <a:spLocks noChangeArrowheads="1"/>
          </p:cNvSpPr>
          <p:nvPr>
            <p:custDataLst>
              <p:tags r:id="rId5"/>
            </p:custDataLst>
          </p:nvPr>
        </p:nvSpPr>
        <p:spPr bwMode="auto">
          <a:xfrm>
            <a:off x="484188" y="1574800"/>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16392" name="Rectangle 188"/>
          <p:cNvSpPr>
            <a:spLocks noChangeArrowheads="1"/>
          </p:cNvSpPr>
          <p:nvPr>
            <p:custDataLst>
              <p:tags r:id="rId6"/>
            </p:custDataLst>
          </p:nvPr>
        </p:nvSpPr>
        <p:spPr bwMode="auto">
          <a:xfrm>
            <a:off x="484188" y="2125663"/>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14</a:t>
            </a:r>
          </a:p>
        </p:txBody>
      </p:sp>
      <p:sp>
        <p:nvSpPr>
          <p:cNvPr id="16393" name="Rectangle 189"/>
          <p:cNvSpPr>
            <a:spLocks noChangeArrowheads="1"/>
          </p:cNvSpPr>
          <p:nvPr>
            <p:custDataLst>
              <p:tags r:id="rId7"/>
            </p:custDataLst>
          </p:nvPr>
        </p:nvSpPr>
        <p:spPr bwMode="auto">
          <a:xfrm>
            <a:off x="484188" y="2676525"/>
            <a:ext cx="550862"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16394" name="Rectangle 190"/>
          <p:cNvSpPr>
            <a:spLocks noChangeArrowheads="1"/>
          </p:cNvSpPr>
          <p:nvPr>
            <p:custDataLst>
              <p:tags r:id="rId8"/>
            </p:custDataLst>
          </p:nvPr>
        </p:nvSpPr>
        <p:spPr bwMode="auto">
          <a:xfrm>
            <a:off x="1228725" y="1574800"/>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sp>
        <p:nvSpPr>
          <p:cNvPr id="16395" name="Rectangle 191"/>
          <p:cNvSpPr>
            <a:spLocks noChangeArrowheads="1"/>
          </p:cNvSpPr>
          <p:nvPr>
            <p:custDataLst>
              <p:tags r:id="rId9"/>
            </p:custDataLst>
          </p:nvPr>
        </p:nvSpPr>
        <p:spPr bwMode="auto">
          <a:xfrm>
            <a:off x="1228725" y="2125663"/>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30</a:t>
            </a:r>
          </a:p>
        </p:txBody>
      </p:sp>
      <p:sp>
        <p:nvSpPr>
          <p:cNvPr id="16396" name="Rectangle 192"/>
          <p:cNvSpPr>
            <a:spLocks noChangeArrowheads="1"/>
          </p:cNvSpPr>
          <p:nvPr>
            <p:custDataLst>
              <p:tags r:id="rId10"/>
            </p:custDataLst>
          </p:nvPr>
        </p:nvSpPr>
        <p:spPr bwMode="auto">
          <a:xfrm>
            <a:off x="1228725" y="2676525"/>
            <a:ext cx="550863"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16397" name="Rectangle 193"/>
          <p:cNvSpPr>
            <a:spLocks noChangeArrowheads="1"/>
          </p:cNvSpPr>
          <p:nvPr>
            <p:custDataLst>
              <p:tags r:id="rId11"/>
            </p:custDataLst>
          </p:nvPr>
        </p:nvSpPr>
        <p:spPr bwMode="auto">
          <a:xfrm>
            <a:off x="896938" y="609600"/>
            <a:ext cx="550862" cy="550863"/>
          </a:xfrm>
          <a:prstGeom prst="rect">
            <a:avLst/>
          </a:prstGeom>
          <a:noFill/>
          <a:ln w="12700">
            <a:solidFill>
              <a:schemeClr val="tx1"/>
            </a:solidFill>
            <a:miter lim="800000"/>
            <a:headEnd/>
            <a:tailEnd/>
          </a:ln>
        </p:spPr>
        <p:txBody>
          <a:bodyPr wrap="none" anchor="ctr"/>
          <a:lstStyle/>
          <a:p>
            <a:r>
              <a:rPr lang="en-US" sz="2400" b="1">
                <a:solidFill>
                  <a:schemeClr val="tx1"/>
                </a:solidFill>
              </a:rPr>
              <a:t>18</a:t>
            </a:r>
          </a:p>
        </p:txBody>
      </p:sp>
      <p:grpSp>
        <p:nvGrpSpPr>
          <p:cNvPr id="2" name="Group 194"/>
          <p:cNvGrpSpPr>
            <a:grpSpLocks/>
          </p:cNvGrpSpPr>
          <p:nvPr>
            <p:custDataLst>
              <p:tags r:id="rId12"/>
            </p:custDataLst>
          </p:nvPr>
        </p:nvGrpSpPr>
        <p:grpSpPr bwMode="auto">
          <a:xfrm>
            <a:off x="1412875" y="609600"/>
            <a:ext cx="152400" cy="550863"/>
            <a:chOff x="4272" y="2400"/>
            <a:chExt cx="192" cy="192"/>
          </a:xfrm>
        </p:grpSpPr>
        <p:sp>
          <p:nvSpPr>
            <p:cNvPr id="16571" name="Rectangle 195"/>
            <p:cNvSpPr>
              <a:spLocks noChangeArrowheads="1"/>
            </p:cNvSpPr>
            <p:nvPr>
              <p:custDataLst>
                <p:tags r:id="rId175"/>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3" name="Group 196"/>
            <p:cNvGrpSpPr>
              <a:grpSpLocks/>
            </p:cNvGrpSpPr>
            <p:nvPr/>
          </p:nvGrpSpPr>
          <p:grpSpPr bwMode="auto">
            <a:xfrm>
              <a:off x="4272" y="2400"/>
              <a:ext cx="192" cy="192"/>
              <a:chOff x="4414" y="2400"/>
              <a:chExt cx="192" cy="192"/>
            </a:xfrm>
          </p:grpSpPr>
          <p:sp>
            <p:nvSpPr>
              <p:cNvPr id="16573" name="Line 197"/>
              <p:cNvSpPr>
                <a:spLocks noChangeShapeType="1"/>
              </p:cNvSpPr>
              <p:nvPr>
                <p:custDataLst>
                  <p:tags r:id="rId176"/>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6574" name="Line 198"/>
              <p:cNvSpPr>
                <a:spLocks noChangeShapeType="1"/>
              </p:cNvSpPr>
              <p:nvPr>
                <p:custDataLst>
                  <p:tags r:id="rId177"/>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6575" name="Line 199"/>
              <p:cNvSpPr>
                <a:spLocks noChangeShapeType="1"/>
              </p:cNvSpPr>
              <p:nvPr>
                <p:custDataLst>
                  <p:tags r:id="rId178"/>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6576" name="Line 200"/>
              <p:cNvSpPr>
                <a:spLocks noChangeShapeType="1"/>
              </p:cNvSpPr>
              <p:nvPr>
                <p:custDataLst>
                  <p:tags r:id="rId179"/>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6577" name="Line 201"/>
              <p:cNvSpPr>
                <a:spLocks noChangeShapeType="1"/>
              </p:cNvSpPr>
              <p:nvPr>
                <p:custDataLst>
                  <p:tags r:id="rId180"/>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6578" name="Line 202"/>
              <p:cNvSpPr>
                <a:spLocks noChangeShapeType="1"/>
              </p:cNvSpPr>
              <p:nvPr>
                <p:custDataLst>
                  <p:tags r:id="rId181"/>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6579" name="Line 203"/>
              <p:cNvSpPr>
                <a:spLocks noChangeShapeType="1"/>
              </p:cNvSpPr>
              <p:nvPr>
                <p:custDataLst>
                  <p:tags r:id="rId182"/>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6580" name="Line 204"/>
              <p:cNvSpPr>
                <a:spLocks noChangeShapeType="1"/>
              </p:cNvSpPr>
              <p:nvPr>
                <p:custDataLst>
                  <p:tags r:id="rId183"/>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16399" name="Rectangle 205"/>
          <p:cNvSpPr>
            <a:spLocks noChangeArrowheads="1"/>
          </p:cNvSpPr>
          <p:nvPr>
            <p:custDataLst>
              <p:tags r:id="rId13"/>
            </p:custDataLst>
          </p:nvPr>
        </p:nvSpPr>
        <p:spPr bwMode="auto">
          <a:xfrm>
            <a:off x="1565275" y="609600"/>
            <a:ext cx="550863" cy="550863"/>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4" name="Group 206"/>
          <p:cNvGrpSpPr>
            <a:grpSpLocks/>
          </p:cNvGrpSpPr>
          <p:nvPr>
            <p:custDataLst>
              <p:tags r:id="rId14"/>
            </p:custDataLst>
          </p:nvPr>
        </p:nvGrpSpPr>
        <p:grpSpPr bwMode="auto">
          <a:xfrm>
            <a:off x="2081213" y="609600"/>
            <a:ext cx="152400" cy="550863"/>
            <a:chOff x="4272" y="2400"/>
            <a:chExt cx="192" cy="192"/>
          </a:xfrm>
        </p:grpSpPr>
        <p:sp>
          <p:nvSpPr>
            <p:cNvPr id="16561" name="Rectangle 207"/>
            <p:cNvSpPr>
              <a:spLocks noChangeArrowheads="1"/>
            </p:cNvSpPr>
            <p:nvPr>
              <p:custDataLst>
                <p:tags r:id="rId166"/>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5" name="Group 208"/>
            <p:cNvGrpSpPr>
              <a:grpSpLocks/>
            </p:cNvGrpSpPr>
            <p:nvPr/>
          </p:nvGrpSpPr>
          <p:grpSpPr bwMode="auto">
            <a:xfrm>
              <a:off x="4272" y="2400"/>
              <a:ext cx="192" cy="192"/>
              <a:chOff x="4414" y="2400"/>
              <a:chExt cx="192" cy="192"/>
            </a:xfrm>
          </p:grpSpPr>
          <p:sp>
            <p:nvSpPr>
              <p:cNvPr id="16563" name="Line 209"/>
              <p:cNvSpPr>
                <a:spLocks noChangeShapeType="1"/>
              </p:cNvSpPr>
              <p:nvPr>
                <p:custDataLst>
                  <p:tags r:id="rId167"/>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6564" name="Line 210"/>
              <p:cNvSpPr>
                <a:spLocks noChangeShapeType="1"/>
              </p:cNvSpPr>
              <p:nvPr>
                <p:custDataLst>
                  <p:tags r:id="rId168"/>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6565" name="Line 211"/>
              <p:cNvSpPr>
                <a:spLocks noChangeShapeType="1"/>
              </p:cNvSpPr>
              <p:nvPr>
                <p:custDataLst>
                  <p:tags r:id="rId169"/>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6566" name="Line 212"/>
              <p:cNvSpPr>
                <a:spLocks noChangeShapeType="1"/>
              </p:cNvSpPr>
              <p:nvPr>
                <p:custDataLst>
                  <p:tags r:id="rId170"/>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6567" name="Line 213"/>
              <p:cNvSpPr>
                <a:spLocks noChangeShapeType="1"/>
              </p:cNvSpPr>
              <p:nvPr>
                <p:custDataLst>
                  <p:tags r:id="rId171"/>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6568" name="Line 214"/>
              <p:cNvSpPr>
                <a:spLocks noChangeShapeType="1"/>
              </p:cNvSpPr>
              <p:nvPr>
                <p:custDataLst>
                  <p:tags r:id="rId172"/>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6569" name="Line 215"/>
              <p:cNvSpPr>
                <a:spLocks noChangeShapeType="1"/>
              </p:cNvSpPr>
              <p:nvPr>
                <p:custDataLst>
                  <p:tags r:id="rId173"/>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6570" name="Line 216"/>
              <p:cNvSpPr>
                <a:spLocks noChangeShapeType="1"/>
              </p:cNvSpPr>
              <p:nvPr>
                <p:custDataLst>
                  <p:tags r:id="rId174"/>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6" name="Group 217"/>
          <p:cNvGrpSpPr>
            <a:grpSpLocks/>
          </p:cNvGrpSpPr>
          <p:nvPr>
            <p:custDataLst>
              <p:tags r:id="rId15"/>
            </p:custDataLst>
          </p:nvPr>
        </p:nvGrpSpPr>
        <p:grpSpPr bwMode="auto">
          <a:xfrm>
            <a:off x="744538" y="609600"/>
            <a:ext cx="152400" cy="550863"/>
            <a:chOff x="4272" y="2400"/>
            <a:chExt cx="192" cy="192"/>
          </a:xfrm>
        </p:grpSpPr>
        <p:sp>
          <p:nvSpPr>
            <p:cNvPr id="16551" name="Rectangle 218"/>
            <p:cNvSpPr>
              <a:spLocks noChangeArrowheads="1"/>
            </p:cNvSpPr>
            <p:nvPr>
              <p:custDataLst>
                <p:tags r:id="rId157"/>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7" name="Group 219"/>
            <p:cNvGrpSpPr>
              <a:grpSpLocks/>
            </p:cNvGrpSpPr>
            <p:nvPr/>
          </p:nvGrpSpPr>
          <p:grpSpPr bwMode="auto">
            <a:xfrm>
              <a:off x="4272" y="2400"/>
              <a:ext cx="192" cy="192"/>
              <a:chOff x="4414" y="2400"/>
              <a:chExt cx="192" cy="192"/>
            </a:xfrm>
          </p:grpSpPr>
          <p:sp>
            <p:nvSpPr>
              <p:cNvPr id="16553" name="Line 220"/>
              <p:cNvSpPr>
                <a:spLocks noChangeShapeType="1"/>
              </p:cNvSpPr>
              <p:nvPr>
                <p:custDataLst>
                  <p:tags r:id="rId158"/>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6554" name="Line 221"/>
              <p:cNvSpPr>
                <a:spLocks noChangeShapeType="1"/>
              </p:cNvSpPr>
              <p:nvPr>
                <p:custDataLst>
                  <p:tags r:id="rId159"/>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6555" name="Line 222"/>
              <p:cNvSpPr>
                <a:spLocks noChangeShapeType="1"/>
              </p:cNvSpPr>
              <p:nvPr>
                <p:custDataLst>
                  <p:tags r:id="rId160"/>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6556" name="Line 223"/>
              <p:cNvSpPr>
                <a:spLocks noChangeShapeType="1"/>
              </p:cNvSpPr>
              <p:nvPr>
                <p:custDataLst>
                  <p:tags r:id="rId161"/>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6557" name="Line 224"/>
              <p:cNvSpPr>
                <a:spLocks noChangeShapeType="1"/>
              </p:cNvSpPr>
              <p:nvPr>
                <p:custDataLst>
                  <p:tags r:id="rId162"/>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6558" name="Line 225"/>
              <p:cNvSpPr>
                <a:spLocks noChangeShapeType="1"/>
              </p:cNvSpPr>
              <p:nvPr>
                <p:custDataLst>
                  <p:tags r:id="rId163"/>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6559" name="Line 226"/>
              <p:cNvSpPr>
                <a:spLocks noChangeShapeType="1"/>
              </p:cNvSpPr>
              <p:nvPr>
                <p:custDataLst>
                  <p:tags r:id="rId164"/>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6560" name="Line 227"/>
              <p:cNvSpPr>
                <a:spLocks noChangeShapeType="1"/>
              </p:cNvSpPr>
              <p:nvPr>
                <p:custDataLst>
                  <p:tags r:id="rId165"/>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205" name="Group 204"/>
          <p:cNvGrpSpPr/>
          <p:nvPr/>
        </p:nvGrpSpPr>
        <p:grpSpPr>
          <a:xfrm>
            <a:off x="5330825" y="1901825"/>
            <a:ext cx="1406525" cy="457200"/>
            <a:chOff x="5330825" y="1901825"/>
            <a:chExt cx="1406525" cy="457200"/>
          </a:xfrm>
        </p:grpSpPr>
        <p:sp>
          <p:nvSpPr>
            <p:cNvPr id="441382" name="Line 38"/>
            <p:cNvSpPr>
              <a:spLocks noChangeShapeType="1"/>
            </p:cNvSpPr>
            <p:nvPr>
              <p:custDataLst>
                <p:tags r:id="rId155"/>
              </p:custDataLst>
            </p:nvPr>
          </p:nvSpPr>
          <p:spPr bwMode="auto">
            <a:xfrm>
              <a:off x="5365750" y="2359025"/>
              <a:ext cx="1371600" cy="0"/>
            </a:xfrm>
            <a:prstGeom prst="line">
              <a:avLst/>
            </a:prstGeom>
            <a:noFill/>
            <a:ln w="12700">
              <a:solidFill>
                <a:schemeClr val="tx1"/>
              </a:solidFill>
              <a:round/>
              <a:headEnd/>
              <a:tailEnd type="stealth" w="lg" len="lg"/>
            </a:ln>
          </p:spPr>
          <p:txBody>
            <a:bodyPr wrap="none" anchor="ctr"/>
            <a:lstStyle/>
            <a:p>
              <a:endParaRPr lang="en-US"/>
            </a:p>
          </p:txBody>
        </p:sp>
        <p:sp>
          <p:nvSpPr>
            <p:cNvPr id="441750" name="Text Box 406"/>
            <p:cNvSpPr txBox="1">
              <a:spLocks noChangeArrowheads="1"/>
            </p:cNvSpPr>
            <p:nvPr>
              <p:custDataLst>
                <p:tags r:id="rId156"/>
              </p:custDataLst>
            </p:nvPr>
          </p:nvSpPr>
          <p:spPr bwMode="auto">
            <a:xfrm>
              <a:off x="5330825" y="1901825"/>
              <a:ext cx="1385888" cy="457200"/>
            </a:xfrm>
            <a:prstGeom prst="rect">
              <a:avLst/>
            </a:prstGeom>
            <a:noFill/>
            <a:ln w="9525">
              <a:noFill/>
              <a:miter lim="800000"/>
              <a:headEnd/>
              <a:tailEnd/>
            </a:ln>
          </p:spPr>
          <p:txBody>
            <a:bodyPr wrap="none">
              <a:spAutoFit/>
            </a:bodyPr>
            <a:lstStyle/>
            <a:p>
              <a:pPr algn="l"/>
              <a:r>
                <a:rPr lang="en-US" sz="2400">
                  <a:solidFill>
                    <a:schemeClr val="tx1"/>
                  </a:solidFill>
                </a:rPr>
                <a:t>Insert(</a:t>
              </a:r>
              <a:r>
                <a:rPr lang="en-US" sz="2400"/>
                <a:t>36</a:t>
              </a:r>
              <a:r>
                <a:rPr lang="en-US" sz="2400">
                  <a:solidFill>
                    <a:schemeClr val="tx1"/>
                  </a:solidFill>
                </a:rPr>
                <a:t>)</a:t>
              </a:r>
            </a:p>
          </p:txBody>
        </p:sp>
      </p:grpSp>
      <p:sp>
        <p:nvSpPr>
          <p:cNvPr id="441795" name="Line 451"/>
          <p:cNvSpPr>
            <a:spLocks noChangeShapeType="1"/>
          </p:cNvSpPr>
          <p:nvPr>
            <p:custDataLst>
              <p:tags r:id="rId16"/>
            </p:custDataLst>
          </p:nvPr>
        </p:nvSpPr>
        <p:spPr bwMode="auto">
          <a:xfrm flipH="1">
            <a:off x="6937374" y="3429000"/>
            <a:ext cx="377825" cy="1344613"/>
          </a:xfrm>
          <a:prstGeom prst="line">
            <a:avLst/>
          </a:prstGeom>
          <a:noFill/>
          <a:ln w="12700">
            <a:solidFill>
              <a:schemeClr val="tx1"/>
            </a:solidFill>
            <a:round/>
            <a:headEnd/>
            <a:tailEnd type="stealth" w="lg" len="lg"/>
          </a:ln>
        </p:spPr>
        <p:txBody>
          <a:bodyPr wrap="none" anchor="ctr"/>
          <a:lstStyle/>
          <a:p>
            <a:endParaRPr lang="en-US"/>
          </a:p>
        </p:txBody>
      </p:sp>
      <p:sp>
        <p:nvSpPr>
          <p:cNvPr id="441796" name="Text Box 452"/>
          <p:cNvSpPr txBox="1">
            <a:spLocks noChangeArrowheads="1"/>
          </p:cNvSpPr>
          <p:nvPr>
            <p:custDataLst>
              <p:tags r:id="rId17"/>
            </p:custDataLst>
          </p:nvPr>
        </p:nvSpPr>
        <p:spPr bwMode="auto">
          <a:xfrm>
            <a:off x="7350125" y="4141788"/>
            <a:ext cx="1385888" cy="457200"/>
          </a:xfrm>
          <a:prstGeom prst="rect">
            <a:avLst/>
          </a:prstGeom>
          <a:noFill/>
          <a:ln w="9525">
            <a:noFill/>
            <a:miter lim="800000"/>
            <a:headEnd/>
            <a:tailEnd/>
          </a:ln>
        </p:spPr>
        <p:txBody>
          <a:bodyPr wrap="none">
            <a:spAutoFit/>
          </a:bodyPr>
          <a:lstStyle/>
          <a:p>
            <a:pPr algn="l"/>
            <a:r>
              <a:rPr lang="en-US" sz="2400">
                <a:solidFill>
                  <a:schemeClr val="tx1"/>
                </a:solidFill>
              </a:rPr>
              <a:t>Insert(</a:t>
            </a:r>
            <a:r>
              <a:rPr lang="en-US" sz="2400"/>
              <a:t>15</a:t>
            </a:r>
            <a:r>
              <a:rPr lang="en-US" sz="2400">
                <a:solidFill>
                  <a:schemeClr val="tx1"/>
                </a:solidFill>
              </a:rPr>
              <a:t>)</a:t>
            </a:r>
          </a:p>
        </p:txBody>
      </p:sp>
      <p:sp>
        <p:nvSpPr>
          <p:cNvPr id="16452" name="Text Box 461"/>
          <p:cNvSpPr txBox="1">
            <a:spLocks noChangeArrowheads="1"/>
          </p:cNvSpPr>
          <p:nvPr>
            <p:custDataLst>
              <p:tags r:id="rId18"/>
            </p:custDataLst>
          </p:nvPr>
        </p:nvSpPr>
        <p:spPr bwMode="auto">
          <a:xfrm>
            <a:off x="228600" y="5715000"/>
            <a:ext cx="1685925" cy="366713"/>
          </a:xfrm>
          <a:prstGeom prst="rect">
            <a:avLst/>
          </a:prstGeom>
          <a:noFill/>
          <a:ln w="9525">
            <a:noFill/>
            <a:miter lim="800000"/>
            <a:headEnd/>
            <a:tailEnd/>
          </a:ln>
        </p:spPr>
        <p:txBody>
          <a:bodyPr wrap="none">
            <a:spAutoFit/>
          </a:bodyPr>
          <a:lstStyle/>
          <a:p>
            <a:r>
              <a:rPr lang="en-US" sz="1800" b="1" i="1" dirty="0">
                <a:solidFill>
                  <a:schemeClr val="tx1"/>
                </a:solidFill>
                <a:latin typeface="Courier New" pitchFamily="49" charset="0"/>
              </a:rPr>
              <a:t>M</a:t>
            </a:r>
            <a:r>
              <a:rPr lang="en-US" sz="1800" b="1" dirty="0">
                <a:solidFill>
                  <a:schemeClr val="tx1"/>
                </a:solidFill>
                <a:latin typeface="Courier New" pitchFamily="49" charset="0"/>
              </a:rPr>
              <a:t> = 3 </a:t>
            </a:r>
            <a:r>
              <a:rPr lang="en-US" sz="1800" b="1" i="1" dirty="0">
                <a:solidFill>
                  <a:srgbClr val="339933"/>
                </a:solidFill>
                <a:latin typeface="Courier New" pitchFamily="49" charset="0"/>
              </a:rPr>
              <a:t>L</a:t>
            </a:r>
            <a:r>
              <a:rPr lang="en-US" sz="1800" b="1" dirty="0">
                <a:solidFill>
                  <a:srgbClr val="339933"/>
                </a:solidFill>
                <a:latin typeface="Courier New" pitchFamily="49" charset="0"/>
              </a:rPr>
              <a:t> = 3</a:t>
            </a:r>
            <a:endParaRPr lang="en-US" dirty="0">
              <a:solidFill>
                <a:schemeClr val="tx1"/>
              </a:solidFill>
            </a:endParaRPr>
          </a:p>
        </p:txBody>
      </p:sp>
      <p:grpSp>
        <p:nvGrpSpPr>
          <p:cNvPr id="201" name="Group 200"/>
          <p:cNvGrpSpPr/>
          <p:nvPr/>
        </p:nvGrpSpPr>
        <p:grpSpPr>
          <a:xfrm>
            <a:off x="3733800" y="609600"/>
            <a:ext cx="1749425" cy="2617788"/>
            <a:chOff x="3733800" y="609600"/>
            <a:chExt cx="1749425" cy="2617788"/>
          </a:xfrm>
        </p:grpSpPr>
        <p:cxnSp>
          <p:nvCxnSpPr>
            <p:cNvPr id="441572" name="AutoShape 228"/>
            <p:cNvCxnSpPr>
              <a:cxnSpLocks noChangeShapeType="1"/>
              <a:stCxn id="16528" idx="1"/>
              <a:endCxn id="441574" idx="0"/>
            </p:cNvCxnSpPr>
            <p:nvPr>
              <p:custDataLst>
                <p:tags r:id="rId114"/>
              </p:custDataLst>
            </p:nvPr>
          </p:nvCxnSpPr>
          <p:spPr bwMode="auto">
            <a:xfrm flipH="1">
              <a:off x="4010025" y="1160463"/>
              <a:ext cx="60325" cy="414337"/>
            </a:xfrm>
            <a:prstGeom prst="straightConnector1">
              <a:avLst/>
            </a:prstGeom>
            <a:noFill/>
            <a:ln w="12700">
              <a:solidFill>
                <a:schemeClr val="tx1"/>
              </a:solidFill>
              <a:round/>
              <a:headEnd/>
              <a:tailEnd type="stealth" w="lg" len="lg"/>
            </a:ln>
          </p:spPr>
        </p:cxnSp>
        <p:cxnSp>
          <p:nvCxnSpPr>
            <p:cNvPr id="441573" name="AutoShape 229"/>
            <p:cNvCxnSpPr>
              <a:cxnSpLocks noChangeShapeType="1"/>
              <a:stCxn id="16547" idx="0"/>
              <a:endCxn id="441577" idx="0"/>
            </p:cNvCxnSpPr>
            <p:nvPr>
              <p:custDataLst>
                <p:tags r:id="rId115"/>
              </p:custDataLst>
            </p:nvPr>
          </p:nvCxnSpPr>
          <p:spPr bwMode="auto">
            <a:xfrm>
              <a:off x="4738688" y="1160463"/>
              <a:ext cx="15875" cy="414337"/>
            </a:xfrm>
            <a:prstGeom prst="straightConnector1">
              <a:avLst/>
            </a:prstGeom>
            <a:noFill/>
            <a:ln w="12700">
              <a:solidFill>
                <a:schemeClr val="tx1"/>
              </a:solidFill>
              <a:round/>
              <a:headEnd/>
              <a:tailEnd type="stealth" w="lg" len="lg"/>
            </a:ln>
          </p:spPr>
        </p:cxnSp>
        <p:sp>
          <p:nvSpPr>
            <p:cNvPr id="441574" name="Rectangle 230"/>
            <p:cNvSpPr>
              <a:spLocks noChangeArrowheads="1"/>
            </p:cNvSpPr>
            <p:nvPr>
              <p:custDataLst>
                <p:tags r:id="rId116"/>
              </p:custDataLst>
            </p:nvPr>
          </p:nvSpPr>
          <p:spPr bwMode="auto">
            <a:xfrm>
              <a:off x="3733800" y="1574800"/>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441575" name="Rectangle 231"/>
            <p:cNvSpPr>
              <a:spLocks noChangeArrowheads="1"/>
            </p:cNvSpPr>
            <p:nvPr>
              <p:custDataLst>
                <p:tags r:id="rId117"/>
              </p:custDataLst>
            </p:nvPr>
          </p:nvSpPr>
          <p:spPr bwMode="auto">
            <a:xfrm>
              <a:off x="3733800" y="2125663"/>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14</a:t>
              </a:r>
            </a:p>
          </p:txBody>
        </p:sp>
        <p:sp>
          <p:nvSpPr>
            <p:cNvPr id="441576" name="Rectangle 232"/>
            <p:cNvSpPr>
              <a:spLocks noChangeArrowheads="1"/>
            </p:cNvSpPr>
            <p:nvPr>
              <p:custDataLst>
                <p:tags r:id="rId118"/>
              </p:custDataLst>
            </p:nvPr>
          </p:nvSpPr>
          <p:spPr bwMode="auto">
            <a:xfrm>
              <a:off x="3733800" y="2676525"/>
              <a:ext cx="550863"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441577" name="Rectangle 233"/>
            <p:cNvSpPr>
              <a:spLocks noChangeArrowheads="1"/>
            </p:cNvSpPr>
            <p:nvPr>
              <p:custDataLst>
                <p:tags r:id="rId119"/>
              </p:custDataLst>
            </p:nvPr>
          </p:nvSpPr>
          <p:spPr bwMode="auto">
            <a:xfrm>
              <a:off x="4478338" y="1574800"/>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sp>
          <p:nvSpPr>
            <p:cNvPr id="441578" name="Rectangle 234"/>
            <p:cNvSpPr>
              <a:spLocks noChangeArrowheads="1"/>
            </p:cNvSpPr>
            <p:nvPr>
              <p:custDataLst>
                <p:tags r:id="rId120"/>
              </p:custDataLst>
            </p:nvPr>
          </p:nvSpPr>
          <p:spPr bwMode="auto">
            <a:xfrm>
              <a:off x="4478338" y="2125663"/>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30</a:t>
              </a:r>
            </a:p>
          </p:txBody>
        </p:sp>
        <p:sp>
          <p:nvSpPr>
            <p:cNvPr id="441579" name="Rectangle 235"/>
            <p:cNvSpPr>
              <a:spLocks noChangeArrowheads="1"/>
            </p:cNvSpPr>
            <p:nvPr>
              <p:custDataLst>
                <p:tags r:id="rId121"/>
              </p:custDataLst>
            </p:nvPr>
          </p:nvSpPr>
          <p:spPr bwMode="auto">
            <a:xfrm>
              <a:off x="4478338" y="2676525"/>
              <a:ext cx="550862"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441580" name="Rectangle 236"/>
            <p:cNvSpPr>
              <a:spLocks noChangeArrowheads="1"/>
            </p:cNvSpPr>
            <p:nvPr>
              <p:custDataLst>
                <p:tags r:id="rId122"/>
              </p:custDataLst>
            </p:nvPr>
          </p:nvSpPr>
          <p:spPr bwMode="auto">
            <a:xfrm>
              <a:off x="4146550" y="609600"/>
              <a:ext cx="550863" cy="550863"/>
            </a:xfrm>
            <a:prstGeom prst="rect">
              <a:avLst/>
            </a:prstGeom>
            <a:noFill/>
            <a:ln w="12700">
              <a:solidFill>
                <a:schemeClr val="tx1"/>
              </a:solidFill>
              <a:miter lim="800000"/>
              <a:headEnd/>
              <a:tailEnd/>
            </a:ln>
          </p:spPr>
          <p:txBody>
            <a:bodyPr wrap="none" anchor="ctr"/>
            <a:lstStyle/>
            <a:p>
              <a:r>
                <a:rPr lang="en-US" sz="2400" b="1">
                  <a:solidFill>
                    <a:schemeClr val="tx1"/>
                  </a:solidFill>
                </a:rPr>
                <a:t>18</a:t>
              </a:r>
            </a:p>
          </p:txBody>
        </p:sp>
        <p:grpSp>
          <p:nvGrpSpPr>
            <p:cNvPr id="8" name="Group 237"/>
            <p:cNvGrpSpPr>
              <a:grpSpLocks/>
            </p:cNvGrpSpPr>
            <p:nvPr>
              <p:custDataLst>
                <p:tags r:id="rId123"/>
              </p:custDataLst>
            </p:nvPr>
          </p:nvGrpSpPr>
          <p:grpSpPr bwMode="auto">
            <a:xfrm>
              <a:off x="4662488" y="609600"/>
              <a:ext cx="152400" cy="550863"/>
              <a:chOff x="4272" y="2400"/>
              <a:chExt cx="192" cy="192"/>
            </a:xfrm>
          </p:grpSpPr>
          <p:sp>
            <p:nvSpPr>
              <p:cNvPr id="16541" name="Rectangle 238"/>
              <p:cNvSpPr>
                <a:spLocks noChangeArrowheads="1"/>
              </p:cNvSpPr>
              <p:nvPr>
                <p:custDataLst>
                  <p:tags r:id="rId146"/>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9" name="Group 239"/>
              <p:cNvGrpSpPr>
                <a:grpSpLocks/>
              </p:cNvGrpSpPr>
              <p:nvPr/>
            </p:nvGrpSpPr>
            <p:grpSpPr bwMode="auto">
              <a:xfrm>
                <a:off x="4272" y="2400"/>
                <a:ext cx="192" cy="192"/>
                <a:chOff x="4414" y="2400"/>
                <a:chExt cx="192" cy="192"/>
              </a:xfrm>
            </p:grpSpPr>
            <p:sp>
              <p:nvSpPr>
                <p:cNvPr id="16543" name="Line 240"/>
                <p:cNvSpPr>
                  <a:spLocks noChangeShapeType="1"/>
                </p:cNvSpPr>
                <p:nvPr>
                  <p:custDataLst>
                    <p:tags r:id="rId147"/>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6544" name="Line 241"/>
                <p:cNvSpPr>
                  <a:spLocks noChangeShapeType="1"/>
                </p:cNvSpPr>
                <p:nvPr>
                  <p:custDataLst>
                    <p:tags r:id="rId148"/>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6545" name="Line 242"/>
                <p:cNvSpPr>
                  <a:spLocks noChangeShapeType="1"/>
                </p:cNvSpPr>
                <p:nvPr>
                  <p:custDataLst>
                    <p:tags r:id="rId149"/>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6546" name="Line 243"/>
                <p:cNvSpPr>
                  <a:spLocks noChangeShapeType="1"/>
                </p:cNvSpPr>
                <p:nvPr>
                  <p:custDataLst>
                    <p:tags r:id="rId150"/>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6547" name="Line 244"/>
                <p:cNvSpPr>
                  <a:spLocks noChangeShapeType="1"/>
                </p:cNvSpPr>
                <p:nvPr>
                  <p:custDataLst>
                    <p:tags r:id="rId151"/>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6548" name="Line 245"/>
                <p:cNvSpPr>
                  <a:spLocks noChangeShapeType="1"/>
                </p:cNvSpPr>
                <p:nvPr>
                  <p:custDataLst>
                    <p:tags r:id="rId152"/>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6549" name="Line 246"/>
                <p:cNvSpPr>
                  <a:spLocks noChangeShapeType="1"/>
                </p:cNvSpPr>
                <p:nvPr>
                  <p:custDataLst>
                    <p:tags r:id="rId153"/>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6550" name="Line 247"/>
                <p:cNvSpPr>
                  <a:spLocks noChangeShapeType="1"/>
                </p:cNvSpPr>
                <p:nvPr>
                  <p:custDataLst>
                    <p:tags r:id="rId154"/>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441592" name="Rectangle 248"/>
            <p:cNvSpPr>
              <a:spLocks noChangeArrowheads="1"/>
            </p:cNvSpPr>
            <p:nvPr>
              <p:custDataLst>
                <p:tags r:id="rId124"/>
              </p:custDataLst>
            </p:nvPr>
          </p:nvSpPr>
          <p:spPr bwMode="auto">
            <a:xfrm>
              <a:off x="4814888" y="609600"/>
              <a:ext cx="550862" cy="550863"/>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10" name="Group 249"/>
            <p:cNvGrpSpPr>
              <a:grpSpLocks/>
            </p:cNvGrpSpPr>
            <p:nvPr>
              <p:custDataLst>
                <p:tags r:id="rId125"/>
              </p:custDataLst>
            </p:nvPr>
          </p:nvGrpSpPr>
          <p:grpSpPr bwMode="auto">
            <a:xfrm>
              <a:off x="5330825" y="609600"/>
              <a:ext cx="152400" cy="550863"/>
              <a:chOff x="4272" y="2400"/>
              <a:chExt cx="192" cy="192"/>
            </a:xfrm>
          </p:grpSpPr>
          <p:sp>
            <p:nvSpPr>
              <p:cNvPr id="16531" name="Rectangle 250"/>
              <p:cNvSpPr>
                <a:spLocks noChangeArrowheads="1"/>
              </p:cNvSpPr>
              <p:nvPr>
                <p:custDataLst>
                  <p:tags r:id="rId137"/>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1" name="Group 251"/>
              <p:cNvGrpSpPr>
                <a:grpSpLocks/>
              </p:cNvGrpSpPr>
              <p:nvPr/>
            </p:nvGrpSpPr>
            <p:grpSpPr bwMode="auto">
              <a:xfrm>
                <a:off x="4272" y="2400"/>
                <a:ext cx="192" cy="192"/>
                <a:chOff x="4414" y="2400"/>
                <a:chExt cx="192" cy="192"/>
              </a:xfrm>
            </p:grpSpPr>
            <p:sp>
              <p:nvSpPr>
                <p:cNvPr id="16533" name="Line 252"/>
                <p:cNvSpPr>
                  <a:spLocks noChangeShapeType="1"/>
                </p:cNvSpPr>
                <p:nvPr>
                  <p:custDataLst>
                    <p:tags r:id="rId138"/>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6534" name="Line 253"/>
                <p:cNvSpPr>
                  <a:spLocks noChangeShapeType="1"/>
                </p:cNvSpPr>
                <p:nvPr>
                  <p:custDataLst>
                    <p:tags r:id="rId139"/>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6535" name="Line 254"/>
                <p:cNvSpPr>
                  <a:spLocks noChangeShapeType="1"/>
                </p:cNvSpPr>
                <p:nvPr>
                  <p:custDataLst>
                    <p:tags r:id="rId140"/>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6536" name="Line 255"/>
                <p:cNvSpPr>
                  <a:spLocks noChangeShapeType="1"/>
                </p:cNvSpPr>
                <p:nvPr>
                  <p:custDataLst>
                    <p:tags r:id="rId141"/>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6537" name="Line 256"/>
                <p:cNvSpPr>
                  <a:spLocks noChangeShapeType="1"/>
                </p:cNvSpPr>
                <p:nvPr>
                  <p:custDataLst>
                    <p:tags r:id="rId142"/>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6538" name="Line 257"/>
                <p:cNvSpPr>
                  <a:spLocks noChangeShapeType="1"/>
                </p:cNvSpPr>
                <p:nvPr>
                  <p:custDataLst>
                    <p:tags r:id="rId143"/>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6539" name="Line 258"/>
                <p:cNvSpPr>
                  <a:spLocks noChangeShapeType="1"/>
                </p:cNvSpPr>
                <p:nvPr>
                  <p:custDataLst>
                    <p:tags r:id="rId144"/>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6540" name="Line 259"/>
                <p:cNvSpPr>
                  <a:spLocks noChangeShapeType="1"/>
                </p:cNvSpPr>
                <p:nvPr>
                  <p:custDataLst>
                    <p:tags r:id="rId145"/>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12" name="Group 260"/>
            <p:cNvGrpSpPr>
              <a:grpSpLocks/>
            </p:cNvGrpSpPr>
            <p:nvPr>
              <p:custDataLst>
                <p:tags r:id="rId126"/>
              </p:custDataLst>
            </p:nvPr>
          </p:nvGrpSpPr>
          <p:grpSpPr bwMode="auto">
            <a:xfrm>
              <a:off x="3994150" y="609600"/>
              <a:ext cx="152400" cy="550863"/>
              <a:chOff x="4272" y="2400"/>
              <a:chExt cx="192" cy="192"/>
            </a:xfrm>
          </p:grpSpPr>
          <p:sp>
            <p:nvSpPr>
              <p:cNvPr id="16521" name="Rectangle 261"/>
              <p:cNvSpPr>
                <a:spLocks noChangeArrowheads="1"/>
              </p:cNvSpPr>
              <p:nvPr>
                <p:custDataLst>
                  <p:tags r:id="rId128"/>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3" name="Group 262"/>
              <p:cNvGrpSpPr>
                <a:grpSpLocks/>
              </p:cNvGrpSpPr>
              <p:nvPr/>
            </p:nvGrpSpPr>
            <p:grpSpPr bwMode="auto">
              <a:xfrm>
                <a:off x="4272" y="2400"/>
                <a:ext cx="192" cy="192"/>
                <a:chOff x="4414" y="2400"/>
                <a:chExt cx="192" cy="192"/>
              </a:xfrm>
            </p:grpSpPr>
            <p:sp>
              <p:nvSpPr>
                <p:cNvPr id="16523" name="Line 263"/>
                <p:cNvSpPr>
                  <a:spLocks noChangeShapeType="1"/>
                </p:cNvSpPr>
                <p:nvPr>
                  <p:custDataLst>
                    <p:tags r:id="rId129"/>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6524" name="Line 264"/>
                <p:cNvSpPr>
                  <a:spLocks noChangeShapeType="1"/>
                </p:cNvSpPr>
                <p:nvPr>
                  <p:custDataLst>
                    <p:tags r:id="rId130"/>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6525" name="Line 265"/>
                <p:cNvSpPr>
                  <a:spLocks noChangeShapeType="1"/>
                </p:cNvSpPr>
                <p:nvPr>
                  <p:custDataLst>
                    <p:tags r:id="rId131"/>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6526" name="Line 266"/>
                <p:cNvSpPr>
                  <a:spLocks noChangeShapeType="1"/>
                </p:cNvSpPr>
                <p:nvPr>
                  <p:custDataLst>
                    <p:tags r:id="rId132"/>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6527" name="Line 267"/>
                <p:cNvSpPr>
                  <a:spLocks noChangeShapeType="1"/>
                </p:cNvSpPr>
                <p:nvPr>
                  <p:custDataLst>
                    <p:tags r:id="rId133"/>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6528" name="Line 268"/>
                <p:cNvSpPr>
                  <a:spLocks noChangeShapeType="1"/>
                </p:cNvSpPr>
                <p:nvPr>
                  <p:custDataLst>
                    <p:tags r:id="rId134"/>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6529" name="Line 269"/>
                <p:cNvSpPr>
                  <a:spLocks noChangeShapeType="1"/>
                </p:cNvSpPr>
                <p:nvPr>
                  <p:custDataLst>
                    <p:tags r:id="rId135"/>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6530" name="Line 270"/>
                <p:cNvSpPr>
                  <a:spLocks noChangeShapeType="1"/>
                </p:cNvSpPr>
                <p:nvPr>
                  <p:custDataLst>
                    <p:tags r:id="rId136"/>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190" name="Rectangle 234"/>
            <p:cNvSpPr>
              <a:spLocks noChangeArrowheads="1"/>
            </p:cNvSpPr>
            <p:nvPr>
              <p:custDataLst>
                <p:tags r:id="rId127"/>
              </p:custDataLst>
            </p:nvPr>
          </p:nvSpPr>
          <p:spPr bwMode="auto">
            <a:xfrm>
              <a:off x="4478338" y="2667000"/>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32</a:t>
              </a:r>
            </a:p>
          </p:txBody>
        </p:sp>
      </p:grpSp>
      <p:grpSp>
        <p:nvGrpSpPr>
          <p:cNvPr id="202" name="Group 201"/>
          <p:cNvGrpSpPr/>
          <p:nvPr/>
        </p:nvGrpSpPr>
        <p:grpSpPr>
          <a:xfrm>
            <a:off x="6937375" y="609600"/>
            <a:ext cx="2030413" cy="2617788"/>
            <a:chOff x="6937375" y="609600"/>
            <a:chExt cx="2030413" cy="2617788"/>
          </a:xfrm>
        </p:grpSpPr>
        <p:cxnSp>
          <p:nvCxnSpPr>
            <p:cNvPr id="441707" name="AutoShape 363"/>
            <p:cNvCxnSpPr>
              <a:cxnSpLocks noChangeShapeType="1"/>
              <a:stCxn id="16498" idx="1"/>
              <a:endCxn id="441709" idx="0"/>
            </p:cNvCxnSpPr>
            <p:nvPr>
              <p:custDataLst>
                <p:tags r:id="rId67"/>
              </p:custDataLst>
            </p:nvPr>
          </p:nvCxnSpPr>
          <p:spPr bwMode="auto">
            <a:xfrm flipH="1">
              <a:off x="7213600" y="1160463"/>
              <a:ext cx="60325" cy="414337"/>
            </a:xfrm>
            <a:prstGeom prst="straightConnector1">
              <a:avLst/>
            </a:prstGeom>
            <a:noFill/>
            <a:ln w="12700">
              <a:solidFill>
                <a:schemeClr val="tx1"/>
              </a:solidFill>
              <a:round/>
              <a:headEnd/>
              <a:tailEnd type="stealth" w="lg" len="lg"/>
            </a:ln>
          </p:spPr>
        </p:cxnSp>
        <p:cxnSp>
          <p:nvCxnSpPr>
            <p:cNvPr id="441708" name="AutoShape 364"/>
            <p:cNvCxnSpPr>
              <a:cxnSpLocks noChangeShapeType="1"/>
              <a:stCxn id="16517" idx="0"/>
              <a:endCxn id="441712" idx="0"/>
            </p:cNvCxnSpPr>
            <p:nvPr>
              <p:custDataLst>
                <p:tags r:id="rId68"/>
              </p:custDataLst>
            </p:nvPr>
          </p:nvCxnSpPr>
          <p:spPr bwMode="auto">
            <a:xfrm>
              <a:off x="7942263" y="1160463"/>
              <a:ext cx="15875" cy="414337"/>
            </a:xfrm>
            <a:prstGeom prst="straightConnector1">
              <a:avLst/>
            </a:prstGeom>
            <a:noFill/>
            <a:ln w="12700">
              <a:solidFill>
                <a:schemeClr val="tx1"/>
              </a:solidFill>
              <a:round/>
              <a:headEnd/>
              <a:tailEnd type="stealth" w="lg" len="lg"/>
            </a:ln>
          </p:spPr>
        </p:cxnSp>
        <p:sp>
          <p:nvSpPr>
            <p:cNvPr id="441709" name="Rectangle 365"/>
            <p:cNvSpPr>
              <a:spLocks noChangeArrowheads="1"/>
            </p:cNvSpPr>
            <p:nvPr>
              <p:custDataLst>
                <p:tags r:id="rId69"/>
              </p:custDataLst>
            </p:nvPr>
          </p:nvSpPr>
          <p:spPr bwMode="auto">
            <a:xfrm>
              <a:off x="6937375" y="1574800"/>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441710" name="Rectangle 366"/>
            <p:cNvSpPr>
              <a:spLocks noChangeArrowheads="1"/>
            </p:cNvSpPr>
            <p:nvPr>
              <p:custDataLst>
                <p:tags r:id="rId70"/>
              </p:custDataLst>
            </p:nvPr>
          </p:nvSpPr>
          <p:spPr bwMode="auto">
            <a:xfrm>
              <a:off x="6937375" y="2125663"/>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14</a:t>
              </a:r>
            </a:p>
          </p:txBody>
        </p:sp>
        <p:sp>
          <p:nvSpPr>
            <p:cNvPr id="441711" name="Rectangle 367"/>
            <p:cNvSpPr>
              <a:spLocks noChangeArrowheads="1"/>
            </p:cNvSpPr>
            <p:nvPr>
              <p:custDataLst>
                <p:tags r:id="rId71"/>
              </p:custDataLst>
            </p:nvPr>
          </p:nvSpPr>
          <p:spPr bwMode="auto">
            <a:xfrm>
              <a:off x="6937375" y="2676525"/>
              <a:ext cx="550863"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441712" name="Rectangle 368"/>
            <p:cNvSpPr>
              <a:spLocks noChangeArrowheads="1"/>
            </p:cNvSpPr>
            <p:nvPr>
              <p:custDataLst>
                <p:tags r:id="rId72"/>
              </p:custDataLst>
            </p:nvPr>
          </p:nvSpPr>
          <p:spPr bwMode="auto">
            <a:xfrm>
              <a:off x="7681913" y="1574800"/>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sp>
          <p:nvSpPr>
            <p:cNvPr id="441713" name="Rectangle 369"/>
            <p:cNvSpPr>
              <a:spLocks noChangeArrowheads="1"/>
            </p:cNvSpPr>
            <p:nvPr>
              <p:custDataLst>
                <p:tags r:id="rId73"/>
              </p:custDataLst>
            </p:nvPr>
          </p:nvSpPr>
          <p:spPr bwMode="auto">
            <a:xfrm>
              <a:off x="7681913" y="2125663"/>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30</a:t>
              </a:r>
            </a:p>
          </p:txBody>
        </p:sp>
        <p:sp>
          <p:nvSpPr>
            <p:cNvPr id="441714" name="Rectangle 370"/>
            <p:cNvSpPr>
              <a:spLocks noChangeArrowheads="1"/>
            </p:cNvSpPr>
            <p:nvPr>
              <p:custDataLst>
                <p:tags r:id="rId74"/>
              </p:custDataLst>
            </p:nvPr>
          </p:nvSpPr>
          <p:spPr bwMode="auto">
            <a:xfrm>
              <a:off x="7681913" y="2676525"/>
              <a:ext cx="550862"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441715" name="Rectangle 371"/>
            <p:cNvSpPr>
              <a:spLocks noChangeArrowheads="1"/>
            </p:cNvSpPr>
            <p:nvPr>
              <p:custDataLst>
                <p:tags r:id="rId75"/>
              </p:custDataLst>
            </p:nvPr>
          </p:nvSpPr>
          <p:spPr bwMode="auto">
            <a:xfrm>
              <a:off x="7350125" y="609600"/>
              <a:ext cx="550863" cy="550863"/>
            </a:xfrm>
            <a:prstGeom prst="rect">
              <a:avLst/>
            </a:prstGeom>
            <a:noFill/>
            <a:ln w="12700">
              <a:solidFill>
                <a:schemeClr val="tx1"/>
              </a:solidFill>
              <a:miter lim="800000"/>
              <a:headEnd/>
              <a:tailEnd/>
            </a:ln>
          </p:spPr>
          <p:txBody>
            <a:bodyPr wrap="none" anchor="ctr"/>
            <a:lstStyle/>
            <a:p>
              <a:r>
                <a:rPr lang="en-US" sz="2400" b="1">
                  <a:solidFill>
                    <a:schemeClr val="tx1"/>
                  </a:solidFill>
                </a:rPr>
                <a:t>18</a:t>
              </a:r>
            </a:p>
          </p:txBody>
        </p:sp>
        <p:grpSp>
          <p:nvGrpSpPr>
            <p:cNvPr id="14" name="Group 372"/>
            <p:cNvGrpSpPr>
              <a:grpSpLocks/>
            </p:cNvGrpSpPr>
            <p:nvPr>
              <p:custDataLst>
                <p:tags r:id="rId76"/>
              </p:custDataLst>
            </p:nvPr>
          </p:nvGrpSpPr>
          <p:grpSpPr bwMode="auto">
            <a:xfrm>
              <a:off x="7866063" y="609600"/>
              <a:ext cx="152400" cy="550863"/>
              <a:chOff x="4272" y="2400"/>
              <a:chExt cx="192" cy="192"/>
            </a:xfrm>
          </p:grpSpPr>
          <p:sp>
            <p:nvSpPr>
              <p:cNvPr id="16511" name="Rectangle 373"/>
              <p:cNvSpPr>
                <a:spLocks noChangeArrowheads="1"/>
              </p:cNvSpPr>
              <p:nvPr>
                <p:custDataLst>
                  <p:tags r:id="rId105"/>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5" name="Group 374"/>
              <p:cNvGrpSpPr>
                <a:grpSpLocks/>
              </p:cNvGrpSpPr>
              <p:nvPr/>
            </p:nvGrpSpPr>
            <p:grpSpPr bwMode="auto">
              <a:xfrm>
                <a:off x="4272" y="2400"/>
                <a:ext cx="192" cy="192"/>
                <a:chOff x="4414" y="2400"/>
                <a:chExt cx="192" cy="192"/>
              </a:xfrm>
            </p:grpSpPr>
            <p:sp>
              <p:nvSpPr>
                <p:cNvPr id="16513" name="Line 375"/>
                <p:cNvSpPr>
                  <a:spLocks noChangeShapeType="1"/>
                </p:cNvSpPr>
                <p:nvPr>
                  <p:custDataLst>
                    <p:tags r:id="rId106"/>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6514" name="Line 376"/>
                <p:cNvSpPr>
                  <a:spLocks noChangeShapeType="1"/>
                </p:cNvSpPr>
                <p:nvPr>
                  <p:custDataLst>
                    <p:tags r:id="rId107"/>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6515" name="Line 377"/>
                <p:cNvSpPr>
                  <a:spLocks noChangeShapeType="1"/>
                </p:cNvSpPr>
                <p:nvPr>
                  <p:custDataLst>
                    <p:tags r:id="rId108"/>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6516" name="Line 378"/>
                <p:cNvSpPr>
                  <a:spLocks noChangeShapeType="1"/>
                </p:cNvSpPr>
                <p:nvPr>
                  <p:custDataLst>
                    <p:tags r:id="rId109"/>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6517" name="Line 379"/>
                <p:cNvSpPr>
                  <a:spLocks noChangeShapeType="1"/>
                </p:cNvSpPr>
                <p:nvPr>
                  <p:custDataLst>
                    <p:tags r:id="rId110"/>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6518" name="Line 380"/>
                <p:cNvSpPr>
                  <a:spLocks noChangeShapeType="1"/>
                </p:cNvSpPr>
                <p:nvPr>
                  <p:custDataLst>
                    <p:tags r:id="rId111"/>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6519" name="Line 381"/>
                <p:cNvSpPr>
                  <a:spLocks noChangeShapeType="1"/>
                </p:cNvSpPr>
                <p:nvPr>
                  <p:custDataLst>
                    <p:tags r:id="rId112"/>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6520" name="Line 382"/>
                <p:cNvSpPr>
                  <a:spLocks noChangeShapeType="1"/>
                </p:cNvSpPr>
                <p:nvPr>
                  <p:custDataLst>
                    <p:tags r:id="rId113"/>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441727" name="Rectangle 383"/>
            <p:cNvSpPr>
              <a:spLocks noChangeArrowheads="1"/>
            </p:cNvSpPr>
            <p:nvPr>
              <p:custDataLst>
                <p:tags r:id="rId77"/>
              </p:custDataLst>
            </p:nvPr>
          </p:nvSpPr>
          <p:spPr bwMode="auto">
            <a:xfrm>
              <a:off x="8018463" y="609600"/>
              <a:ext cx="550862" cy="550863"/>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16" name="Group 384"/>
            <p:cNvGrpSpPr>
              <a:grpSpLocks/>
            </p:cNvGrpSpPr>
            <p:nvPr>
              <p:custDataLst>
                <p:tags r:id="rId78"/>
              </p:custDataLst>
            </p:nvPr>
          </p:nvGrpSpPr>
          <p:grpSpPr bwMode="auto">
            <a:xfrm>
              <a:off x="8534400" y="609600"/>
              <a:ext cx="152400" cy="550863"/>
              <a:chOff x="4272" y="2400"/>
              <a:chExt cx="192" cy="192"/>
            </a:xfrm>
          </p:grpSpPr>
          <p:sp>
            <p:nvSpPr>
              <p:cNvPr id="16501" name="Rectangle 385"/>
              <p:cNvSpPr>
                <a:spLocks noChangeArrowheads="1"/>
              </p:cNvSpPr>
              <p:nvPr>
                <p:custDataLst>
                  <p:tags r:id="rId96"/>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7" name="Group 386"/>
              <p:cNvGrpSpPr>
                <a:grpSpLocks/>
              </p:cNvGrpSpPr>
              <p:nvPr/>
            </p:nvGrpSpPr>
            <p:grpSpPr bwMode="auto">
              <a:xfrm>
                <a:off x="4272" y="2400"/>
                <a:ext cx="192" cy="192"/>
                <a:chOff x="4414" y="2400"/>
                <a:chExt cx="192" cy="192"/>
              </a:xfrm>
            </p:grpSpPr>
            <p:sp>
              <p:nvSpPr>
                <p:cNvPr id="16503" name="Line 387"/>
                <p:cNvSpPr>
                  <a:spLocks noChangeShapeType="1"/>
                </p:cNvSpPr>
                <p:nvPr>
                  <p:custDataLst>
                    <p:tags r:id="rId97"/>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6504" name="Line 388"/>
                <p:cNvSpPr>
                  <a:spLocks noChangeShapeType="1"/>
                </p:cNvSpPr>
                <p:nvPr>
                  <p:custDataLst>
                    <p:tags r:id="rId98"/>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6505" name="Line 389"/>
                <p:cNvSpPr>
                  <a:spLocks noChangeShapeType="1"/>
                </p:cNvSpPr>
                <p:nvPr>
                  <p:custDataLst>
                    <p:tags r:id="rId99"/>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6506" name="Line 390"/>
                <p:cNvSpPr>
                  <a:spLocks noChangeShapeType="1"/>
                </p:cNvSpPr>
                <p:nvPr>
                  <p:custDataLst>
                    <p:tags r:id="rId100"/>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6507" name="Line 391"/>
                <p:cNvSpPr>
                  <a:spLocks noChangeShapeType="1"/>
                </p:cNvSpPr>
                <p:nvPr>
                  <p:custDataLst>
                    <p:tags r:id="rId101"/>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6508" name="Line 392"/>
                <p:cNvSpPr>
                  <a:spLocks noChangeShapeType="1"/>
                </p:cNvSpPr>
                <p:nvPr>
                  <p:custDataLst>
                    <p:tags r:id="rId102"/>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6509" name="Line 393"/>
                <p:cNvSpPr>
                  <a:spLocks noChangeShapeType="1"/>
                </p:cNvSpPr>
                <p:nvPr>
                  <p:custDataLst>
                    <p:tags r:id="rId103"/>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6510" name="Line 394"/>
                <p:cNvSpPr>
                  <a:spLocks noChangeShapeType="1"/>
                </p:cNvSpPr>
                <p:nvPr>
                  <p:custDataLst>
                    <p:tags r:id="rId104"/>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18" name="Group 395"/>
            <p:cNvGrpSpPr>
              <a:grpSpLocks/>
            </p:cNvGrpSpPr>
            <p:nvPr>
              <p:custDataLst>
                <p:tags r:id="rId79"/>
              </p:custDataLst>
            </p:nvPr>
          </p:nvGrpSpPr>
          <p:grpSpPr bwMode="auto">
            <a:xfrm>
              <a:off x="7197725" y="609600"/>
              <a:ext cx="152400" cy="550863"/>
              <a:chOff x="4272" y="2400"/>
              <a:chExt cx="192" cy="192"/>
            </a:xfrm>
          </p:grpSpPr>
          <p:sp>
            <p:nvSpPr>
              <p:cNvPr id="16491" name="Rectangle 396"/>
              <p:cNvSpPr>
                <a:spLocks noChangeArrowheads="1"/>
              </p:cNvSpPr>
              <p:nvPr>
                <p:custDataLst>
                  <p:tags r:id="rId87"/>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9" name="Group 397"/>
              <p:cNvGrpSpPr>
                <a:grpSpLocks/>
              </p:cNvGrpSpPr>
              <p:nvPr/>
            </p:nvGrpSpPr>
            <p:grpSpPr bwMode="auto">
              <a:xfrm>
                <a:off x="4272" y="2400"/>
                <a:ext cx="192" cy="192"/>
                <a:chOff x="4414" y="2400"/>
                <a:chExt cx="192" cy="192"/>
              </a:xfrm>
            </p:grpSpPr>
            <p:sp>
              <p:nvSpPr>
                <p:cNvPr id="16493" name="Line 398"/>
                <p:cNvSpPr>
                  <a:spLocks noChangeShapeType="1"/>
                </p:cNvSpPr>
                <p:nvPr>
                  <p:custDataLst>
                    <p:tags r:id="rId88"/>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6494" name="Line 399"/>
                <p:cNvSpPr>
                  <a:spLocks noChangeShapeType="1"/>
                </p:cNvSpPr>
                <p:nvPr>
                  <p:custDataLst>
                    <p:tags r:id="rId89"/>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6495" name="Line 400"/>
                <p:cNvSpPr>
                  <a:spLocks noChangeShapeType="1"/>
                </p:cNvSpPr>
                <p:nvPr>
                  <p:custDataLst>
                    <p:tags r:id="rId90"/>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6496" name="Line 401"/>
                <p:cNvSpPr>
                  <a:spLocks noChangeShapeType="1"/>
                </p:cNvSpPr>
                <p:nvPr>
                  <p:custDataLst>
                    <p:tags r:id="rId91"/>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6497" name="Line 402"/>
                <p:cNvSpPr>
                  <a:spLocks noChangeShapeType="1"/>
                </p:cNvSpPr>
                <p:nvPr>
                  <p:custDataLst>
                    <p:tags r:id="rId92"/>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6498" name="Line 403"/>
                <p:cNvSpPr>
                  <a:spLocks noChangeShapeType="1"/>
                </p:cNvSpPr>
                <p:nvPr>
                  <p:custDataLst>
                    <p:tags r:id="rId93"/>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6499" name="Line 404"/>
                <p:cNvSpPr>
                  <a:spLocks noChangeShapeType="1"/>
                </p:cNvSpPr>
                <p:nvPr>
                  <p:custDataLst>
                    <p:tags r:id="rId94"/>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6500" name="Line 405"/>
                <p:cNvSpPr>
                  <a:spLocks noChangeShapeType="1"/>
                </p:cNvSpPr>
                <p:nvPr>
                  <p:custDataLst>
                    <p:tags r:id="rId95"/>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441797" name="Rectangle 453"/>
            <p:cNvSpPr>
              <a:spLocks noChangeArrowheads="1"/>
            </p:cNvSpPr>
            <p:nvPr>
              <p:custDataLst>
                <p:tags r:id="rId80"/>
              </p:custDataLst>
            </p:nvPr>
          </p:nvSpPr>
          <p:spPr bwMode="auto">
            <a:xfrm>
              <a:off x="8410575" y="1574800"/>
              <a:ext cx="550863"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441798" name="Rectangle 454"/>
            <p:cNvSpPr>
              <a:spLocks noChangeArrowheads="1"/>
            </p:cNvSpPr>
            <p:nvPr>
              <p:custDataLst>
                <p:tags r:id="rId81"/>
              </p:custDataLst>
            </p:nvPr>
          </p:nvSpPr>
          <p:spPr bwMode="auto">
            <a:xfrm>
              <a:off x="8410575" y="2125663"/>
              <a:ext cx="550863" cy="550862"/>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441799" name="Rectangle 455"/>
            <p:cNvSpPr>
              <a:spLocks noChangeArrowheads="1"/>
            </p:cNvSpPr>
            <p:nvPr>
              <p:custDataLst>
                <p:tags r:id="rId82"/>
              </p:custDataLst>
            </p:nvPr>
          </p:nvSpPr>
          <p:spPr bwMode="auto">
            <a:xfrm>
              <a:off x="8410575" y="2676525"/>
              <a:ext cx="550863"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cxnSp>
          <p:nvCxnSpPr>
            <p:cNvPr id="441800" name="AutoShape 456"/>
            <p:cNvCxnSpPr>
              <a:cxnSpLocks noChangeShapeType="1"/>
              <a:stCxn id="16508" idx="1"/>
              <a:endCxn id="441797" idx="0"/>
            </p:cNvCxnSpPr>
            <p:nvPr>
              <p:custDataLst>
                <p:tags r:id="rId83"/>
              </p:custDataLst>
            </p:nvPr>
          </p:nvCxnSpPr>
          <p:spPr bwMode="auto">
            <a:xfrm>
              <a:off x="8610600" y="1160463"/>
              <a:ext cx="76200" cy="414337"/>
            </a:xfrm>
            <a:prstGeom prst="straightConnector1">
              <a:avLst/>
            </a:prstGeom>
            <a:noFill/>
            <a:ln w="12700">
              <a:solidFill>
                <a:schemeClr val="tx1"/>
              </a:solidFill>
              <a:round/>
              <a:headEnd/>
              <a:tailEnd type="stealth" w="lg" len="lg"/>
            </a:ln>
          </p:spPr>
        </p:cxnSp>
        <p:sp>
          <p:nvSpPr>
            <p:cNvPr id="191" name="Rectangle 234"/>
            <p:cNvSpPr>
              <a:spLocks noChangeArrowheads="1"/>
            </p:cNvSpPr>
            <p:nvPr>
              <p:custDataLst>
                <p:tags r:id="rId84"/>
              </p:custDataLst>
            </p:nvPr>
          </p:nvSpPr>
          <p:spPr bwMode="auto">
            <a:xfrm>
              <a:off x="8416925" y="1589088"/>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32</a:t>
              </a:r>
            </a:p>
          </p:txBody>
        </p:sp>
        <p:sp>
          <p:nvSpPr>
            <p:cNvPr id="192" name="Rectangle 234"/>
            <p:cNvSpPr>
              <a:spLocks noChangeArrowheads="1"/>
            </p:cNvSpPr>
            <p:nvPr>
              <p:custDataLst>
                <p:tags r:id="rId85"/>
              </p:custDataLst>
            </p:nvPr>
          </p:nvSpPr>
          <p:spPr bwMode="auto">
            <a:xfrm>
              <a:off x="8405813" y="2119313"/>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36</a:t>
              </a:r>
            </a:p>
          </p:txBody>
        </p:sp>
        <p:sp>
          <p:nvSpPr>
            <p:cNvPr id="193" name="Rectangle 371"/>
            <p:cNvSpPr>
              <a:spLocks noChangeArrowheads="1"/>
            </p:cNvSpPr>
            <p:nvPr>
              <p:custDataLst>
                <p:tags r:id="rId86"/>
              </p:custDataLst>
            </p:nvPr>
          </p:nvSpPr>
          <p:spPr bwMode="auto">
            <a:xfrm>
              <a:off x="8001000" y="609600"/>
              <a:ext cx="550863" cy="550863"/>
            </a:xfrm>
            <a:prstGeom prst="rect">
              <a:avLst/>
            </a:prstGeom>
            <a:noFill/>
            <a:ln w="12700">
              <a:solidFill>
                <a:schemeClr val="tx1"/>
              </a:solidFill>
              <a:miter lim="800000"/>
              <a:headEnd/>
              <a:tailEnd/>
            </a:ln>
          </p:spPr>
          <p:txBody>
            <a:bodyPr wrap="none" anchor="ctr"/>
            <a:lstStyle/>
            <a:p>
              <a:r>
                <a:rPr lang="en-US" sz="2400" b="1">
                  <a:solidFill>
                    <a:schemeClr val="tx1"/>
                  </a:solidFill>
                </a:rPr>
                <a:t>32</a:t>
              </a:r>
            </a:p>
          </p:txBody>
        </p:sp>
      </p:grpSp>
      <p:grpSp>
        <p:nvGrpSpPr>
          <p:cNvPr id="203" name="Group 202"/>
          <p:cNvGrpSpPr/>
          <p:nvPr/>
        </p:nvGrpSpPr>
        <p:grpSpPr>
          <a:xfrm>
            <a:off x="4284663" y="3733800"/>
            <a:ext cx="2028825" cy="2617787"/>
            <a:chOff x="4284663" y="3733800"/>
            <a:chExt cx="2028825" cy="2617787"/>
          </a:xfrm>
        </p:grpSpPr>
        <p:cxnSp>
          <p:nvCxnSpPr>
            <p:cNvPr id="441751" name="AutoShape 407"/>
            <p:cNvCxnSpPr>
              <a:cxnSpLocks noChangeShapeType="1"/>
              <a:endCxn id="441753" idx="0"/>
            </p:cNvCxnSpPr>
            <p:nvPr>
              <p:custDataLst>
                <p:tags r:id="rId19"/>
              </p:custDataLst>
            </p:nvPr>
          </p:nvCxnSpPr>
          <p:spPr bwMode="auto">
            <a:xfrm flipH="1">
              <a:off x="4560888" y="4284662"/>
              <a:ext cx="60325" cy="414338"/>
            </a:xfrm>
            <a:prstGeom prst="straightConnector1">
              <a:avLst/>
            </a:prstGeom>
            <a:noFill/>
            <a:ln w="12700">
              <a:solidFill>
                <a:schemeClr val="tx1"/>
              </a:solidFill>
              <a:round/>
              <a:headEnd/>
              <a:tailEnd type="stealth" w="lg" len="lg"/>
            </a:ln>
          </p:spPr>
        </p:cxnSp>
        <p:cxnSp>
          <p:nvCxnSpPr>
            <p:cNvPr id="441752" name="AutoShape 408"/>
            <p:cNvCxnSpPr>
              <a:cxnSpLocks noChangeShapeType="1"/>
              <a:endCxn id="441756" idx="0"/>
            </p:cNvCxnSpPr>
            <p:nvPr>
              <p:custDataLst>
                <p:tags r:id="rId20"/>
              </p:custDataLst>
            </p:nvPr>
          </p:nvCxnSpPr>
          <p:spPr bwMode="auto">
            <a:xfrm>
              <a:off x="5289550" y="4284662"/>
              <a:ext cx="15875" cy="414338"/>
            </a:xfrm>
            <a:prstGeom prst="straightConnector1">
              <a:avLst/>
            </a:prstGeom>
            <a:noFill/>
            <a:ln w="12700">
              <a:solidFill>
                <a:schemeClr val="tx1"/>
              </a:solidFill>
              <a:round/>
              <a:headEnd/>
              <a:tailEnd type="stealth" w="lg" len="lg"/>
            </a:ln>
          </p:spPr>
        </p:cxnSp>
        <p:sp>
          <p:nvSpPr>
            <p:cNvPr id="441753" name="Rectangle 409"/>
            <p:cNvSpPr>
              <a:spLocks noChangeArrowheads="1"/>
            </p:cNvSpPr>
            <p:nvPr>
              <p:custDataLst>
                <p:tags r:id="rId21"/>
              </p:custDataLst>
            </p:nvPr>
          </p:nvSpPr>
          <p:spPr bwMode="auto">
            <a:xfrm>
              <a:off x="4284663" y="4699000"/>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441754" name="Rectangle 410"/>
            <p:cNvSpPr>
              <a:spLocks noChangeArrowheads="1"/>
            </p:cNvSpPr>
            <p:nvPr>
              <p:custDataLst>
                <p:tags r:id="rId22"/>
              </p:custDataLst>
            </p:nvPr>
          </p:nvSpPr>
          <p:spPr bwMode="auto">
            <a:xfrm>
              <a:off x="4284663" y="5249862"/>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14</a:t>
              </a:r>
            </a:p>
          </p:txBody>
        </p:sp>
        <p:sp>
          <p:nvSpPr>
            <p:cNvPr id="441755" name="Rectangle 411"/>
            <p:cNvSpPr>
              <a:spLocks noChangeArrowheads="1"/>
            </p:cNvSpPr>
            <p:nvPr>
              <p:custDataLst>
                <p:tags r:id="rId23"/>
              </p:custDataLst>
            </p:nvPr>
          </p:nvSpPr>
          <p:spPr bwMode="auto">
            <a:xfrm>
              <a:off x="4284663" y="5800725"/>
              <a:ext cx="550862" cy="550862"/>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441756" name="Rectangle 412"/>
            <p:cNvSpPr>
              <a:spLocks noChangeArrowheads="1"/>
            </p:cNvSpPr>
            <p:nvPr>
              <p:custDataLst>
                <p:tags r:id="rId24"/>
              </p:custDataLst>
            </p:nvPr>
          </p:nvSpPr>
          <p:spPr bwMode="auto">
            <a:xfrm>
              <a:off x="5029200" y="4699000"/>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sp>
          <p:nvSpPr>
            <p:cNvPr id="441757" name="Rectangle 413"/>
            <p:cNvSpPr>
              <a:spLocks noChangeArrowheads="1"/>
            </p:cNvSpPr>
            <p:nvPr>
              <p:custDataLst>
                <p:tags r:id="rId25"/>
              </p:custDataLst>
            </p:nvPr>
          </p:nvSpPr>
          <p:spPr bwMode="auto">
            <a:xfrm>
              <a:off x="5029200" y="5249862"/>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30</a:t>
              </a:r>
            </a:p>
          </p:txBody>
        </p:sp>
        <p:sp>
          <p:nvSpPr>
            <p:cNvPr id="441758" name="Rectangle 414"/>
            <p:cNvSpPr>
              <a:spLocks noChangeArrowheads="1"/>
            </p:cNvSpPr>
            <p:nvPr>
              <p:custDataLst>
                <p:tags r:id="rId26"/>
              </p:custDataLst>
            </p:nvPr>
          </p:nvSpPr>
          <p:spPr bwMode="auto">
            <a:xfrm>
              <a:off x="5029200" y="5800725"/>
              <a:ext cx="550863" cy="550862"/>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441759" name="Rectangle 415"/>
            <p:cNvSpPr>
              <a:spLocks noChangeArrowheads="1"/>
            </p:cNvSpPr>
            <p:nvPr>
              <p:custDataLst>
                <p:tags r:id="rId27"/>
              </p:custDataLst>
            </p:nvPr>
          </p:nvSpPr>
          <p:spPr bwMode="auto">
            <a:xfrm>
              <a:off x="4697413" y="3733800"/>
              <a:ext cx="550862" cy="550862"/>
            </a:xfrm>
            <a:prstGeom prst="rect">
              <a:avLst/>
            </a:prstGeom>
            <a:noFill/>
            <a:ln w="12700">
              <a:solidFill>
                <a:schemeClr val="tx1"/>
              </a:solidFill>
              <a:miter lim="800000"/>
              <a:headEnd/>
              <a:tailEnd/>
            </a:ln>
          </p:spPr>
          <p:txBody>
            <a:bodyPr wrap="none" anchor="ctr"/>
            <a:lstStyle/>
            <a:p>
              <a:r>
                <a:rPr lang="en-US" sz="2400" b="1">
                  <a:solidFill>
                    <a:schemeClr val="tx1"/>
                  </a:solidFill>
                </a:rPr>
                <a:t>18</a:t>
              </a:r>
            </a:p>
          </p:txBody>
        </p:sp>
        <p:grpSp>
          <p:nvGrpSpPr>
            <p:cNvPr id="20" name="Group 416"/>
            <p:cNvGrpSpPr>
              <a:grpSpLocks/>
            </p:cNvGrpSpPr>
            <p:nvPr>
              <p:custDataLst>
                <p:tags r:id="rId28"/>
              </p:custDataLst>
            </p:nvPr>
          </p:nvGrpSpPr>
          <p:grpSpPr bwMode="auto">
            <a:xfrm>
              <a:off x="5213350" y="3733800"/>
              <a:ext cx="152400" cy="550862"/>
              <a:chOff x="4272" y="2400"/>
              <a:chExt cx="192" cy="192"/>
            </a:xfrm>
          </p:grpSpPr>
          <p:sp>
            <p:nvSpPr>
              <p:cNvPr id="16481" name="Rectangle 417"/>
              <p:cNvSpPr>
                <a:spLocks noChangeArrowheads="1"/>
              </p:cNvSpPr>
              <p:nvPr>
                <p:custDataLst>
                  <p:tags r:id="rId58"/>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21" name="Group 418"/>
              <p:cNvGrpSpPr>
                <a:grpSpLocks/>
              </p:cNvGrpSpPr>
              <p:nvPr/>
            </p:nvGrpSpPr>
            <p:grpSpPr bwMode="auto">
              <a:xfrm>
                <a:off x="4272" y="2400"/>
                <a:ext cx="192" cy="192"/>
                <a:chOff x="4414" y="2400"/>
                <a:chExt cx="192" cy="192"/>
              </a:xfrm>
            </p:grpSpPr>
            <p:sp>
              <p:nvSpPr>
                <p:cNvPr id="16483" name="Line 419"/>
                <p:cNvSpPr>
                  <a:spLocks noChangeShapeType="1"/>
                </p:cNvSpPr>
                <p:nvPr>
                  <p:custDataLst>
                    <p:tags r:id="rId59"/>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6484" name="Line 420"/>
                <p:cNvSpPr>
                  <a:spLocks noChangeShapeType="1"/>
                </p:cNvSpPr>
                <p:nvPr>
                  <p:custDataLst>
                    <p:tags r:id="rId60"/>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6485" name="Line 421"/>
                <p:cNvSpPr>
                  <a:spLocks noChangeShapeType="1"/>
                </p:cNvSpPr>
                <p:nvPr>
                  <p:custDataLst>
                    <p:tags r:id="rId61"/>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6486" name="Line 422"/>
                <p:cNvSpPr>
                  <a:spLocks noChangeShapeType="1"/>
                </p:cNvSpPr>
                <p:nvPr>
                  <p:custDataLst>
                    <p:tags r:id="rId62"/>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6487" name="Line 423"/>
                <p:cNvSpPr>
                  <a:spLocks noChangeShapeType="1"/>
                </p:cNvSpPr>
                <p:nvPr>
                  <p:custDataLst>
                    <p:tags r:id="rId63"/>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6488" name="Line 424"/>
                <p:cNvSpPr>
                  <a:spLocks noChangeShapeType="1"/>
                </p:cNvSpPr>
                <p:nvPr>
                  <p:custDataLst>
                    <p:tags r:id="rId64"/>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6489" name="Line 425"/>
                <p:cNvSpPr>
                  <a:spLocks noChangeShapeType="1"/>
                </p:cNvSpPr>
                <p:nvPr>
                  <p:custDataLst>
                    <p:tags r:id="rId65"/>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6490" name="Line 426"/>
                <p:cNvSpPr>
                  <a:spLocks noChangeShapeType="1"/>
                </p:cNvSpPr>
                <p:nvPr>
                  <p:custDataLst>
                    <p:tags r:id="rId66"/>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441771" name="Rectangle 427"/>
            <p:cNvSpPr>
              <a:spLocks noChangeArrowheads="1"/>
            </p:cNvSpPr>
            <p:nvPr>
              <p:custDataLst>
                <p:tags r:id="rId29"/>
              </p:custDataLst>
            </p:nvPr>
          </p:nvSpPr>
          <p:spPr bwMode="auto">
            <a:xfrm>
              <a:off x="5365750" y="3733800"/>
              <a:ext cx="550863" cy="550862"/>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22" name="Group 428"/>
            <p:cNvGrpSpPr>
              <a:grpSpLocks/>
            </p:cNvGrpSpPr>
            <p:nvPr>
              <p:custDataLst>
                <p:tags r:id="rId30"/>
              </p:custDataLst>
            </p:nvPr>
          </p:nvGrpSpPr>
          <p:grpSpPr bwMode="auto">
            <a:xfrm>
              <a:off x="5881688" y="3733800"/>
              <a:ext cx="152400" cy="550862"/>
              <a:chOff x="4272" y="2400"/>
              <a:chExt cx="192" cy="192"/>
            </a:xfrm>
          </p:grpSpPr>
          <p:sp>
            <p:nvSpPr>
              <p:cNvPr id="16471" name="Rectangle 429"/>
              <p:cNvSpPr>
                <a:spLocks noChangeArrowheads="1"/>
              </p:cNvSpPr>
              <p:nvPr>
                <p:custDataLst>
                  <p:tags r:id="rId49"/>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23" name="Group 430"/>
              <p:cNvGrpSpPr>
                <a:grpSpLocks/>
              </p:cNvGrpSpPr>
              <p:nvPr/>
            </p:nvGrpSpPr>
            <p:grpSpPr bwMode="auto">
              <a:xfrm>
                <a:off x="4272" y="2400"/>
                <a:ext cx="192" cy="192"/>
                <a:chOff x="4414" y="2400"/>
                <a:chExt cx="192" cy="192"/>
              </a:xfrm>
            </p:grpSpPr>
            <p:sp>
              <p:nvSpPr>
                <p:cNvPr id="16473" name="Line 431"/>
                <p:cNvSpPr>
                  <a:spLocks noChangeShapeType="1"/>
                </p:cNvSpPr>
                <p:nvPr>
                  <p:custDataLst>
                    <p:tags r:id="rId50"/>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6474" name="Line 432"/>
                <p:cNvSpPr>
                  <a:spLocks noChangeShapeType="1"/>
                </p:cNvSpPr>
                <p:nvPr>
                  <p:custDataLst>
                    <p:tags r:id="rId51"/>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6475" name="Line 433"/>
                <p:cNvSpPr>
                  <a:spLocks noChangeShapeType="1"/>
                </p:cNvSpPr>
                <p:nvPr>
                  <p:custDataLst>
                    <p:tags r:id="rId52"/>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6476" name="Line 434"/>
                <p:cNvSpPr>
                  <a:spLocks noChangeShapeType="1"/>
                </p:cNvSpPr>
                <p:nvPr>
                  <p:custDataLst>
                    <p:tags r:id="rId53"/>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6477" name="Line 435"/>
                <p:cNvSpPr>
                  <a:spLocks noChangeShapeType="1"/>
                </p:cNvSpPr>
                <p:nvPr>
                  <p:custDataLst>
                    <p:tags r:id="rId54"/>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6478" name="Line 436"/>
                <p:cNvSpPr>
                  <a:spLocks noChangeShapeType="1"/>
                </p:cNvSpPr>
                <p:nvPr>
                  <p:custDataLst>
                    <p:tags r:id="rId55"/>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6479" name="Line 437"/>
                <p:cNvSpPr>
                  <a:spLocks noChangeShapeType="1"/>
                </p:cNvSpPr>
                <p:nvPr>
                  <p:custDataLst>
                    <p:tags r:id="rId56"/>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6480" name="Line 438"/>
                <p:cNvSpPr>
                  <a:spLocks noChangeShapeType="1"/>
                </p:cNvSpPr>
                <p:nvPr>
                  <p:custDataLst>
                    <p:tags r:id="rId57"/>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24" name="Group 439"/>
            <p:cNvGrpSpPr>
              <a:grpSpLocks/>
            </p:cNvGrpSpPr>
            <p:nvPr>
              <p:custDataLst>
                <p:tags r:id="rId31"/>
              </p:custDataLst>
            </p:nvPr>
          </p:nvGrpSpPr>
          <p:grpSpPr bwMode="auto">
            <a:xfrm>
              <a:off x="4545013" y="3733800"/>
              <a:ext cx="152400" cy="550862"/>
              <a:chOff x="4272" y="2400"/>
              <a:chExt cx="192" cy="192"/>
            </a:xfrm>
          </p:grpSpPr>
          <p:sp>
            <p:nvSpPr>
              <p:cNvPr id="16461" name="Rectangle 440"/>
              <p:cNvSpPr>
                <a:spLocks noChangeArrowheads="1"/>
              </p:cNvSpPr>
              <p:nvPr>
                <p:custDataLst>
                  <p:tags r:id="rId40"/>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25" name="Group 441"/>
              <p:cNvGrpSpPr>
                <a:grpSpLocks/>
              </p:cNvGrpSpPr>
              <p:nvPr/>
            </p:nvGrpSpPr>
            <p:grpSpPr bwMode="auto">
              <a:xfrm>
                <a:off x="4272" y="2400"/>
                <a:ext cx="192" cy="192"/>
                <a:chOff x="4414" y="2400"/>
                <a:chExt cx="192" cy="192"/>
              </a:xfrm>
            </p:grpSpPr>
            <p:sp>
              <p:nvSpPr>
                <p:cNvPr id="16463" name="Line 442"/>
                <p:cNvSpPr>
                  <a:spLocks noChangeShapeType="1"/>
                </p:cNvSpPr>
                <p:nvPr>
                  <p:custDataLst>
                    <p:tags r:id="rId41"/>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6464" name="Line 443"/>
                <p:cNvSpPr>
                  <a:spLocks noChangeShapeType="1"/>
                </p:cNvSpPr>
                <p:nvPr>
                  <p:custDataLst>
                    <p:tags r:id="rId42"/>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6465" name="Line 444"/>
                <p:cNvSpPr>
                  <a:spLocks noChangeShapeType="1"/>
                </p:cNvSpPr>
                <p:nvPr>
                  <p:custDataLst>
                    <p:tags r:id="rId43"/>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6466" name="Line 445"/>
                <p:cNvSpPr>
                  <a:spLocks noChangeShapeType="1"/>
                </p:cNvSpPr>
                <p:nvPr>
                  <p:custDataLst>
                    <p:tags r:id="rId44"/>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6467" name="Line 446"/>
                <p:cNvSpPr>
                  <a:spLocks noChangeShapeType="1"/>
                </p:cNvSpPr>
                <p:nvPr>
                  <p:custDataLst>
                    <p:tags r:id="rId45"/>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6468" name="Line 447"/>
                <p:cNvSpPr>
                  <a:spLocks noChangeShapeType="1"/>
                </p:cNvSpPr>
                <p:nvPr>
                  <p:custDataLst>
                    <p:tags r:id="rId46"/>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6469" name="Line 448"/>
                <p:cNvSpPr>
                  <a:spLocks noChangeShapeType="1"/>
                </p:cNvSpPr>
                <p:nvPr>
                  <p:custDataLst>
                    <p:tags r:id="rId47"/>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6470" name="Line 449"/>
                <p:cNvSpPr>
                  <a:spLocks noChangeShapeType="1"/>
                </p:cNvSpPr>
                <p:nvPr>
                  <p:custDataLst>
                    <p:tags r:id="rId48"/>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441801" name="Rectangle 457"/>
            <p:cNvSpPr>
              <a:spLocks noChangeArrowheads="1"/>
            </p:cNvSpPr>
            <p:nvPr>
              <p:custDataLst>
                <p:tags r:id="rId32"/>
              </p:custDataLst>
            </p:nvPr>
          </p:nvSpPr>
          <p:spPr bwMode="auto">
            <a:xfrm>
              <a:off x="5757863" y="4699000"/>
              <a:ext cx="550862" cy="550862"/>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441802" name="Rectangle 458"/>
            <p:cNvSpPr>
              <a:spLocks noChangeArrowheads="1"/>
            </p:cNvSpPr>
            <p:nvPr>
              <p:custDataLst>
                <p:tags r:id="rId33"/>
              </p:custDataLst>
            </p:nvPr>
          </p:nvSpPr>
          <p:spPr bwMode="auto">
            <a:xfrm>
              <a:off x="5757863" y="5249862"/>
              <a:ext cx="550862"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441803" name="Rectangle 459"/>
            <p:cNvSpPr>
              <a:spLocks noChangeArrowheads="1"/>
            </p:cNvSpPr>
            <p:nvPr>
              <p:custDataLst>
                <p:tags r:id="rId34"/>
              </p:custDataLst>
            </p:nvPr>
          </p:nvSpPr>
          <p:spPr bwMode="auto">
            <a:xfrm>
              <a:off x="5757863" y="5800725"/>
              <a:ext cx="550862" cy="550862"/>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cxnSp>
          <p:nvCxnSpPr>
            <p:cNvPr id="441804" name="AutoShape 460"/>
            <p:cNvCxnSpPr>
              <a:cxnSpLocks noChangeShapeType="1"/>
              <a:endCxn id="441801" idx="0"/>
            </p:cNvCxnSpPr>
            <p:nvPr>
              <p:custDataLst>
                <p:tags r:id="rId35"/>
              </p:custDataLst>
            </p:nvPr>
          </p:nvCxnSpPr>
          <p:spPr bwMode="auto">
            <a:xfrm>
              <a:off x="5957888" y="4284662"/>
              <a:ext cx="76200" cy="414338"/>
            </a:xfrm>
            <a:prstGeom prst="straightConnector1">
              <a:avLst/>
            </a:prstGeom>
            <a:noFill/>
            <a:ln w="12700">
              <a:solidFill>
                <a:schemeClr val="tx1"/>
              </a:solidFill>
              <a:round/>
              <a:headEnd/>
              <a:tailEnd type="stealth" w="lg" len="lg"/>
            </a:ln>
          </p:spPr>
        </p:cxnSp>
        <p:sp>
          <p:nvSpPr>
            <p:cNvPr id="194" name="Rectangle 234"/>
            <p:cNvSpPr>
              <a:spLocks noChangeArrowheads="1"/>
            </p:cNvSpPr>
            <p:nvPr>
              <p:custDataLst>
                <p:tags r:id="rId36"/>
              </p:custDataLst>
            </p:nvPr>
          </p:nvSpPr>
          <p:spPr bwMode="auto">
            <a:xfrm>
              <a:off x="5749925" y="4703762"/>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32</a:t>
              </a:r>
            </a:p>
          </p:txBody>
        </p:sp>
        <p:sp>
          <p:nvSpPr>
            <p:cNvPr id="195" name="Rectangle 234"/>
            <p:cNvSpPr>
              <a:spLocks noChangeArrowheads="1"/>
            </p:cNvSpPr>
            <p:nvPr>
              <p:custDataLst>
                <p:tags r:id="rId37"/>
              </p:custDataLst>
            </p:nvPr>
          </p:nvSpPr>
          <p:spPr bwMode="auto">
            <a:xfrm>
              <a:off x="5762625" y="5260975"/>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36</a:t>
              </a:r>
            </a:p>
          </p:txBody>
        </p:sp>
        <p:sp>
          <p:nvSpPr>
            <p:cNvPr id="196" name="Rectangle 371"/>
            <p:cNvSpPr>
              <a:spLocks noChangeArrowheads="1"/>
            </p:cNvSpPr>
            <p:nvPr>
              <p:custDataLst>
                <p:tags r:id="rId38"/>
              </p:custDataLst>
            </p:nvPr>
          </p:nvSpPr>
          <p:spPr bwMode="auto">
            <a:xfrm>
              <a:off x="5357813" y="3740150"/>
              <a:ext cx="550862" cy="550862"/>
            </a:xfrm>
            <a:prstGeom prst="rect">
              <a:avLst/>
            </a:prstGeom>
            <a:noFill/>
            <a:ln w="12700">
              <a:solidFill>
                <a:schemeClr val="tx1"/>
              </a:solidFill>
              <a:miter lim="800000"/>
              <a:headEnd/>
              <a:tailEnd/>
            </a:ln>
          </p:spPr>
          <p:txBody>
            <a:bodyPr wrap="none" anchor="ctr"/>
            <a:lstStyle/>
            <a:p>
              <a:r>
                <a:rPr lang="en-US" sz="2400" b="1">
                  <a:solidFill>
                    <a:schemeClr val="tx1"/>
                  </a:solidFill>
                </a:rPr>
                <a:t>32</a:t>
              </a:r>
            </a:p>
          </p:txBody>
        </p:sp>
        <p:sp>
          <p:nvSpPr>
            <p:cNvPr id="197" name="Rectangle 410"/>
            <p:cNvSpPr>
              <a:spLocks noChangeArrowheads="1"/>
            </p:cNvSpPr>
            <p:nvPr>
              <p:custDataLst>
                <p:tags r:id="rId39"/>
              </p:custDataLst>
            </p:nvPr>
          </p:nvSpPr>
          <p:spPr bwMode="auto">
            <a:xfrm>
              <a:off x="4291013" y="5800725"/>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15</a:t>
              </a:r>
            </a:p>
          </p:txBody>
        </p:sp>
      </p:grpSp>
      <p:sp>
        <p:nvSpPr>
          <p:cNvPr id="199" name="Slide Number Placeholder 198"/>
          <p:cNvSpPr>
            <a:spLocks noGrp="1"/>
          </p:cNvSpPr>
          <p:nvPr>
            <p:ph type="sldNum" sz="quarter" idx="12"/>
          </p:nvPr>
        </p:nvSpPr>
        <p:spPr/>
        <p:txBody>
          <a:bodyPr/>
          <a:lstStyle/>
          <a:p>
            <a:fld id="{3B048AC8-D41E-4C7B-8EE3-A52489AA1F05}" type="slidenum">
              <a:rPr lang="en-US" smtClean="0"/>
              <a:pPr/>
              <a:t>15</a:t>
            </a:fld>
            <a:endParaRPr lang="en-US"/>
          </a:p>
        </p:txBody>
      </p:sp>
      <p:sp>
        <p:nvSpPr>
          <p:cNvPr id="204" name="TextBox 203"/>
          <p:cNvSpPr txBox="1"/>
          <p:nvPr/>
        </p:nvSpPr>
        <p:spPr>
          <a:xfrm>
            <a:off x="6400800" y="0"/>
            <a:ext cx="2514600" cy="461665"/>
          </a:xfrm>
          <a:prstGeom prst="rect">
            <a:avLst/>
          </a:prstGeom>
          <a:noFill/>
        </p:spPr>
        <p:txBody>
          <a:bodyPr wrap="square" rtlCol="0">
            <a:spAutoFit/>
          </a:bodyPr>
          <a:lstStyle/>
          <a:p>
            <a:r>
              <a:rPr lang="en-US" dirty="0" smtClean="0"/>
              <a:t>Split leaf again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417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17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795" grpId="0" animBg="1"/>
      <p:bldP spid="441796" grpId="0"/>
      <p:bldP spid="20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Text Box 2"/>
          <p:cNvSpPr txBox="1">
            <a:spLocks noChangeArrowheads="1"/>
          </p:cNvSpPr>
          <p:nvPr>
            <p:custDataLst>
              <p:tags r:id="rId1"/>
            </p:custDataLst>
          </p:nvPr>
        </p:nvSpPr>
        <p:spPr bwMode="auto">
          <a:xfrm>
            <a:off x="3840163" y="1643063"/>
            <a:ext cx="1385887" cy="457200"/>
          </a:xfrm>
          <a:prstGeom prst="rect">
            <a:avLst/>
          </a:prstGeom>
          <a:noFill/>
          <a:ln w="9525">
            <a:noFill/>
            <a:miter lim="800000"/>
            <a:headEnd/>
            <a:tailEnd/>
          </a:ln>
        </p:spPr>
        <p:txBody>
          <a:bodyPr wrap="none">
            <a:spAutoFit/>
          </a:bodyPr>
          <a:lstStyle/>
          <a:p>
            <a:pPr algn="l"/>
            <a:r>
              <a:rPr lang="en-US" sz="2400">
                <a:solidFill>
                  <a:schemeClr val="tx1"/>
                </a:solidFill>
              </a:rPr>
              <a:t>Insert(</a:t>
            </a:r>
            <a:r>
              <a:rPr lang="en-US" sz="2400"/>
              <a:t>16</a:t>
            </a:r>
            <a:r>
              <a:rPr lang="en-US" sz="2400">
                <a:solidFill>
                  <a:schemeClr val="tx1"/>
                </a:solidFill>
              </a:rPr>
              <a:t>)</a:t>
            </a:r>
          </a:p>
        </p:txBody>
      </p:sp>
      <p:sp>
        <p:nvSpPr>
          <p:cNvPr id="447491" name="Line 3"/>
          <p:cNvSpPr>
            <a:spLocks noChangeShapeType="1"/>
          </p:cNvSpPr>
          <p:nvPr>
            <p:custDataLst>
              <p:tags r:id="rId2"/>
            </p:custDataLst>
          </p:nvPr>
        </p:nvSpPr>
        <p:spPr bwMode="auto">
          <a:xfrm>
            <a:off x="3875088" y="2105025"/>
            <a:ext cx="1371600" cy="0"/>
          </a:xfrm>
          <a:prstGeom prst="line">
            <a:avLst/>
          </a:prstGeom>
          <a:noFill/>
          <a:ln w="12700">
            <a:solidFill>
              <a:schemeClr val="tx1"/>
            </a:solidFill>
            <a:round/>
            <a:headEnd/>
            <a:tailEnd type="stealth" w="lg" len="lg"/>
          </a:ln>
        </p:spPr>
        <p:txBody>
          <a:bodyPr wrap="none" anchor="ctr"/>
          <a:lstStyle/>
          <a:p>
            <a:endParaRPr lang="en-US"/>
          </a:p>
        </p:txBody>
      </p:sp>
      <p:grpSp>
        <p:nvGrpSpPr>
          <p:cNvPr id="268" name="Group 267"/>
          <p:cNvGrpSpPr/>
          <p:nvPr/>
        </p:nvGrpSpPr>
        <p:grpSpPr>
          <a:xfrm>
            <a:off x="1504950" y="276225"/>
            <a:ext cx="2024063" cy="2617788"/>
            <a:chOff x="1504950" y="276225"/>
            <a:chExt cx="2024063" cy="2617788"/>
          </a:xfrm>
        </p:grpSpPr>
        <p:cxnSp>
          <p:nvCxnSpPr>
            <p:cNvPr id="17412" name="AutoShape 135"/>
            <p:cNvCxnSpPr>
              <a:cxnSpLocks noChangeShapeType="1"/>
              <a:stCxn id="17644" idx="1"/>
              <a:endCxn id="17414" idx="0"/>
            </p:cNvCxnSpPr>
            <p:nvPr>
              <p:custDataLst>
                <p:tags r:id="rId200"/>
              </p:custDataLst>
            </p:nvPr>
          </p:nvCxnSpPr>
          <p:spPr bwMode="auto">
            <a:xfrm flipH="1">
              <a:off x="1781175" y="827088"/>
              <a:ext cx="60325" cy="414337"/>
            </a:xfrm>
            <a:prstGeom prst="straightConnector1">
              <a:avLst/>
            </a:prstGeom>
            <a:noFill/>
            <a:ln w="12700">
              <a:solidFill>
                <a:schemeClr val="tx1"/>
              </a:solidFill>
              <a:round/>
              <a:headEnd/>
              <a:tailEnd type="stealth" w="lg" len="lg"/>
            </a:ln>
          </p:spPr>
        </p:cxnSp>
        <p:cxnSp>
          <p:nvCxnSpPr>
            <p:cNvPr id="17413" name="AutoShape 136"/>
            <p:cNvCxnSpPr>
              <a:cxnSpLocks noChangeShapeType="1"/>
              <a:stCxn id="17663" idx="0"/>
              <a:endCxn id="17417" idx="0"/>
            </p:cNvCxnSpPr>
            <p:nvPr>
              <p:custDataLst>
                <p:tags r:id="rId201"/>
              </p:custDataLst>
            </p:nvPr>
          </p:nvCxnSpPr>
          <p:spPr bwMode="auto">
            <a:xfrm>
              <a:off x="2509838" y="827088"/>
              <a:ext cx="15875" cy="414337"/>
            </a:xfrm>
            <a:prstGeom prst="straightConnector1">
              <a:avLst/>
            </a:prstGeom>
            <a:noFill/>
            <a:ln w="12700">
              <a:solidFill>
                <a:schemeClr val="tx1"/>
              </a:solidFill>
              <a:round/>
              <a:headEnd/>
              <a:tailEnd type="stealth" w="lg" len="lg"/>
            </a:ln>
          </p:spPr>
        </p:cxnSp>
        <p:sp>
          <p:nvSpPr>
            <p:cNvPr id="17414" name="Rectangle 137"/>
            <p:cNvSpPr>
              <a:spLocks noChangeArrowheads="1"/>
            </p:cNvSpPr>
            <p:nvPr>
              <p:custDataLst>
                <p:tags r:id="rId202"/>
              </p:custDataLst>
            </p:nvPr>
          </p:nvSpPr>
          <p:spPr bwMode="auto">
            <a:xfrm>
              <a:off x="1504950" y="1241425"/>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17415" name="Rectangle 138"/>
            <p:cNvSpPr>
              <a:spLocks noChangeArrowheads="1"/>
            </p:cNvSpPr>
            <p:nvPr>
              <p:custDataLst>
                <p:tags r:id="rId203"/>
              </p:custDataLst>
            </p:nvPr>
          </p:nvSpPr>
          <p:spPr bwMode="auto">
            <a:xfrm>
              <a:off x="1504950" y="1792288"/>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14</a:t>
              </a:r>
            </a:p>
          </p:txBody>
        </p:sp>
        <p:sp>
          <p:nvSpPr>
            <p:cNvPr id="17416" name="Rectangle 139"/>
            <p:cNvSpPr>
              <a:spLocks noChangeArrowheads="1"/>
            </p:cNvSpPr>
            <p:nvPr>
              <p:custDataLst>
                <p:tags r:id="rId204"/>
              </p:custDataLst>
            </p:nvPr>
          </p:nvSpPr>
          <p:spPr bwMode="auto">
            <a:xfrm>
              <a:off x="1504950" y="2343150"/>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15</a:t>
              </a:r>
            </a:p>
          </p:txBody>
        </p:sp>
        <p:sp>
          <p:nvSpPr>
            <p:cNvPr id="17417" name="Rectangle 140"/>
            <p:cNvSpPr>
              <a:spLocks noChangeArrowheads="1"/>
            </p:cNvSpPr>
            <p:nvPr>
              <p:custDataLst>
                <p:tags r:id="rId205"/>
              </p:custDataLst>
            </p:nvPr>
          </p:nvSpPr>
          <p:spPr bwMode="auto">
            <a:xfrm>
              <a:off x="2249488" y="1241425"/>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sp>
          <p:nvSpPr>
            <p:cNvPr id="17418" name="Rectangle 141"/>
            <p:cNvSpPr>
              <a:spLocks noChangeArrowheads="1"/>
            </p:cNvSpPr>
            <p:nvPr>
              <p:custDataLst>
                <p:tags r:id="rId206"/>
              </p:custDataLst>
            </p:nvPr>
          </p:nvSpPr>
          <p:spPr bwMode="auto">
            <a:xfrm>
              <a:off x="2249488" y="1792288"/>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30</a:t>
              </a:r>
            </a:p>
          </p:txBody>
        </p:sp>
        <p:sp>
          <p:nvSpPr>
            <p:cNvPr id="17419" name="Rectangle 142"/>
            <p:cNvSpPr>
              <a:spLocks noChangeArrowheads="1"/>
            </p:cNvSpPr>
            <p:nvPr>
              <p:custDataLst>
                <p:tags r:id="rId207"/>
              </p:custDataLst>
            </p:nvPr>
          </p:nvSpPr>
          <p:spPr bwMode="auto">
            <a:xfrm>
              <a:off x="2249488" y="2343150"/>
              <a:ext cx="550862"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17420" name="Rectangle 143"/>
            <p:cNvSpPr>
              <a:spLocks noChangeArrowheads="1"/>
            </p:cNvSpPr>
            <p:nvPr>
              <p:custDataLst>
                <p:tags r:id="rId208"/>
              </p:custDataLst>
            </p:nvPr>
          </p:nvSpPr>
          <p:spPr bwMode="auto">
            <a:xfrm>
              <a:off x="1917700" y="276225"/>
              <a:ext cx="550863" cy="550863"/>
            </a:xfrm>
            <a:prstGeom prst="rect">
              <a:avLst/>
            </a:prstGeom>
            <a:noFill/>
            <a:ln w="12700">
              <a:solidFill>
                <a:schemeClr val="tx1"/>
              </a:solidFill>
              <a:miter lim="800000"/>
              <a:headEnd/>
              <a:tailEnd/>
            </a:ln>
          </p:spPr>
          <p:txBody>
            <a:bodyPr wrap="none" anchor="ctr"/>
            <a:lstStyle/>
            <a:p>
              <a:r>
                <a:rPr lang="en-US" sz="2400" b="1">
                  <a:solidFill>
                    <a:schemeClr val="tx1"/>
                  </a:solidFill>
                </a:rPr>
                <a:t>18</a:t>
              </a:r>
            </a:p>
          </p:txBody>
        </p:sp>
        <p:grpSp>
          <p:nvGrpSpPr>
            <p:cNvPr id="2" name="Group 144"/>
            <p:cNvGrpSpPr>
              <a:grpSpLocks/>
            </p:cNvGrpSpPr>
            <p:nvPr>
              <p:custDataLst>
                <p:tags r:id="rId209"/>
              </p:custDataLst>
            </p:nvPr>
          </p:nvGrpSpPr>
          <p:grpSpPr bwMode="auto">
            <a:xfrm>
              <a:off x="2433638" y="276225"/>
              <a:ext cx="152400" cy="550863"/>
              <a:chOff x="4272" y="2400"/>
              <a:chExt cx="192" cy="192"/>
            </a:xfrm>
          </p:grpSpPr>
          <p:sp>
            <p:nvSpPr>
              <p:cNvPr id="17657" name="Rectangle 145"/>
              <p:cNvSpPr>
                <a:spLocks noChangeArrowheads="1"/>
              </p:cNvSpPr>
              <p:nvPr>
                <p:custDataLst>
                  <p:tags r:id="rId235"/>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3" name="Group 146"/>
              <p:cNvGrpSpPr>
                <a:grpSpLocks/>
              </p:cNvGrpSpPr>
              <p:nvPr/>
            </p:nvGrpSpPr>
            <p:grpSpPr bwMode="auto">
              <a:xfrm>
                <a:off x="4272" y="2400"/>
                <a:ext cx="192" cy="192"/>
                <a:chOff x="4414" y="2400"/>
                <a:chExt cx="192" cy="192"/>
              </a:xfrm>
            </p:grpSpPr>
            <p:sp>
              <p:nvSpPr>
                <p:cNvPr id="17659" name="Line 147"/>
                <p:cNvSpPr>
                  <a:spLocks noChangeShapeType="1"/>
                </p:cNvSpPr>
                <p:nvPr>
                  <p:custDataLst>
                    <p:tags r:id="rId236"/>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660" name="Line 148"/>
                <p:cNvSpPr>
                  <a:spLocks noChangeShapeType="1"/>
                </p:cNvSpPr>
                <p:nvPr>
                  <p:custDataLst>
                    <p:tags r:id="rId237"/>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661" name="Line 149"/>
                <p:cNvSpPr>
                  <a:spLocks noChangeShapeType="1"/>
                </p:cNvSpPr>
                <p:nvPr>
                  <p:custDataLst>
                    <p:tags r:id="rId238"/>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662" name="Line 150"/>
                <p:cNvSpPr>
                  <a:spLocks noChangeShapeType="1"/>
                </p:cNvSpPr>
                <p:nvPr>
                  <p:custDataLst>
                    <p:tags r:id="rId239"/>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663" name="Line 151"/>
                <p:cNvSpPr>
                  <a:spLocks noChangeShapeType="1"/>
                </p:cNvSpPr>
                <p:nvPr>
                  <p:custDataLst>
                    <p:tags r:id="rId240"/>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664" name="Line 152"/>
                <p:cNvSpPr>
                  <a:spLocks noChangeShapeType="1"/>
                </p:cNvSpPr>
                <p:nvPr>
                  <p:custDataLst>
                    <p:tags r:id="rId241"/>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665" name="Line 153"/>
                <p:cNvSpPr>
                  <a:spLocks noChangeShapeType="1"/>
                </p:cNvSpPr>
                <p:nvPr>
                  <p:custDataLst>
                    <p:tags r:id="rId242"/>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666" name="Line 154"/>
                <p:cNvSpPr>
                  <a:spLocks noChangeShapeType="1"/>
                </p:cNvSpPr>
                <p:nvPr>
                  <p:custDataLst>
                    <p:tags r:id="rId243"/>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17422" name="Rectangle 155"/>
            <p:cNvSpPr>
              <a:spLocks noChangeArrowheads="1"/>
            </p:cNvSpPr>
            <p:nvPr>
              <p:custDataLst>
                <p:tags r:id="rId210"/>
              </p:custDataLst>
            </p:nvPr>
          </p:nvSpPr>
          <p:spPr bwMode="auto">
            <a:xfrm>
              <a:off x="2586038" y="276225"/>
              <a:ext cx="550862" cy="550863"/>
            </a:xfrm>
            <a:prstGeom prst="rect">
              <a:avLst/>
            </a:prstGeom>
            <a:noFill/>
            <a:ln w="12700">
              <a:solidFill>
                <a:schemeClr val="tx1"/>
              </a:solidFill>
              <a:miter lim="800000"/>
              <a:headEnd/>
              <a:tailEnd/>
            </a:ln>
          </p:spPr>
          <p:txBody>
            <a:bodyPr wrap="none" anchor="ctr"/>
            <a:lstStyle/>
            <a:p>
              <a:r>
                <a:rPr lang="en-US" sz="2400" b="1">
                  <a:solidFill>
                    <a:schemeClr val="tx1"/>
                  </a:solidFill>
                </a:rPr>
                <a:t>32</a:t>
              </a:r>
            </a:p>
          </p:txBody>
        </p:sp>
        <p:grpSp>
          <p:nvGrpSpPr>
            <p:cNvPr id="4" name="Group 156"/>
            <p:cNvGrpSpPr>
              <a:grpSpLocks/>
            </p:cNvGrpSpPr>
            <p:nvPr>
              <p:custDataLst>
                <p:tags r:id="rId211"/>
              </p:custDataLst>
            </p:nvPr>
          </p:nvGrpSpPr>
          <p:grpSpPr bwMode="auto">
            <a:xfrm>
              <a:off x="3101975" y="276225"/>
              <a:ext cx="152400" cy="550863"/>
              <a:chOff x="4272" y="2400"/>
              <a:chExt cx="192" cy="192"/>
            </a:xfrm>
          </p:grpSpPr>
          <p:sp>
            <p:nvSpPr>
              <p:cNvPr id="17647" name="Rectangle 157"/>
              <p:cNvSpPr>
                <a:spLocks noChangeArrowheads="1"/>
              </p:cNvSpPr>
              <p:nvPr>
                <p:custDataLst>
                  <p:tags r:id="rId226"/>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5" name="Group 158"/>
              <p:cNvGrpSpPr>
                <a:grpSpLocks/>
              </p:cNvGrpSpPr>
              <p:nvPr/>
            </p:nvGrpSpPr>
            <p:grpSpPr bwMode="auto">
              <a:xfrm>
                <a:off x="4272" y="2400"/>
                <a:ext cx="192" cy="192"/>
                <a:chOff x="4414" y="2400"/>
                <a:chExt cx="192" cy="192"/>
              </a:xfrm>
            </p:grpSpPr>
            <p:sp>
              <p:nvSpPr>
                <p:cNvPr id="17649" name="Line 159"/>
                <p:cNvSpPr>
                  <a:spLocks noChangeShapeType="1"/>
                </p:cNvSpPr>
                <p:nvPr>
                  <p:custDataLst>
                    <p:tags r:id="rId227"/>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650" name="Line 160"/>
                <p:cNvSpPr>
                  <a:spLocks noChangeShapeType="1"/>
                </p:cNvSpPr>
                <p:nvPr>
                  <p:custDataLst>
                    <p:tags r:id="rId228"/>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651" name="Line 161"/>
                <p:cNvSpPr>
                  <a:spLocks noChangeShapeType="1"/>
                </p:cNvSpPr>
                <p:nvPr>
                  <p:custDataLst>
                    <p:tags r:id="rId229"/>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652" name="Line 162"/>
                <p:cNvSpPr>
                  <a:spLocks noChangeShapeType="1"/>
                </p:cNvSpPr>
                <p:nvPr>
                  <p:custDataLst>
                    <p:tags r:id="rId230"/>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653" name="Line 163"/>
                <p:cNvSpPr>
                  <a:spLocks noChangeShapeType="1"/>
                </p:cNvSpPr>
                <p:nvPr>
                  <p:custDataLst>
                    <p:tags r:id="rId231"/>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654" name="Line 164"/>
                <p:cNvSpPr>
                  <a:spLocks noChangeShapeType="1"/>
                </p:cNvSpPr>
                <p:nvPr>
                  <p:custDataLst>
                    <p:tags r:id="rId232"/>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655" name="Line 165"/>
                <p:cNvSpPr>
                  <a:spLocks noChangeShapeType="1"/>
                </p:cNvSpPr>
                <p:nvPr>
                  <p:custDataLst>
                    <p:tags r:id="rId233"/>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656" name="Line 166"/>
                <p:cNvSpPr>
                  <a:spLocks noChangeShapeType="1"/>
                </p:cNvSpPr>
                <p:nvPr>
                  <p:custDataLst>
                    <p:tags r:id="rId234"/>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6" name="Group 167"/>
            <p:cNvGrpSpPr>
              <a:grpSpLocks/>
            </p:cNvGrpSpPr>
            <p:nvPr>
              <p:custDataLst>
                <p:tags r:id="rId212"/>
              </p:custDataLst>
            </p:nvPr>
          </p:nvGrpSpPr>
          <p:grpSpPr bwMode="auto">
            <a:xfrm>
              <a:off x="1765300" y="276225"/>
              <a:ext cx="152400" cy="550863"/>
              <a:chOff x="4272" y="2400"/>
              <a:chExt cx="192" cy="192"/>
            </a:xfrm>
          </p:grpSpPr>
          <p:sp>
            <p:nvSpPr>
              <p:cNvPr id="17637" name="Rectangle 168"/>
              <p:cNvSpPr>
                <a:spLocks noChangeArrowheads="1"/>
              </p:cNvSpPr>
              <p:nvPr>
                <p:custDataLst>
                  <p:tags r:id="rId217"/>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7" name="Group 169"/>
              <p:cNvGrpSpPr>
                <a:grpSpLocks/>
              </p:cNvGrpSpPr>
              <p:nvPr/>
            </p:nvGrpSpPr>
            <p:grpSpPr bwMode="auto">
              <a:xfrm>
                <a:off x="4272" y="2400"/>
                <a:ext cx="192" cy="192"/>
                <a:chOff x="4414" y="2400"/>
                <a:chExt cx="192" cy="192"/>
              </a:xfrm>
            </p:grpSpPr>
            <p:sp>
              <p:nvSpPr>
                <p:cNvPr id="17639" name="Line 170"/>
                <p:cNvSpPr>
                  <a:spLocks noChangeShapeType="1"/>
                </p:cNvSpPr>
                <p:nvPr>
                  <p:custDataLst>
                    <p:tags r:id="rId218"/>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640" name="Line 171"/>
                <p:cNvSpPr>
                  <a:spLocks noChangeShapeType="1"/>
                </p:cNvSpPr>
                <p:nvPr>
                  <p:custDataLst>
                    <p:tags r:id="rId219"/>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641" name="Line 172"/>
                <p:cNvSpPr>
                  <a:spLocks noChangeShapeType="1"/>
                </p:cNvSpPr>
                <p:nvPr>
                  <p:custDataLst>
                    <p:tags r:id="rId220"/>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642" name="Line 173"/>
                <p:cNvSpPr>
                  <a:spLocks noChangeShapeType="1"/>
                </p:cNvSpPr>
                <p:nvPr>
                  <p:custDataLst>
                    <p:tags r:id="rId221"/>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643" name="Line 174"/>
                <p:cNvSpPr>
                  <a:spLocks noChangeShapeType="1"/>
                </p:cNvSpPr>
                <p:nvPr>
                  <p:custDataLst>
                    <p:tags r:id="rId222"/>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644" name="Line 175"/>
                <p:cNvSpPr>
                  <a:spLocks noChangeShapeType="1"/>
                </p:cNvSpPr>
                <p:nvPr>
                  <p:custDataLst>
                    <p:tags r:id="rId223"/>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645" name="Line 176"/>
                <p:cNvSpPr>
                  <a:spLocks noChangeShapeType="1"/>
                </p:cNvSpPr>
                <p:nvPr>
                  <p:custDataLst>
                    <p:tags r:id="rId224"/>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646" name="Line 177"/>
                <p:cNvSpPr>
                  <a:spLocks noChangeShapeType="1"/>
                </p:cNvSpPr>
                <p:nvPr>
                  <p:custDataLst>
                    <p:tags r:id="rId225"/>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17425" name="Rectangle 184"/>
            <p:cNvSpPr>
              <a:spLocks noChangeArrowheads="1"/>
            </p:cNvSpPr>
            <p:nvPr>
              <p:custDataLst>
                <p:tags r:id="rId213"/>
              </p:custDataLst>
            </p:nvPr>
          </p:nvSpPr>
          <p:spPr bwMode="auto">
            <a:xfrm>
              <a:off x="2978150" y="1241425"/>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32</a:t>
              </a:r>
            </a:p>
          </p:txBody>
        </p:sp>
        <p:sp>
          <p:nvSpPr>
            <p:cNvPr id="17426" name="Rectangle 185"/>
            <p:cNvSpPr>
              <a:spLocks noChangeArrowheads="1"/>
            </p:cNvSpPr>
            <p:nvPr>
              <p:custDataLst>
                <p:tags r:id="rId214"/>
              </p:custDataLst>
            </p:nvPr>
          </p:nvSpPr>
          <p:spPr bwMode="auto">
            <a:xfrm>
              <a:off x="2978150" y="1792288"/>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36</a:t>
              </a:r>
            </a:p>
          </p:txBody>
        </p:sp>
        <p:sp>
          <p:nvSpPr>
            <p:cNvPr id="17427" name="Rectangle 186"/>
            <p:cNvSpPr>
              <a:spLocks noChangeArrowheads="1"/>
            </p:cNvSpPr>
            <p:nvPr>
              <p:custDataLst>
                <p:tags r:id="rId215"/>
              </p:custDataLst>
            </p:nvPr>
          </p:nvSpPr>
          <p:spPr bwMode="auto">
            <a:xfrm>
              <a:off x="2978150" y="2343150"/>
              <a:ext cx="550863"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cxnSp>
          <p:nvCxnSpPr>
            <p:cNvPr id="17428" name="AutoShape 187"/>
            <p:cNvCxnSpPr>
              <a:cxnSpLocks noChangeShapeType="1"/>
              <a:endCxn id="17425" idx="0"/>
            </p:cNvCxnSpPr>
            <p:nvPr>
              <p:custDataLst>
                <p:tags r:id="rId216"/>
              </p:custDataLst>
            </p:nvPr>
          </p:nvCxnSpPr>
          <p:spPr bwMode="auto">
            <a:xfrm>
              <a:off x="3178175" y="827088"/>
              <a:ext cx="76200" cy="414337"/>
            </a:xfrm>
            <a:prstGeom prst="straightConnector1">
              <a:avLst/>
            </a:prstGeom>
            <a:noFill/>
            <a:ln w="12700">
              <a:solidFill>
                <a:schemeClr val="tx1"/>
              </a:solidFill>
              <a:round/>
              <a:headEnd/>
              <a:tailEnd type="stealth" w="lg" len="lg"/>
            </a:ln>
          </p:spPr>
        </p:cxnSp>
      </p:grpSp>
      <p:sp>
        <p:nvSpPr>
          <p:cNvPr id="17459" name="Text Box 283"/>
          <p:cNvSpPr txBox="1">
            <a:spLocks noChangeArrowheads="1"/>
          </p:cNvSpPr>
          <p:nvPr>
            <p:custDataLst>
              <p:tags r:id="rId3"/>
            </p:custDataLst>
          </p:nvPr>
        </p:nvSpPr>
        <p:spPr bwMode="auto">
          <a:xfrm>
            <a:off x="304800" y="5867400"/>
            <a:ext cx="1685925" cy="366712"/>
          </a:xfrm>
          <a:prstGeom prst="rect">
            <a:avLst/>
          </a:prstGeom>
          <a:noFill/>
          <a:ln w="9525">
            <a:noFill/>
            <a:miter lim="800000"/>
            <a:headEnd/>
            <a:tailEnd/>
          </a:ln>
        </p:spPr>
        <p:txBody>
          <a:bodyPr wrap="none">
            <a:spAutoFit/>
          </a:bodyPr>
          <a:lstStyle/>
          <a:p>
            <a:r>
              <a:rPr lang="en-US" sz="1800" b="1" i="1" dirty="0">
                <a:solidFill>
                  <a:schemeClr val="tx1"/>
                </a:solidFill>
                <a:latin typeface="Courier New" pitchFamily="49" charset="0"/>
              </a:rPr>
              <a:t>M</a:t>
            </a:r>
            <a:r>
              <a:rPr lang="en-US" sz="1800" b="1" dirty="0">
                <a:solidFill>
                  <a:schemeClr val="tx1"/>
                </a:solidFill>
                <a:latin typeface="Courier New" pitchFamily="49" charset="0"/>
              </a:rPr>
              <a:t> = 3 </a:t>
            </a:r>
            <a:r>
              <a:rPr lang="en-US" sz="1800" b="1" i="1" dirty="0">
                <a:solidFill>
                  <a:srgbClr val="339933"/>
                </a:solidFill>
                <a:latin typeface="Courier New" pitchFamily="49" charset="0"/>
              </a:rPr>
              <a:t>L</a:t>
            </a:r>
            <a:r>
              <a:rPr lang="en-US" sz="1800" b="1" dirty="0">
                <a:solidFill>
                  <a:srgbClr val="339933"/>
                </a:solidFill>
                <a:latin typeface="Courier New" pitchFamily="49" charset="0"/>
              </a:rPr>
              <a:t> = 3</a:t>
            </a:r>
            <a:endParaRPr lang="en-US" dirty="0">
              <a:solidFill>
                <a:schemeClr val="tx1"/>
              </a:solidFill>
            </a:endParaRPr>
          </a:p>
        </p:txBody>
      </p:sp>
      <p:sp>
        <p:nvSpPr>
          <p:cNvPr id="447772" name="Line 284"/>
          <p:cNvSpPr>
            <a:spLocks noChangeShapeType="1"/>
          </p:cNvSpPr>
          <p:nvPr>
            <p:custDataLst>
              <p:tags r:id="rId4"/>
            </p:custDataLst>
          </p:nvPr>
        </p:nvSpPr>
        <p:spPr bwMode="auto">
          <a:xfrm flipH="1">
            <a:off x="3951288" y="5092700"/>
            <a:ext cx="1001712" cy="0"/>
          </a:xfrm>
          <a:prstGeom prst="line">
            <a:avLst/>
          </a:prstGeom>
          <a:noFill/>
          <a:ln w="12700">
            <a:solidFill>
              <a:schemeClr val="tx1"/>
            </a:solidFill>
            <a:round/>
            <a:headEnd/>
            <a:tailEnd type="stealth" w="lg" len="lg"/>
          </a:ln>
        </p:spPr>
        <p:txBody>
          <a:bodyPr wrap="none" anchor="ctr"/>
          <a:lstStyle/>
          <a:p>
            <a:endParaRPr lang="en-US"/>
          </a:p>
        </p:txBody>
      </p:sp>
      <p:grpSp>
        <p:nvGrpSpPr>
          <p:cNvPr id="269" name="Group 268"/>
          <p:cNvGrpSpPr/>
          <p:nvPr/>
        </p:nvGrpSpPr>
        <p:grpSpPr>
          <a:xfrm>
            <a:off x="5595938" y="276225"/>
            <a:ext cx="2024062" cy="3381375"/>
            <a:chOff x="5595938" y="276225"/>
            <a:chExt cx="2024062" cy="3381375"/>
          </a:xfrm>
        </p:grpSpPr>
        <p:cxnSp>
          <p:nvCxnSpPr>
            <p:cNvPr id="447676" name="AutoShape 188"/>
            <p:cNvCxnSpPr>
              <a:cxnSpLocks noChangeShapeType="1"/>
              <a:stCxn id="17614" idx="1"/>
              <a:endCxn id="447678" idx="0"/>
            </p:cNvCxnSpPr>
            <p:nvPr>
              <p:custDataLst>
                <p:tags r:id="rId154"/>
              </p:custDataLst>
            </p:nvPr>
          </p:nvCxnSpPr>
          <p:spPr bwMode="auto">
            <a:xfrm flipH="1">
              <a:off x="5872163" y="827088"/>
              <a:ext cx="60325" cy="414337"/>
            </a:xfrm>
            <a:prstGeom prst="straightConnector1">
              <a:avLst/>
            </a:prstGeom>
            <a:noFill/>
            <a:ln w="12700">
              <a:solidFill>
                <a:schemeClr val="tx1"/>
              </a:solidFill>
              <a:round/>
              <a:headEnd/>
              <a:tailEnd type="stealth" w="lg" len="lg"/>
            </a:ln>
          </p:spPr>
        </p:cxnSp>
        <p:cxnSp>
          <p:nvCxnSpPr>
            <p:cNvPr id="447677" name="AutoShape 189"/>
            <p:cNvCxnSpPr>
              <a:cxnSpLocks noChangeShapeType="1"/>
              <a:stCxn id="17633" idx="0"/>
              <a:endCxn id="447681" idx="0"/>
            </p:cNvCxnSpPr>
            <p:nvPr>
              <p:custDataLst>
                <p:tags r:id="rId155"/>
              </p:custDataLst>
            </p:nvPr>
          </p:nvCxnSpPr>
          <p:spPr bwMode="auto">
            <a:xfrm>
              <a:off x="6600825" y="827088"/>
              <a:ext cx="15875" cy="414337"/>
            </a:xfrm>
            <a:prstGeom prst="straightConnector1">
              <a:avLst/>
            </a:prstGeom>
            <a:noFill/>
            <a:ln w="12700">
              <a:solidFill>
                <a:schemeClr val="tx1"/>
              </a:solidFill>
              <a:round/>
              <a:headEnd/>
              <a:tailEnd type="stealth" w="lg" len="lg"/>
            </a:ln>
          </p:spPr>
        </p:cxnSp>
        <p:sp>
          <p:nvSpPr>
            <p:cNvPr id="447678" name="Rectangle 190"/>
            <p:cNvSpPr>
              <a:spLocks noChangeArrowheads="1"/>
            </p:cNvSpPr>
            <p:nvPr>
              <p:custDataLst>
                <p:tags r:id="rId156"/>
              </p:custDataLst>
            </p:nvPr>
          </p:nvSpPr>
          <p:spPr bwMode="auto">
            <a:xfrm>
              <a:off x="5595938" y="1241425"/>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447679" name="Rectangle 191"/>
            <p:cNvSpPr>
              <a:spLocks noChangeArrowheads="1"/>
            </p:cNvSpPr>
            <p:nvPr>
              <p:custDataLst>
                <p:tags r:id="rId157"/>
              </p:custDataLst>
            </p:nvPr>
          </p:nvSpPr>
          <p:spPr bwMode="auto">
            <a:xfrm>
              <a:off x="5595938" y="1792288"/>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14</a:t>
              </a:r>
            </a:p>
          </p:txBody>
        </p:sp>
        <p:sp>
          <p:nvSpPr>
            <p:cNvPr id="447680" name="Rectangle 192"/>
            <p:cNvSpPr>
              <a:spLocks noChangeArrowheads="1"/>
            </p:cNvSpPr>
            <p:nvPr>
              <p:custDataLst>
                <p:tags r:id="rId158"/>
              </p:custDataLst>
            </p:nvPr>
          </p:nvSpPr>
          <p:spPr bwMode="auto">
            <a:xfrm>
              <a:off x="5595938" y="2343150"/>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15</a:t>
              </a:r>
            </a:p>
          </p:txBody>
        </p:sp>
        <p:sp>
          <p:nvSpPr>
            <p:cNvPr id="447681" name="Rectangle 193"/>
            <p:cNvSpPr>
              <a:spLocks noChangeArrowheads="1"/>
            </p:cNvSpPr>
            <p:nvPr>
              <p:custDataLst>
                <p:tags r:id="rId159"/>
              </p:custDataLst>
            </p:nvPr>
          </p:nvSpPr>
          <p:spPr bwMode="auto">
            <a:xfrm>
              <a:off x="6340475" y="1241425"/>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sp>
          <p:nvSpPr>
            <p:cNvPr id="447682" name="Rectangle 194"/>
            <p:cNvSpPr>
              <a:spLocks noChangeArrowheads="1"/>
            </p:cNvSpPr>
            <p:nvPr>
              <p:custDataLst>
                <p:tags r:id="rId160"/>
              </p:custDataLst>
            </p:nvPr>
          </p:nvSpPr>
          <p:spPr bwMode="auto">
            <a:xfrm>
              <a:off x="6340475" y="1792288"/>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30</a:t>
              </a:r>
            </a:p>
          </p:txBody>
        </p:sp>
        <p:sp>
          <p:nvSpPr>
            <p:cNvPr id="447683" name="Rectangle 195"/>
            <p:cNvSpPr>
              <a:spLocks noChangeArrowheads="1"/>
            </p:cNvSpPr>
            <p:nvPr>
              <p:custDataLst>
                <p:tags r:id="rId161"/>
              </p:custDataLst>
            </p:nvPr>
          </p:nvSpPr>
          <p:spPr bwMode="auto">
            <a:xfrm>
              <a:off x="6340475" y="2343150"/>
              <a:ext cx="550863"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447684" name="Rectangle 196"/>
            <p:cNvSpPr>
              <a:spLocks noChangeArrowheads="1"/>
            </p:cNvSpPr>
            <p:nvPr>
              <p:custDataLst>
                <p:tags r:id="rId162"/>
              </p:custDataLst>
            </p:nvPr>
          </p:nvSpPr>
          <p:spPr bwMode="auto">
            <a:xfrm>
              <a:off x="6008688" y="276225"/>
              <a:ext cx="550862" cy="550863"/>
            </a:xfrm>
            <a:prstGeom prst="rect">
              <a:avLst/>
            </a:prstGeom>
            <a:noFill/>
            <a:ln w="12700">
              <a:solidFill>
                <a:schemeClr val="tx1"/>
              </a:solidFill>
              <a:miter lim="800000"/>
              <a:headEnd/>
              <a:tailEnd/>
            </a:ln>
          </p:spPr>
          <p:txBody>
            <a:bodyPr wrap="none" anchor="ctr"/>
            <a:lstStyle/>
            <a:p>
              <a:r>
                <a:rPr lang="en-US" sz="2400" b="1">
                  <a:solidFill>
                    <a:schemeClr val="tx1"/>
                  </a:solidFill>
                </a:rPr>
                <a:t>18</a:t>
              </a:r>
            </a:p>
          </p:txBody>
        </p:sp>
        <p:grpSp>
          <p:nvGrpSpPr>
            <p:cNvPr id="8" name="Group 197"/>
            <p:cNvGrpSpPr>
              <a:grpSpLocks/>
            </p:cNvGrpSpPr>
            <p:nvPr>
              <p:custDataLst>
                <p:tags r:id="rId163"/>
              </p:custDataLst>
            </p:nvPr>
          </p:nvGrpSpPr>
          <p:grpSpPr bwMode="auto">
            <a:xfrm>
              <a:off x="6524625" y="276225"/>
              <a:ext cx="152400" cy="550863"/>
              <a:chOff x="4272" y="2400"/>
              <a:chExt cx="192" cy="192"/>
            </a:xfrm>
          </p:grpSpPr>
          <p:sp>
            <p:nvSpPr>
              <p:cNvPr id="17627" name="Rectangle 198"/>
              <p:cNvSpPr>
                <a:spLocks noChangeArrowheads="1"/>
              </p:cNvSpPr>
              <p:nvPr>
                <p:custDataLst>
                  <p:tags r:id="rId191"/>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9" name="Group 199"/>
              <p:cNvGrpSpPr>
                <a:grpSpLocks/>
              </p:cNvGrpSpPr>
              <p:nvPr/>
            </p:nvGrpSpPr>
            <p:grpSpPr bwMode="auto">
              <a:xfrm>
                <a:off x="4272" y="2400"/>
                <a:ext cx="192" cy="192"/>
                <a:chOff x="4414" y="2400"/>
                <a:chExt cx="192" cy="192"/>
              </a:xfrm>
            </p:grpSpPr>
            <p:sp>
              <p:nvSpPr>
                <p:cNvPr id="17629" name="Line 200"/>
                <p:cNvSpPr>
                  <a:spLocks noChangeShapeType="1"/>
                </p:cNvSpPr>
                <p:nvPr>
                  <p:custDataLst>
                    <p:tags r:id="rId192"/>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630" name="Line 201"/>
                <p:cNvSpPr>
                  <a:spLocks noChangeShapeType="1"/>
                </p:cNvSpPr>
                <p:nvPr>
                  <p:custDataLst>
                    <p:tags r:id="rId193"/>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631" name="Line 202"/>
                <p:cNvSpPr>
                  <a:spLocks noChangeShapeType="1"/>
                </p:cNvSpPr>
                <p:nvPr>
                  <p:custDataLst>
                    <p:tags r:id="rId194"/>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632" name="Line 203"/>
                <p:cNvSpPr>
                  <a:spLocks noChangeShapeType="1"/>
                </p:cNvSpPr>
                <p:nvPr>
                  <p:custDataLst>
                    <p:tags r:id="rId195"/>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633" name="Line 204"/>
                <p:cNvSpPr>
                  <a:spLocks noChangeShapeType="1"/>
                </p:cNvSpPr>
                <p:nvPr>
                  <p:custDataLst>
                    <p:tags r:id="rId196"/>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634" name="Line 205"/>
                <p:cNvSpPr>
                  <a:spLocks noChangeShapeType="1"/>
                </p:cNvSpPr>
                <p:nvPr>
                  <p:custDataLst>
                    <p:tags r:id="rId197"/>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635" name="Line 206"/>
                <p:cNvSpPr>
                  <a:spLocks noChangeShapeType="1"/>
                </p:cNvSpPr>
                <p:nvPr>
                  <p:custDataLst>
                    <p:tags r:id="rId198"/>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636" name="Line 207"/>
                <p:cNvSpPr>
                  <a:spLocks noChangeShapeType="1"/>
                </p:cNvSpPr>
                <p:nvPr>
                  <p:custDataLst>
                    <p:tags r:id="rId199"/>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447696" name="Rectangle 208"/>
            <p:cNvSpPr>
              <a:spLocks noChangeArrowheads="1"/>
            </p:cNvSpPr>
            <p:nvPr>
              <p:custDataLst>
                <p:tags r:id="rId164"/>
              </p:custDataLst>
            </p:nvPr>
          </p:nvSpPr>
          <p:spPr bwMode="auto">
            <a:xfrm>
              <a:off x="6677025" y="276225"/>
              <a:ext cx="550863" cy="550863"/>
            </a:xfrm>
            <a:prstGeom prst="rect">
              <a:avLst/>
            </a:prstGeom>
            <a:noFill/>
            <a:ln w="12700">
              <a:solidFill>
                <a:schemeClr val="tx1"/>
              </a:solidFill>
              <a:miter lim="800000"/>
              <a:headEnd/>
              <a:tailEnd/>
            </a:ln>
          </p:spPr>
          <p:txBody>
            <a:bodyPr wrap="none" anchor="ctr"/>
            <a:lstStyle/>
            <a:p>
              <a:r>
                <a:rPr lang="en-US" sz="2400" b="1">
                  <a:solidFill>
                    <a:schemeClr val="tx1"/>
                  </a:solidFill>
                </a:rPr>
                <a:t>32</a:t>
              </a:r>
            </a:p>
          </p:txBody>
        </p:sp>
        <p:grpSp>
          <p:nvGrpSpPr>
            <p:cNvPr id="10" name="Group 209"/>
            <p:cNvGrpSpPr>
              <a:grpSpLocks/>
            </p:cNvGrpSpPr>
            <p:nvPr>
              <p:custDataLst>
                <p:tags r:id="rId165"/>
              </p:custDataLst>
            </p:nvPr>
          </p:nvGrpSpPr>
          <p:grpSpPr bwMode="auto">
            <a:xfrm>
              <a:off x="7192963" y="276225"/>
              <a:ext cx="152400" cy="550863"/>
              <a:chOff x="4272" y="2400"/>
              <a:chExt cx="192" cy="192"/>
            </a:xfrm>
          </p:grpSpPr>
          <p:sp>
            <p:nvSpPr>
              <p:cNvPr id="17617" name="Rectangle 210"/>
              <p:cNvSpPr>
                <a:spLocks noChangeArrowheads="1"/>
              </p:cNvSpPr>
              <p:nvPr>
                <p:custDataLst>
                  <p:tags r:id="rId182"/>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1" name="Group 211"/>
              <p:cNvGrpSpPr>
                <a:grpSpLocks/>
              </p:cNvGrpSpPr>
              <p:nvPr/>
            </p:nvGrpSpPr>
            <p:grpSpPr bwMode="auto">
              <a:xfrm>
                <a:off x="4272" y="2400"/>
                <a:ext cx="192" cy="192"/>
                <a:chOff x="4414" y="2400"/>
                <a:chExt cx="192" cy="192"/>
              </a:xfrm>
            </p:grpSpPr>
            <p:sp>
              <p:nvSpPr>
                <p:cNvPr id="17619" name="Line 212"/>
                <p:cNvSpPr>
                  <a:spLocks noChangeShapeType="1"/>
                </p:cNvSpPr>
                <p:nvPr>
                  <p:custDataLst>
                    <p:tags r:id="rId183"/>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620" name="Line 213"/>
                <p:cNvSpPr>
                  <a:spLocks noChangeShapeType="1"/>
                </p:cNvSpPr>
                <p:nvPr>
                  <p:custDataLst>
                    <p:tags r:id="rId184"/>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621" name="Line 214"/>
                <p:cNvSpPr>
                  <a:spLocks noChangeShapeType="1"/>
                </p:cNvSpPr>
                <p:nvPr>
                  <p:custDataLst>
                    <p:tags r:id="rId185"/>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622" name="Line 215"/>
                <p:cNvSpPr>
                  <a:spLocks noChangeShapeType="1"/>
                </p:cNvSpPr>
                <p:nvPr>
                  <p:custDataLst>
                    <p:tags r:id="rId186"/>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623" name="Line 216"/>
                <p:cNvSpPr>
                  <a:spLocks noChangeShapeType="1"/>
                </p:cNvSpPr>
                <p:nvPr>
                  <p:custDataLst>
                    <p:tags r:id="rId187"/>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624" name="Line 217"/>
                <p:cNvSpPr>
                  <a:spLocks noChangeShapeType="1"/>
                </p:cNvSpPr>
                <p:nvPr>
                  <p:custDataLst>
                    <p:tags r:id="rId188"/>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625" name="Line 218"/>
                <p:cNvSpPr>
                  <a:spLocks noChangeShapeType="1"/>
                </p:cNvSpPr>
                <p:nvPr>
                  <p:custDataLst>
                    <p:tags r:id="rId189"/>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626" name="Line 219"/>
                <p:cNvSpPr>
                  <a:spLocks noChangeShapeType="1"/>
                </p:cNvSpPr>
                <p:nvPr>
                  <p:custDataLst>
                    <p:tags r:id="rId190"/>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12" name="Group 220"/>
            <p:cNvGrpSpPr>
              <a:grpSpLocks/>
            </p:cNvGrpSpPr>
            <p:nvPr>
              <p:custDataLst>
                <p:tags r:id="rId166"/>
              </p:custDataLst>
            </p:nvPr>
          </p:nvGrpSpPr>
          <p:grpSpPr bwMode="auto">
            <a:xfrm>
              <a:off x="5856288" y="276225"/>
              <a:ext cx="152400" cy="550863"/>
              <a:chOff x="4272" y="2400"/>
              <a:chExt cx="192" cy="192"/>
            </a:xfrm>
          </p:grpSpPr>
          <p:sp>
            <p:nvSpPr>
              <p:cNvPr id="17607" name="Rectangle 221"/>
              <p:cNvSpPr>
                <a:spLocks noChangeArrowheads="1"/>
              </p:cNvSpPr>
              <p:nvPr>
                <p:custDataLst>
                  <p:tags r:id="rId173"/>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3" name="Group 222"/>
              <p:cNvGrpSpPr>
                <a:grpSpLocks/>
              </p:cNvGrpSpPr>
              <p:nvPr/>
            </p:nvGrpSpPr>
            <p:grpSpPr bwMode="auto">
              <a:xfrm>
                <a:off x="4272" y="2400"/>
                <a:ext cx="192" cy="192"/>
                <a:chOff x="4414" y="2400"/>
                <a:chExt cx="192" cy="192"/>
              </a:xfrm>
            </p:grpSpPr>
            <p:sp>
              <p:nvSpPr>
                <p:cNvPr id="17609" name="Line 223"/>
                <p:cNvSpPr>
                  <a:spLocks noChangeShapeType="1"/>
                </p:cNvSpPr>
                <p:nvPr>
                  <p:custDataLst>
                    <p:tags r:id="rId174"/>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610" name="Line 224"/>
                <p:cNvSpPr>
                  <a:spLocks noChangeShapeType="1"/>
                </p:cNvSpPr>
                <p:nvPr>
                  <p:custDataLst>
                    <p:tags r:id="rId175"/>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611" name="Line 225"/>
                <p:cNvSpPr>
                  <a:spLocks noChangeShapeType="1"/>
                </p:cNvSpPr>
                <p:nvPr>
                  <p:custDataLst>
                    <p:tags r:id="rId176"/>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612" name="Line 226"/>
                <p:cNvSpPr>
                  <a:spLocks noChangeShapeType="1"/>
                </p:cNvSpPr>
                <p:nvPr>
                  <p:custDataLst>
                    <p:tags r:id="rId177"/>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613" name="Line 227"/>
                <p:cNvSpPr>
                  <a:spLocks noChangeShapeType="1"/>
                </p:cNvSpPr>
                <p:nvPr>
                  <p:custDataLst>
                    <p:tags r:id="rId178"/>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614" name="Line 228"/>
                <p:cNvSpPr>
                  <a:spLocks noChangeShapeType="1"/>
                </p:cNvSpPr>
                <p:nvPr>
                  <p:custDataLst>
                    <p:tags r:id="rId179"/>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615" name="Line 229"/>
                <p:cNvSpPr>
                  <a:spLocks noChangeShapeType="1"/>
                </p:cNvSpPr>
                <p:nvPr>
                  <p:custDataLst>
                    <p:tags r:id="rId180"/>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616" name="Line 230"/>
                <p:cNvSpPr>
                  <a:spLocks noChangeShapeType="1"/>
                </p:cNvSpPr>
                <p:nvPr>
                  <p:custDataLst>
                    <p:tags r:id="rId181"/>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447719" name="Rectangle 231"/>
            <p:cNvSpPr>
              <a:spLocks noChangeArrowheads="1"/>
            </p:cNvSpPr>
            <p:nvPr>
              <p:custDataLst>
                <p:tags r:id="rId167"/>
              </p:custDataLst>
            </p:nvPr>
          </p:nvSpPr>
          <p:spPr bwMode="auto">
            <a:xfrm>
              <a:off x="7069138" y="1241425"/>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32</a:t>
              </a:r>
            </a:p>
          </p:txBody>
        </p:sp>
        <p:sp>
          <p:nvSpPr>
            <p:cNvPr id="447720" name="Rectangle 232"/>
            <p:cNvSpPr>
              <a:spLocks noChangeArrowheads="1"/>
            </p:cNvSpPr>
            <p:nvPr>
              <p:custDataLst>
                <p:tags r:id="rId168"/>
              </p:custDataLst>
            </p:nvPr>
          </p:nvSpPr>
          <p:spPr bwMode="auto">
            <a:xfrm>
              <a:off x="7069138" y="1792288"/>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36</a:t>
              </a:r>
            </a:p>
          </p:txBody>
        </p:sp>
        <p:sp>
          <p:nvSpPr>
            <p:cNvPr id="447721" name="Rectangle 233"/>
            <p:cNvSpPr>
              <a:spLocks noChangeArrowheads="1"/>
            </p:cNvSpPr>
            <p:nvPr>
              <p:custDataLst>
                <p:tags r:id="rId169"/>
              </p:custDataLst>
            </p:nvPr>
          </p:nvSpPr>
          <p:spPr bwMode="auto">
            <a:xfrm>
              <a:off x="7069138" y="2343150"/>
              <a:ext cx="550862"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cxnSp>
          <p:nvCxnSpPr>
            <p:cNvPr id="447722" name="AutoShape 234"/>
            <p:cNvCxnSpPr>
              <a:cxnSpLocks noChangeShapeType="1"/>
              <a:endCxn id="447719" idx="0"/>
            </p:cNvCxnSpPr>
            <p:nvPr>
              <p:custDataLst>
                <p:tags r:id="rId170"/>
              </p:custDataLst>
            </p:nvPr>
          </p:nvCxnSpPr>
          <p:spPr bwMode="auto">
            <a:xfrm>
              <a:off x="7269163" y="827088"/>
              <a:ext cx="76200" cy="414337"/>
            </a:xfrm>
            <a:prstGeom prst="straightConnector1">
              <a:avLst/>
            </a:prstGeom>
            <a:noFill/>
            <a:ln w="12700">
              <a:solidFill>
                <a:schemeClr val="tx1"/>
              </a:solidFill>
              <a:round/>
              <a:headEnd/>
              <a:tailEnd type="stealth" w="lg" len="lg"/>
            </a:ln>
          </p:spPr>
        </p:cxnSp>
        <p:sp>
          <p:nvSpPr>
            <p:cNvPr id="447773" name="Line 285"/>
            <p:cNvSpPr>
              <a:spLocks noChangeShapeType="1"/>
            </p:cNvSpPr>
            <p:nvPr>
              <p:custDataLst>
                <p:tags r:id="rId171"/>
              </p:custDataLst>
            </p:nvPr>
          </p:nvSpPr>
          <p:spPr bwMode="auto">
            <a:xfrm>
              <a:off x="7116763" y="3200400"/>
              <a:ext cx="0" cy="457200"/>
            </a:xfrm>
            <a:prstGeom prst="line">
              <a:avLst/>
            </a:prstGeom>
            <a:noFill/>
            <a:ln w="12700">
              <a:solidFill>
                <a:schemeClr val="tx1"/>
              </a:solidFill>
              <a:round/>
              <a:headEnd/>
              <a:tailEnd type="stealth" w="lg" len="lg"/>
            </a:ln>
          </p:spPr>
          <p:txBody>
            <a:bodyPr wrap="none" anchor="ctr"/>
            <a:lstStyle/>
            <a:p>
              <a:endParaRPr lang="en-US"/>
            </a:p>
          </p:txBody>
        </p:sp>
        <p:sp>
          <p:nvSpPr>
            <p:cNvPr id="145" name="Rectangle 139"/>
            <p:cNvSpPr>
              <a:spLocks noChangeArrowheads="1"/>
            </p:cNvSpPr>
            <p:nvPr>
              <p:custDataLst>
                <p:tags r:id="rId172"/>
              </p:custDataLst>
            </p:nvPr>
          </p:nvSpPr>
          <p:spPr bwMode="auto">
            <a:xfrm>
              <a:off x="5595938" y="3106738"/>
              <a:ext cx="552450"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16</a:t>
              </a:r>
            </a:p>
          </p:txBody>
        </p:sp>
      </p:grpSp>
      <p:grpSp>
        <p:nvGrpSpPr>
          <p:cNvPr id="270" name="Group 269"/>
          <p:cNvGrpSpPr/>
          <p:nvPr/>
        </p:nvGrpSpPr>
        <p:grpSpPr>
          <a:xfrm>
            <a:off x="5321300" y="3935413"/>
            <a:ext cx="2832100" cy="2617787"/>
            <a:chOff x="5321300" y="3935413"/>
            <a:chExt cx="2832100" cy="2617787"/>
          </a:xfrm>
        </p:grpSpPr>
        <p:cxnSp>
          <p:nvCxnSpPr>
            <p:cNvPr id="447724" name="AutoShape 236"/>
            <p:cNvCxnSpPr>
              <a:cxnSpLocks noChangeShapeType="1"/>
              <a:stCxn id="17603" idx="0"/>
              <a:endCxn id="447728" idx="0"/>
            </p:cNvCxnSpPr>
            <p:nvPr>
              <p:custDataLst>
                <p:tags r:id="rId107"/>
              </p:custDataLst>
            </p:nvPr>
          </p:nvCxnSpPr>
          <p:spPr bwMode="auto">
            <a:xfrm>
              <a:off x="7134225" y="4486275"/>
              <a:ext cx="15875" cy="414338"/>
            </a:xfrm>
            <a:prstGeom prst="straightConnector1">
              <a:avLst/>
            </a:prstGeom>
            <a:noFill/>
            <a:ln w="12700">
              <a:solidFill>
                <a:schemeClr val="tx1"/>
              </a:solidFill>
              <a:round/>
              <a:headEnd/>
              <a:tailEnd type="stealth" w="lg" len="lg"/>
            </a:ln>
          </p:spPr>
        </p:cxnSp>
        <p:sp>
          <p:nvSpPr>
            <p:cNvPr id="447728" name="Rectangle 240"/>
            <p:cNvSpPr>
              <a:spLocks noChangeArrowheads="1"/>
            </p:cNvSpPr>
            <p:nvPr>
              <p:custDataLst>
                <p:tags r:id="rId108"/>
              </p:custDataLst>
            </p:nvPr>
          </p:nvSpPr>
          <p:spPr bwMode="auto">
            <a:xfrm>
              <a:off x="6873875" y="4900613"/>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sp>
          <p:nvSpPr>
            <p:cNvPr id="447729" name="Rectangle 241"/>
            <p:cNvSpPr>
              <a:spLocks noChangeArrowheads="1"/>
            </p:cNvSpPr>
            <p:nvPr>
              <p:custDataLst>
                <p:tags r:id="rId109"/>
              </p:custDataLst>
            </p:nvPr>
          </p:nvSpPr>
          <p:spPr bwMode="auto">
            <a:xfrm>
              <a:off x="6873875" y="5451475"/>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30</a:t>
              </a:r>
            </a:p>
          </p:txBody>
        </p:sp>
        <p:sp>
          <p:nvSpPr>
            <p:cNvPr id="447730" name="Rectangle 242"/>
            <p:cNvSpPr>
              <a:spLocks noChangeArrowheads="1"/>
            </p:cNvSpPr>
            <p:nvPr>
              <p:custDataLst>
                <p:tags r:id="rId110"/>
              </p:custDataLst>
            </p:nvPr>
          </p:nvSpPr>
          <p:spPr bwMode="auto">
            <a:xfrm>
              <a:off x="6873875" y="6002338"/>
              <a:ext cx="550863" cy="550862"/>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447731" name="Rectangle 243"/>
            <p:cNvSpPr>
              <a:spLocks noChangeArrowheads="1"/>
            </p:cNvSpPr>
            <p:nvPr>
              <p:custDataLst>
                <p:tags r:id="rId111"/>
              </p:custDataLst>
            </p:nvPr>
          </p:nvSpPr>
          <p:spPr bwMode="auto">
            <a:xfrm>
              <a:off x="6542088" y="3935413"/>
              <a:ext cx="550862" cy="550862"/>
            </a:xfrm>
            <a:prstGeom prst="rect">
              <a:avLst/>
            </a:prstGeom>
            <a:noFill/>
            <a:ln w="12700">
              <a:solidFill>
                <a:schemeClr val="tx1"/>
              </a:solidFill>
              <a:miter lim="800000"/>
              <a:headEnd/>
              <a:tailEnd/>
            </a:ln>
          </p:spPr>
          <p:txBody>
            <a:bodyPr wrap="none" anchor="ctr"/>
            <a:lstStyle/>
            <a:p>
              <a:r>
                <a:rPr lang="en-US" sz="2400" b="1">
                  <a:solidFill>
                    <a:schemeClr val="tx1"/>
                  </a:solidFill>
                </a:rPr>
                <a:t>18</a:t>
              </a:r>
            </a:p>
          </p:txBody>
        </p:sp>
        <p:grpSp>
          <p:nvGrpSpPr>
            <p:cNvPr id="14" name="Group 244"/>
            <p:cNvGrpSpPr>
              <a:grpSpLocks/>
            </p:cNvGrpSpPr>
            <p:nvPr>
              <p:custDataLst>
                <p:tags r:id="rId112"/>
              </p:custDataLst>
            </p:nvPr>
          </p:nvGrpSpPr>
          <p:grpSpPr bwMode="auto">
            <a:xfrm>
              <a:off x="7058025" y="3935413"/>
              <a:ext cx="152400" cy="550862"/>
              <a:chOff x="4272" y="2400"/>
              <a:chExt cx="192" cy="192"/>
            </a:xfrm>
          </p:grpSpPr>
          <p:sp>
            <p:nvSpPr>
              <p:cNvPr id="17597" name="Rectangle 245"/>
              <p:cNvSpPr>
                <a:spLocks noChangeArrowheads="1"/>
              </p:cNvSpPr>
              <p:nvPr>
                <p:custDataLst>
                  <p:tags r:id="rId145"/>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5" name="Group 246"/>
              <p:cNvGrpSpPr>
                <a:grpSpLocks/>
              </p:cNvGrpSpPr>
              <p:nvPr/>
            </p:nvGrpSpPr>
            <p:grpSpPr bwMode="auto">
              <a:xfrm>
                <a:off x="4272" y="2400"/>
                <a:ext cx="192" cy="192"/>
                <a:chOff x="4414" y="2400"/>
                <a:chExt cx="192" cy="192"/>
              </a:xfrm>
            </p:grpSpPr>
            <p:sp>
              <p:nvSpPr>
                <p:cNvPr id="17599" name="Line 247"/>
                <p:cNvSpPr>
                  <a:spLocks noChangeShapeType="1"/>
                </p:cNvSpPr>
                <p:nvPr>
                  <p:custDataLst>
                    <p:tags r:id="rId146"/>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600" name="Line 248"/>
                <p:cNvSpPr>
                  <a:spLocks noChangeShapeType="1"/>
                </p:cNvSpPr>
                <p:nvPr>
                  <p:custDataLst>
                    <p:tags r:id="rId147"/>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601" name="Line 249"/>
                <p:cNvSpPr>
                  <a:spLocks noChangeShapeType="1"/>
                </p:cNvSpPr>
                <p:nvPr>
                  <p:custDataLst>
                    <p:tags r:id="rId148"/>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602" name="Line 250"/>
                <p:cNvSpPr>
                  <a:spLocks noChangeShapeType="1"/>
                </p:cNvSpPr>
                <p:nvPr>
                  <p:custDataLst>
                    <p:tags r:id="rId149"/>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603" name="Line 251"/>
                <p:cNvSpPr>
                  <a:spLocks noChangeShapeType="1"/>
                </p:cNvSpPr>
                <p:nvPr>
                  <p:custDataLst>
                    <p:tags r:id="rId150"/>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604" name="Line 252"/>
                <p:cNvSpPr>
                  <a:spLocks noChangeShapeType="1"/>
                </p:cNvSpPr>
                <p:nvPr>
                  <p:custDataLst>
                    <p:tags r:id="rId151"/>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605" name="Line 253"/>
                <p:cNvSpPr>
                  <a:spLocks noChangeShapeType="1"/>
                </p:cNvSpPr>
                <p:nvPr>
                  <p:custDataLst>
                    <p:tags r:id="rId152"/>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606" name="Line 254"/>
                <p:cNvSpPr>
                  <a:spLocks noChangeShapeType="1"/>
                </p:cNvSpPr>
                <p:nvPr>
                  <p:custDataLst>
                    <p:tags r:id="rId153"/>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447743" name="Rectangle 255"/>
            <p:cNvSpPr>
              <a:spLocks noChangeArrowheads="1"/>
            </p:cNvSpPr>
            <p:nvPr>
              <p:custDataLst>
                <p:tags r:id="rId113"/>
              </p:custDataLst>
            </p:nvPr>
          </p:nvSpPr>
          <p:spPr bwMode="auto">
            <a:xfrm>
              <a:off x="7210425" y="3935413"/>
              <a:ext cx="550863" cy="550862"/>
            </a:xfrm>
            <a:prstGeom prst="rect">
              <a:avLst/>
            </a:prstGeom>
            <a:noFill/>
            <a:ln w="12700">
              <a:solidFill>
                <a:schemeClr val="tx1"/>
              </a:solidFill>
              <a:miter lim="800000"/>
              <a:headEnd/>
              <a:tailEnd/>
            </a:ln>
          </p:spPr>
          <p:txBody>
            <a:bodyPr wrap="none" anchor="ctr"/>
            <a:lstStyle/>
            <a:p>
              <a:r>
                <a:rPr lang="en-US" sz="2400" b="1">
                  <a:solidFill>
                    <a:schemeClr val="tx1"/>
                  </a:solidFill>
                </a:rPr>
                <a:t>32</a:t>
              </a:r>
            </a:p>
          </p:txBody>
        </p:sp>
        <p:grpSp>
          <p:nvGrpSpPr>
            <p:cNvPr id="16" name="Group 256"/>
            <p:cNvGrpSpPr>
              <a:grpSpLocks/>
            </p:cNvGrpSpPr>
            <p:nvPr>
              <p:custDataLst>
                <p:tags r:id="rId114"/>
              </p:custDataLst>
            </p:nvPr>
          </p:nvGrpSpPr>
          <p:grpSpPr bwMode="auto">
            <a:xfrm>
              <a:off x="7726363" y="3935413"/>
              <a:ext cx="152400" cy="550862"/>
              <a:chOff x="4272" y="2400"/>
              <a:chExt cx="192" cy="192"/>
            </a:xfrm>
          </p:grpSpPr>
          <p:sp>
            <p:nvSpPr>
              <p:cNvPr id="17587" name="Rectangle 257"/>
              <p:cNvSpPr>
                <a:spLocks noChangeArrowheads="1"/>
              </p:cNvSpPr>
              <p:nvPr>
                <p:custDataLst>
                  <p:tags r:id="rId136"/>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7" name="Group 258"/>
              <p:cNvGrpSpPr>
                <a:grpSpLocks/>
              </p:cNvGrpSpPr>
              <p:nvPr/>
            </p:nvGrpSpPr>
            <p:grpSpPr bwMode="auto">
              <a:xfrm>
                <a:off x="4272" y="2400"/>
                <a:ext cx="192" cy="192"/>
                <a:chOff x="4414" y="2400"/>
                <a:chExt cx="192" cy="192"/>
              </a:xfrm>
            </p:grpSpPr>
            <p:sp>
              <p:nvSpPr>
                <p:cNvPr id="17589" name="Line 259"/>
                <p:cNvSpPr>
                  <a:spLocks noChangeShapeType="1"/>
                </p:cNvSpPr>
                <p:nvPr>
                  <p:custDataLst>
                    <p:tags r:id="rId137"/>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590" name="Line 260"/>
                <p:cNvSpPr>
                  <a:spLocks noChangeShapeType="1"/>
                </p:cNvSpPr>
                <p:nvPr>
                  <p:custDataLst>
                    <p:tags r:id="rId138"/>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591" name="Line 261"/>
                <p:cNvSpPr>
                  <a:spLocks noChangeShapeType="1"/>
                </p:cNvSpPr>
                <p:nvPr>
                  <p:custDataLst>
                    <p:tags r:id="rId139"/>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592" name="Line 262"/>
                <p:cNvSpPr>
                  <a:spLocks noChangeShapeType="1"/>
                </p:cNvSpPr>
                <p:nvPr>
                  <p:custDataLst>
                    <p:tags r:id="rId140"/>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593" name="Line 263"/>
                <p:cNvSpPr>
                  <a:spLocks noChangeShapeType="1"/>
                </p:cNvSpPr>
                <p:nvPr>
                  <p:custDataLst>
                    <p:tags r:id="rId141"/>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594" name="Line 264"/>
                <p:cNvSpPr>
                  <a:spLocks noChangeShapeType="1"/>
                </p:cNvSpPr>
                <p:nvPr>
                  <p:custDataLst>
                    <p:tags r:id="rId142"/>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595" name="Line 265"/>
                <p:cNvSpPr>
                  <a:spLocks noChangeShapeType="1"/>
                </p:cNvSpPr>
                <p:nvPr>
                  <p:custDataLst>
                    <p:tags r:id="rId143"/>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596" name="Line 266"/>
                <p:cNvSpPr>
                  <a:spLocks noChangeShapeType="1"/>
                </p:cNvSpPr>
                <p:nvPr>
                  <p:custDataLst>
                    <p:tags r:id="rId144"/>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18" name="Group 267"/>
            <p:cNvGrpSpPr>
              <a:grpSpLocks/>
            </p:cNvGrpSpPr>
            <p:nvPr>
              <p:custDataLst>
                <p:tags r:id="rId115"/>
              </p:custDataLst>
            </p:nvPr>
          </p:nvGrpSpPr>
          <p:grpSpPr bwMode="auto">
            <a:xfrm>
              <a:off x="6389688" y="3935413"/>
              <a:ext cx="152400" cy="550862"/>
              <a:chOff x="4272" y="2400"/>
              <a:chExt cx="192" cy="192"/>
            </a:xfrm>
          </p:grpSpPr>
          <p:sp>
            <p:nvSpPr>
              <p:cNvPr id="17577" name="Rectangle 268"/>
              <p:cNvSpPr>
                <a:spLocks noChangeArrowheads="1"/>
              </p:cNvSpPr>
              <p:nvPr>
                <p:custDataLst>
                  <p:tags r:id="rId127"/>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9" name="Group 269"/>
              <p:cNvGrpSpPr>
                <a:grpSpLocks/>
              </p:cNvGrpSpPr>
              <p:nvPr/>
            </p:nvGrpSpPr>
            <p:grpSpPr bwMode="auto">
              <a:xfrm>
                <a:off x="4272" y="2400"/>
                <a:ext cx="192" cy="192"/>
                <a:chOff x="4414" y="2400"/>
                <a:chExt cx="192" cy="192"/>
              </a:xfrm>
            </p:grpSpPr>
            <p:sp>
              <p:nvSpPr>
                <p:cNvPr id="17579" name="Line 270"/>
                <p:cNvSpPr>
                  <a:spLocks noChangeShapeType="1"/>
                </p:cNvSpPr>
                <p:nvPr>
                  <p:custDataLst>
                    <p:tags r:id="rId128"/>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580" name="Line 271"/>
                <p:cNvSpPr>
                  <a:spLocks noChangeShapeType="1"/>
                </p:cNvSpPr>
                <p:nvPr>
                  <p:custDataLst>
                    <p:tags r:id="rId129"/>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581" name="Line 272"/>
                <p:cNvSpPr>
                  <a:spLocks noChangeShapeType="1"/>
                </p:cNvSpPr>
                <p:nvPr>
                  <p:custDataLst>
                    <p:tags r:id="rId130"/>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582" name="Line 273"/>
                <p:cNvSpPr>
                  <a:spLocks noChangeShapeType="1"/>
                </p:cNvSpPr>
                <p:nvPr>
                  <p:custDataLst>
                    <p:tags r:id="rId131"/>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583" name="Line 274"/>
                <p:cNvSpPr>
                  <a:spLocks noChangeShapeType="1"/>
                </p:cNvSpPr>
                <p:nvPr>
                  <p:custDataLst>
                    <p:tags r:id="rId132"/>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584" name="Line 275"/>
                <p:cNvSpPr>
                  <a:spLocks noChangeShapeType="1"/>
                </p:cNvSpPr>
                <p:nvPr>
                  <p:custDataLst>
                    <p:tags r:id="rId133"/>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585" name="Line 276"/>
                <p:cNvSpPr>
                  <a:spLocks noChangeShapeType="1"/>
                </p:cNvSpPr>
                <p:nvPr>
                  <p:custDataLst>
                    <p:tags r:id="rId134"/>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586" name="Line 277"/>
                <p:cNvSpPr>
                  <a:spLocks noChangeShapeType="1"/>
                </p:cNvSpPr>
                <p:nvPr>
                  <p:custDataLst>
                    <p:tags r:id="rId135"/>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447766" name="Rectangle 278"/>
            <p:cNvSpPr>
              <a:spLocks noChangeArrowheads="1"/>
            </p:cNvSpPr>
            <p:nvPr>
              <p:custDataLst>
                <p:tags r:id="rId116"/>
              </p:custDataLst>
            </p:nvPr>
          </p:nvSpPr>
          <p:spPr bwMode="auto">
            <a:xfrm>
              <a:off x="7602538" y="4900613"/>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32</a:t>
              </a:r>
            </a:p>
          </p:txBody>
        </p:sp>
        <p:sp>
          <p:nvSpPr>
            <p:cNvPr id="447767" name="Rectangle 279"/>
            <p:cNvSpPr>
              <a:spLocks noChangeArrowheads="1"/>
            </p:cNvSpPr>
            <p:nvPr>
              <p:custDataLst>
                <p:tags r:id="rId117"/>
              </p:custDataLst>
            </p:nvPr>
          </p:nvSpPr>
          <p:spPr bwMode="auto">
            <a:xfrm>
              <a:off x="7602538" y="5451475"/>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36</a:t>
              </a:r>
            </a:p>
          </p:txBody>
        </p:sp>
        <p:sp>
          <p:nvSpPr>
            <p:cNvPr id="447768" name="Rectangle 280"/>
            <p:cNvSpPr>
              <a:spLocks noChangeArrowheads="1"/>
            </p:cNvSpPr>
            <p:nvPr>
              <p:custDataLst>
                <p:tags r:id="rId118"/>
              </p:custDataLst>
            </p:nvPr>
          </p:nvSpPr>
          <p:spPr bwMode="auto">
            <a:xfrm>
              <a:off x="7602538" y="6002338"/>
              <a:ext cx="550862" cy="550862"/>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cxnSp>
          <p:nvCxnSpPr>
            <p:cNvPr id="447769" name="AutoShape 281"/>
            <p:cNvCxnSpPr>
              <a:cxnSpLocks noChangeShapeType="1"/>
              <a:endCxn id="447766" idx="0"/>
            </p:cNvCxnSpPr>
            <p:nvPr>
              <p:custDataLst>
                <p:tags r:id="rId119"/>
              </p:custDataLst>
            </p:nvPr>
          </p:nvCxnSpPr>
          <p:spPr bwMode="auto">
            <a:xfrm>
              <a:off x="7802563" y="4486275"/>
              <a:ext cx="76200" cy="414338"/>
            </a:xfrm>
            <a:prstGeom prst="straightConnector1">
              <a:avLst/>
            </a:prstGeom>
            <a:noFill/>
            <a:ln w="12700">
              <a:solidFill>
                <a:schemeClr val="tx1"/>
              </a:solidFill>
              <a:round/>
              <a:headEnd/>
              <a:tailEnd type="stealth" w="lg" len="lg"/>
            </a:ln>
          </p:spPr>
        </p:cxnSp>
        <p:sp>
          <p:nvSpPr>
            <p:cNvPr id="146" name="Rectangle 6"/>
            <p:cNvSpPr>
              <a:spLocks noChangeArrowheads="1"/>
            </p:cNvSpPr>
            <p:nvPr>
              <p:custDataLst>
                <p:tags r:id="rId120"/>
              </p:custDataLst>
            </p:nvPr>
          </p:nvSpPr>
          <p:spPr bwMode="auto">
            <a:xfrm>
              <a:off x="5321300" y="4900613"/>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147" name="Rectangle 7"/>
            <p:cNvSpPr>
              <a:spLocks noChangeArrowheads="1"/>
            </p:cNvSpPr>
            <p:nvPr>
              <p:custDataLst>
                <p:tags r:id="rId121"/>
              </p:custDataLst>
            </p:nvPr>
          </p:nvSpPr>
          <p:spPr bwMode="auto">
            <a:xfrm>
              <a:off x="5321300" y="5451475"/>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14</a:t>
              </a:r>
            </a:p>
          </p:txBody>
        </p:sp>
        <p:sp>
          <p:nvSpPr>
            <p:cNvPr id="148" name="Rectangle 8"/>
            <p:cNvSpPr>
              <a:spLocks noChangeArrowheads="1"/>
            </p:cNvSpPr>
            <p:nvPr>
              <p:custDataLst>
                <p:tags r:id="rId122"/>
              </p:custDataLst>
            </p:nvPr>
          </p:nvSpPr>
          <p:spPr bwMode="auto">
            <a:xfrm>
              <a:off x="5321300" y="6002338"/>
              <a:ext cx="550863" cy="550862"/>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149" name="Rectangle 9"/>
            <p:cNvSpPr>
              <a:spLocks noChangeArrowheads="1"/>
            </p:cNvSpPr>
            <p:nvPr>
              <p:custDataLst>
                <p:tags r:id="rId123"/>
              </p:custDataLst>
            </p:nvPr>
          </p:nvSpPr>
          <p:spPr bwMode="auto">
            <a:xfrm>
              <a:off x="6065838" y="4900613"/>
              <a:ext cx="550862" cy="550862"/>
            </a:xfrm>
            <a:prstGeom prst="rect">
              <a:avLst/>
            </a:prstGeom>
            <a:noFill/>
            <a:ln w="12700">
              <a:solidFill>
                <a:srgbClr val="339933"/>
              </a:solidFill>
              <a:miter lim="800000"/>
              <a:headEnd/>
              <a:tailEnd/>
            </a:ln>
          </p:spPr>
          <p:txBody>
            <a:bodyPr wrap="none" anchor="ctr"/>
            <a:lstStyle/>
            <a:p>
              <a:r>
                <a:rPr lang="en-US" b="1">
                  <a:solidFill>
                    <a:srgbClr val="339933"/>
                  </a:solidFill>
                </a:rPr>
                <a:t>15</a:t>
              </a:r>
            </a:p>
          </p:txBody>
        </p:sp>
        <p:sp>
          <p:nvSpPr>
            <p:cNvPr id="150" name="Rectangle 10"/>
            <p:cNvSpPr>
              <a:spLocks noChangeArrowheads="1"/>
            </p:cNvSpPr>
            <p:nvPr>
              <p:custDataLst>
                <p:tags r:id="rId124"/>
              </p:custDataLst>
            </p:nvPr>
          </p:nvSpPr>
          <p:spPr bwMode="auto">
            <a:xfrm>
              <a:off x="6065838" y="5451475"/>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16</a:t>
              </a:r>
            </a:p>
          </p:txBody>
        </p:sp>
        <p:sp>
          <p:nvSpPr>
            <p:cNvPr id="151" name="Rectangle 11"/>
            <p:cNvSpPr>
              <a:spLocks noChangeArrowheads="1"/>
            </p:cNvSpPr>
            <p:nvPr>
              <p:custDataLst>
                <p:tags r:id="rId125"/>
              </p:custDataLst>
            </p:nvPr>
          </p:nvSpPr>
          <p:spPr bwMode="auto">
            <a:xfrm>
              <a:off x="6065838" y="6002338"/>
              <a:ext cx="550862" cy="550862"/>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152" name="Rectangle 243"/>
            <p:cNvSpPr>
              <a:spLocks noChangeArrowheads="1"/>
            </p:cNvSpPr>
            <p:nvPr>
              <p:custDataLst>
                <p:tags r:id="rId126"/>
              </p:custDataLst>
            </p:nvPr>
          </p:nvSpPr>
          <p:spPr bwMode="auto">
            <a:xfrm>
              <a:off x="5697538" y="4038600"/>
              <a:ext cx="550862" cy="550863"/>
            </a:xfrm>
            <a:prstGeom prst="rect">
              <a:avLst/>
            </a:prstGeom>
            <a:noFill/>
            <a:ln w="12700">
              <a:solidFill>
                <a:schemeClr val="tx1"/>
              </a:solidFill>
              <a:miter lim="800000"/>
              <a:headEnd/>
              <a:tailEnd/>
            </a:ln>
          </p:spPr>
          <p:txBody>
            <a:bodyPr wrap="none" anchor="ctr"/>
            <a:lstStyle/>
            <a:p>
              <a:r>
                <a:rPr lang="en-US" sz="2400" b="1">
                  <a:solidFill>
                    <a:schemeClr val="tx1"/>
                  </a:solidFill>
                </a:rPr>
                <a:t>15</a:t>
              </a:r>
            </a:p>
          </p:txBody>
        </p:sp>
      </p:grpSp>
      <p:sp>
        <p:nvSpPr>
          <p:cNvPr id="260" name="Slide Number Placeholder 259"/>
          <p:cNvSpPr>
            <a:spLocks noGrp="1"/>
          </p:cNvSpPr>
          <p:nvPr>
            <p:ph type="sldNum" sz="quarter" idx="12"/>
          </p:nvPr>
        </p:nvSpPr>
        <p:spPr/>
        <p:txBody>
          <a:bodyPr/>
          <a:lstStyle/>
          <a:p>
            <a:fld id="{3B048AC8-D41E-4C7B-8EE3-A52489AA1F05}" type="slidenum">
              <a:rPr lang="en-US" smtClean="0"/>
              <a:pPr/>
              <a:t>16</a:t>
            </a:fld>
            <a:endParaRPr lang="en-US"/>
          </a:p>
        </p:txBody>
      </p:sp>
      <p:grpSp>
        <p:nvGrpSpPr>
          <p:cNvPr id="271" name="Group 270"/>
          <p:cNvGrpSpPr/>
          <p:nvPr/>
        </p:nvGrpSpPr>
        <p:grpSpPr>
          <a:xfrm>
            <a:off x="381000" y="3810000"/>
            <a:ext cx="3486150" cy="1981200"/>
            <a:chOff x="381000" y="3810000"/>
            <a:chExt cx="3486150" cy="1981200"/>
          </a:xfrm>
        </p:grpSpPr>
        <p:sp>
          <p:nvSpPr>
            <p:cNvPr id="155" name="Rectangle 12"/>
            <p:cNvSpPr>
              <a:spLocks noChangeArrowheads="1"/>
            </p:cNvSpPr>
            <p:nvPr>
              <p:custDataLst>
                <p:tags r:id="rId5"/>
              </p:custDataLst>
            </p:nvPr>
          </p:nvSpPr>
          <p:spPr bwMode="auto">
            <a:xfrm>
              <a:off x="533400" y="4805363"/>
              <a:ext cx="550863" cy="550862"/>
            </a:xfrm>
            <a:prstGeom prst="rect">
              <a:avLst/>
            </a:prstGeom>
            <a:noFill/>
            <a:ln w="12700">
              <a:solidFill>
                <a:schemeClr val="tx1"/>
              </a:solidFill>
              <a:miter lim="800000"/>
              <a:headEnd/>
              <a:tailEnd/>
            </a:ln>
          </p:spPr>
          <p:txBody>
            <a:bodyPr wrap="none" anchor="ctr"/>
            <a:lstStyle/>
            <a:p>
              <a:r>
                <a:rPr lang="en-US" sz="2400" b="1">
                  <a:solidFill>
                    <a:schemeClr val="tx1"/>
                  </a:solidFill>
                </a:rPr>
                <a:t>15</a:t>
              </a:r>
            </a:p>
          </p:txBody>
        </p:sp>
        <p:grpSp>
          <p:nvGrpSpPr>
            <p:cNvPr id="20" name="Group 13"/>
            <p:cNvGrpSpPr>
              <a:grpSpLocks/>
            </p:cNvGrpSpPr>
            <p:nvPr>
              <p:custDataLst>
                <p:tags r:id="rId6"/>
              </p:custDataLst>
            </p:nvPr>
          </p:nvGrpSpPr>
          <p:grpSpPr bwMode="auto">
            <a:xfrm>
              <a:off x="1049338" y="4805363"/>
              <a:ext cx="152400" cy="550862"/>
              <a:chOff x="4272" y="2400"/>
              <a:chExt cx="192" cy="192"/>
            </a:xfrm>
          </p:grpSpPr>
          <p:sp>
            <p:nvSpPr>
              <p:cNvPr id="17567" name="Rectangle 14"/>
              <p:cNvSpPr>
                <a:spLocks noChangeArrowheads="1"/>
              </p:cNvSpPr>
              <p:nvPr>
                <p:custDataLst>
                  <p:tags r:id="rId98"/>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21" name="Group 15"/>
              <p:cNvGrpSpPr>
                <a:grpSpLocks/>
              </p:cNvGrpSpPr>
              <p:nvPr/>
            </p:nvGrpSpPr>
            <p:grpSpPr bwMode="auto">
              <a:xfrm>
                <a:off x="4272" y="2400"/>
                <a:ext cx="192" cy="192"/>
                <a:chOff x="4414" y="2400"/>
                <a:chExt cx="192" cy="192"/>
              </a:xfrm>
            </p:grpSpPr>
            <p:sp>
              <p:nvSpPr>
                <p:cNvPr id="17569" name="Line 16"/>
                <p:cNvSpPr>
                  <a:spLocks noChangeShapeType="1"/>
                </p:cNvSpPr>
                <p:nvPr>
                  <p:custDataLst>
                    <p:tags r:id="rId99"/>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570" name="Line 17"/>
                <p:cNvSpPr>
                  <a:spLocks noChangeShapeType="1"/>
                </p:cNvSpPr>
                <p:nvPr>
                  <p:custDataLst>
                    <p:tags r:id="rId100"/>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571" name="Line 18"/>
                <p:cNvSpPr>
                  <a:spLocks noChangeShapeType="1"/>
                </p:cNvSpPr>
                <p:nvPr>
                  <p:custDataLst>
                    <p:tags r:id="rId101"/>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572" name="Line 19"/>
                <p:cNvSpPr>
                  <a:spLocks noChangeShapeType="1"/>
                </p:cNvSpPr>
                <p:nvPr>
                  <p:custDataLst>
                    <p:tags r:id="rId102"/>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573" name="Line 20"/>
                <p:cNvSpPr>
                  <a:spLocks noChangeShapeType="1"/>
                </p:cNvSpPr>
                <p:nvPr>
                  <p:custDataLst>
                    <p:tags r:id="rId103"/>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574" name="Line 21"/>
                <p:cNvSpPr>
                  <a:spLocks noChangeShapeType="1"/>
                </p:cNvSpPr>
                <p:nvPr>
                  <p:custDataLst>
                    <p:tags r:id="rId104"/>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575" name="Line 22"/>
                <p:cNvSpPr>
                  <a:spLocks noChangeShapeType="1"/>
                </p:cNvSpPr>
                <p:nvPr>
                  <p:custDataLst>
                    <p:tags r:id="rId105"/>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576" name="Line 23"/>
                <p:cNvSpPr>
                  <a:spLocks noChangeShapeType="1"/>
                </p:cNvSpPr>
                <p:nvPr>
                  <p:custDataLst>
                    <p:tags r:id="rId106"/>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167" name="Rectangle 24"/>
            <p:cNvSpPr>
              <a:spLocks noChangeArrowheads="1"/>
            </p:cNvSpPr>
            <p:nvPr>
              <p:custDataLst>
                <p:tags r:id="rId7"/>
              </p:custDataLst>
            </p:nvPr>
          </p:nvSpPr>
          <p:spPr bwMode="auto">
            <a:xfrm>
              <a:off x="1201738" y="4805363"/>
              <a:ext cx="550862" cy="550862"/>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22" name="Group 25"/>
            <p:cNvGrpSpPr>
              <a:grpSpLocks/>
            </p:cNvGrpSpPr>
            <p:nvPr>
              <p:custDataLst>
                <p:tags r:id="rId8"/>
              </p:custDataLst>
            </p:nvPr>
          </p:nvGrpSpPr>
          <p:grpSpPr bwMode="auto">
            <a:xfrm>
              <a:off x="1717675" y="4805363"/>
              <a:ext cx="152400" cy="550862"/>
              <a:chOff x="4272" y="2400"/>
              <a:chExt cx="192" cy="192"/>
            </a:xfrm>
          </p:grpSpPr>
          <p:sp>
            <p:nvSpPr>
              <p:cNvPr id="17557" name="Rectangle 26"/>
              <p:cNvSpPr>
                <a:spLocks noChangeArrowheads="1"/>
              </p:cNvSpPr>
              <p:nvPr>
                <p:custDataLst>
                  <p:tags r:id="rId89"/>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23" name="Group 27"/>
              <p:cNvGrpSpPr>
                <a:grpSpLocks/>
              </p:cNvGrpSpPr>
              <p:nvPr/>
            </p:nvGrpSpPr>
            <p:grpSpPr bwMode="auto">
              <a:xfrm>
                <a:off x="4272" y="2400"/>
                <a:ext cx="192" cy="192"/>
                <a:chOff x="4414" y="2400"/>
                <a:chExt cx="192" cy="192"/>
              </a:xfrm>
            </p:grpSpPr>
            <p:sp>
              <p:nvSpPr>
                <p:cNvPr id="17559" name="Line 28"/>
                <p:cNvSpPr>
                  <a:spLocks noChangeShapeType="1"/>
                </p:cNvSpPr>
                <p:nvPr>
                  <p:custDataLst>
                    <p:tags r:id="rId90"/>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560" name="Line 29"/>
                <p:cNvSpPr>
                  <a:spLocks noChangeShapeType="1"/>
                </p:cNvSpPr>
                <p:nvPr>
                  <p:custDataLst>
                    <p:tags r:id="rId91"/>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561" name="Line 30"/>
                <p:cNvSpPr>
                  <a:spLocks noChangeShapeType="1"/>
                </p:cNvSpPr>
                <p:nvPr>
                  <p:custDataLst>
                    <p:tags r:id="rId92"/>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562" name="Line 31"/>
                <p:cNvSpPr>
                  <a:spLocks noChangeShapeType="1"/>
                </p:cNvSpPr>
                <p:nvPr>
                  <p:custDataLst>
                    <p:tags r:id="rId93"/>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563" name="Line 32"/>
                <p:cNvSpPr>
                  <a:spLocks noChangeShapeType="1"/>
                </p:cNvSpPr>
                <p:nvPr>
                  <p:custDataLst>
                    <p:tags r:id="rId94"/>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564" name="Line 33"/>
                <p:cNvSpPr>
                  <a:spLocks noChangeShapeType="1"/>
                </p:cNvSpPr>
                <p:nvPr>
                  <p:custDataLst>
                    <p:tags r:id="rId95"/>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565" name="Line 34"/>
                <p:cNvSpPr>
                  <a:spLocks noChangeShapeType="1"/>
                </p:cNvSpPr>
                <p:nvPr>
                  <p:custDataLst>
                    <p:tags r:id="rId96"/>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566" name="Line 35"/>
                <p:cNvSpPr>
                  <a:spLocks noChangeShapeType="1"/>
                </p:cNvSpPr>
                <p:nvPr>
                  <p:custDataLst>
                    <p:tags r:id="rId97"/>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24" name="Group 36"/>
            <p:cNvGrpSpPr>
              <a:grpSpLocks/>
            </p:cNvGrpSpPr>
            <p:nvPr>
              <p:custDataLst>
                <p:tags r:id="rId9"/>
              </p:custDataLst>
            </p:nvPr>
          </p:nvGrpSpPr>
          <p:grpSpPr bwMode="auto">
            <a:xfrm>
              <a:off x="381000" y="4805363"/>
              <a:ext cx="152400" cy="550862"/>
              <a:chOff x="4272" y="2400"/>
              <a:chExt cx="192" cy="192"/>
            </a:xfrm>
          </p:grpSpPr>
          <p:sp>
            <p:nvSpPr>
              <p:cNvPr id="17547" name="Rectangle 37"/>
              <p:cNvSpPr>
                <a:spLocks noChangeArrowheads="1"/>
              </p:cNvSpPr>
              <p:nvPr>
                <p:custDataLst>
                  <p:tags r:id="rId80"/>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25" name="Group 38"/>
              <p:cNvGrpSpPr>
                <a:grpSpLocks/>
              </p:cNvGrpSpPr>
              <p:nvPr/>
            </p:nvGrpSpPr>
            <p:grpSpPr bwMode="auto">
              <a:xfrm>
                <a:off x="4272" y="2400"/>
                <a:ext cx="192" cy="192"/>
                <a:chOff x="4414" y="2400"/>
                <a:chExt cx="192" cy="192"/>
              </a:xfrm>
            </p:grpSpPr>
            <p:sp>
              <p:nvSpPr>
                <p:cNvPr id="17549" name="Line 39"/>
                <p:cNvSpPr>
                  <a:spLocks noChangeShapeType="1"/>
                </p:cNvSpPr>
                <p:nvPr>
                  <p:custDataLst>
                    <p:tags r:id="rId81"/>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550" name="Line 40"/>
                <p:cNvSpPr>
                  <a:spLocks noChangeShapeType="1"/>
                </p:cNvSpPr>
                <p:nvPr>
                  <p:custDataLst>
                    <p:tags r:id="rId82"/>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551" name="Line 41"/>
                <p:cNvSpPr>
                  <a:spLocks noChangeShapeType="1"/>
                </p:cNvSpPr>
                <p:nvPr>
                  <p:custDataLst>
                    <p:tags r:id="rId83"/>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552" name="Line 42"/>
                <p:cNvSpPr>
                  <a:spLocks noChangeShapeType="1"/>
                </p:cNvSpPr>
                <p:nvPr>
                  <p:custDataLst>
                    <p:tags r:id="rId84"/>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553" name="Line 43"/>
                <p:cNvSpPr>
                  <a:spLocks noChangeShapeType="1"/>
                </p:cNvSpPr>
                <p:nvPr>
                  <p:custDataLst>
                    <p:tags r:id="rId85"/>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554" name="Line 44"/>
                <p:cNvSpPr>
                  <a:spLocks noChangeShapeType="1"/>
                </p:cNvSpPr>
                <p:nvPr>
                  <p:custDataLst>
                    <p:tags r:id="rId86"/>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555" name="Line 45"/>
                <p:cNvSpPr>
                  <a:spLocks noChangeShapeType="1"/>
                </p:cNvSpPr>
                <p:nvPr>
                  <p:custDataLst>
                    <p:tags r:id="rId87"/>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556" name="Line 46"/>
                <p:cNvSpPr>
                  <a:spLocks noChangeShapeType="1"/>
                </p:cNvSpPr>
                <p:nvPr>
                  <p:custDataLst>
                    <p:tags r:id="rId88"/>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190" name="Rectangle 149"/>
            <p:cNvSpPr>
              <a:spLocks noChangeArrowheads="1"/>
            </p:cNvSpPr>
            <p:nvPr>
              <p:custDataLst>
                <p:tags r:id="rId10"/>
              </p:custDataLst>
            </p:nvPr>
          </p:nvSpPr>
          <p:spPr bwMode="auto">
            <a:xfrm>
              <a:off x="2530475" y="4805363"/>
              <a:ext cx="550863" cy="550862"/>
            </a:xfrm>
            <a:prstGeom prst="rect">
              <a:avLst/>
            </a:prstGeom>
            <a:noFill/>
            <a:ln w="12700">
              <a:solidFill>
                <a:schemeClr val="tx1"/>
              </a:solidFill>
              <a:miter lim="800000"/>
              <a:headEnd/>
              <a:tailEnd/>
            </a:ln>
          </p:spPr>
          <p:txBody>
            <a:bodyPr wrap="none" anchor="ctr"/>
            <a:lstStyle/>
            <a:p>
              <a:r>
                <a:rPr lang="en-US" sz="2400" b="1">
                  <a:solidFill>
                    <a:schemeClr val="tx1"/>
                  </a:solidFill>
                </a:rPr>
                <a:t>32</a:t>
              </a:r>
            </a:p>
          </p:txBody>
        </p:sp>
        <p:grpSp>
          <p:nvGrpSpPr>
            <p:cNvPr id="26" name="Group 150"/>
            <p:cNvGrpSpPr>
              <a:grpSpLocks/>
            </p:cNvGrpSpPr>
            <p:nvPr>
              <p:custDataLst>
                <p:tags r:id="rId11"/>
              </p:custDataLst>
            </p:nvPr>
          </p:nvGrpSpPr>
          <p:grpSpPr bwMode="auto">
            <a:xfrm>
              <a:off x="3046413" y="4805363"/>
              <a:ext cx="152400" cy="550862"/>
              <a:chOff x="4272" y="2400"/>
              <a:chExt cx="192" cy="192"/>
            </a:xfrm>
          </p:grpSpPr>
          <p:sp>
            <p:nvSpPr>
              <p:cNvPr id="17537" name="Rectangle 151"/>
              <p:cNvSpPr>
                <a:spLocks noChangeArrowheads="1"/>
              </p:cNvSpPr>
              <p:nvPr>
                <p:custDataLst>
                  <p:tags r:id="rId71"/>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27" name="Group 152"/>
              <p:cNvGrpSpPr>
                <a:grpSpLocks/>
              </p:cNvGrpSpPr>
              <p:nvPr/>
            </p:nvGrpSpPr>
            <p:grpSpPr bwMode="auto">
              <a:xfrm>
                <a:off x="4272" y="2400"/>
                <a:ext cx="192" cy="192"/>
                <a:chOff x="4414" y="2400"/>
                <a:chExt cx="192" cy="192"/>
              </a:xfrm>
            </p:grpSpPr>
            <p:sp>
              <p:nvSpPr>
                <p:cNvPr id="17539" name="Line 153"/>
                <p:cNvSpPr>
                  <a:spLocks noChangeShapeType="1"/>
                </p:cNvSpPr>
                <p:nvPr>
                  <p:custDataLst>
                    <p:tags r:id="rId72"/>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540" name="Line 154"/>
                <p:cNvSpPr>
                  <a:spLocks noChangeShapeType="1"/>
                </p:cNvSpPr>
                <p:nvPr>
                  <p:custDataLst>
                    <p:tags r:id="rId73"/>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541" name="Line 155"/>
                <p:cNvSpPr>
                  <a:spLocks noChangeShapeType="1"/>
                </p:cNvSpPr>
                <p:nvPr>
                  <p:custDataLst>
                    <p:tags r:id="rId74"/>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542" name="Line 156"/>
                <p:cNvSpPr>
                  <a:spLocks noChangeShapeType="1"/>
                </p:cNvSpPr>
                <p:nvPr>
                  <p:custDataLst>
                    <p:tags r:id="rId75"/>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543" name="Line 157"/>
                <p:cNvSpPr>
                  <a:spLocks noChangeShapeType="1"/>
                </p:cNvSpPr>
                <p:nvPr>
                  <p:custDataLst>
                    <p:tags r:id="rId76"/>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544" name="Line 158"/>
                <p:cNvSpPr>
                  <a:spLocks noChangeShapeType="1"/>
                </p:cNvSpPr>
                <p:nvPr>
                  <p:custDataLst>
                    <p:tags r:id="rId77"/>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545" name="Line 159"/>
                <p:cNvSpPr>
                  <a:spLocks noChangeShapeType="1"/>
                </p:cNvSpPr>
                <p:nvPr>
                  <p:custDataLst>
                    <p:tags r:id="rId78"/>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546" name="Line 160"/>
                <p:cNvSpPr>
                  <a:spLocks noChangeShapeType="1"/>
                </p:cNvSpPr>
                <p:nvPr>
                  <p:custDataLst>
                    <p:tags r:id="rId79"/>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202" name="Rectangle 161"/>
            <p:cNvSpPr>
              <a:spLocks noChangeArrowheads="1"/>
            </p:cNvSpPr>
            <p:nvPr>
              <p:custDataLst>
                <p:tags r:id="rId12"/>
              </p:custDataLst>
            </p:nvPr>
          </p:nvSpPr>
          <p:spPr bwMode="auto">
            <a:xfrm>
              <a:off x="3198813" y="4805363"/>
              <a:ext cx="550862" cy="550862"/>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28" name="Group 162"/>
            <p:cNvGrpSpPr>
              <a:grpSpLocks/>
            </p:cNvGrpSpPr>
            <p:nvPr>
              <p:custDataLst>
                <p:tags r:id="rId13"/>
              </p:custDataLst>
            </p:nvPr>
          </p:nvGrpSpPr>
          <p:grpSpPr bwMode="auto">
            <a:xfrm>
              <a:off x="3714750" y="4805363"/>
              <a:ext cx="152400" cy="550862"/>
              <a:chOff x="4272" y="2400"/>
              <a:chExt cx="192" cy="192"/>
            </a:xfrm>
          </p:grpSpPr>
          <p:sp>
            <p:nvSpPr>
              <p:cNvPr id="17527" name="Rectangle 163"/>
              <p:cNvSpPr>
                <a:spLocks noChangeArrowheads="1"/>
              </p:cNvSpPr>
              <p:nvPr>
                <p:custDataLst>
                  <p:tags r:id="rId62"/>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29" name="Group 164"/>
              <p:cNvGrpSpPr>
                <a:grpSpLocks/>
              </p:cNvGrpSpPr>
              <p:nvPr/>
            </p:nvGrpSpPr>
            <p:grpSpPr bwMode="auto">
              <a:xfrm>
                <a:off x="4272" y="2400"/>
                <a:ext cx="192" cy="192"/>
                <a:chOff x="4414" y="2400"/>
                <a:chExt cx="192" cy="192"/>
              </a:xfrm>
            </p:grpSpPr>
            <p:sp>
              <p:nvSpPr>
                <p:cNvPr id="17529" name="Line 165"/>
                <p:cNvSpPr>
                  <a:spLocks noChangeShapeType="1"/>
                </p:cNvSpPr>
                <p:nvPr>
                  <p:custDataLst>
                    <p:tags r:id="rId63"/>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530" name="Line 166"/>
                <p:cNvSpPr>
                  <a:spLocks noChangeShapeType="1"/>
                </p:cNvSpPr>
                <p:nvPr>
                  <p:custDataLst>
                    <p:tags r:id="rId64"/>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531" name="Line 167"/>
                <p:cNvSpPr>
                  <a:spLocks noChangeShapeType="1"/>
                </p:cNvSpPr>
                <p:nvPr>
                  <p:custDataLst>
                    <p:tags r:id="rId65"/>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532" name="Line 168"/>
                <p:cNvSpPr>
                  <a:spLocks noChangeShapeType="1"/>
                </p:cNvSpPr>
                <p:nvPr>
                  <p:custDataLst>
                    <p:tags r:id="rId66"/>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533" name="Line 169"/>
                <p:cNvSpPr>
                  <a:spLocks noChangeShapeType="1"/>
                </p:cNvSpPr>
                <p:nvPr>
                  <p:custDataLst>
                    <p:tags r:id="rId67"/>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534" name="Line 170"/>
                <p:cNvSpPr>
                  <a:spLocks noChangeShapeType="1"/>
                </p:cNvSpPr>
                <p:nvPr>
                  <p:custDataLst>
                    <p:tags r:id="rId68"/>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535" name="Line 171"/>
                <p:cNvSpPr>
                  <a:spLocks noChangeShapeType="1"/>
                </p:cNvSpPr>
                <p:nvPr>
                  <p:custDataLst>
                    <p:tags r:id="rId69"/>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536" name="Line 172"/>
                <p:cNvSpPr>
                  <a:spLocks noChangeShapeType="1"/>
                </p:cNvSpPr>
                <p:nvPr>
                  <p:custDataLst>
                    <p:tags r:id="rId70"/>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30" name="Group 173"/>
            <p:cNvGrpSpPr>
              <a:grpSpLocks/>
            </p:cNvGrpSpPr>
            <p:nvPr>
              <p:custDataLst>
                <p:tags r:id="rId14"/>
              </p:custDataLst>
            </p:nvPr>
          </p:nvGrpSpPr>
          <p:grpSpPr bwMode="auto">
            <a:xfrm>
              <a:off x="2378075" y="4805363"/>
              <a:ext cx="152400" cy="550862"/>
              <a:chOff x="4272" y="2400"/>
              <a:chExt cx="192" cy="192"/>
            </a:xfrm>
          </p:grpSpPr>
          <p:sp>
            <p:nvSpPr>
              <p:cNvPr id="17517" name="Rectangle 174"/>
              <p:cNvSpPr>
                <a:spLocks noChangeArrowheads="1"/>
              </p:cNvSpPr>
              <p:nvPr>
                <p:custDataLst>
                  <p:tags r:id="rId53"/>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31" name="Group 175"/>
              <p:cNvGrpSpPr>
                <a:grpSpLocks/>
              </p:cNvGrpSpPr>
              <p:nvPr/>
            </p:nvGrpSpPr>
            <p:grpSpPr bwMode="auto">
              <a:xfrm>
                <a:off x="4272" y="2400"/>
                <a:ext cx="192" cy="192"/>
                <a:chOff x="4414" y="2400"/>
                <a:chExt cx="192" cy="192"/>
              </a:xfrm>
            </p:grpSpPr>
            <p:sp>
              <p:nvSpPr>
                <p:cNvPr id="17519" name="Line 176"/>
                <p:cNvSpPr>
                  <a:spLocks noChangeShapeType="1"/>
                </p:cNvSpPr>
                <p:nvPr>
                  <p:custDataLst>
                    <p:tags r:id="rId54"/>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520" name="Line 177"/>
                <p:cNvSpPr>
                  <a:spLocks noChangeShapeType="1"/>
                </p:cNvSpPr>
                <p:nvPr>
                  <p:custDataLst>
                    <p:tags r:id="rId55"/>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521" name="Line 178"/>
                <p:cNvSpPr>
                  <a:spLocks noChangeShapeType="1"/>
                </p:cNvSpPr>
                <p:nvPr>
                  <p:custDataLst>
                    <p:tags r:id="rId56"/>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522" name="Line 179"/>
                <p:cNvSpPr>
                  <a:spLocks noChangeShapeType="1"/>
                </p:cNvSpPr>
                <p:nvPr>
                  <p:custDataLst>
                    <p:tags r:id="rId57"/>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523" name="Line 180"/>
                <p:cNvSpPr>
                  <a:spLocks noChangeShapeType="1"/>
                </p:cNvSpPr>
                <p:nvPr>
                  <p:custDataLst>
                    <p:tags r:id="rId58"/>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524" name="Line 181"/>
                <p:cNvSpPr>
                  <a:spLocks noChangeShapeType="1"/>
                </p:cNvSpPr>
                <p:nvPr>
                  <p:custDataLst>
                    <p:tags r:id="rId59"/>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525" name="Line 182"/>
                <p:cNvSpPr>
                  <a:spLocks noChangeShapeType="1"/>
                </p:cNvSpPr>
                <p:nvPr>
                  <p:custDataLst>
                    <p:tags r:id="rId60"/>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526" name="Line 183"/>
                <p:cNvSpPr>
                  <a:spLocks noChangeShapeType="1"/>
                </p:cNvSpPr>
                <p:nvPr>
                  <p:custDataLst>
                    <p:tags r:id="rId61"/>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cxnSp>
          <p:nvCxnSpPr>
            <p:cNvPr id="225" name="AutoShape 188"/>
            <p:cNvCxnSpPr>
              <a:cxnSpLocks noChangeShapeType="1"/>
            </p:cNvCxnSpPr>
            <p:nvPr>
              <p:custDataLst>
                <p:tags r:id="rId15"/>
              </p:custDataLst>
            </p:nvPr>
          </p:nvCxnSpPr>
          <p:spPr bwMode="auto">
            <a:xfrm flipH="1">
              <a:off x="1125538" y="4360863"/>
              <a:ext cx="620712" cy="444500"/>
            </a:xfrm>
            <a:prstGeom prst="straightConnector1">
              <a:avLst/>
            </a:prstGeom>
            <a:noFill/>
            <a:ln w="12700">
              <a:solidFill>
                <a:schemeClr val="tx1"/>
              </a:solidFill>
              <a:round/>
              <a:headEnd/>
              <a:tailEnd type="stealth" w="lg" len="lg"/>
            </a:ln>
          </p:spPr>
        </p:cxnSp>
        <p:cxnSp>
          <p:nvCxnSpPr>
            <p:cNvPr id="226" name="AutoShape 189"/>
            <p:cNvCxnSpPr>
              <a:cxnSpLocks noChangeShapeType="1"/>
            </p:cNvCxnSpPr>
            <p:nvPr>
              <p:custDataLst>
                <p:tags r:id="rId16"/>
              </p:custDataLst>
            </p:nvPr>
          </p:nvCxnSpPr>
          <p:spPr bwMode="auto">
            <a:xfrm>
              <a:off x="2414588" y="4360863"/>
              <a:ext cx="708025" cy="444500"/>
            </a:xfrm>
            <a:prstGeom prst="straightConnector1">
              <a:avLst/>
            </a:prstGeom>
            <a:noFill/>
            <a:ln w="12700">
              <a:solidFill>
                <a:schemeClr val="tx1"/>
              </a:solidFill>
              <a:round/>
              <a:headEnd/>
              <a:tailEnd type="stealth" w="lg" len="lg"/>
            </a:ln>
          </p:spPr>
        </p:cxnSp>
        <p:sp>
          <p:nvSpPr>
            <p:cNvPr id="227" name="Rectangle 190"/>
            <p:cNvSpPr>
              <a:spLocks noChangeArrowheads="1"/>
            </p:cNvSpPr>
            <p:nvPr>
              <p:custDataLst>
                <p:tags r:id="rId17"/>
              </p:custDataLst>
            </p:nvPr>
          </p:nvSpPr>
          <p:spPr bwMode="auto">
            <a:xfrm>
              <a:off x="1822450" y="3810000"/>
              <a:ext cx="550863" cy="550863"/>
            </a:xfrm>
            <a:prstGeom prst="rect">
              <a:avLst/>
            </a:prstGeom>
            <a:noFill/>
            <a:ln w="12700">
              <a:solidFill>
                <a:schemeClr val="tx1"/>
              </a:solidFill>
              <a:miter lim="800000"/>
              <a:headEnd/>
              <a:tailEnd/>
            </a:ln>
          </p:spPr>
          <p:txBody>
            <a:bodyPr wrap="none" anchor="ctr"/>
            <a:lstStyle/>
            <a:p>
              <a:r>
                <a:rPr lang="en-US" sz="2400" b="1">
                  <a:solidFill>
                    <a:schemeClr val="tx1"/>
                  </a:solidFill>
                </a:rPr>
                <a:t>18</a:t>
              </a:r>
            </a:p>
          </p:txBody>
        </p:sp>
        <p:grpSp>
          <p:nvGrpSpPr>
            <p:cNvPr id="17667" name="Group 191"/>
            <p:cNvGrpSpPr>
              <a:grpSpLocks/>
            </p:cNvGrpSpPr>
            <p:nvPr>
              <p:custDataLst>
                <p:tags r:id="rId18"/>
              </p:custDataLst>
            </p:nvPr>
          </p:nvGrpSpPr>
          <p:grpSpPr bwMode="auto">
            <a:xfrm>
              <a:off x="2338388" y="3810000"/>
              <a:ext cx="152400" cy="550863"/>
              <a:chOff x="4272" y="2400"/>
              <a:chExt cx="192" cy="192"/>
            </a:xfrm>
          </p:grpSpPr>
          <p:sp>
            <p:nvSpPr>
              <p:cNvPr id="17507" name="Rectangle 192"/>
              <p:cNvSpPr>
                <a:spLocks noChangeArrowheads="1"/>
              </p:cNvSpPr>
              <p:nvPr>
                <p:custDataLst>
                  <p:tags r:id="rId44"/>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7668" name="Group 193"/>
              <p:cNvGrpSpPr>
                <a:grpSpLocks/>
              </p:cNvGrpSpPr>
              <p:nvPr/>
            </p:nvGrpSpPr>
            <p:grpSpPr bwMode="auto">
              <a:xfrm>
                <a:off x="4272" y="2400"/>
                <a:ext cx="192" cy="192"/>
                <a:chOff x="4414" y="2400"/>
                <a:chExt cx="192" cy="192"/>
              </a:xfrm>
            </p:grpSpPr>
            <p:sp>
              <p:nvSpPr>
                <p:cNvPr id="17509" name="Line 194"/>
                <p:cNvSpPr>
                  <a:spLocks noChangeShapeType="1"/>
                </p:cNvSpPr>
                <p:nvPr>
                  <p:custDataLst>
                    <p:tags r:id="rId45"/>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510" name="Line 195"/>
                <p:cNvSpPr>
                  <a:spLocks noChangeShapeType="1"/>
                </p:cNvSpPr>
                <p:nvPr>
                  <p:custDataLst>
                    <p:tags r:id="rId46"/>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511" name="Line 196"/>
                <p:cNvSpPr>
                  <a:spLocks noChangeShapeType="1"/>
                </p:cNvSpPr>
                <p:nvPr>
                  <p:custDataLst>
                    <p:tags r:id="rId47"/>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512" name="Line 197"/>
                <p:cNvSpPr>
                  <a:spLocks noChangeShapeType="1"/>
                </p:cNvSpPr>
                <p:nvPr>
                  <p:custDataLst>
                    <p:tags r:id="rId48"/>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513" name="Line 198"/>
                <p:cNvSpPr>
                  <a:spLocks noChangeShapeType="1"/>
                </p:cNvSpPr>
                <p:nvPr>
                  <p:custDataLst>
                    <p:tags r:id="rId49"/>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514" name="Line 199"/>
                <p:cNvSpPr>
                  <a:spLocks noChangeShapeType="1"/>
                </p:cNvSpPr>
                <p:nvPr>
                  <p:custDataLst>
                    <p:tags r:id="rId50"/>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515" name="Line 200"/>
                <p:cNvSpPr>
                  <a:spLocks noChangeShapeType="1"/>
                </p:cNvSpPr>
                <p:nvPr>
                  <p:custDataLst>
                    <p:tags r:id="rId51"/>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516" name="Line 201"/>
                <p:cNvSpPr>
                  <a:spLocks noChangeShapeType="1"/>
                </p:cNvSpPr>
                <p:nvPr>
                  <p:custDataLst>
                    <p:tags r:id="rId52"/>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239" name="Rectangle 202"/>
            <p:cNvSpPr>
              <a:spLocks noChangeArrowheads="1"/>
            </p:cNvSpPr>
            <p:nvPr>
              <p:custDataLst>
                <p:tags r:id="rId19"/>
              </p:custDataLst>
            </p:nvPr>
          </p:nvSpPr>
          <p:spPr bwMode="auto">
            <a:xfrm>
              <a:off x="2490788" y="3810000"/>
              <a:ext cx="550862" cy="550863"/>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17669" name="Group 203"/>
            <p:cNvGrpSpPr>
              <a:grpSpLocks/>
            </p:cNvGrpSpPr>
            <p:nvPr>
              <p:custDataLst>
                <p:tags r:id="rId20"/>
              </p:custDataLst>
            </p:nvPr>
          </p:nvGrpSpPr>
          <p:grpSpPr bwMode="auto">
            <a:xfrm>
              <a:off x="3006725" y="3810000"/>
              <a:ext cx="152400" cy="550863"/>
              <a:chOff x="4272" y="2400"/>
              <a:chExt cx="192" cy="192"/>
            </a:xfrm>
          </p:grpSpPr>
          <p:sp>
            <p:nvSpPr>
              <p:cNvPr id="17497" name="Rectangle 204"/>
              <p:cNvSpPr>
                <a:spLocks noChangeArrowheads="1"/>
              </p:cNvSpPr>
              <p:nvPr>
                <p:custDataLst>
                  <p:tags r:id="rId35"/>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7670" name="Group 205"/>
              <p:cNvGrpSpPr>
                <a:grpSpLocks/>
              </p:cNvGrpSpPr>
              <p:nvPr/>
            </p:nvGrpSpPr>
            <p:grpSpPr bwMode="auto">
              <a:xfrm>
                <a:off x="4272" y="2400"/>
                <a:ext cx="192" cy="192"/>
                <a:chOff x="4414" y="2400"/>
                <a:chExt cx="192" cy="192"/>
              </a:xfrm>
            </p:grpSpPr>
            <p:sp>
              <p:nvSpPr>
                <p:cNvPr id="17499" name="Line 206"/>
                <p:cNvSpPr>
                  <a:spLocks noChangeShapeType="1"/>
                </p:cNvSpPr>
                <p:nvPr>
                  <p:custDataLst>
                    <p:tags r:id="rId36"/>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500" name="Line 207"/>
                <p:cNvSpPr>
                  <a:spLocks noChangeShapeType="1"/>
                </p:cNvSpPr>
                <p:nvPr>
                  <p:custDataLst>
                    <p:tags r:id="rId37"/>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501" name="Line 208"/>
                <p:cNvSpPr>
                  <a:spLocks noChangeShapeType="1"/>
                </p:cNvSpPr>
                <p:nvPr>
                  <p:custDataLst>
                    <p:tags r:id="rId38"/>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502" name="Line 209"/>
                <p:cNvSpPr>
                  <a:spLocks noChangeShapeType="1"/>
                </p:cNvSpPr>
                <p:nvPr>
                  <p:custDataLst>
                    <p:tags r:id="rId39"/>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503" name="Line 210"/>
                <p:cNvSpPr>
                  <a:spLocks noChangeShapeType="1"/>
                </p:cNvSpPr>
                <p:nvPr>
                  <p:custDataLst>
                    <p:tags r:id="rId40"/>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504" name="Line 211"/>
                <p:cNvSpPr>
                  <a:spLocks noChangeShapeType="1"/>
                </p:cNvSpPr>
                <p:nvPr>
                  <p:custDataLst>
                    <p:tags r:id="rId41"/>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505" name="Line 212"/>
                <p:cNvSpPr>
                  <a:spLocks noChangeShapeType="1"/>
                </p:cNvSpPr>
                <p:nvPr>
                  <p:custDataLst>
                    <p:tags r:id="rId42"/>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506" name="Line 213"/>
                <p:cNvSpPr>
                  <a:spLocks noChangeShapeType="1"/>
                </p:cNvSpPr>
                <p:nvPr>
                  <p:custDataLst>
                    <p:tags r:id="rId43"/>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17671" name="Group 214"/>
            <p:cNvGrpSpPr>
              <a:grpSpLocks/>
            </p:cNvGrpSpPr>
            <p:nvPr>
              <p:custDataLst>
                <p:tags r:id="rId21"/>
              </p:custDataLst>
            </p:nvPr>
          </p:nvGrpSpPr>
          <p:grpSpPr bwMode="auto">
            <a:xfrm>
              <a:off x="1670050" y="3810000"/>
              <a:ext cx="152400" cy="550863"/>
              <a:chOff x="4272" y="2400"/>
              <a:chExt cx="192" cy="192"/>
            </a:xfrm>
          </p:grpSpPr>
          <p:sp>
            <p:nvSpPr>
              <p:cNvPr id="17487" name="Rectangle 215"/>
              <p:cNvSpPr>
                <a:spLocks noChangeArrowheads="1"/>
              </p:cNvSpPr>
              <p:nvPr>
                <p:custDataLst>
                  <p:tags r:id="rId26"/>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7672" name="Group 216"/>
              <p:cNvGrpSpPr>
                <a:grpSpLocks/>
              </p:cNvGrpSpPr>
              <p:nvPr/>
            </p:nvGrpSpPr>
            <p:grpSpPr bwMode="auto">
              <a:xfrm>
                <a:off x="4272" y="2400"/>
                <a:ext cx="192" cy="192"/>
                <a:chOff x="4414" y="2400"/>
                <a:chExt cx="192" cy="192"/>
              </a:xfrm>
            </p:grpSpPr>
            <p:sp>
              <p:nvSpPr>
                <p:cNvPr id="17489" name="Line 217"/>
                <p:cNvSpPr>
                  <a:spLocks noChangeShapeType="1"/>
                </p:cNvSpPr>
                <p:nvPr>
                  <p:custDataLst>
                    <p:tags r:id="rId27"/>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7490" name="Line 218"/>
                <p:cNvSpPr>
                  <a:spLocks noChangeShapeType="1"/>
                </p:cNvSpPr>
                <p:nvPr>
                  <p:custDataLst>
                    <p:tags r:id="rId28"/>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7491" name="Line 219"/>
                <p:cNvSpPr>
                  <a:spLocks noChangeShapeType="1"/>
                </p:cNvSpPr>
                <p:nvPr>
                  <p:custDataLst>
                    <p:tags r:id="rId29"/>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7492" name="Line 220"/>
                <p:cNvSpPr>
                  <a:spLocks noChangeShapeType="1"/>
                </p:cNvSpPr>
                <p:nvPr>
                  <p:custDataLst>
                    <p:tags r:id="rId30"/>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7493" name="Line 221"/>
                <p:cNvSpPr>
                  <a:spLocks noChangeShapeType="1"/>
                </p:cNvSpPr>
                <p:nvPr>
                  <p:custDataLst>
                    <p:tags r:id="rId31"/>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7494" name="Line 222"/>
                <p:cNvSpPr>
                  <a:spLocks noChangeShapeType="1"/>
                </p:cNvSpPr>
                <p:nvPr>
                  <p:custDataLst>
                    <p:tags r:id="rId32"/>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7495" name="Line 223"/>
                <p:cNvSpPr>
                  <a:spLocks noChangeShapeType="1"/>
                </p:cNvSpPr>
                <p:nvPr>
                  <p:custDataLst>
                    <p:tags r:id="rId33"/>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7496" name="Line 224"/>
                <p:cNvSpPr>
                  <a:spLocks noChangeShapeType="1"/>
                </p:cNvSpPr>
                <p:nvPr>
                  <p:custDataLst>
                    <p:tags r:id="rId34"/>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cxnSp>
          <p:nvCxnSpPr>
            <p:cNvPr id="262" name="AutoShape 236"/>
            <p:cNvCxnSpPr>
              <a:cxnSpLocks noChangeShapeType="1"/>
            </p:cNvCxnSpPr>
            <p:nvPr>
              <p:custDataLst>
                <p:tags r:id="rId22"/>
              </p:custDataLst>
            </p:nvPr>
          </p:nvCxnSpPr>
          <p:spPr bwMode="auto">
            <a:xfrm rot="5400000">
              <a:off x="211931" y="5545931"/>
              <a:ext cx="414338" cy="76200"/>
            </a:xfrm>
            <a:prstGeom prst="straightConnector1">
              <a:avLst/>
            </a:prstGeom>
            <a:noFill/>
            <a:ln w="12700">
              <a:solidFill>
                <a:schemeClr val="tx1"/>
              </a:solidFill>
              <a:round/>
              <a:headEnd/>
              <a:tailEnd type="stealth" w="lg" len="lg"/>
            </a:ln>
          </p:spPr>
        </p:cxnSp>
        <p:cxnSp>
          <p:nvCxnSpPr>
            <p:cNvPr id="264" name="AutoShape 236"/>
            <p:cNvCxnSpPr>
              <a:cxnSpLocks noChangeShapeType="1"/>
            </p:cNvCxnSpPr>
            <p:nvPr>
              <p:custDataLst>
                <p:tags r:id="rId23"/>
              </p:custDataLst>
            </p:nvPr>
          </p:nvCxnSpPr>
          <p:spPr bwMode="auto">
            <a:xfrm rot="5400000">
              <a:off x="952500" y="5524500"/>
              <a:ext cx="381000" cy="1588"/>
            </a:xfrm>
            <a:prstGeom prst="straightConnector1">
              <a:avLst/>
            </a:prstGeom>
            <a:noFill/>
            <a:ln w="12700">
              <a:solidFill>
                <a:schemeClr val="tx1"/>
              </a:solidFill>
              <a:round/>
              <a:headEnd/>
              <a:tailEnd type="stealth" w="lg" len="lg"/>
            </a:ln>
          </p:spPr>
        </p:cxnSp>
        <p:cxnSp>
          <p:nvCxnSpPr>
            <p:cNvPr id="266" name="AutoShape 236"/>
            <p:cNvCxnSpPr>
              <a:cxnSpLocks noChangeShapeType="1"/>
            </p:cNvCxnSpPr>
            <p:nvPr>
              <p:custDataLst>
                <p:tags r:id="rId24"/>
              </p:custDataLst>
            </p:nvPr>
          </p:nvCxnSpPr>
          <p:spPr bwMode="auto">
            <a:xfrm rot="5400000">
              <a:off x="2193131" y="5503069"/>
              <a:ext cx="414338" cy="76200"/>
            </a:xfrm>
            <a:prstGeom prst="straightConnector1">
              <a:avLst/>
            </a:prstGeom>
            <a:noFill/>
            <a:ln w="12700">
              <a:solidFill>
                <a:schemeClr val="tx1"/>
              </a:solidFill>
              <a:round/>
              <a:headEnd/>
              <a:tailEnd type="stealth" w="lg" len="lg"/>
            </a:ln>
          </p:spPr>
        </p:cxnSp>
        <p:cxnSp>
          <p:nvCxnSpPr>
            <p:cNvPr id="267" name="AutoShape 236"/>
            <p:cNvCxnSpPr>
              <a:cxnSpLocks noChangeShapeType="1"/>
            </p:cNvCxnSpPr>
            <p:nvPr>
              <p:custDataLst>
                <p:tags r:id="rId25"/>
              </p:custDataLst>
            </p:nvPr>
          </p:nvCxnSpPr>
          <p:spPr bwMode="auto">
            <a:xfrm rot="16200000" flipH="1">
              <a:off x="2933700" y="5524500"/>
              <a:ext cx="457200" cy="76200"/>
            </a:xfrm>
            <a:prstGeom prst="straightConnector1">
              <a:avLst/>
            </a:prstGeom>
            <a:noFill/>
            <a:ln w="12700">
              <a:solidFill>
                <a:schemeClr val="tx1"/>
              </a:solidFill>
              <a:round/>
              <a:headEnd/>
              <a:tailEnd type="stealth" w="lg" len="lg"/>
            </a:ln>
          </p:spPr>
        </p:cxnSp>
      </p:grpSp>
      <p:sp>
        <p:nvSpPr>
          <p:cNvPr id="272" name="TextBox 271"/>
          <p:cNvSpPr txBox="1"/>
          <p:nvPr/>
        </p:nvSpPr>
        <p:spPr>
          <a:xfrm>
            <a:off x="8001000" y="3810000"/>
            <a:ext cx="1295400" cy="646331"/>
          </a:xfrm>
          <a:prstGeom prst="rect">
            <a:avLst/>
          </a:prstGeom>
          <a:noFill/>
        </p:spPr>
        <p:txBody>
          <a:bodyPr wrap="square" rtlCol="0">
            <a:spAutoFit/>
          </a:bodyPr>
          <a:lstStyle/>
          <a:p>
            <a:r>
              <a:rPr lang="en-US" sz="1800" dirty="0" smtClean="0"/>
              <a:t>What now?</a:t>
            </a:r>
            <a:endParaRPr lang="en-US" sz="1800" dirty="0"/>
          </a:p>
        </p:txBody>
      </p:sp>
      <p:sp>
        <p:nvSpPr>
          <p:cNvPr id="273" name="TextBox 272"/>
          <p:cNvSpPr txBox="1"/>
          <p:nvPr/>
        </p:nvSpPr>
        <p:spPr>
          <a:xfrm>
            <a:off x="3124200" y="5334000"/>
            <a:ext cx="2514600" cy="646331"/>
          </a:xfrm>
          <a:prstGeom prst="rect">
            <a:avLst/>
          </a:prstGeom>
          <a:noFill/>
        </p:spPr>
        <p:txBody>
          <a:bodyPr wrap="square" rtlCol="0">
            <a:spAutoFit/>
          </a:bodyPr>
          <a:lstStyle/>
          <a:p>
            <a:r>
              <a:rPr lang="en-US" sz="1800" dirty="0" smtClean="0"/>
              <a:t>Split the internal node (in this case, the </a:t>
            </a:r>
            <a:r>
              <a:rPr lang="en-US" sz="1800" smtClean="0"/>
              <a:t>root</a:t>
            </a:r>
            <a:r>
              <a:rPr lang="en-US" sz="1800" smtClean="0"/>
              <a:t>)</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777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772" grpId="0" animBg="1"/>
      <p:bldP spid="272" grpId="0"/>
      <p:bldP spid="27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Text Box 2"/>
          <p:cNvSpPr txBox="1">
            <a:spLocks noChangeArrowheads="1"/>
          </p:cNvSpPr>
          <p:nvPr>
            <p:custDataLst>
              <p:tags r:id="rId1"/>
            </p:custDataLst>
          </p:nvPr>
        </p:nvSpPr>
        <p:spPr bwMode="auto">
          <a:xfrm>
            <a:off x="3567113" y="1416050"/>
            <a:ext cx="2528887" cy="457200"/>
          </a:xfrm>
          <a:prstGeom prst="rect">
            <a:avLst/>
          </a:prstGeom>
          <a:noFill/>
          <a:ln w="9525">
            <a:noFill/>
            <a:miter lim="800000"/>
            <a:headEnd/>
            <a:tailEnd/>
          </a:ln>
        </p:spPr>
        <p:txBody>
          <a:bodyPr wrap="none">
            <a:spAutoFit/>
          </a:bodyPr>
          <a:lstStyle/>
          <a:p>
            <a:pPr algn="l"/>
            <a:r>
              <a:rPr lang="en-US" sz="2400" dirty="0">
                <a:solidFill>
                  <a:schemeClr val="tx1"/>
                </a:solidFill>
              </a:rPr>
              <a:t>Insert(</a:t>
            </a:r>
            <a:r>
              <a:rPr lang="en-US" sz="2400" dirty="0"/>
              <a:t>12,40,45,38</a:t>
            </a:r>
            <a:r>
              <a:rPr lang="en-US" sz="2400" dirty="0">
                <a:solidFill>
                  <a:schemeClr val="tx1"/>
                </a:solidFill>
              </a:rPr>
              <a:t>)</a:t>
            </a:r>
          </a:p>
        </p:txBody>
      </p:sp>
      <p:sp>
        <p:nvSpPr>
          <p:cNvPr id="449539" name="Line 3"/>
          <p:cNvSpPr>
            <a:spLocks noChangeShapeType="1"/>
          </p:cNvSpPr>
          <p:nvPr>
            <p:custDataLst>
              <p:tags r:id="rId2"/>
            </p:custDataLst>
          </p:nvPr>
        </p:nvSpPr>
        <p:spPr bwMode="auto">
          <a:xfrm>
            <a:off x="3657600" y="1916113"/>
            <a:ext cx="2457450" cy="0"/>
          </a:xfrm>
          <a:prstGeom prst="line">
            <a:avLst/>
          </a:prstGeom>
          <a:noFill/>
          <a:ln w="12700">
            <a:solidFill>
              <a:schemeClr val="tx1"/>
            </a:solidFill>
            <a:round/>
            <a:headEnd/>
            <a:tailEnd type="stealth" w="lg" len="lg"/>
          </a:ln>
        </p:spPr>
        <p:txBody>
          <a:bodyPr wrap="none" anchor="ctr"/>
          <a:lstStyle/>
          <a:p>
            <a:endParaRPr lang="en-US"/>
          </a:p>
        </p:txBody>
      </p:sp>
      <p:cxnSp>
        <p:nvCxnSpPr>
          <p:cNvPr id="18436" name="AutoShape 4"/>
          <p:cNvCxnSpPr>
            <a:cxnSpLocks noChangeShapeType="1"/>
            <a:stCxn id="18664" idx="1"/>
            <a:endCxn id="18438" idx="0"/>
          </p:cNvCxnSpPr>
          <p:nvPr>
            <p:custDataLst>
              <p:tags r:id="rId3"/>
            </p:custDataLst>
          </p:nvPr>
        </p:nvCxnSpPr>
        <p:spPr bwMode="auto">
          <a:xfrm flipH="1">
            <a:off x="531813" y="3186113"/>
            <a:ext cx="60325" cy="414337"/>
          </a:xfrm>
          <a:prstGeom prst="straightConnector1">
            <a:avLst/>
          </a:prstGeom>
          <a:noFill/>
          <a:ln w="12700">
            <a:solidFill>
              <a:schemeClr val="tx1"/>
            </a:solidFill>
            <a:round/>
            <a:headEnd/>
            <a:tailEnd type="stealth" w="lg" len="lg"/>
          </a:ln>
        </p:spPr>
      </p:cxnSp>
      <p:cxnSp>
        <p:nvCxnSpPr>
          <p:cNvPr id="18437" name="AutoShape 5"/>
          <p:cNvCxnSpPr>
            <a:cxnSpLocks noChangeShapeType="1"/>
            <a:stCxn id="18683" idx="0"/>
            <a:endCxn id="18441" idx="0"/>
          </p:cNvCxnSpPr>
          <p:nvPr>
            <p:custDataLst>
              <p:tags r:id="rId4"/>
            </p:custDataLst>
          </p:nvPr>
        </p:nvCxnSpPr>
        <p:spPr bwMode="auto">
          <a:xfrm>
            <a:off x="1260475" y="3186113"/>
            <a:ext cx="15875" cy="414337"/>
          </a:xfrm>
          <a:prstGeom prst="straightConnector1">
            <a:avLst/>
          </a:prstGeom>
          <a:noFill/>
          <a:ln w="12700">
            <a:solidFill>
              <a:schemeClr val="tx1"/>
            </a:solidFill>
            <a:round/>
            <a:headEnd/>
            <a:tailEnd type="stealth" w="lg" len="lg"/>
          </a:ln>
        </p:spPr>
      </p:cxnSp>
      <p:sp>
        <p:nvSpPr>
          <p:cNvPr id="18438" name="Rectangle 6"/>
          <p:cNvSpPr>
            <a:spLocks noChangeArrowheads="1"/>
          </p:cNvSpPr>
          <p:nvPr>
            <p:custDataLst>
              <p:tags r:id="rId5"/>
            </p:custDataLst>
          </p:nvPr>
        </p:nvSpPr>
        <p:spPr bwMode="auto">
          <a:xfrm>
            <a:off x="255588" y="3600450"/>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18439" name="Rectangle 7"/>
          <p:cNvSpPr>
            <a:spLocks noChangeArrowheads="1"/>
          </p:cNvSpPr>
          <p:nvPr>
            <p:custDataLst>
              <p:tags r:id="rId6"/>
            </p:custDataLst>
          </p:nvPr>
        </p:nvSpPr>
        <p:spPr bwMode="auto">
          <a:xfrm>
            <a:off x="255588" y="4151313"/>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14</a:t>
            </a:r>
          </a:p>
        </p:txBody>
      </p:sp>
      <p:sp>
        <p:nvSpPr>
          <p:cNvPr id="18440" name="Rectangle 8"/>
          <p:cNvSpPr>
            <a:spLocks noChangeArrowheads="1"/>
          </p:cNvSpPr>
          <p:nvPr>
            <p:custDataLst>
              <p:tags r:id="rId7"/>
            </p:custDataLst>
          </p:nvPr>
        </p:nvSpPr>
        <p:spPr bwMode="auto">
          <a:xfrm>
            <a:off x="255588" y="4702175"/>
            <a:ext cx="550862"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18441" name="Rectangle 9"/>
          <p:cNvSpPr>
            <a:spLocks noChangeArrowheads="1"/>
          </p:cNvSpPr>
          <p:nvPr>
            <p:custDataLst>
              <p:tags r:id="rId8"/>
            </p:custDataLst>
          </p:nvPr>
        </p:nvSpPr>
        <p:spPr bwMode="auto">
          <a:xfrm>
            <a:off x="1000125" y="3600450"/>
            <a:ext cx="550863" cy="550863"/>
          </a:xfrm>
          <a:prstGeom prst="rect">
            <a:avLst/>
          </a:prstGeom>
          <a:noFill/>
          <a:ln w="12700">
            <a:solidFill>
              <a:srgbClr val="339933"/>
            </a:solidFill>
            <a:miter lim="800000"/>
            <a:headEnd/>
            <a:tailEnd/>
          </a:ln>
        </p:spPr>
        <p:txBody>
          <a:bodyPr wrap="none" anchor="ctr"/>
          <a:lstStyle/>
          <a:p>
            <a:r>
              <a:rPr lang="en-US" b="1">
                <a:solidFill>
                  <a:srgbClr val="339933"/>
                </a:solidFill>
              </a:rPr>
              <a:t>15</a:t>
            </a:r>
          </a:p>
        </p:txBody>
      </p:sp>
      <p:sp>
        <p:nvSpPr>
          <p:cNvPr id="18442" name="Rectangle 10"/>
          <p:cNvSpPr>
            <a:spLocks noChangeArrowheads="1"/>
          </p:cNvSpPr>
          <p:nvPr>
            <p:custDataLst>
              <p:tags r:id="rId9"/>
            </p:custDataLst>
          </p:nvPr>
        </p:nvSpPr>
        <p:spPr bwMode="auto">
          <a:xfrm>
            <a:off x="1000125" y="4151313"/>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16</a:t>
            </a:r>
          </a:p>
        </p:txBody>
      </p:sp>
      <p:sp>
        <p:nvSpPr>
          <p:cNvPr id="18443" name="Rectangle 11"/>
          <p:cNvSpPr>
            <a:spLocks noChangeArrowheads="1"/>
          </p:cNvSpPr>
          <p:nvPr>
            <p:custDataLst>
              <p:tags r:id="rId10"/>
            </p:custDataLst>
          </p:nvPr>
        </p:nvSpPr>
        <p:spPr bwMode="auto">
          <a:xfrm>
            <a:off x="1000125" y="4702175"/>
            <a:ext cx="550863"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18444" name="Rectangle 12"/>
          <p:cNvSpPr>
            <a:spLocks noChangeArrowheads="1"/>
          </p:cNvSpPr>
          <p:nvPr>
            <p:custDataLst>
              <p:tags r:id="rId11"/>
            </p:custDataLst>
          </p:nvPr>
        </p:nvSpPr>
        <p:spPr bwMode="auto">
          <a:xfrm>
            <a:off x="668338" y="2635250"/>
            <a:ext cx="550862" cy="550863"/>
          </a:xfrm>
          <a:prstGeom prst="rect">
            <a:avLst/>
          </a:prstGeom>
          <a:noFill/>
          <a:ln w="12700">
            <a:solidFill>
              <a:schemeClr val="tx1"/>
            </a:solidFill>
            <a:miter lim="800000"/>
            <a:headEnd/>
            <a:tailEnd/>
          </a:ln>
        </p:spPr>
        <p:txBody>
          <a:bodyPr wrap="none" anchor="ctr"/>
          <a:lstStyle/>
          <a:p>
            <a:r>
              <a:rPr lang="en-US" sz="2400" b="1">
                <a:solidFill>
                  <a:schemeClr val="tx1"/>
                </a:solidFill>
              </a:rPr>
              <a:t>15</a:t>
            </a:r>
          </a:p>
        </p:txBody>
      </p:sp>
      <p:grpSp>
        <p:nvGrpSpPr>
          <p:cNvPr id="2" name="Group 13"/>
          <p:cNvGrpSpPr>
            <a:grpSpLocks/>
          </p:cNvGrpSpPr>
          <p:nvPr>
            <p:custDataLst>
              <p:tags r:id="rId12"/>
            </p:custDataLst>
          </p:nvPr>
        </p:nvGrpSpPr>
        <p:grpSpPr bwMode="auto">
          <a:xfrm>
            <a:off x="1184275" y="2635250"/>
            <a:ext cx="152400" cy="550863"/>
            <a:chOff x="4272" y="2400"/>
            <a:chExt cx="192" cy="192"/>
          </a:xfrm>
        </p:grpSpPr>
        <p:sp>
          <p:nvSpPr>
            <p:cNvPr id="18677" name="Rectangle 14"/>
            <p:cNvSpPr>
              <a:spLocks noChangeArrowheads="1"/>
            </p:cNvSpPr>
            <p:nvPr>
              <p:custDataLst>
                <p:tags r:id="rId227"/>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3" name="Group 15"/>
            <p:cNvGrpSpPr>
              <a:grpSpLocks/>
            </p:cNvGrpSpPr>
            <p:nvPr/>
          </p:nvGrpSpPr>
          <p:grpSpPr bwMode="auto">
            <a:xfrm>
              <a:off x="4272" y="2400"/>
              <a:ext cx="192" cy="192"/>
              <a:chOff x="4414" y="2400"/>
              <a:chExt cx="192" cy="192"/>
            </a:xfrm>
          </p:grpSpPr>
          <p:sp>
            <p:nvSpPr>
              <p:cNvPr id="18679" name="Line 16"/>
              <p:cNvSpPr>
                <a:spLocks noChangeShapeType="1"/>
              </p:cNvSpPr>
              <p:nvPr>
                <p:custDataLst>
                  <p:tags r:id="rId228"/>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680" name="Line 17"/>
              <p:cNvSpPr>
                <a:spLocks noChangeShapeType="1"/>
              </p:cNvSpPr>
              <p:nvPr>
                <p:custDataLst>
                  <p:tags r:id="rId229"/>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681" name="Line 18"/>
              <p:cNvSpPr>
                <a:spLocks noChangeShapeType="1"/>
              </p:cNvSpPr>
              <p:nvPr>
                <p:custDataLst>
                  <p:tags r:id="rId230"/>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682" name="Line 19"/>
              <p:cNvSpPr>
                <a:spLocks noChangeShapeType="1"/>
              </p:cNvSpPr>
              <p:nvPr>
                <p:custDataLst>
                  <p:tags r:id="rId231"/>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683" name="Line 20"/>
              <p:cNvSpPr>
                <a:spLocks noChangeShapeType="1"/>
              </p:cNvSpPr>
              <p:nvPr>
                <p:custDataLst>
                  <p:tags r:id="rId232"/>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684" name="Line 21"/>
              <p:cNvSpPr>
                <a:spLocks noChangeShapeType="1"/>
              </p:cNvSpPr>
              <p:nvPr>
                <p:custDataLst>
                  <p:tags r:id="rId233"/>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685" name="Line 22"/>
              <p:cNvSpPr>
                <a:spLocks noChangeShapeType="1"/>
              </p:cNvSpPr>
              <p:nvPr>
                <p:custDataLst>
                  <p:tags r:id="rId234"/>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686" name="Line 23"/>
              <p:cNvSpPr>
                <a:spLocks noChangeShapeType="1"/>
              </p:cNvSpPr>
              <p:nvPr>
                <p:custDataLst>
                  <p:tags r:id="rId235"/>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18446" name="Rectangle 24"/>
          <p:cNvSpPr>
            <a:spLocks noChangeArrowheads="1"/>
          </p:cNvSpPr>
          <p:nvPr>
            <p:custDataLst>
              <p:tags r:id="rId13"/>
            </p:custDataLst>
          </p:nvPr>
        </p:nvSpPr>
        <p:spPr bwMode="auto">
          <a:xfrm>
            <a:off x="1336675" y="2635250"/>
            <a:ext cx="550863" cy="550863"/>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4" name="Group 25"/>
          <p:cNvGrpSpPr>
            <a:grpSpLocks/>
          </p:cNvGrpSpPr>
          <p:nvPr>
            <p:custDataLst>
              <p:tags r:id="rId14"/>
            </p:custDataLst>
          </p:nvPr>
        </p:nvGrpSpPr>
        <p:grpSpPr bwMode="auto">
          <a:xfrm>
            <a:off x="1852613" y="2635250"/>
            <a:ext cx="152400" cy="550863"/>
            <a:chOff x="4272" y="2400"/>
            <a:chExt cx="192" cy="192"/>
          </a:xfrm>
        </p:grpSpPr>
        <p:sp>
          <p:nvSpPr>
            <p:cNvPr id="18667" name="Rectangle 26"/>
            <p:cNvSpPr>
              <a:spLocks noChangeArrowheads="1"/>
            </p:cNvSpPr>
            <p:nvPr>
              <p:custDataLst>
                <p:tags r:id="rId218"/>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5" name="Group 27"/>
            <p:cNvGrpSpPr>
              <a:grpSpLocks/>
            </p:cNvGrpSpPr>
            <p:nvPr/>
          </p:nvGrpSpPr>
          <p:grpSpPr bwMode="auto">
            <a:xfrm>
              <a:off x="4272" y="2400"/>
              <a:ext cx="192" cy="192"/>
              <a:chOff x="4414" y="2400"/>
              <a:chExt cx="192" cy="192"/>
            </a:xfrm>
          </p:grpSpPr>
          <p:sp>
            <p:nvSpPr>
              <p:cNvPr id="18669" name="Line 28"/>
              <p:cNvSpPr>
                <a:spLocks noChangeShapeType="1"/>
              </p:cNvSpPr>
              <p:nvPr>
                <p:custDataLst>
                  <p:tags r:id="rId219"/>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670" name="Line 29"/>
              <p:cNvSpPr>
                <a:spLocks noChangeShapeType="1"/>
              </p:cNvSpPr>
              <p:nvPr>
                <p:custDataLst>
                  <p:tags r:id="rId220"/>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671" name="Line 30"/>
              <p:cNvSpPr>
                <a:spLocks noChangeShapeType="1"/>
              </p:cNvSpPr>
              <p:nvPr>
                <p:custDataLst>
                  <p:tags r:id="rId221"/>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672" name="Line 31"/>
              <p:cNvSpPr>
                <a:spLocks noChangeShapeType="1"/>
              </p:cNvSpPr>
              <p:nvPr>
                <p:custDataLst>
                  <p:tags r:id="rId222"/>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673" name="Line 32"/>
              <p:cNvSpPr>
                <a:spLocks noChangeShapeType="1"/>
              </p:cNvSpPr>
              <p:nvPr>
                <p:custDataLst>
                  <p:tags r:id="rId223"/>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674" name="Line 33"/>
              <p:cNvSpPr>
                <a:spLocks noChangeShapeType="1"/>
              </p:cNvSpPr>
              <p:nvPr>
                <p:custDataLst>
                  <p:tags r:id="rId224"/>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675" name="Line 34"/>
              <p:cNvSpPr>
                <a:spLocks noChangeShapeType="1"/>
              </p:cNvSpPr>
              <p:nvPr>
                <p:custDataLst>
                  <p:tags r:id="rId225"/>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676" name="Line 35"/>
              <p:cNvSpPr>
                <a:spLocks noChangeShapeType="1"/>
              </p:cNvSpPr>
              <p:nvPr>
                <p:custDataLst>
                  <p:tags r:id="rId226"/>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6" name="Group 36"/>
          <p:cNvGrpSpPr>
            <a:grpSpLocks/>
          </p:cNvGrpSpPr>
          <p:nvPr>
            <p:custDataLst>
              <p:tags r:id="rId15"/>
            </p:custDataLst>
          </p:nvPr>
        </p:nvGrpSpPr>
        <p:grpSpPr bwMode="auto">
          <a:xfrm>
            <a:off x="515938" y="2635250"/>
            <a:ext cx="152400" cy="550863"/>
            <a:chOff x="4272" y="2400"/>
            <a:chExt cx="192" cy="192"/>
          </a:xfrm>
        </p:grpSpPr>
        <p:sp>
          <p:nvSpPr>
            <p:cNvPr id="18657" name="Rectangle 37"/>
            <p:cNvSpPr>
              <a:spLocks noChangeArrowheads="1"/>
            </p:cNvSpPr>
            <p:nvPr>
              <p:custDataLst>
                <p:tags r:id="rId209"/>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7" name="Group 38"/>
            <p:cNvGrpSpPr>
              <a:grpSpLocks/>
            </p:cNvGrpSpPr>
            <p:nvPr/>
          </p:nvGrpSpPr>
          <p:grpSpPr bwMode="auto">
            <a:xfrm>
              <a:off x="4272" y="2400"/>
              <a:ext cx="192" cy="192"/>
              <a:chOff x="4414" y="2400"/>
              <a:chExt cx="192" cy="192"/>
            </a:xfrm>
          </p:grpSpPr>
          <p:sp>
            <p:nvSpPr>
              <p:cNvPr id="18659" name="Line 39"/>
              <p:cNvSpPr>
                <a:spLocks noChangeShapeType="1"/>
              </p:cNvSpPr>
              <p:nvPr>
                <p:custDataLst>
                  <p:tags r:id="rId210"/>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660" name="Line 40"/>
              <p:cNvSpPr>
                <a:spLocks noChangeShapeType="1"/>
              </p:cNvSpPr>
              <p:nvPr>
                <p:custDataLst>
                  <p:tags r:id="rId211"/>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661" name="Line 41"/>
              <p:cNvSpPr>
                <a:spLocks noChangeShapeType="1"/>
              </p:cNvSpPr>
              <p:nvPr>
                <p:custDataLst>
                  <p:tags r:id="rId212"/>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662" name="Line 42"/>
              <p:cNvSpPr>
                <a:spLocks noChangeShapeType="1"/>
              </p:cNvSpPr>
              <p:nvPr>
                <p:custDataLst>
                  <p:tags r:id="rId213"/>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663" name="Line 43"/>
              <p:cNvSpPr>
                <a:spLocks noChangeShapeType="1"/>
              </p:cNvSpPr>
              <p:nvPr>
                <p:custDataLst>
                  <p:tags r:id="rId214"/>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664" name="Line 44"/>
              <p:cNvSpPr>
                <a:spLocks noChangeShapeType="1"/>
              </p:cNvSpPr>
              <p:nvPr>
                <p:custDataLst>
                  <p:tags r:id="rId215"/>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665" name="Line 45"/>
              <p:cNvSpPr>
                <a:spLocks noChangeShapeType="1"/>
              </p:cNvSpPr>
              <p:nvPr>
                <p:custDataLst>
                  <p:tags r:id="rId216"/>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666" name="Line 46"/>
              <p:cNvSpPr>
                <a:spLocks noChangeShapeType="1"/>
              </p:cNvSpPr>
              <p:nvPr>
                <p:custDataLst>
                  <p:tags r:id="rId217"/>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cxnSp>
        <p:nvCxnSpPr>
          <p:cNvPr id="18449" name="AutoShape 141"/>
          <p:cNvCxnSpPr>
            <a:cxnSpLocks noChangeShapeType="1"/>
            <a:stCxn id="18634" idx="1"/>
          </p:cNvCxnSpPr>
          <p:nvPr>
            <p:custDataLst>
              <p:tags r:id="rId16"/>
            </p:custDataLst>
          </p:nvPr>
        </p:nvCxnSpPr>
        <p:spPr bwMode="auto">
          <a:xfrm flipH="1">
            <a:off x="2528888" y="3186113"/>
            <a:ext cx="60325" cy="414337"/>
          </a:xfrm>
          <a:prstGeom prst="straightConnector1">
            <a:avLst/>
          </a:prstGeom>
          <a:noFill/>
          <a:ln w="12700">
            <a:solidFill>
              <a:schemeClr val="tx1"/>
            </a:solidFill>
            <a:round/>
            <a:headEnd/>
            <a:tailEnd type="stealth" w="lg" len="lg"/>
          </a:ln>
        </p:spPr>
      </p:cxnSp>
      <p:cxnSp>
        <p:nvCxnSpPr>
          <p:cNvPr id="18450" name="AutoShape 142"/>
          <p:cNvCxnSpPr>
            <a:cxnSpLocks noChangeShapeType="1"/>
          </p:cNvCxnSpPr>
          <p:nvPr>
            <p:custDataLst>
              <p:tags r:id="rId17"/>
            </p:custDataLst>
          </p:nvPr>
        </p:nvCxnSpPr>
        <p:spPr bwMode="auto">
          <a:xfrm>
            <a:off x="3257550" y="3186113"/>
            <a:ext cx="23813" cy="414337"/>
          </a:xfrm>
          <a:prstGeom prst="straightConnector1">
            <a:avLst/>
          </a:prstGeom>
          <a:noFill/>
          <a:ln w="12700">
            <a:solidFill>
              <a:schemeClr val="tx1"/>
            </a:solidFill>
            <a:round/>
            <a:headEnd/>
            <a:tailEnd type="stealth" w="lg" len="lg"/>
          </a:ln>
        </p:spPr>
      </p:cxnSp>
      <p:sp>
        <p:nvSpPr>
          <p:cNvPr id="18451" name="Rectangle 146"/>
          <p:cNvSpPr>
            <a:spLocks noChangeArrowheads="1"/>
          </p:cNvSpPr>
          <p:nvPr>
            <p:custDataLst>
              <p:tags r:id="rId18"/>
            </p:custDataLst>
          </p:nvPr>
        </p:nvSpPr>
        <p:spPr bwMode="auto">
          <a:xfrm>
            <a:off x="2227263" y="3600450"/>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sp>
        <p:nvSpPr>
          <p:cNvPr id="18452" name="Rectangle 147"/>
          <p:cNvSpPr>
            <a:spLocks noChangeArrowheads="1"/>
          </p:cNvSpPr>
          <p:nvPr>
            <p:custDataLst>
              <p:tags r:id="rId19"/>
            </p:custDataLst>
          </p:nvPr>
        </p:nvSpPr>
        <p:spPr bwMode="auto">
          <a:xfrm>
            <a:off x="2227263" y="4151313"/>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30</a:t>
            </a:r>
          </a:p>
        </p:txBody>
      </p:sp>
      <p:sp>
        <p:nvSpPr>
          <p:cNvPr id="18453" name="Rectangle 148"/>
          <p:cNvSpPr>
            <a:spLocks noChangeArrowheads="1"/>
          </p:cNvSpPr>
          <p:nvPr>
            <p:custDataLst>
              <p:tags r:id="rId20"/>
            </p:custDataLst>
          </p:nvPr>
        </p:nvSpPr>
        <p:spPr bwMode="auto">
          <a:xfrm>
            <a:off x="2227263" y="4702175"/>
            <a:ext cx="550862"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18454" name="Rectangle 149"/>
          <p:cNvSpPr>
            <a:spLocks noChangeArrowheads="1"/>
          </p:cNvSpPr>
          <p:nvPr>
            <p:custDataLst>
              <p:tags r:id="rId21"/>
            </p:custDataLst>
          </p:nvPr>
        </p:nvSpPr>
        <p:spPr bwMode="auto">
          <a:xfrm>
            <a:off x="2665413" y="2635250"/>
            <a:ext cx="550862" cy="550863"/>
          </a:xfrm>
          <a:prstGeom prst="rect">
            <a:avLst/>
          </a:prstGeom>
          <a:noFill/>
          <a:ln w="12700">
            <a:solidFill>
              <a:schemeClr val="tx1"/>
            </a:solidFill>
            <a:miter lim="800000"/>
            <a:headEnd/>
            <a:tailEnd/>
          </a:ln>
        </p:spPr>
        <p:txBody>
          <a:bodyPr wrap="none" anchor="ctr"/>
          <a:lstStyle/>
          <a:p>
            <a:r>
              <a:rPr lang="en-US" sz="2400" b="1">
                <a:solidFill>
                  <a:schemeClr val="tx1"/>
                </a:solidFill>
              </a:rPr>
              <a:t>32</a:t>
            </a:r>
          </a:p>
        </p:txBody>
      </p:sp>
      <p:grpSp>
        <p:nvGrpSpPr>
          <p:cNvPr id="8" name="Group 150"/>
          <p:cNvGrpSpPr>
            <a:grpSpLocks/>
          </p:cNvGrpSpPr>
          <p:nvPr>
            <p:custDataLst>
              <p:tags r:id="rId22"/>
            </p:custDataLst>
          </p:nvPr>
        </p:nvGrpSpPr>
        <p:grpSpPr bwMode="auto">
          <a:xfrm>
            <a:off x="3181350" y="2635250"/>
            <a:ext cx="152400" cy="550863"/>
            <a:chOff x="4272" y="2400"/>
            <a:chExt cx="192" cy="192"/>
          </a:xfrm>
        </p:grpSpPr>
        <p:sp>
          <p:nvSpPr>
            <p:cNvPr id="18647" name="Rectangle 151"/>
            <p:cNvSpPr>
              <a:spLocks noChangeArrowheads="1"/>
            </p:cNvSpPr>
            <p:nvPr>
              <p:custDataLst>
                <p:tags r:id="rId200"/>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9" name="Group 152"/>
            <p:cNvGrpSpPr>
              <a:grpSpLocks/>
            </p:cNvGrpSpPr>
            <p:nvPr/>
          </p:nvGrpSpPr>
          <p:grpSpPr bwMode="auto">
            <a:xfrm>
              <a:off x="4272" y="2400"/>
              <a:ext cx="192" cy="192"/>
              <a:chOff x="4414" y="2400"/>
              <a:chExt cx="192" cy="192"/>
            </a:xfrm>
          </p:grpSpPr>
          <p:sp>
            <p:nvSpPr>
              <p:cNvPr id="18649" name="Line 153"/>
              <p:cNvSpPr>
                <a:spLocks noChangeShapeType="1"/>
              </p:cNvSpPr>
              <p:nvPr>
                <p:custDataLst>
                  <p:tags r:id="rId201"/>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650" name="Line 154"/>
              <p:cNvSpPr>
                <a:spLocks noChangeShapeType="1"/>
              </p:cNvSpPr>
              <p:nvPr>
                <p:custDataLst>
                  <p:tags r:id="rId202"/>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651" name="Line 155"/>
              <p:cNvSpPr>
                <a:spLocks noChangeShapeType="1"/>
              </p:cNvSpPr>
              <p:nvPr>
                <p:custDataLst>
                  <p:tags r:id="rId203"/>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652" name="Line 156"/>
              <p:cNvSpPr>
                <a:spLocks noChangeShapeType="1"/>
              </p:cNvSpPr>
              <p:nvPr>
                <p:custDataLst>
                  <p:tags r:id="rId204"/>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653" name="Line 157"/>
              <p:cNvSpPr>
                <a:spLocks noChangeShapeType="1"/>
              </p:cNvSpPr>
              <p:nvPr>
                <p:custDataLst>
                  <p:tags r:id="rId205"/>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654" name="Line 158"/>
              <p:cNvSpPr>
                <a:spLocks noChangeShapeType="1"/>
              </p:cNvSpPr>
              <p:nvPr>
                <p:custDataLst>
                  <p:tags r:id="rId206"/>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655" name="Line 159"/>
              <p:cNvSpPr>
                <a:spLocks noChangeShapeType="1"/>
              </p:cNvSpPr>
              <p:nvPr>
                <p:custDataLst>
                  <p:tags r:id="rId207"/>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656" name="Line 160"/>
              <p:cNvSpPr>
                <a:spLocks noChangeShapeType="1"/>
              </p:cNvSpPr>
              <p:nvPr>
                <p:custDataLst>
                  <p:tags r:id="rId208"/>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18456" name="Rectangle 161"/>
          <p:cNvSpPr>
            <a:spLocks noChangeArrowheads="1"/>
          </p:cNvSpPr>
          <p:nvPr>
            <p:custDataLst>
              <p:tags r:id="rId23"/>
            </p:custDataLst>
          </p:nvPr>
        </p:nvSpPr>
        <p:spPr bwMode="auto">
          <a:xfrm>
            <a:off x="3333750" y="2635250"/>
            <a:ext cx="550863" cy="550863"/>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10" name="Group 162"/>
          <p:cNvGrpSpPr>
            <a:grpSpLocks/>
          </p:cNvGrpSpPr>
          <p:nvPr>
            <p:custDataLst>
              <p:tags r:id="rId24"/>
            </p:custDataLst>
          </p:nvPr>
        </p:nvGrpSpPr>
        <p:grpSpPr bwMode="auto">
          <a:xfrm>
            <a:off x="3849688" y="2635250"/>
            <a:ext cx="152400" cy="550863"/>
            <a:chOff x="4272" y="2400"/>
            <a:chExt cx="192" cy="192"/>
          </a:xfrm>
        </p:grpSpPr>
        <p:sp>
          <p:nvSpPr>
            <p:cNvPr id="18637" name="Rectangle 163"/>
            <p:cNvSpPr>
              <a:spLocks noChangeArrowheads="1"/>
            </p:cNvSpPr>
            <p:nvPr>
              <p:custDataLst>
                <p:tags r:id="rId191"/>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1" name="Group 164"/>
            <p:cNvGrpSpPr>
              <a:grpSpLocks/>
            </p:cNvGrpSpPr>
            <p:nvPr/>
          </p:nvGrpSpPr>
          <p:grpSpPr bwMode="auto">
            <a:xfrm>
              <a:off x="4272" y="2400"/>
              <a:ext cx="192" cy="192"/>
              <a:chOff x="4414" y="2400"/>
              <a:chExt cx="192" cy="192"/>
            </a:xfrm>
          </p:grpSpPr>
          <p:sp>
            <p:nvSpPr>
              <p:cNvPr id="18639" name="Line 165"/>
              <p:cNvSpPr>
                <a:spLocks noChangeShapeType="1"/>
              </p:cNvSpPr>
              <p:nvPr>
                <p:custDataLst>
                  <p:tags r:id="rId192"/>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640" name="Line 166"/>
              <p:cNvSpPr>
                <a:spLocks noChangeShapeType="1"/>
              </p:cNvSpPr>
              <p:nvPr>
                <p:custDataLst>
                  <p:tags r:id="rId193"/>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641" name="Line 167"/>
              <p:cNvSpPr>
                <a:spLocks noChangeShapeType="1"/>
              </p:cNvSpPr>
              <p:nvPr>
                <p:custDataLst>
                  <p:tags r:id="rId194"/>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642" name="Line 168"/>
              <p:cNvSpPr>
                <a:spLocks noChangeShapeType="1"/>
              </p:cNvSpPr>
              <p:nvPr>
                <p:custDataLst>
                  <p:tags r:id="rId195"/>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643" name="Line 169"/>
              <p:cNvSpPr>
                <a:spLocks noChangeShapeType="1"/>
              </p:cNvSpPr>
              <p:nvPr>
                <p:custDataLst>
                  <p:tags r:id="rId196"/>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644" name="Line 170"/>
              <p:cNvSpPr>
                <a:spLocks noChangeShapeType="1"/>
              </p:cNvSpPr>
              <p:nvPr>
                <p:custDataLst>
                  <p:tags r:id="rId197"/>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645" name="Line 171"/>
              <p:cNvSpPr>
                <a:spLocks noChangeShapeType="1"/>
              </p:cNvSpPr>
              <p:nvPr>
                <p:custDataLst>
                  <p:tags r:id="rId198"/>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646" name="Line 172"/>
              <p:cNvSpPr>
                <a:spLocks noChangeShapeType="1"/>
              </p:cNvSpPr>
              <p:nvPr>
                <p:custDataLst>
                  <p:tags r:id="rId199"/>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12" name="Group 173"/>
          <p:cNvGrpSpPr>
            <a:grpSpLocks/>
          </p:cNvGrpSpPr>
          <p:nvPr>
            <p:custDataLst>
              <p:tags r:id="rId25"/>
            </p:custDataLst>
          </p:nvPr>
        </p:nvGrpSpPr>
        <p:grpSpPr bwMode="auto">
          <a:xfrm>
            <a:off x="2513013" y="2635250"/>
            <a:ext cx="152400" cy="550863"/>
            <a:chOff x="4272" y="2400"/>
            <a:chExt cx="192" cy="192"/>
          </a:xfrm>
        </p:grpSpPr>
        <p:sp>
          <p:nvSpPr>
            <p:cNvPr id="18627" name="Rectangle 174"/>
            <p:cNvSpPr>
              <a:spLocks noChangeArrowheads="1"/>
            </p:cNvSpPr>
            <p:nvPr>
              <p:custDataLst>
                <p:tags r:id="rId182"/>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3" name="Group 175"/>
            <p:cNvGrpSpPr>
              <a:grpSpLocks/>
            </p:cNvGrpSpPr>
            <p:nvPr/>
          </p:nvGrpSpPr>
          <p:grpSpPr bwMode="auto">
            <a:xfrm>
              <a:off x="4272" y="2400"/>
              <a:ext cx="192" cy="192"/>
              <a:chOff x="4414" y="2400"/>
              <a:chExt cx="192" cy="192"/>
            </a:xfrm>
          </p:grpSpPr>
          <p:sp>
            <p:nvSpPr>
              <p:cNvPr id="18629" name="Line 176"/>
              <p:cNvSpPr>
                <a:spLocks noChangeShapeType="1"/>
              </p:cNvSpPr>
              <p:nvPr>
                <p:custDataLst>
                  <p:tags r:id="rId183"/>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630" name="Line 177"/>
              <p:cNvSpPr>
                <a:spLocks noChangeShapeType="1"/>
              </p:cNvSpPr>
              <p:nvPr>
                <p:custDataLst>
                  <p:tags r:id="rId184"/>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631" name="Line 178"/>
              <p:cNvSpPr>
                <a:spLocks noChangeShapeType="1"/>
              </p:cNvSpPr>
              <p:nvPr>
                <p:custDataLst>
                  <p:tags r:id="rId185"/>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632" name="Line 179"/>
              <p:cNvSpPr>
                <a:spLocks noChangeShapeType="1"/>
              </p:cNvSpPr>
              <p:nvPr>
                <p:custDataLst>
                  <p:tags r:id="rId186"/>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633" name="Line 180"/>
              <p:cNvSpPr>
                <a:spLocks noChangeShapeType="1"/>
              </p:cNvSpPr>
              <p:nvPr>
                <p:custDataLst>
                  <p:tags r:id="rId187"/>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634" name="Line 181"/>
              <p:cNvSpPr>
                <a:spLocks noChangeShapeType="1"/>
              </p:cNvSpPr>
              <p:nvPr>
                <p:custDataLst>
                  <p:tags r:id="rId188"/>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635" name="Line 182"/>
              <p:cNvSpPr>
                <a:spLocks noChangeShapeType="1"/>
              </p:cNvSpPr>
              <p:nvPr>
                <p:custDataLst>
                  <p:tags r:id="rId189"/>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636" name="Line 183"/>
              <p:cNvSpPr>
                <a:spLocks noChangeShapeType="1"/>
              </p:cNvSpPr>
              <p:nvPr>
                <p:custDataLst>
                  <p:tags r:id="rId190"/>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18459" name="Rectangle 184"/>
          <p:cNvSpPr>
            <a:spLocks noChangeArrowheads="1"/>
          </p:cNvSpPr>
          <p:nvPr>
            <p:custDataLst>
              <p:tags r:id="rId26"/>
            </p:custDataLst>
          </p:nvPr>
        </p:nvSpPr>
        <p:spPr bwMode="auto">
          <a:xfrm>
            <a:off x="2955925" y="3600450"/>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32</a:t>
            </a:r>
          </a:p>
        </p:txBody>
      </p:sp>
      <p:sp>
        <p:nvSpPr>
          <p:cNvPr id="18460" name="Rectangle 185"/>
          <p:cNvSpPr>
            <a:spLocks noChangeArrowheads="1"/>
          </p:cNvSpPr>
          <p:nvPr>
            <p:custDataLst>
              <p:tags r:id="rId27"/>
            </p:custDataLst>
          </p:nvPr>
        </p:nvSpPr>
        <p:spPr bwMode="auto">
          <a:xfrm>
            <a:off x="2955925" y="4151313"/>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36</a:t>
            </a:r>
          </a:p>
        </p:txBody>
      </p:sp>
      <p:sp>
        <p:nvSpPr>
          <p:cNvPr id="18461" name="Rectangle 186"/>
          <p:cNvSpPr>
            <a:spLocks noChangeArrowheads="1"/>
          </p:cNvSpPr>
          <p:nvPr>
            <p:custDataLst>
              <p:tags r:id="rId28"/>
            </p:custDataLst>
          </p:nvPr>
        </p:nvSpPr>
        <p:spPr bwMode="auto">
          <a:xfrm>
            <a:off x="2955925" y="4702175"/>
            <a:ext cx="550863"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cxnSp>
        <p:nvCxnSpPr>
          <p:cNvPr id="18462" name="AutoShape 188"/>
          <p:cNvCxnSpPr>
            <a:cxnSpLocks noChangeShapeType="1"/>
            <a:stCxn id="18604" idx="1"/>
            <a:endCxn id="18686" idx="1"/>
          </p:cNvCxnSpPr>
          <p:nvPr>
            <p:custDataLst>
              <p:tags r:id="rId29"/>
            </p:custDataLst>
          </p:nvPr>
        </p:nvCxnSpPr>
        <p:spPr bwMode="auto">
          <a:xfrm flipH="1">
            <a:off x="1260475" y="2190750"/>
            <a:ext cx="620713" cy="444500"/>
          </a:xfrm>
          <a:prstGeom prst="straightConnector1">
            <a:avLst/>
          </a:prstGeom>
          <a:noFill/>
          <a:ln w="12700">
            <a:solidFill>
              <a:schemeClr val="tx1"/>
            </a:solidFill>
            <a:round/>
            <a:headEnd/>
            <a:tailEnd type="stealth" w="lg" len="lg"/>
          </a:ln>
        </p:spPr>
      </p:cxnSp>
      <p:cxnSp>
        <p:nvCxnSpPr>
          <p:cNvPr id="18463" name="AutoShape 189"/>
          <p:cNvCxnSpPr>
            <a:cxnSpLocks noChangeShapeType="1"/>
            <a:stCxn id="18623" idx="0"/>
            <a:endCxn id="18656" idx="1"/>
          </p:cNvCxnSpPr>
          <p:nvPr>
            <p:custDataLst>
              <p:tags r:id="rId30"/>
            </p:custDataLst>
          </p:nvPr>
        </p:nvCxnSpPr>
        <p:spPr bwMode="auto">
          <a:xfrm>
            <a:off x="2549525" y="2190750"/>
            <a:ext cx="708025" cy="444500"/>
          </a:xfrm>
          <a:prstGeom prst="straightConnector1">
            <a:avLst/>
          </a:prstGeom>
          <a:noFill/>
          <a:ln w="12700">
            <a:solidFill>
              <a:schemeClr val="tx1"/>
            </a:solidFill>
            <a:round/>
            <a:headEnd/>
            <a:tailEnd type="stealth" w="lg" len="lg"/>
          </a:ln>
        </p:spPr>
      </p:cxnSp>
      <p:sp>
        <p:nvSpPr>
          <p:cNvPr id="18464" name="Rectangle 190"/>
          <p:cNvSpPr>
            <a:spLocks noChangeArrowheads="1"/>
          </p:cNvSpPr>
          <p:nvPr>
            <p:custDataLst>
              <p:tags r:id="rId31"/>
            </p:custDataLst>
          </p:nvPr>
        </p:nvSpPr>
        <p:spPr bwMode="auto">
          <a:xfrm>
            <a:off x="1957388" y="1639888"/>
            <a:ext cx="550862" cy="550862"/>
          </a:xfrm>
          <a:prstGeom prst="rect">
            <a:avLst/>
          </a:prstGeom>
          <a:noFill/>
          <a:ln w="12700">
            <a:solidFill>
              <a:schemeClr val="tx1"/>
            </a:solidFill>
            <a:miter lim="800000"/>
            <a:headEnd/>
            <a:tailEnd/>
          </a:ln>
        </p:spPr>
        <p:txBody>
          <a:bodyPr wrap="none" anchor="ctr"/>
          <a:lstStyle/>
          <a:p>
            <a:r>
              <a:rPr lang="en-US" sz="2400" b="1">
                <a:solidFill>
                  <a:schemeClr val="tx1"/>
                </a:solidFill>
              </a:rPr>
              <a:t>18</a:t>
            </a:r>
          </a:p>
        </p:txBody>
      </p:sp>
      <p:grpSp>
        <p:nvGrpSpPr>
          <p:cNvPr id="14" name="Group 191"/>
          <p:cNvGrpSpPr>
            <a:grpSpLocks/>
          </p:cNvGrpSpPr>
          <p:nvPr>
            <p:custDataLst>
              <p:tags r:id="rId32"/>
            </p:custDataLst>
          </p:nvPr>
        </p:nvGrpSpPr>
        <p:grpSpPr bwMode="auto">
          <a:xfrm>
            <a:off x="2473325" y="1639888"/>
            <a:ext cx="152400" cy="550862"/>
            <a:chOff x="4272" y="2400"/>
            <a:chExt cx="192" cy="192"/>
          </a:xfrm>
        </p:grpSpPr>
        <p:sp>
          <p:nvSpPr>
            <p:cNvPr id="18617" name="Rectangle 192"/>
            <p:cNvSpPr>
              <a:spLocks noChangeArrowheads="1"/>
            </p:cNvSpPr>
            <p:nvPr>
              <p:custDataLst>
                <p:tags r:id="rId173"/>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5" name="Group 193"/>
            <p:cNvGrpSpPr>
              <a:grpSpLocks/>
            </p:cNvGrpSpPr>
            <p:nvPr/>
          </p:nvGrpSpPr>
          <p:grpSpPr bwMode="auto">
            <a:xfrm>
              <a:off x="4272" y="2400"/>
              <a:ext cx="192" cy="192"/>
              <a:chOff x="4414" y="2400"/>
              <a:chExt cx="192" cy="192"/>
            </a:xfrm>
          </p:grpSpPr>
          <p:sp>
            <p:nvSpPr>
              <p:cNvPr id="18619" name="Line 194"/>
              <p:cNvSpPr>
                <a:spLocks noChangeShapeType="1"/>
              </p:cNvSpPr>
              <p:nvPr>
                <p:custDataLst>
                  <p:tags r:id="rId174"/>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620" name="Line 195"/>
              <p:cNvSpPr>
                <a:spLocks noChangeShapeType="1"/>
              </p:cNvSpPr>
              <p:nvPr>
                <p:custDataLst>
                  <p:tags r:id="rId175"/>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621" name="Line 196"/>
              <p:cNvSpPr>
                <a:spLocks noChangeShapeType="1"/>
              </p:cNvSpPr>
              <p:nvPr>
                <p:custDataLst>
                  <p:tags r:id="rId176"/>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622" name="Line 197"/>
              <p:cNvSpPr>
                <a:spLocks noChangeShapeType="1"/>
              </p:cNvSpPr>
              <p:nvPr>
                <p:custDataLst>
                  <p:tags r:id="rId177"/>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623" name="Line 198"/>
              <p:cNvSpPr>
                <a:spLocks noChangeShapeType="1"/>
              </p:cNvSpPr>
              <p:nvPr>
                <p:custDataLst>
                  <p:tags r:id="rId178"/>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624" name="Line 199"/>
              <p:cNvSpPr>
                <a:spLocks noChangeShapeType="1"/>
              </p:cNvSpPr>
              <p:nvPr>
                <p:custDataLst>
                  <p:tags r:id="rId179"/>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625" name="Line 200"/>
              <p:cNvSpPr>
                <a:spLocks noChangeShapeType="1"/>
              </p:cNvSpPr>
              <p:nvPr>
                <p:custDataLst>
                  <p:tags r:id="rId180"/>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626" name="Line 201"/>
              <p:cNvSpPr>
                <a:spLocks noChangeShapeType="1"/>
              </p:cNvSpPr>
              <p:nvPr>
                <p:custDataLst>
                  <p:tags r:id="rId181"/>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18466" name="Rectangle 202"/>
          <p:cNvSpPr>
            <a:spLocks noChangeArrowheads="1"/>
          </p:cNvSpPr>
          <p:nvPr>
            <p:custDataLst>
              <p:tags r:id="rId33"/>
            </p:custDataLst>
          </p:nvPr>
        </p:nvSpPr>
        <p:spPr bwMode="auto">
          <a:xfrm>
            <a:off x="2625725" y="1639888"/>
            <a:ext cx="550863" cy="550862"/>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16" name="Group 203"/>
          <p:cNvGrpSpPr>
            <a:grpSpLocks/>
          </p:cNvGrpSpPr>
          <p:nvPr>
            <p:custDataLst>
              <p:tags r:id="rId34"/>
            </p:custDataLst>
          </p:nvPr>
        </p:nvGrpSpPr>
        <p:grpSpPr bwMode="auto">
          <a:xfrm>
            <a:off x="3141663" y="1639888"/>
            <a:ext cx="152400" cy="550862"/>
            <a:chOff x="4272" y="2400"/>
            <a:chExt cx="192" cy="192"/>
          </a:xfrm>
        </p:grpSpPr>
        <p:sp>
          <p:nvSpPr>
            <p:cNvPr id="18607" name="Rectangle 204"/>
            <p:cNvSpPr>
              <a:spLocks noChangeArrowheads="1"/>
            </p:cNvSpPr>
            <p:nvPr>
              <p:custDataLst>
                <p:tags r:id="rId164"/>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7" name="Group 205"/>
            <p:cNvGrpSpPr>
              <a:grpSpLocks/>
            </p:cNvGrpSpPr>
            <p:nvPr/>
          </p:nvGrpSpPr>
          <p:grpSpPr bwMode="auto">
            <a:xfrm>
              <a:off x="4272" y="2400"/>
              <a:ext cx="192" cy="192"/>
              <a:chOff x="4414" y="2400"/>
              <a:chExt cx="192" cy="192"/>
            </a:xfrm>
          </p:grpSpPr>
          <p:sp>
            <p:nvSpPr>
              <p:cNvPr id="18609" name="Line 206"/>
              <p:cNvSpPr>
                <a:spLocks noChangeShapeType="1"/>
              </p:cNvSpPr>
              <p:nvPr>
                <p:custDataLst>
                  <p:tags r:id="rId165"/>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610" name="Line 207"/>
              <p:cNvSpPr>
                <a:spLocks noChangeShapeType="1"/>
              </p:cNvSpPr>
              <p:nvPr>
                <p:custDataLst>
                  <p:tags r:id="rId166"/>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611" name="Line 208"/>
              <p:cNvSpPr>
                <a:spLocks noChangeShapeType="1"/>
              </p:cNvSpPr>
              <p:nvPr>
                <p:custDataLst>
                  <p:tags r:id="rId167"/>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612" name="Line 209"/>
              <p:cNvSpPr>
                <a:spLocks noChangeShapeType="1"/>
              </p:cNvSpPr>
              <p:nvPr>
                <p:custDataLst>
                  <p:tags r:id="rId168"/>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613" name="Line 210"/>
              <p:cNvSpPr>
                <a:spLocks noChangeShapeType="1"/>
              </p:cNvSpPr>
              <p:nvPr>
                <p:custDataLst>
                  <p:tags r:id="rId169"/>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614" name="Line 211"/>
              <p:cNvSpPr>
                <a:spLocks noChangeShapeType="1"/>
              </p:cNvSpPr>
              <p:nvPr>
                <p:custDataLst>
                  <p:tags r:id="rId170"/>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615" name="Line 212"/>
              <p:cNvSpPr>
                <a:spLocks noChangeShapeType="1"/>
              </p:cNvSpPr>
              <p:nvPr>
                <p:custDataLst>
                  <p:tags r:id="rId171"/>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616" name="Line 213"/>
              <p:cNvSpPr>
                <a:spLocks noChangeShapeType="1"/>
              </p:cNvSpPr>
              <p:nvPr>
                <p:custDataLst>
                  <p:tags r:id="rId172"/>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18" name="Group 214"/>
          <p:cNvGrpSpPr>
            <a:grpSpLocks/>
          </p:cNvGrpSpPr>
          <p:nvPr>
            <p:custDataLst>
              <p:tags r:id="rId35"/>
            </p:custDataLst>
          </p:nvPr>
        </p:nvGrpSpPr>
        <p:grpSpPr bwMode="auto">
          <a:xfrm>
            <a:off x="1804988" y="1639888"/>
            <a:ext cx="152400" cy="550862"/>
            <a:chOff x="4272" y="2400"/>
            <a:chExt cx="192" cy="192"/>
          </a:xfrm>
        </p:grpSpPr>
        <p:sp>
          <p:nvSpPr>
            <p:cNvPr id="18597" name="Rectangle 215"/>
            <p:cNvSpPr>
              <a:spLocks noChangeArrowheads="1"/>
            </p:cNvSpPr>
            <p:nvPr>
              <p:custDataLst>
                <p:tags r:id="rId155"/>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9" name="Group 216"/>
            <p:cNvGrpSpPr>
              <a:grpSpLocks/>
            </p:cNvGrpSpPr>
            <p:nvPr/>
          </p:nvGrpSpPr>
          <p:grpSpPr bwMode="auto">
            <a:xfrm>
              <a:off x="4272" y="2400"/>
              <a:ext cx="192" cy="192"/>
              <a:chOff x="4414" y="2400"/>
              <a:chExt cx="192" cy="192"/>
            </a:xfrm>
          </p:grpSpPr>
          <p:sp>
            <p:nvSpPr>
              <p:cNvPr id="18599" name="Line 217"/>
              <p:cNvSpPr>
                <a:spLocks noChangeShapeType="1"/>
              </p:cNvSpPr>
              <p:nvPr>
                <p:custDataLst>
                  <p:tags r:id="rId156"/>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600" name="Line 218"/>
              <p:cNvSpPr>
                <a:spLocks noChangeShapeType="1"/>
              </p:cNvSpPr>
              <p:nvPr>
                <p:custDataLst>
                  <p:tags r:id="rId157"/>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601" name="Line 219"/>
              <p:cNvSpPr>
                <a:spLocks noChangeShapeType="1"/>
              </p:cNvSpPr>
              <p:nvPr>
                <p:custDataLst>
                  <p:tags r:id="rId158"/>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602" name="Line 220"/>
              <p:cNvSpPr>
                <a:spLocks noChangeShapeType="1"/>
              </p:cNvSpPr>
              <p:nvPr>
                <p:custDataLst>
                  <p:tags r:id="rId159"/>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603" name="Line 221"/>
              <p:cNvSpPr>
                <a:spLocks noChangeShapeType="1"/>
              </p:cNvSpPr>
              <p:nvPr>
                <p:custDataLst>
                  <p:tags r:id="rId160"/>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604" name="Line 222"/>
              <p:cNvSpPr>
                <a:spLocks noChangeShapeType="1"/>
              </p:cNvSpPr>
              <p:nvPr>
                <p:custDataLst>
                  <p:tags r:id="rId161"/>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605" name="Line 223"/>
              <p:cNvSpPr>
                <a:spLocks noChangeShapeType="1"/>
              </p:cNvSpPr>
              <p:nvPr>
                <p:custDataLst>
                  <p:tags r:id="rId162"/>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606" name="Line 224"/>
              <p:cNvSpPr>
                <a:spLocks noChangeShapeType="1"/>
              </p:cNvSpPr>
              <p:nvPr>
                <p:custDataLst>
                  <p:tags r:id="rId163"/>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258" name="Group 257"/>
          <p:cNvGrpSpPr/>
          <p:nvPr/>
        </p:nvGrpSpPr>
        <p:grpSpPr>
          <a:xfrm>
            <a:off x="4716463" y="1644650"/>
            <a:ext cx="4021137" cy="3613150"/>
            <a:chOff x="4716463" y="1644650"/>
            <a:chExt cx="4021137" cy="3613150"/>
          </a:xfrm>
        </p:grpSpPr>
        <p:cxnSp>
          <p:nvCxnSpPr>
            <p:cNvPr id="449761" name="AutoShape 225"/>
            <p:cNvCxnSpPr>
              <a:cxnSpLocks noChangeShapeType="1"/>
              <a:stCxn id="18574" idx="1"/>
              <a:endCxn id="449763" idx="0"/>
            </p:cNvCxnSpPr>
            <p:nvPr>
              <p:custDataLst>
                <p:tags r:id="rId37"/>
              </p:custDataLst>
            </p:nvPr>
          </p:nvCxnSpPr>
          <p:spPr bwMode="auto">
            <a:xfrm flipH="1">
              <a:off x="4992688" y="3190875"/>
              <a:ext cx="60325" cy="414338"/>
            </a:xfrm>
            <a:prstGeom prst="straightConnector1">
              <a:avLst/>
            </a:prstGeom>
            <a:noFill/>
            <a:ln w="12700">
              <a:solidFill>
                <a:schemeClr val="tx1"/>
              </a:solidFill>
              <a:round/>
              <a:headEnd/>
              <a:tailEnd type="stealth" w="lg" len="lg"/>
            </a:ln>
          </p:spPr>
        </p:cxnSp>
        <p:cxnSp>
          <p:nvCxnSpPr>
            <p:cNvPr id="449762" name="AutoShape 226"/>
            <p:cNvCxnSpPr>
              <a:cxnSpLocks noChangeShapeType="1"/>
              <a:stCxn id="18593" idx="0"/>
              <a:endCxn id="449766" idx="0"/>
            </p:cNvCxnSpPr>
            <p:nvPr>
              <p:custDataLst>
                <p:tags r:id="rId38"/>
              </p:custDataLst>
            </p:nvPr>
          </p:nvCxnSpPr>
          <p:spPr bwMode="auto">
            <a:xfrm>
              <a:off x="5721350" y="3190875"/>
              <a:ext cx="15875" cy="414338"/>
            </a:xfrm>
            <a:prstGeom prst="straightConnector1">
              <a:avLst/>
            </a:prstGeom>
            <a:noFill/>
            <a:ln w="12700">
              <a:solidFill>
                <a:schemeClr val="tx1"/>
              </a:solidFill>
              <a:round/>
              <a:headEnd/>
              <a:tailEnd type="stealth" w="lg" len="lg"/>
            </a:ln>
          </p:spPr>
        </p:cxnSp>
        <p:sp>
          <p:nvSpPr>
            <p:cNvPr id="449763" name="Rectangle 227"/>
            <p:cNvSpPr>
              <a:spLocks noChangeArrowheads="1"/>
            </p:cNvSpPr>
            <p:nvPr>
              <p:custDataLst>
                <p:tags r:id="rId39"/>
              </p:custDataLst>
            </p:nvPr>
          </p:nvSpPr>
          <p:spPr bwMode="auto">
            <a:xfrm>
              <a:off x="4716463" y="3605213"/>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449764" name="Rectangle 228"/>
            <p:cNvSpPr>
              <a:spLocks noChangeArrowheads="1"/>
            </p:cNvSpPr>
            <p:nvPr>
              <p:custDataLst>
                <p:tags r:id="rId40"/>
              </p:custDataLst>
            </p:nvPr>
          </p:nvSpPr>
          <p:spPr bwMode="auto">
            <a:xfrm>
              <a:off x="4716463" y="4156075"/>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12</a:t>
              </a:r>
            </a:p>
          </p:txBody>
        </p:sp>
        <p:sp>
          <p:nvSpPr>
            <p:cNvPr id="449765" name="Rectangle 229"/>
            <p:cNvSpPr>
              <a:spLocks noChangeArrowheads="1"/>
            </p:cNvSpPr>
            <p:nvPr>
              <p:custDataLst>
                <p:tags r:id="rId41"/>
              </p:custDataLst>
            </p:nvPr>
          </p:nvSpPr>
          <p:spPr bwMode="auto">
            <a:xfrm>
              <a:off x="4716463" y="4706938"/>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14</a:t>
              </a:r>
            </a:p>
          </p:txBody>
        </p:sp>
        <p:sp>
          <p:nvSpPr>
            <p:cNvPr id="449766" name="Rectangle 230"/>
            <p:cNvSpPr>
              <a:spLocks noChangeArrowheads="1"/>
            </p:cNvSpPr>
            <p:nvPr>
              <p:custDataLst>
                <p:tags r:id="rId42"/>
              </p:custDataLst>
            </p:nvPr>
          </p:nvSpPr>
          <p:spPr bwMode="auto">
            <a:xfrm>
              <a:off x="5461000" y="3605213"/>
              <a:ext cx="550863" cy="550862"/>
            </a:xfrm>
            <a:prstGeom prst="rect">
              <a:avLst/>
            </a:prstGeom>
            <a:noFill/>
            <a:ln w="12700">
              <a:solidFill>
                <a:srgbClr val="339933"/>
              </a:solidFill>
              <a:miter lim="800000"/>
              <a:headEnd/>
              <a:tailEnd/>
            </a:ln>
          </p:spPr>
          <p:txBody>
            <a:bodyPr wrap="none" anchor="ctr"/>
            <a:lstStyle/>
            <a:p>
              <a:r>
                <a:rPr lang="en-US" b="1">
                  <a:solidFill>
                    <a:srgbClr val="339933"/>
                  </a:solidFill>
                </a:rPr>
                <a:t>15</a:t>
              </a:r>
            </a:p>
          </p:txBody>
        </p:sp>
        <p:sp>
          <p:nvSpPr>
            <p:cNvPr id="449767" name="Rectangle 231"/>
            <p:cNvSpPr>
              <a:spLocks noChangeArrowheads="1"/>
            </p:cNvSpPr>
            <p:nvPr>
              <p:custDataLst>
                <p:tags r:id="rId43"/>
              </p:custDataLst>
            </p:nvPr>
          </p:nvSpPr>
          <p:spPr bwMode="auto">
            <a:xfrm>
              <a:off x="5461000" y="4156075"/>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16</a:t>
              </a:r>
            </a:p>
          </p:txBody>
        </p:sp>
        <p:sp>
          <p:nvSpPr>
            <p:cNvPr id="449768" name="Rectangle 232"/>
            <p:cNvSpPr>
              <a:spLocks noChangeArrowheads="1"/>
            </p:cNvSpPr>
            <p:nvPr>
              <p:custDataLst>
                <p:tags r:id="rId44"/>
              </p:custDataLst>
            </p:nvPr>
          </p:nvSpPr>
          <p:spPr bwMode="auto">
            <a:xfrm>
              <a:off x="5461000" y="4706938"/>
              <a:ext cx="550863" cy="550862"/>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449769" name="Rectangle 233"/>
            <p:cNvSpPr>
              <a:spLocks noChangeArrowheads="1"/>
            </p:cNvSpPr>
            <p:nvPr>
              <p:custDataLst>
                <p:tags r:id="rId45"/>
              </p:custDataLst>
            </p:nvPr>
          </p:nvSpPr>
          <p:spPr bwMode="auto">
            <a:xfrm>
              <a:off x="5129213" y="2640013"/>
              <a:ext cx="550862" cy="550862"/>
            </a:xfrm>
            <a:prstGeom prst="rect">
              <a:avLst/>
            </a:prstGeom>
            <a:noFill/>
            <a:ln w="12700">
              <a:solidFill>
                <a:schemeClr val="tx1"/>
              </a:solidFill>
              <a:miter lim="800000"/>
              <a:headEnd/>
              <a:tailEnd/>
            </a:ln>
          </p:spPr>
          <p:txBody>
            <a:bodyPr wrap="none" anchor="ctr"/>
            <a:lstStyle/>
            <a:p>
              <a:r>
                <a:rPr lang="en-US" sz="2400" b="1">
                  <a:solidFill>
                    <a:schemeClr val="tx1"/>
                  </a:solidFill>
                </a:rPr>
                <a:t>15</a:t>
              </a:r>
            </a:p>
          </p:txBody>
        </p:sp>
        <p:grpSp>
          <p:nvGrpSpPr>
            <p:cNvPr id="20" name="Group 234"/>
            <p:cNvGrpSpPr>
              <a:grpSpLocks/>
            </p:cNvGrpSpPr>
            <p:nvPr>
              <p:custDataLst>
                <p:tags r:id="rId46"/>
              </p:custDataLst>
            </p:nvPr>
          </p:nvGrpSpPr>
          <p:grpSpPr bwMode="auto">
            <a:xfrm>
              <a:off x="5645150" y="2640013"/>
              <a:ext cx="152400" cy="550862"/>
              <a:chOff x="4272" y="2400"/>
              <a:chExt cx="192" cy="192"/>
            </a:xfrm>
          </p:grpSpPr>
          <p:sp>
            <p:nvSpPr>
              <p:cNvPr id="18587" name="Rectangle 235"/>
              <p:cNvSpPr>
                <a:spLocks noChangeArrowheads="1"/>
              </p:cNvSpPr>
              <p:nvPr>
                <p:custDataLst>
                  <p:tags r:id="rId146"/>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21" name="Group 236"/>
              <p:cNvGrpSpPr>
                <a:grpSpLocks/>
              </p:cNvGrpSpPr>
              <p:nvPr/>
            </p:nvGrpSpPr>
            <p:grpSpPr bwMode="auto">
              <a:xfrm>
                <a:off x="4272" y="2400"/>
                <a:ext cx="192" cy="192"/>
                <a:chOff x="4414" y="2400"/>
                <a:chExt cx="192" cy="192"/>
              </a:xfrm>
            </p:grpSpPr>
            <p:sp>
              <p:nvSpPr>
                <p:cNvPr id="18589" name="Line 237"/>
                <p:cNvSpPr>
                  <a:spLocks noChangeShapeType="1"/>
                </p:cNvSpPr>
                <p:nvPr>
                  <p:custDataLst>
                    <p:tags r:id="rId147"/>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590" name="Line 238"/>
                <p:cNvSpPr>
                  <a:spLocks noChangeShapeType="1"/>
                </p:cNvSpPr>
                <p:nvPr>
                  <p:custDataLst>
                    <p:tags r:id="rId148"/>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591" name="Line 239"/>
                <p:cNvSpPr>
                  <a:spLocks noChangeShapeType="1"/>
                </p:cNvSpPr>
                <p:nvPr>
                  <p:custDataLst>
                    <p:tags r:id="rId149"/>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592" name="Line 240"/>
                <p:cNvSpPr>
                  <a:spLocks noChangeShapeType="1"/>
                </p:cNvSpPr>
                <p:nvPr>
                  <p:custDataLst>
                    <p:tags r:id="rId150"/>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593" name="Line 241"/>
                <p:cNvSpPr>
                  <a:spLocks noChangeShapeType="1"/>
                </p:cNvSpPr>
                <p:nvPr>
                  <p:custDataLst>
                    <p:tags r:id="rId151"/>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594" name="Line 242"/>
                <p:cNvSpPr>
                  <a:spLocks noChangeShapeType="1"/>
                </p:cNvSpPr>
                <p:nvPr>
                  <p:custDataLst>
                    <p:tags r:id="rId152"/>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595" name="Line 243"/>
                <p:cNvSpPr>
                  <a:spLocks noChangeShapeType="1"/>
                </p:cNvSpPr>
                <p:nvPr>
                  <p:custDataLst>
                    <p:tags r:id="rId153"/>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596" name="Line 244"/>
                <p:cNvSpPr>
                  <a:spLocks noChangeShapeType="1"/>
                </p:cNvSpPr>
                <p:nvPr>
                  <p:custDataLst>
                    <p:tags r:id="rId154"/>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449781" name="Rectangle 245"/>
            <p:cNvSpPr>
              <a:spLocks noChangeArrowheads="1"/>
            </p:cNvSpPr>
            <p:nvPr>
              <p:custDataLst>
                <p:tags r:id="rId47"/>
              </p:custDataLst>
            </p:nvPr>
          </p:nvSpPr>
          <p:spPr bwMode="auto">
            <a:xfrm>
              <a:off x="5797550" y="2640013"/>
              <a:ext cx="550863" cy="550862"/>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22" name="Group 246"/>
            <p:cNvGrpSpPr>
              <a:grpSpLocks/>
            </p:cNvGrpSpPr>
            <p:nvPr>
              <p:custDataLst>
                <p:tags r:id="rId48"/>
              </p:custDataLst>
            </p:nvPr>
          </p:nvGrpSpPr>
          <p:grpSpPr bwMode="auto">
            <a:xfrm>
              <a:off x="6313488" y="2640013"/>
              <a:ext cx="152400" cy="550862"/>
              <a:chOff x="4272" y="2400"/>
              <a:chExt cx="192" cy="192"/>
            </a:xfrm>
          </p:grpSpPr>
          <p:sp>
            <p:nvSpPr>
              <p:cNvPr id="18577" name="Rectangle 247"/>
              <p:cNvSpPr>
                <a:spLocks noChangeArrowheads="1"/>
              </p:cNvSpPr>
              <p:nvPr>
                <p:custDataLst>
                  <p:tags r:id="rId137"/>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23" name="Group 248"/>
              <p:cNvGrpSpPr>
                <a:grpSpLocks/>
              </p:cNvGrpSpPr>
              <p:nvPr/>
            </p:nvGrpSpPr>
            <p:grpSpPr bwMode="auto">
              <a:xfrm>
                <a:off x="4272" y="2400"/>
                <a:ext cx="192" cy="192"/>
                <a:chOff x="4414" y="2400"/>
                <a:chExt cx="192" cy="192"/>
              </a:xfrm>
            </p:grpSpPr>
            <p:sp>
              <p:nvSpPr>
                <p:cNvPr id="18579" name="Line 249"/>
                <p:cNvSpPr>
                  <a:spLocks noChangeShapeType="1"/>
                </p:cNvSpPr>
                <p:nvPr>
                  <p:custDataLst>
                    <p:tags r:id="rId138"/>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580" name="Line 250"/>
                <p:cNvSpPr>
                  <a:spLocks noChangeShapeType="1"/>
                </p:cNvSpPr>
                <p:nvPr>
                  <p:custDataLst>
                    <p:tags r:id="rId139"/>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581" name="Line 251"/>
                <p:cNvSpPr>
                  <a:spLocks noChangeShapeType="1"/>
                </p:cNvSpPr>
                <p:nvPr>
                  <p:custDataLst>
                    <p:tags r:id="rId140"/>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582" name="Line 252"/>
                <p:cNvSpPr>
                  <a:spLocks noChangeShapeType="1"/>
                </p:cNvSpPr>
                <p:nvPr>
                  <p:custDataLst>
                    <p:tags r:id="rId141"/>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583" name="Line 253"/>
                <p:cNvSpPr>
                  <a:spLocks noChangeShapeType="1"/>
                </p:cNvSpPr>
                <p:nvPr>
                  <p:custDataLst>
                    <p:tags r:id="rId142"/>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584" name="Line 254"/>
                <p:cNvSpPr>
                  <a:spLocks noChangeShapeType="1"/>
                </p:cNvSpPr>
                <p:nvPr>
                  <p:custDataLst>
                    <p:tags r:id="rId143"/>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585" name="Line 255"/>
                <p:cNvSpPr>
                  <a:spLocks noChangeShapeType="1"/>
                </p:cNvSpPr>
                <p:nvPr>
                  <p:custDataLst>
                    <p:tags r:id="rId144"/>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586" name="Line 256"/>
                <p:cNvSpPr>
                  <a:spLocks noChangeShapeType="1"/>
                </p:cNvSpPr>
                <p:nvPr>
                  <p:custDataLst>
                    <p:tags r:id="rId145"/>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24" name="Group 257"/>
            <p:cNvGrpSpPr>
              <a:grpSpLocks/>
            </p:cNvGrpSpPr>
            <p:nvPr>
              <p:custDataLst>
                <p:tags r:id="rId49"/>
              </p:custDataLst>
            </p:nvPr>
          </p:nvGrpSpPr>
          <p:grpSpPr bwMode="auto">
            <a:xfrm>
              <a:off x="4976813" y="2640013"/>
              <a:ext cx="152400" cy="550862"/>
              <a:chOff x="4272" y="2400"/>
              <a:chExt cx="192" cy="192"/>
            </a:xfrm>
          </p:grpSpPr>
          <p:sp>
            <p:nvSpPr>
              <p:cNvPr id="18567" name="Rectangle 258"/>
              <p:cNvSpPr>
                <a:spLocks noChangeArrowheads="1"/>
              </p:cNvSpPr>
              <p:nvPr>
                <p:custDataLst>
                  <p:tags r:id="rId128"/>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25" name="Group 259"/>
              <p:cNvGrpSpPr>
                <a:grpSpLocks/>
              </p:cNvGrpSpPr>
              <p:nvPr/>
            </p:nvGrpSpPr>
            <p:grpSpPr bwMode="auto">
              <a:xfrm>
                <a:off x="4272" y="2400"/>
                <a:ext cx="192" cy="192"/>
                <a:chOff x="4414" y="2400"/>
                <a:chExt cx="192" cy="192"/>
              </a:xfrm>
            </p:grpSpPr>
            <p:sp>
              <p:nvSpPr>
                <p:cNvPr id="18569" name="Line 260"/>
                <p:cNvSpPr>
                  <a:spLocks noChangeShapeType="1"/>
                </p:cNvSpPr>
                <p:nvPr>
                  <p:custDataLst>
                    <p:tags r:id="rId129"/>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570" name="Line 261"/>
                <p:cNvSpPr>
                  <a:spLocks noChangeShapeType="1"/>
                </p:cNvSpPr>
                <p:nvPr>
                  <p:custDataLst>
                    <p:tags r:id="rId130"/>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571" name="Line 262"/>
                <p:cNvSpPr>
                  <a:spLocks noChangeShapeType="1"/>
                </p:cNvSpPr>
                <p:nvPr>
                  <p:custDataLst>
                    <p:tags r:id="rId131"/>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572" name="Line 263"/>
                <p:cNvSpPr>
                  <a:spLocks noChangeShapeType="1"/>
                </p:cNvSpPr>
                <p:nvPr>
                  <p:custDataLst>
                    <p:tags r:id="rId132"/>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573" name="Line 264"/>
                <p:cNvSpPr>
                  <a:spLocks noChangeShapeType="1"/>
                </p:cNvSpPr>
                <p:nvPr>
                  <p:custDataLst>
                    <p:tags r:id="rId133"/>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574" name="Line 265"/>
                <p:cNvSpPr>
                  <a:spLocks noChangeShapeType="1"/>
                </p:cNvSpPr>
                <p:nvPr>
                  <p:custDataLst>
                    <p:tags r:id="rId134"/>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575" name="Line 266"/>
                <p:cNvSpPr>
                  <a:spLocks noChangeShapeType="1"/>
                </p:cNvSpPr>
                <p:nvPr>
                  <p:custDataLst>
                    <p:tags r:id="rId135"/>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576" name="Line 267"/>
                <p:cNvSpPr>
                  <a:spLocks noChangeShapeType="1"/>
                </p:cNvSpPr>
                <p:nvPr>
                  <p:custDataLst>
                    <p:tags r:id="rId136"/>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cxnSp>
          <p:nvCxnSpPr>
            <p:cNvPr id="449804" name="AutoShape 268"/>
            <p:cNvCxnSpPr>
              <a:cxnSpLocks noChangeShapeType="1"/>
              <a:stCxn id="18544" idx="1"/>
            </p:cNvCxnSpPr>
            <p:nvPr>
              <p:custDataLst>
                <p:tags r:id="rId50"/>
              </p:custDataLst>
            </p:nvPr>
          </p:nvCxnSpPr>
          <p:spPr bwMode="auto">
            <a:xfrm flipH="1">
              <a:off x="6989763" y="3190875"/>
              <a:ext cx="60325" cy="414338"/>
            </a:xfrm>
            <a:prstGeom prst="straightConnector1">
              <a:avLst/>
            </a:prstGeom>
            <a:noFill/>
            <a:ln w="12700">
              <a:solidFill>
                <a:schemeClr val="tx1"/>
              </a:solidFill>
              <a:round/>
              <a:headEnd/>
              <a:tailEnd type="stealth" w="lg" len="lg"/>
            </a:ln>
          </p:spPr>
        </p:cxnSp>
        <p:cxnSp>
          <p:nvCxnSpPr>
            <p:cNvPr id="449805" name="AutoShape 269"/>
            <p:cNvCxnSpPr>
              <a:cxnSpLocks noChangeShapeType="1"/>
            </p:cNvCxnSpPr>
            <p:nvPr>
              <p:custDataLst>
                <p:tags r:id="rId51"/>
              </p:custDataLst>
            </p:nvPr>
          </p:nvCxnSpPr>
          <p:spPr bwMode="auto">
            <a:xfrm>
              <a:off x="7718425" y="3190875"/>
              <a:ext cx="23813" cy="414338"/>
            </a:xfrm>
            <a:prstGeom prst="straightConnector1">
              <a:avLst/>
            </a:prstGeom>
            <a:noFill/>
            <a:ln w="12700">
              <a:solidFill>
                <a:schemeClr val="tx1"/>
              </a:solidFill>
              <a:round/>
              <a:headEnd/>
              <a:tailEnd type="stealth" w="lg" len="lg"/>
            </a:ln>
          </p:spPr>
        </p:cxnSp>
        <p:sp>
          <p:nvSpPr>
            <p:cNvPr id="449806" name="Rectangle 270"/>
            <p:cNvSpPr>
              <a:spLocks noChangeArrowheads="1"/>
            </p:cNvSpPr>
            <p:nvPr>
              <p:custDataLst>
                <p:tags r:id="rId52"/>
              </p:custDataLst>
            </p:nvPr>
          </p:nvSpPr>
          <p:spPr bwMode="auto">
            <a:xfrm>
              <a:off x="6688138" y="3605213"/>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sp>
          <p:nvSpPr>
            <p:cNvPr id="449807" name="Rectangle 271"/>
            <p:cNvSpPr>
              <a:spLocks noChangeArrowheads="1"/>
            </p:cNvSpPr>
            <p:nvPr>
              <p:custDataLst>
                <p:tags r:id="rId53"/>
              </p:custDataLst>
            </p:nvPr>
          </p:nvSpPr>
          <p:spPr bwMode="auto">
            <a:xfrm>
              <a:off x="6688138" y="4156075"/>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30</a:t>
              </a:r>
            </a:p>
          </p:txBody>
        </p:sp>
        <p:sp>
          <p:nvSpPr>
            <p:cNvPr id="449808" name="Rectangle 272"/>
            <p:cNvSpPr>
              <a:spLocks noChangeArrowheads="1"/>
            </p:cNvSpPr>
            <p:nvPr>
              <p:custDataLst>
                <p:tags r:id="rId54"/>
              </p:custDataLst>
            </p:nvPr>
          </p:nvSpPr>
          <p:spPr bwMode="auto">
            <a:xfrm>
              <a:off x="6688138" y="4706938"/>
              <a:ext cx="550862" cy="550862"/>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449809" name="Rectangle 273"/>
            <p:cNvSpPr>
              <a:spLocks noChangeArrowheads="1"/>
            </p:cNvSpPr>
            <p:nvPr>
              <p:custDataLst>
                <p:tags r:id="rId55"/>
              </p:custDataLst>
            </p:nvPr>
          </p:nvSpPr>
          <p:spPr bwMode="auto">
            <a:xfrm>
              <a:off x="7126288" y="2640013"/>
              <a:ext cx="550862" cy="550862"/>
            </a:xfrm>
            <a:prstGeom prst="rect">
              <a:avLst/>
            </a:prstGeom>
            <a:noFill/>
            <a:ln w="12700">
              <a:solidFill>
                <a:schemeClr val="tx1"/>
              </a:solidFill>
              <a:miter lim="800000"/>
              <a:headEnd/>
              <a:tailEnd/>
            </a:ln>
          </p:spPr>
          <p:txBody>
            <a:bodyPr wrap="none" anchor="ctr"/>
            <a:lstStyle/>
            <a:p>
              <a:r>
                <a:rPr lang="en-US" sz="2400" b="1">
                  <a:solidFill>
                    <a:schemeClr val="tx1"/>
                  </a:solidFill>
                </a:rPr>
                <a:t>32</a:t>
              </a:r>
            </a:p>
          </p:txBody>
        </p:sp>
        <p:grpSp>
          <p:nvGrpSpPr>
            <p:cNvPr id="26" name="Group 274"/>
            <p:cNvGrpSpPr>
              <a:grpSpLocks/>
            </p:cNvGrpSpPr>
            <p:nvPr>
              <p:custDataLst>
                <p:tags r:id="rId56"/>
              </p:custDataLst>
            </p:nvPr>
          </p:nvGrpSpPr>
          <p:grpSpPr bwMode="auto">
            <a:xfrm>
              <a:off x="7642225" y="2640013"/>
              <a:ext cx="152400" cy="550862"/>
              <a:chOff x="4272" y="2400"/>
              <a:chExt cx="192" cy="192"/>
            </a:xfrm>
          </p:grpSpPr>
          <p:sp>
            <p:nvSpPr>
              <p:cNvPr id="18557" name="Rectangle 275"/>
              <p:cNvSpPr>
                <a:spLocks noChangeArrowheads="1"/>
              </p:cNvSpPr>
              <p:nvPr>
                <p:custDataLst>
                  <p:tags r:id="rId119"/>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27" name="Group 276"/>
              <p:cNvGrpSpPr>
                <a:grpSpLocks/>
              </p:cNvGrpSpPr>
              <p:nvPr/>
            </p:nvGrpSpPr>
            <p:grpSpPr bwMode="auto">
              <a:xfrm>
                <a:off x="4272" y="2400"/>
                <a:ext cx="192" cy="192"/>
                <a:chOff x="4414" y="2400"/>
                <a:chExt cx="192" cy="192"/>
              </a:xfrm>
            </p:grpSpPr>
            <p:sp>
              <p:nvSpPr>
                <p:cNvPr id="18559" name="Line 277"/>
                <p:cNvSpPr>
                  <a:spLocks noChangeShapeType="1"/>
                </p:cNvSpPr>
                <p:nvPr>
                  <p:custDataLst>
                    <p:tags r:id="rId120"/>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560" name="Line 278"/>
                <p:cNvSpPr>
                  <a:spLocks noChangeShapeType="1"/>
                </p:cNvSpPr>
                <p:nvPr>
                  <p:custDataLst>
                    <p:tags r:id="rId121"/>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561" name="Line 279"/>
                <p:cNvSpPr>
                  <a:spLocks noChangeShapeType="1"/>
                </p:cNvSpPr>
                <p:nvPr>
                  <p:custDataLst>
                    <p:tags r:id="rId122"/>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562" name="Line 280"/>
                <p:cNvSpPr>
                  <a:spLocks noChangeShapeType="1"/>
                </p:cNvSpPr>
                <p:nvPr>
                  <p:custDataLst>
                    <p:tags r:id="rId123"/>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563" name="Line 281"/>
                <p:cNvSpPr>
                  <a:spLocks noChangeShapeType="1"/>
                </p:cNvSpPr>
                <p:nvPr>
                  <p:custDataLst>
                    <p:tags r:id="rId124"/>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564" name="Line 282"/>
                <p:cNvSpPr>
                  <a:spLocks noChangeShapeType="1"/>
                </p:cNvSpPr>
                <p:nvPr>
                  <p:custDataLst>
                    <p:tags r:id="rId125"/>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565" name="Line 283"/>
                <p:cNvSpPr>
                  <a:spLocks noChangeShapeType="1"/>
                </p:cNvSpPr>
                <p:nvPr>
                  <p:custDataLst>
                    <p:tags r:id="rId126"/>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566" name="Line 284"/>
                <p:cNvSpPr>
                  <a:spLocks noChangeShapeType="1"/>
                </p:cNvSpPr>
                <p:nvPr>
                  <p:custDataLst>
                    <p:tags r:id="rId127"/>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449821" name="Rectangle 285"/>
            <p:cNvSpPr>
              <a:spLocks noChangeArrowheads="1"/>
            </p:cNvSpPr>
            <p:nvPr>
              <p:custDataLst>
                <p:tags r:id="rId57"/>
              </p:custDataLst>
            </p:nvPr>
          </p:nvSpPr>
          <p:spPr bwMode="auto">
            <a:xfrm>
              <a:off x="7794625" y="2640013"/>
              <a:ext cx="550863" cy="550862"/>
            </a:xfrm>
            <a:prstGeom prst="rect">
              <a:avLst/>
            </a:prstGeom>
            <a:noFill/>
            <a:ln w="12700">
              <a:solidFill>
                <a:schemeClr val="tx1"/>
              </a:solidFill>
              <a:miter lim="800000"/>
              <a:headEnd/>
              <a:tailEnd/>
            </a:ln>
          </p:spPr>
          <p:txBody>
            <a:bodyPr wrap="none" anchor="ctr"/>
            <a:lstStyle/>
            <a:p>
              <a:r>
                <a:rPr lang="en-US" sz="2400" b="1">
                  <a:solidFill>
                    <a:schemeClr val="tx1"/>
                  </a:solidFill>
                </a:rPr>
                <a:t>40</a:t>
              </a:r>
            </a:p>
          </p:txBody>
        </p:sp>
        <p:grpSp>
          <p:nvGrpSpPr>
            <p:cNvPr id="28" name="Group 286"/>
            <p:cNvGrpSpPr>
              <a:grpSpLocks/>
            </p:cNvGrpSpPr>
            <p:nvPr>
              <p:custDataLst>
                <p:tags r:id="rId58"/>
              </p:custDataLst>
            </p:nvPr>
          </p:nvGrpSpPr>
          <p:grpSpPr bwMode="auto">
            <a:xfrm>
              <a:off x="8310563" y="2640013"/>
              <a:ext cx="152400" cy="550862"/>
              <a:chOff x="4272" y="2400"/>
              <a:chExt cx="192" cy="192"/>
            </a:xfrm>
          </p:grpSpPr>
          <p:sp>
            <p:nvSpPr>
              <p:cNvPr id="18547" name="Rectangle 287"/>
              <p:cNvSpPr>
                <a:spLocks noChangeArrowheads="1"/>
              </p:cNvSpPr>
              <p:nvPr>
                <p:custDataLst>
                  <p:tags r:id="rId110"/>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29" name="Group 288"/>
              <p:cNvGrpSpPr>
                <a:grpSpLocks/>
              </p:cNvGrpSpPr>
              <p:nvPr/>
            </p:nvGrpSpPr>
            <p:grpSpPr bwMode="auto">
              <a:xfrm>
                <a:off x="4272" y="2400"/>
                <a:ext cx="192" cy="192"/>
                <a:chOff x="4414" y="2400"/>
                <a:chExt cx="192" cy="192"/>
              </a:xfrm>
            </p:grpSpPr>
            <p:sp>
              <p:nvSpPr>
                <p:cNvPr id="18549" name="Line 289"/>
                <p:cNvSpPr>
                  <a:spLocks noChangeShapeType="1"/>
                </p:cNvSpPr>
                <p:nvPr>
                  <p:custDataLst>
                    <p:tags r:id="rId111"/>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550" name="Line 290"/>
                <p:cNvSpPr>
                  <a:spLocks noChangeShapeType="1"/>
                </p:cNvSpPr>
                <p:nvPr>
                  <p:custDataLst>
                    <p:tags r:id="rId112"/>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551" name="Line 291"/>
                <p:cNvSpPr>
                  <a:spLocks noChangeShapeType="1"/>
                </p:cNvSpPr>
                <p:nvPr>
                  <p:custDataLst>
                    <p:tags r:id="rId113"/>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552" name="Line 292"/>
                <p:cNvSpPr>
                  <a:spLocks noChangeShapeType="1"/>
                </p:cNvSpPr>
                <p:nvPr>
                  <p:custDataLst>
                    <p:tags r:id="rId114"/>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553" name="Line 293"/>
                <p:cNvSpPr>
                  <a:spLocks noChangeShapeType="1"/>
                </p:cNvSpPr>
                <p:nvPr>
                  <p:custDataLst>
                    <p:tags r:id="rId115"/>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554" name="Line 294"/>
                <p:cNvSpPr>
                  <a:spLocks noChangeShapeType="1"/>
                </p:cNvSpPr>
                <p:nvPr>
                  <p:custDataLst>
                    <p:tags r:id="rId116"/>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555" name="Line 295"/>
                <p:cNvSpPr>
                  <a:spLocks noChangeShapeType="1"/>
                </p:cNvSpPr>
                <p:nvPr>
                  <p:custDataLst>
                    <p:tags r:id="rId117"/>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556" name="Line 296"/>
                <p:cNvSpPr>
                  <a:spLocks noChangeShapeType="1"/>
                </p:cNvSpPr>
                <p:nvPr>
                  <p:custDataLst>
                    <p:tags r:id="rId118"/>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30" name="Group 297"/>
            <p:cNvGrpSpPr>
              <a:grpSpLocks/>
            </p:cNvGrpSpPr>
            <p:nvPr>
              <p:custDataLst>
                <p:tags r:id="rId59"/>
              </p:custDataLst>
            </p:nvPr>
          </p:nvGrpSpPr>
          <p:grpSpPr bwMode="auto">
            <a:xfrm>
              <a:off x="6973888" y="2640013"/>
              <a:ext cx="152400" cy="550862"/>
              <a:chOff x="4272" y="2400"/>
              <a:chExt cx="192" cy="192"/>
            </a:xfrm>
          </p:grpSpPr>
          <p:sp>
            <p:nvSpPr>
              <p:cNvPr id="18537" name="Rectangle 298"/>
              <p:cNvSpPr>
                <a:spLocks noChangeArrowheads="1"/>
              </p:cNvSpPr>
              <p:nvPr>
                <p:custDataLst>
                  <p:tags r:id="rId101"/>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31" name="Group 299"/>
              <p:cNvGrpSpPr>
                <a:grpSpLocks/>
              </p:cNvGrpSpPr>
              <p:nvPr/>
            </p:nvGrpSpPr>
            <p:grpSpPr bwMode="auto">
              <a:xfrm>
                <a:off x="4272" y="2400"/>
                <a:ext cx="192" cy="192"/>
                <a:chOff x="4414" y="2400"/>
                <a:chExt cx="192" cy="192"/>
              </a:xfrm>
            </p:grpSpPr>
            <p:sp>
              <p:nvSpPr>
                <p:cNvPr id="18539" name="Line 300"/>
                <p:cNvSpPr>
                  <a:spLocks noChangeShapeType="1"/>
                </p:cNvSpPr>
                <p:nvPr>
                  <p:custDataLst>
                    <p:tags r:id="rId102"/>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540" name="Line 301"/>
                <p:cNvSpPr>
                  <a:spLocks noChangeShapeType="1"/>
                </p:cNvSpPr>
                <p:nvPr>
                  <p:custDataLst>
                    <p:tags r:id="rId103"/>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541" name="Line 302"/>
                <p:cNvSpPr>
                  <a:spLocks noChangeShapeType="1"/>
                </p:cNvSpPr>
                <p:nvPr>
                  <p:custDataLst>
                    <p:tags r:id="rId104"/>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542" name="Line 303"/>
                <p:cNvSpPr>
                  <a:spLocks noChangeShapeType="1"/>
                </p:cNvSpPr>
                <p:nvPr>
                  <p:custDataLst>
                    <p:tags r:id="rId105"/>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543" name="Line 304"/>
                <p:cNvSpPr>
                  <a:spLocks noChangeShapeType="1"/>
                </p:cNvSpPr>
                <p:nvPr>
                  <p:custDataLst>
                    <p:tags r:id="rId106"/>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544" name="Line 305"/>
                <p:cNvSpPr>
                  <a:spLocks noChangeShapeType="1"/>
                </p:cNvSpPr>
                <p:nvPr>
                  <p:custDataLst>
                    <p:tags r:id="rId107"/>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545" name="Line 306"/>
                <p:cNvSpPr>
                  <a:spLocks noChangeShapeType="1"/>
                </p:cNvSpPr>
                <p:nvPr>
                  <p:custDataLst>
                    <p:tags r:id="rId108"/>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546" name="Line 307"/>
                <p:cNvSpPr>
                  <a:spLocks noChangeShapeType="1"/>
                </p:cNvSpPr>
                <p:nvPr>
                  <p:custDataLst>
                    <p:tags r:id="rId109"/>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449844" name="Rectangle 308"/>
            <p:cNvSpPr>
              <a:spLocks noChangeArrowheads="1"/>
            </p:cNvSpPr>
            <p:nvPr>
              <p:custDataLst>
                <p:tags r:id="rId60"/>
              </p:custDataLst>
            </p:nvPr>
          </p:nvSpPr>
          <p:spPr bwMode="auto">
            <a:xfrm>
              <a:off x="7416800" y="3605213"/>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32</a:t>
              </a:r>
            </a:p>
          </p:txBody>
        </p:sp>
        <p:sp>
          <p:nvSpPr>
            <p:cNvPr id="449845" name="Rectangle 309"/>
            <p:cNvSpPr>
              <a:spLocks noChangeArrowheads="1"/>
            </p:cNvSpPr>
            <p:nvPr>
              <p:custDataLst>
                <p:tags r:id="rId61"/>
              </p:custDataLst>
            </p:nvPr>
          </p:nvSpPr>
          <p:spPr bwMode="auto">
            <a:xfrm>
              <a:off x="7416800" y="4156075"/>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36</a:t>
              </a:r>
            </a:p>
          </p:txBody>
        </p:sp>
        <p:sp>
          <p:nvSpPr>
            <p:cNvPr id="449846" name="Rectangle 310"/>
            <p:cNvSpPr>
              <a:spLocks noChangeArrowheads="1"/>
            </p:cNvSpPr>
            <p:nvPr>
              <p:custDataLst>
                <p:tags r:id="rId62"/>
              </p:custDataLst>
            </p:nvPr>
          </p:nvSpPr>
          <p:spPr bwMode="auto">
            <a:xfrm>
              <a:off x="7416800" y="4706938"/>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38</a:t>
              </a:r>
            </a:p>
          </p:txBody>
        </p:sp>
        <p:cxnSp>
          <p:nvCxnSpPr>
            <p:cNvPr id="449847" name="AutoShape 311"/>
            <p:cNvCxnSpPr>
              <a:cxnSpLocks noChangeShapeType="1"/>
              <a:stCxn id="18514" idx="1"/>
              <a:endCxn id="18596" idx="1"/>
            </p:cNvCxnSpPr>
            <p:nvPr>
              <p:custDataLst>
                <p:tags r:id="rId63"/>
              </p:custDataLst>
            </p:nvPr>
          </p:nvCxnSpPr>
          <p:spPr bwMode="auto">
            <a:xfrm flipH="1">
              <a:off x="5721350" y="2195513"/>
              <a:ext cx="620713" cy="444500"/>
            </a:xfrm>
            <a:prstGeom prst="straightConnector1">
              <a:avLst/>
            </a:prstGeom>
            <a:noFill/>
            <a:ln w="12700">
              <a:solidFill>
                <a:schemeClr val="tx1"/>
              </a:solidFill>
              <a:round/>
              <a:headEnd/>
              <a:tailEnd type="stealth" w="lg" len="lg"/>
            </a:ln>
          </p:spPr>
        </p:cxnSp>
        <p:cxnSp>
          <p:nvCxnSpPr>
            <p:cNvPr id="449848" name="AutoShape 312"/>
            <p:cNvCxnSpPr>
              <a:cxnSpLocks noChangeShapeType="1"/>
              <a:stCxn id="18533" idx="0"/>
              <a:endCxn id="18566" idx="1"/>
            </p:cNvCxnSpPr>
            <p:nvPr>
              <p:custDataLst>
                <p:tags r:id="rId64"/>
              </p:custDataLst>
            </p:nvPr>
          </p:nvCxnSpPr>
          <p:spPr bwMode="auto">
            <a:xfrm>
              <a:off x="7010400" y="2195513"/>
              <a:ext cx="708025" cy="444500"/>
            </a:xfrm>
            <a:prstGeom prst="straightConnector1">
              <a:avLst/>
            </a:prstGeom>
            <a:noFill/>
            <a:ln w="12700">
              <a:solidFill>
                <a:schemeClr val="tx1"/>
              </a:solidFill>
              <a:round/>
              <a:headEnd/>
              <a:tailEnd type="stealth" w="lg" len="lg"/>
            </a:ln>
          </p:spPr>
        </p:cxnSp>
        <p:sp>
          <p:nvSpPr>
            <p:cNvPr id="449849" name="Rectangle 313"/>
            <p:cNvSpPr>
              <a:spLocks noChangeArrowheads="1"/>
            </p:cNvSpPr>
            <p:nvPr>
              <p:custDataLst>
                <p:tags r:id="rId65"/>
              </p:custDataLst>
            </p:nvPr>
          </p:nvSpPr>
          <p:spPr bwMode="auto">
            <a:xfrm>
              <a:off x="6418263" y="1644650"/>
              <a:ext cx="550862" cy="550863"/>
            </a:xfrm>
            <a:prstGeom prst="rect">
              <a:avLst/>
            </a:prstGeom>
            <a:noFill/>
            <a:ln w="12700">
              <a:solidFill>
                <a:schemeClr val="tx1"/>
              </a:solidFill>
              <a:miter lim="800000"/>
              <a:headEnd/>
              <a:tailEnd/>
            </a:ln>
          </p:spPr>
          <p:txBody>
            <a:bodyPr wrap="none" anchor="ctr"/>
            <a:lstStyle/>
            <a:p>
              <a:r>
                <a:rPr lang="en-US" sz="2400" b="1">
                  <a:solidFill>
                    <a:schemeClr val="tx1"/>
                  </a:solidFill>
                </a:rPr>
                <a:t>18</a:t>
              </a:r>
            </a:p>
          </p:txBody>
        </p:sp>
        <p:grpSp>
          <p:nvGrpSpPr>
            <p:cNvPr id="18432" name="Group 314"/>
            <p:cNvGrpSpPr>
              <a:grpSpLocks/>
            </p:cNvGrpSpPr>
            <p:nvPr>
              <p:custDataLst>
                <p:tags r:id="rId66"/>
              </p:custDataLst>
            </p:nvPr>
          </p:nvGrpSpPr>
          <p:grpSpPr bwMode="auto">
            <a:xfrm>
              <a:off x="6934200" y="1644650"/>
              <a:ext cx="152400" cy="550863"/>
              <a:chOff x="4272" y="2400"/>
              <a:chExt cx="192" cy="192"/>
            </a:xfrm>
          </p:grpSpPr>
          <p:sp>
            <p:nvSpPr>
              <p:cNvPr id="18527" name="Rectangle 315"/>
              <p:cNvSpPr>
                <a:spLocks noChangeArrowheads="1"/>
              </p:cNvSpPr>
              <p:nvPr>
                <p:custDataLst>
                  <p:tags r:id="rId92"/>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8433" name="Group 316"/>
              <p:cNvGrpSpPr>
                <a:grpSpLocks/>
              </p:cNvGrpSpPr>
              <p:nvPr/>
            </p:nvGrpSpPr>
            <p:grpSpPr bwMode="auto">
              <a:xfrm>
                <a:off x="4272" y="2400"/>
                <a:ext cx="192" cy="192"/>
                <a:chOff x="4414" y="2400"/>
                <a:chExt cx="192" cy="192"/>
              </a:xfrm>
            </p:grpSpPr>
            <p:sp>
              <p:nvSpPr>
                <p:cNvPr id="18529" name="Line 317"/>
                <p:cNvSpPr>
                  <a:spLocks noChangeShapeType="1"/>
                </p:cNvSpPr>
                <p:nvPr>
                  <p:custDataLst>
                    <p:tags r:id="rId93"/>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530" name="Line 318"/>
                <p:cNvSpPr>
                  <a:spLocks noChangeShapeType="1"/>
                </p:cNvSpPr>
                <p:nvPr>
                  <p:custDataLst>
                    <p:tags r:id="rId94"/>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531" name="Line 319"/>
                <p:cNvSpPr>
                  <a:spLocks noChangeShapeType="1"/>
                </p:cNvSpPr>
                <p:nvPr>
                  <p:custDataLst>
                    <p:tags r:id="rId95"/>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532" name="Line 320"/>
                <p:cNvSpPr>
                  <a:spLocks noChangeShapeType="1"/>
                </p:cNvSpPr>
                <p:nvPr>
                  <p:custDataLst>
                    <p:tags r:id="rId96"/>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533" name="Line 321"/>
                <p:cNvSpPr>
                  <a:spLocks noChangeShapeType="1"/>
                </p:cNvSpPr>
                <p:nvPr>
                  <p:custDataLst>
                    <p:tags r:id="rId97"/>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534" name="Line 322"/>
                <p:cNvSpPr>
                  <a:spLocks noChangeShapeType="1"/>
                </p:cNvSpPr>
                <p:nvPr>
                  <p:custDataLst>
                    <p:tags r:id="rId98"/>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535" name="Line 323"/>
                <p:cNvSpPr>
                  <a:spLocks noChangeShapeType="1"/>
                </p:cNvSpPr>
                <p:nvPr>
                  <p:custDataLst>
                    <p:tags r:id="rId99"/>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536" name="Line 324"/>
                <p:cNvSpPr>
                  <a:spLocks noChangeShapeType="1"/>
                </p:cNvSpPr>
                <p:nvPr>
                  <p:custDataLst>
                    <p:tags r:id="rId100"/>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449861" name="Rectangle 325"/>
            <p:cNvSpPr>
              <a:spLocks noChangeArrowheads="1"/>
            </p:cNvSpPr>
            <p:nvPr>
              <p:custDataLst>
                <p:tags r:id="rId67"/>
              </p:custDataLst>
            </p:nvPr>
          </p:nvSpPr>
          <p:spPr bwMode="auto">
            <a:xfrm>
              <a:off x="7086600" y="1644650"/>
              <a:ext cx="550863" cy="550863"/>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18434" name="Group 326"/>
            <p:cNvGrpSpPr>
              <a:grpSpLocks/>
            </p:cNvGrpSpPr>
            <p:nvPr>
              <p:custDataLst>
                <p:tags r:id="rId68"/>
              </p:custDataLst>
            </p:nvPr>
          </p:nvGrpSpPr>
          <p:grpSpPr bwMode="auto">
            <a:xfrm>
              <a:off x="7602538" y="1644650"/>
              <a:ext cx="152400" cy="550863"/>
              <a:chOff x="4272" y="2400"/>
              <a:chExt cx="192" cy="192"/>
            </a:xfrm>
          </p:grpSpPr>
          <p:sp>
            <p:nvSpPr>
              <p:cNvPr id="18517" name="Rectangle 327"/>
              <p:cNvSpPr>
                <a:spLocks noChangeArrowheads="1"/>
              </p:cNvSpPr>
              <p:nvPr>
                <p:custDataLst>
                  <p:tags r:id="rId83"/>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8435" name="Group 328"/>
              <p:cNvGrpSpPr>
                <a:grpSpLocks/>
              </p:cNvGrpSpPr>
              <p:nvPr/>
            </p:nvGrpSpPr>
            <p:grpSpPr bwMode="auto">
              <a:xfrm>
                <a:off x="4272" y="2400"/>
                <a:ext cx="192" cy="192"/>
                <a:chOff x="4414" y="2400"/>
                <a:chExt cx="192" cy="192"/>
              </a:xfrm>
            </p:grpSpPr>
            <p:sp>
              <p:nvSpPr>
                <p:cNvPr id="18519" name="Line 329"/>
                <p:cNvSpPr>
                  <a:spLocks noChangeShapeType="1"/>
                </p:cNvSpPr>
                <p:nvPr>
                  <p:custDataLst>
                    <p:tags r:id="rId84"/>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520" name="Line 330"/>
                <p:cNvSpPr>
                  <a:spLocks noChangeShapeType="1"/>
                </p:cNvSpPr>
                <p:nvPr>
                  <p:custDataLst>
                    <p:tags r:id="rId85"/>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521" name="Line 331"/>
                <p:cNvSpPr>
                  <a:spLocks noChangeShapeType="1"/>
                </p:cNvSpPr>
                <p:nvPr>
                  <p:custDataLst>
                    <p:tags r:id="rId86"/>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522" name="Line 332"/>
                <p:cNvSpPr>
                  <a:spLocks noChangeShapeType="1"/>
                </p:cNvSpPr>
                <p:nvPr>
                  <p:custDataLst>
                    <p:tags r:id="rId87"/>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523" name="Line 333"/>
                <p:cNvSpPr>
                  <a:spLocks noChangeShapeType="1"/>
                </p:cNvSpPr>
                <p:nvPr>
                  <p:custDataLst>
                    <p:tags r:id="rId88"/>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524" name="Line 334"/>
                <p:cNvSpPr>
                  <a:spLocks noChangeShapeType="1"/>
                </p:cNvSpPr>
                <p:nvPr>
                  <p:custDataLst>
                    <p:tags r:id="rId89"/>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525" name="Line 335"/>
                <p:cNvSpPr>
                  <a:spLocks noChangeShapeType="1"/>
                </p:cNvSpPr>
                <p:nvPr>
                  <p:custDataLst>
                    <p:tags r:id="rId90"/>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526" name="Line 336"/>
                <p:cNvSpPr>
                  <a:spLocks noChangeShapeType="1"/>
                </p:cNvSpPr>
                <p:nvPr>
                  <p:custDataLst>
                    <p:tags r:id="rId91"/>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18445" name="Group 337"/>
            <p:cNvGrpSpPr>
              <a:grpSpLocks/>
            </p:cNvGrpSpPr>
            <p:nvPr>
              <p:custDataLst>
                <p:tags r:id="rId69"/>
              </p:custDataLst>
            </p:nvPr>
          </p:nvGrpSpPr>
          <p:grpSpPr bwMode="auto">
            <a:xfrm>
              <a:off x="6265863" y="1644650"/>
              <a:ext cx="152400" cy="550863"/>
              <a:chOff x="4272" y="2400"/>
              <a:chExt cx="192" cy="192"/>
            </a:xfrm>
          </p:grpSpPr>
          <p:sp>
            <p:nvSpPr>
              <p:cNvPr id="18507" name="Rectangle 338"/>
              <p:cNvSpPr>
                <a:spLocks noChangeArrowheads="1"/>
              </p:cNvSpPr>
              <p:nvPr>
                <p:custDataLst>
                  <p:tags r:id="rId74"/>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8447" name="Group 339"/>
              <p:cNvGrpSpPr>
                <a:grpSpLocks/>
              </p:cNvGrpSpPr>
              <p:nvPr/>
            </p:nvGrpSpPr>
            <p:grpSpPr bwMode="auto">
              <a:xfrm>
                <a:off x="4272" y="2400"/>
                <a:ext cx="192" cy="192"/>
                <a:chOff x="4414" y="2400"/>
                <a:chExt cx="192" cy="192"/>
              </a:xfrm>
            </p:grpSpPr>
            <p:sp>
              <p:nvSpPr>
                <p:cNvPr id="18509" name="Line 340"/>
                <p:cNvSpPr>
                  <a:spLocks noChangeShapeType="1"/>
                </p:cNvSpPr>
                <p:nvPr>
                  <p:custDataLst>
                    <p:tags r:id="rId75"/>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18510" name="Line 341"/>
                <p:cNvSpPr>
                  <a:spLocks noChangeShapeType="1"/>
                </p:cNvSpPr>
                <p:nvPr>
                  <p:custDataLst>
                    <p:tags r:id="rId76"/>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18511" name="Line 342"/>
                <p:cNvSpPr>
                  <a:spLocks noChangeShapeType="1"/>
                </p:cNvSpPr>
                <p:nvPr>
                  <p:custDataLst>
                    <p:tags r:id="rId77"/>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18512" name="Line 343"/>
                <p:cNvSpPr>
                  <a:spLocks noChangeShapeType="1"/>
                </p:cNvSpPr>
                <p:nvPr>
                  <p:custDataLst>
                    <p:tags r:id="rId78"/>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18513" name="Line 344"/>
                <p:cNvSpPr>
                  <a:spLocks noChangeShapeType="1"/>
                </p:cNvSpPr>
                <p:nvPr>
                  <p:custDataLst>
                    <p:tags r:id="rId79"/>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18514" name="Line 345"/>
                <p:cNvSpPr>
                  <a:spLocks noChangeShapeType="1"/>
                </p:cNvSpPr>
                <p:nvPr>
                  <p:custDataLst>
                    <p:tags r:id="rId80"/>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18515" name="Line 346"/>
                <p:cNvSpPr>
                  <a:spLocks noChangeShapeType="1"/>
                </p:cNvSpPr>
                <p:nvPr>
                  <p:custDataLst>
                    <p:tags r:id="rId81"/>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18516" name="Line 347"/>
                <p:cNvSpPr>
                  <a:spLocks noChangeShapeType="1"/>
                </p:cNvSpPr>
                <p:nvPr>
                  <p:custDataLst>
                    <p:tags r:id="rId82"/>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449884" name="Rectangle 348"/>
            <p:cNvSpPr>
              <a:spLocks noChangeArrowheads="1"/>
            </p:cNvSpPr>
            <p:nvPr>
              <p:custDataLst>
                <p:tags r:id="rId70"/>
              </p:custDataLst>
            </p:nvPr>
          </p:nvSpPr>
          <p:spPr bwMode="auto">
            <a:xfrm>
              <a:off x="8186738" y="3600450"/>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40</a:t>
              </a:r>
            </a:p>
          </p:txBody>
        </p:sp>
        <p:sp>
          <p:nvSpPr>
            <p:cNvPr id="449885" name="Rectangle 349"/>
            <p:cNvSpPr>
              <a:spLocks noChangeArrowheads="1"/>
            </p:cNvSpPr>
            <p:nvPr>
              <p:custDataLst>
                <p:tags r:id="rId71"/>
              </p:custDataLst>
            </p:nvPr>
          </p:nvSpPr>
          <p:spPr bwMode="auto">
            <a:xfrm>
              <a:off x="8186738" y="4151313"/>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45</a:t>
              </a:r>
            </a:p>
          </p:txBody>
        </p:sp>
        <p:sp>
          <p:nvSpPr>
            <p:cNvPr id="449886" name="Rectangle 350"/>
            <p:cNvSpPr>
              <a:spLocks noChangeArrowheads="1"/>
            </p:cNvSpPr>
            <p:nvPr>
              <p:custDataLst>
                <p:tags r:id="rId72"/>
              </p:custDataLst>
            </p:nvPr>
          </p:nvSpPr>
          <p:spPr bwMode="auto">
            <a:xfrm>
              <a:off x="8186738" y="4702175"/>
              <a:ext cx="550862"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cxnSp>
          <p:nvCxnSpPr>
            <p:cNvPr id="449887" name="AutoShape 351"/>
            <p:cNvCxnSpPr>
              <a:cxnSpLocks noChangeShapeType="1"/>
              <a:stCxn id="18553" idx="0"/>
              <a:endCxn id="449884" idx="0"/>
            </p:cNvCxnSpPr>
            <p:nvPr>
              <p:custDataLst>
                <p:tags r:id="rId73"/>
              </p:custDataLst>
            </p:nvPr>
          </p:nvCxnSpPr>
          <p:spPr bwMode="auto">
            <a:xfrm>
              <a:off x="8386763" y="3190875"/>
              <a:ext cx="76200" cy="409575"/>
            </a:xfrm>
            <a:prstGeom prst="straightConnector1">
              <a:avLst/>
            </a:prstGeom>
            <a:noFill/>
            <a:ln w="12700">
              <a:solidFill>
                <a:schemeClr val="tx1"/>
              </a:solidFill>
              <a:round/>
              <a:headEnd/>
              <a:tailEnd type="stealth" w="lg" len="lg"/>
            </a:ln>
          </p:spPr>
        </p:cxnSp>
      </p:grpSp>
      <p:sp>
        <p:nvSpPr>
          <p:cNvPr id="18506" name="Text Box 354"/>
          <p:cNvSpPr txBox="1">
            <a:spLocks noChangeArrowheads="1"/>
          </p:cNvSpPr>
          <p:nvPr>
            <p:custDataLst>
              <p:tags r:id="rId36"/>
            </p:custDataLst>
          </p:nvPr>
        </p:nvSpPr>
        <p:spPr bwMode="auto">
          <a:xfrm>
            <a:off x="295275" y="5867400"/>
            <a:ext cx="1685925" cy="366713"/>
          </a:xfrm>
          <a:prstGeom prst="rect">
            <a:avLst/>
          </a:prstGeom>
          <a:noFill/>
          <a:ln w="9525">
            <a:noFill/>
            <a:miter lim="800000"/>
            <a:headEnd/>
            <a:tailEnd/>
          </a:ln>
        </p:spPr>
        <p:txBody>
          <a:bodyPr wrap="none">
            <a:spAutoFit/>
          </a:bodyPr>
          <a:lstStyle/>
          <a:p>
            <a:r>
              <a:rPr lang="en-US" sz="1800" b="1" i="1" dirty="0">
                <a:solidFill>
                  <a:schemeClr val="tx1"/>
                </a:solidFill>
                <a:latin typeface="Courier New" pitchFamily="49" charset="0"/>
              </a:rPr>
              <a:t>M</a:t>
            </a:r>
            <a:r>
              <a:rPr lang="en-US" sz="1800" b="1" dirty="0">
                <a:solidFill>
                  <a:schemeClr val="tx1"/>
                </a:solidFill>
                <a:latin typeface="Courier New" pitchFamily="49" charset="0"/>
              </a:rPr>
              <a:t> = 3 </a:t>
            </a:r>
            <a:r>
              <a:rPr lang="en-US" sz="1800" b="1" i="1" dirty="0">
                <a:solidFill>
                  <a:srgbClr val="339933"/>
                </a:solidFill>
                <a:latin typeface="Courier New" pitchFamily="49" charset="0"/>
              </a:rPr>
              <a:t>L</a:t>
            </a:r>
            <a:r>
              <a:rPr lang="en-US" sz="1800" b="1" dirty="0">
                <a:solidFill>
                  <a:srgbClr val="339933"/>
                </a:solidFill>
                <a:latin typeface="Courier New" pitchFamily="49" charset="0"/>
              </a:rPr>
              <a:t> = 3</a:t>
            </a:r>
            <a:endParaRPr lang="en-US" dirty="0">
              <a:solidFill>
                <a:schemeClr val="tx1"/>
              </a:solidFill>
            </a:endParaRPr>
          </a:p>
        </p:txBody>
      </p:sp>
      <p:sp>
        <p:nvSpPr>
          <p:cNvPr id="256" name="Slide Number Placeholder 255"/>
          <p:cNvSpPr>
            <a:spLocks noGrp="1"/>
          </p:cNvSpPr>
          <p:nvPr>
            <p:ph type="sldNum" sz="quarter" idx="12"/>
          </p:nvPr>
        </p:nvSpPr>
        <p:spPr/>
        <p:txBody>
          <a:bodyPr/>
          <a:lstStyle/>
          <a:p>
            <a:fld id="{3B048AC8-D41E-4C7B-8EE3-A52489AA1F05}" type="slidenum">
              <a:rPr lang="en-US" smtClean="0"/>
              <a:pPr/>
              <a:t>17</a:t>
            </a:fld>
            <a:endParaRPr lang="en-US"/>
          </a:p>
        </p:txBody>
      </p:sp>
      <p:sp>
        <p:nvSpPr>
          <p:cNvPr id="257" name="TextBox 256"/>
          <p:cNvSpPr txBox="1"/>
          <p:nvPr/>
        </p:nvSpPr>
        <p:spPr>
          <a:xfrm>
            <a:off x="2590800" y="5562600"/>
            <a:ext cx="6248400" cy="1200329"/>
          </a:xfrm>
          <a:prstGeom prst="rect">
            <a:avLst/>
          </a:prstGeom>
          <a:noFill/>
        </p:spPr>
        <p:txBody>
          <a:bodyPr wrap="square" rtlCol="0">
            <a:spAutoFit/>
          </a:bodyPr>
          <a:lstStyle/>
          <a:p>
            <a:r>
              <a:rPr lang="en-US" dirty="0" smtClean="0"/>
              <a:t>Note: Given the leaves and the structure of the tree, we can always fill in internal node keys;</a:t>
            </a:r>
          </a:p>
          <a:p>
            <a:r>
              <a:rPr lang="en-US" dirty="0" smtClean="0"/>
              <a:t>‘the smallest value in my right branch’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Algorithm</a:t>
            </a:r>
            <a:endParaRPr lang="en-US" dirty="0"/>
          </a:p>
        </p:txBody>
      </p:sp>
      <p:sp>
        <p:nvSpPr>
          <p:cNvPr id="5" name="Slide Number Placeholder 4"/>
          <p:cNvSpPr>
            <a:spLocks noGrp="1"/>
          </p:cNvSpPr>
          <p:nvPr>
            <p:ph type="sldNum" sz="quarter" idx="12"/>
          </p:nvPr>
        </p:nvSpPr>
        <p:spPr/>
        <p:txBody>
          <a:bodyPr/>
          <a:lstStyle/>
          <a:p>
            <a:fld id="{3B048AC8-D41E-4C7B-8EE3-A52489AA1F05}" type="slidenum">
              <a:rPr lang="en-US" smtClean="0"/>
              <a:pPr/>
              <a:t>18</a:t>
            </a:fld>
            <a:endParaRPr lang="en-US"/>
          </a:p>
        </p:txBody>
      </p:sp>
      <p:sp>
        <p:nvSpPr>
          <p:cNvPr id="3" name="Content Placeholder 2"/>
          <p:cNvSpPr>
            <a:spLocks noGrp="1"/>
          </p:cNvSpPr>
          <p:nvPr>
            <p:ph sz="quarter" idx="1"/>
          </p:nvPr>
        </p:nvSpPr>
        <p:spPr/>
        <p:txBody>
          <a:bodyPr>
            <a:normAutofit/>
          </a:bodyPr>
          <a:lstStyle/>
          <a:p>
            <a:pPr marL="457200" indent="-457200">
              <a:buFont typeface="+mj-lt"/>
              <a:buAutoNum type="arabicPeriod"/>
            </a:pPr>
            <a:r>
              <a:rPr lang="en-US" dirty="0" smtClean="0"/>
              <a:t>Traverse from the root to the proper leaf.  Insert the data in its leaf in sorted order</a:t>
            </a:r>
          </a:p>
          <a:p>
            <a:pPr marL="457200" indent="-457200">
              <a:buFont typeface="+mj-lt"/>
              <a:buAutoNum type="arabicPeriod"/>
            </a:pPr>
            <a:endParaRPr lang="en-US" dirty="0" smtClean="0"/>
          </a:p>
          <a:p>
            <a:pPr marL="457200" indent="-457200">
              <a:buFont typeface="+mj-lt"/>
              <a:buAutoNum type="arabicPeriod"/>
            </a:pPr>
            <a:r>
              <a:rPr lang="en-US" dirty="0" smtClean="0"/>
              <a:t>If the leaf now has </a:t>
            </a:r>
            <a:r>
              <a:rPr lang="en-US" i="1" dirty="0" smtClean="0"/>
              <a:t>L</a:t>
            </a:r>
            <a:r>
              <a:rPr lang="en-US" dirty="0" smtClean="0"/>
              <a:t>+1 items, </a:t>
            </a:r>
            <a:r>
              <a:rPr lang="en-US" i="1" dirty="0" smtClean="0"/>
              <a:t>overflow!</a:t>
            </a:r>
          </a:p>
          <a:p>
            <a:pPr marL="857250" lvl="1" indent="-457200"/>
            <a:r>
              <a:rPr lang="en-US" dirty="0" smtClean="0"/>
              <a:t>Split the leaf into two leaves:</a:t>
            </a:r>
          </a:p>
          <a:p>
            <a:pPr marL="1257300" lvl="2" indent="-457200"/>
            <a:r>
              <a:rPr lang="en-US" dirty="0" smtClean="0"/>
              <a:t>Original leaf with </a:t>
            </a:r>
            <a:r>
              <a:rPr lang="en-US" b="1" dirty="0" smtClean="0">
                <a:latin typeface="Courier New" pitchFamily="49" charset="0"/>
                <a:sym typeface="Symbol" pitchFamily="18" charset="2"/>
              </a:rPr>
              <a:t></a:t>
            </a:r>
            <a:r>
              <a:rPr lang="en-US" b="1" dirty="0" smtClean="0">
                <a:latin typeface="Courier New" pitchFamily="49" charset="0"/>
              </a:rPr>
              <a:t>(</a:t>
            </a:r>
            <a:r>
              <a:rPr lang="en-US" b="1" i="1" dirty="0" smtClean="0">
                <a:latin typeface="Courier New" pitchFamily="49" charset="0"/>
              </a:rPr>
              <a:t>L</a:t>
            </a:r>
            <a:r>
              <a:rPr lang="en-US" b="1" dirty="0" smtClean="0">
                <a:latin typeface="Courier New" pitchFamily="49" charset="0"/>
              </a:rPr>
              <a:t>+1)/2</a:t>
            </a:r>
            <a:r>
              <a:rPr lang="en-US" b="1" dirty="0" smtClean="0">
                <a:latin typeface="Courier New" pitchFamily="49" charset="0"/>
                <a:sym typeface="Symbol" pitchFamily="18" charset="2"/>
              </a:rPr>
              <a:t></a:t>
            </a:r>
            <a:r>
              <a:rPr lang="en-US" dirty="0" smtClean="0"/>
              <a:t> items</a:t>
            </a:r>
          </a:p>
          <a:p>
            <a:pPr marL="1257300" lvl="2" indent="-457200"/>
            <a:r>
              <a:rPr lang="en-US" dirty="0" smtClean="0"/>
              <a:t>New leaf with </a:t>
            </a:r>
            <a:r>
              <a:rPr lang="en-US" b="1" dirty="0" smtClean="0">
                <a:latin typeface="Courier New" pitchFamily="49" charset="0"/>
                <a:sym typeface="Symbol" pitchFamily="18" charset="2"/>
              </a:rPr>
              <a:t></a:t>
            </a:r>
            <a:r>
              <a:rPr lang="en-US" b="1" dirty="0" smtClean="0">
                <a:latin typeface="Courier New" pitchFamily="49" charset="0"/>
              </a:rPr>
              <a:t>(</a:t>
            </a:r>
            <a:r>
              <a:rPr lang="en-US" b="1" i="1" dirty="0" smtClean="0">
                <a:latin typeface="Courier New" pitchFamily="49" charset="0"/>
              </a:rPr>
              <a:t>L</a:t>
            </a:r>
            <a:r>
              <a:rPr lang="en-US" b="1" dirty="0" smtClean="0">
                <a:latin typeface="Courier New" pitchFamily="49" charset="0"/>
              </a:rPr>
              <a:t>+1)/2</a:t>
            </a:r>
            <a:r>
              <a:rPr lang="en-US" b="1" dirty="0" smtClean="0">
                <a:latin typeface="Courier New" pitchFamily="49" charset="0"/>
                <a:sym typeface="Symbol" pitchFamily="18" charset="2"/>
              </a:rPr>
              <a:t></a:t>
            </a:r>
            <a:r>
              <a:rPr lang="en-US" dirty="0" smtClean="0"/>
              <a:t> items</a:t>
            </a:r>
          </a:p>
          <a:p>
            <a:pPr marL="857250" lvl="1" indent="-457200"/>
            <a:r>
              <a:rPr lang="en-US" dirty="0" smtClean="0"/>
              <a:t>Attach the new child to the parent</a:t>
            </a:r>
          </a:p>
          <a:p>
            <a:pPr marL="1257300" lvl="2" indent="-457200"/>
            <a:r>
              <a:rPr lang="en-US" dirty="0" smtClean="0"/>
              <a:t>Adding new key to parent in sorted order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Insertion algorithm continued</a:t>
            </a:r>
            <a:endParaRPr lang="en-US" dirty="0"/>
          </a:p>
        </p:txBody>
      </p:sp>
      <p:sp>
        <p:nvSpPr>
          <p:cNvPr id="5" name="Slide Number Placeholder 4"/>
          <p:cNvSpPr>
            <a:spLocks noGrp="1"/>
          </p:cNvSpPr>
          <p:nvPr>
            <p:ph type="sldNum" sz="quarter" idx="12"/>
          </p:nvPr>
        </p:nvSpPr>
        <p:spPr/>
        <p:txBody>
          <a:bodyPr/>
          <a:lstStyle/>
          <a:p>
            <a:fld id="{3B048AC8-D41E-4C7B-8EE3-A52489AA1F05}" type="slidenum">
              <a:rPr lang="en-US" smtClean="0"/>
              <a:pPr/>
              <a:t>19</a:t>
            </a:fld>
            <a:endParaRPr lang="en-US"/>
          </a:p>
        </p:txBody>
      </p:sp>
      <p:sp>
        <p:nvSpPr>
          <p:cNvPr id="3" name="Content Placeholder 2"/>
          <p:cNvSpPr>
            <a:spLocks noGrp="1"/>
          </p:cNvSpPr>
          <p:nvPr>
            <p:ph sz="quarter" idx="1"/>
          </p:nvPr>
        </p:nvSpPr>
        <p:spPr/>
        <p:txBody>
          <a:bodyPr>
            <a:normAutofit lnSpcReduction="10000"/>
          </a:bodyPr>
          <a:lstStyle/>
          <a:p>
            <a:pPr marL="457200" indent="-457200">
              <a:buFont typeface="+mj-lt"/>
              <a:buAutoNum type="arabicPeriod" startAt="3"/>
            </a:pPr>
            <a:r>
              <a:rPr lang="en-US" dirty="0" smtClean="0"/>
              <a:t>If an internal node has </a:t>
            </a:r>
            <a:r>
              <a:rPr lang="en-US" i="1" dirty="0" smtClean="0"/>
              <a:t>M</a:t>
            </a:r>
            <a:r>
              <a:rPr lang="en-US" dirty="0" smtClean="0"/>
              <a:t>+1 children, </a:t>
            </a:r>
            <a:r>
              <a:rPr lang="en-US" i="1" dirty="0" smtClean="0"/>
              <a:t>overflow!</a:t>
            </a:r>
            <a:endParaRPr lang="en-US" dirty="0" smtClean="0"/>
          </a:p>
          <a:p>
            <a:pPr marL="857250" lvl="1" indent="-457200"/>
            <a:r>
              <a:rPr lang="en-US" dirty="0" smtClean="0"/>
              <a:t>Split the node into two nodes</a:t>
            </a:r>
          </a:p>
          <a:p>
            <a:pPr marL="1257300" lvl="2" indent="-457200"/>
            <a:r>
              <a:rPr lang="en-US" dirty="0" smtClean="0"/>
              <a:t>Original node with </a:t>
            </a:r>
            <a:r>
              <a:rPr lang="en-US" b="1" dirty="0" smtClean="0">
                <a:latin typeface="Courier New" pitchFamily="49" charset="0"/>
                <a:sym typeface="Symbol" pitchFamily="18" charset="2"/>
              </a:rPr>
              <a:t></a:t>
            </a:r>
            <a:r>
              <a:rPr lang="en-US" b="1" dirty="0" smtClean="0">
                <a:latin typeface="Courier New" pitchFamily="49" charset="0"/>
              </a:rPr>
              <a:t>(</a:t>
            </a:r>
            <a:r>
              <a:rPr lang="en-US" b="1" i="1" dirty="0" smtClean="0">
                <a:latin typeface="Courier New" pitchFamily="49" charset="0"/>
              </a:rPr>
              <a:t>M</a:t>
            </a:r>
            <a:r>
              <a:rPr lang="en-US" b="1" dirty="0" smtClean="0">
                <a:latin typeface="Courier New" pitchFamily="49" charset="0"/>
              </a:rPr>
              <a:t>+1)/2</a:t>
            </a:r>
            <a:r>
              <a:rPr lang="en-US" b="1" dirty="0" smtClean="0">
                <a:latin typeface="Courier New" pitchFamily="49" charset="0"/>
                <a:sym typeface="Symbol" pitchFamily="18" charset="2"/>
              </a:rPr>
              <a:t></a:t>
            </a:r>
            <a:r>
              <a:rPr lang="en-US" dirty="0" smtClean="0"/>
              <a:t>  children</a:t>
            </a:r>
          </a:p>
          <a:p>
            <a:pPr marL="1257300" lvl="2" indent="-457200"/>
            <a:r>
              <a:rPr lang="en-US" dirty="0" smtClean="0"/>
              <a:t>New node with </a:t>
            </a:r>
            <a:r>
              <a:rPr lang="en-US" b="1" dirty="0" smtClean="0">
                <a:latin typeface="Courier New" pitchFamily="49" charset="0"/>
                <a:sym typeface="Symbol" pitchFamily="18" charset="2"/>
              </a:rPr>
              <a:t></a:t>
            </a:r>
            <a:r>
              <a:rPr lang="en-US" b="1" dirty="0" smtClean="0">
                <a:latin typeface="Courier New" pitchFamily="49" charset="0"/>
              </a:rPr>
              <a:t>(</a:t>
            </a:r>
            <a:r>
              <a:rPr lang="en-US" b="1" i="1" dirty="0" smtClean="0">
                <a:latin typeface="Courier New" pitchFamily="49" charset="0"/>
              </a:rPr>
              <a:t>M</a:t>
            </a:r>
            <a:r>
              <a:rPr lang="en-US" b="1" dirty="0" smtClean="0">
                <a:latin typeface="Courier New" pitchFamily="49" charset="0"/>
              </a:rPr>
              <a:t>+1)/2</a:t>
            </a:r>
            <a:r>
              <a:rPr lang="en-US" b="1" dirty="0" smtClean="0">
                <a:latin typeface="Courier New" pitchFamily="49" charset="0"/>
                <a:sym typeface="Symbol" pitchFamily="18" charset="2"/>
              </a:rPr>
              <a:t> children</a:t>
            </a:r>
            <a:endParaRPr lang="en-US" dirty="0" smtClean="0"/>
          </a:p>
          <a:p>
            <a:pPr marL="857250" lvl="1" indent="-457200"/>
            <a:r>
              <a:rPr lang="en-US" dirty="0" smtClean="0"/>
              <a:t>Attach the new child to the parent</a:t>
            </a:r>
          </a:p>
          <a:p>
            <a:pPr marL="1257300" lvl="2" indent="-457200"/>
            <a:r>
              <a:rPr lang="en-US" dirty="0" smtClean="0"/>
              <a:t>Adding new key to parent in sorted order</a:t>
            </a:r>
          </a:p>
          <a:p>
            <a:pPr marL="1257300" lvl="2" indent="-457200"/>
            <a:endParaRPr lang="en-US" dirty="0" smtClean="0"/>
          </a:p>
          <a:p>
            <a:pPr marL="457200" indent="-457200">
              <a:buNone/>
            </a:pPr>
            <a:r>
              <a:rPr lang="en-US" dirty="0" smtClean="0"/>
              <a:t>Splitting at a node (step 3) could make the parent overflow too</a:t>
            </a:r>
          </a:p>
          <a:p>
            <a:pPr marL="857250" lvl="1" indent="-457200"/>
            <a:r>
              <a:rPr lang="en-US" dirty="0" smtClean="0"/>
              <a:t>So repeat step 3 up the tree until a node doesn’t overflow</a:t>
            </a:r>
          </a:p>
          <a:p>
            <a:pPr marL="857250" lvl="1" indent="-457200"/>
            <a:r>
              <a:rPr lang="en-US" dirty="0" smtClean="0"/>
              <a:t>If the root overflows, make a new root with two children</a:t>
            </a:r>
          </a:p>
          <a:p>
            <a:pPr marL="1257300" lvl="2" indent="-457200"/>
            <a:r>
              <a:rPr lang="en-US" dirty="0" smtClean="0"/>
              <a:t>This is the only case that increases the tree height</a:t>
            </a:r>
          </a:p>
          <a:p>
            <a:pPr marL="457200" indent="-457200">
              <a:buFont typeface="+mj-lt"/>
              <a:buAutoNum type="arabicPeriod"/>
            </a:pP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BTrees</a:t>
            </a:r>
            <a:endParaRPr lang="en-US" dirty="0"/>
          </a:p>
        </p:txBody>
      </p:sp>
      <p:sp>
        <p:nvSpPr>
          <p:cNvPr id="3" name="Slide Number Placeholder 2"/>
          <p:cNvSpPr>
            <a:spLocks noGrp="1"/>
          </p:cNvSpPr>
          <p:nvPr>
            <p:ph type="sldNum" sz="quarter" idx="12"/>
          </p:nvPr>
        </p:nvSpPr>
        <p:spPr/>
        <p:txBody>
          <a:bodyPr/>
          <a:lstStyle/>
          <a:p>
            <a:fld id="{3B048AC8-D41E-4C7B-8EE3-A52489AA1F05}" type="slidenum">
              <a:rPr lang="en-US" smtClean="0"/>
              <a:pPr/>
              <a:t>2</a:t>
            </a:fld>
            <a:endParaRPr lang="en-US"/>
          </a:p>
        </p:txBody>
      </p:sp>
      <p:grpSp>
        <p:nvGrpSpPr>
          <p:cNvPr id="15" name="Group 14"/>
          <p:cNvGrpSpPr/>
          <p:nvPr/>
        </p:nvGrpSpPr>
        <p:grpSpPr>
          <a:xfrm>
            <a:off x="381000" y="1371600"/>
            <a:ext cx="3657600" cy="2347250"/>
            <a:chOff x="381000" y="1371600"/>
            <a:chExt cx="3657600" cy="2347250"/>
          </a:xfrm>
        </p:grpSpPr>
        <p:sp>
          <p:nvSpPr>
            <p:cNvPr id="6" name="TextBox 5"/>
            <p:cNvSpPr txBox="1"/>
            <p:nvPr/>
          </p:nvSpPr>
          <p:spPr>
            <a:xfrm>
              <a:off x="609600" y="2438400"/>
              <a:ext cx="533400" cy="461665"/>
            </a:xfrm>
            <a:prstGeom prst="rect">
              <a:avLst/>
            </a:prstGeom>
            <a:noFill/>
          </p:spPr>
          <p:txBody>
            <a:bodyPr wrap="square" rtlCol="0">
              <a:spAutoFit/>
            </a:bodyPr>
            <a:lstStyle/>
            <a:p>
              <a:r>
                <a:rPr lang="en-US" dirty="0" smtClean="0"/>
                <a:t>B</a:t>
              </a:r>
              <a:endParaRPr lang="en-US" dirty="0"/>
            </a:p>
          </p:txBody>
        </p:sp>
        <p:sp>
          <p:nvSpPr>
            <p:cNvPr id="7" name="TextBox 6"/>
            <p:cNvSpPr txBox="1"/>
            <p:nvPr/>
          </p:nvSpPr>
          <p:spPr>
            <a:xfrm rot="21181649">
              <a:off x="1066800" y="2590800"/>
              <a:ext cx="533400" cy="461665"/>
            </a:xfrm>
            <a:prstGeom prst="rect">
              <a:avLst/>
            </a:prstGeom>
            <a:noFill/>
          </p:spPr>
          <p:txBody>
            <a:bodyPr wrap="square" rtlCol="0">
              <a:spAutoFit/>
            </a:bodyPr>
            <a:lstStyle/>
            <a:p>
              <a:r>
                <a:rPr lang="en-US" dirty="0" smtClean="0"/>
                <a:t>B</a:t>
              </a:r>
              <a:endParaRPr lang="en-US" dirty="0"/>
            </a:p>
          </p:txBody>
        </p:sp>
        <p:sp>
          <p:nvSpPr>
            <p:cNvPr id="8" name="TextBox 7"/>
            <p:cNvSpPr txBox="1"/>
            <p:nvPr/>
          </p:nvSpPr>
          <p:spPr>
            <a:xfrm>
              <a:off x="2286000" y="2590800"/>
              <a:ext cx="533400" cy="461665"/>
            </a:xfrm>
            <a:prstGeom prst="rect">
              <a:avLst/>
            </a:prstGeom>
            <a:noFill/>
          </p:spPr>
          <p:txBody>
            <a:bodyPr wrap="square" rtlCol="0">
              <a:spAutoFit/>
            </a:bodyPr>
            <a:lstStyle/>
            <a:p>
              <a:r>
                <a:rPr lang="en-US" dirty="0" smtClean="0"/>
                <a:t>B</a:t>
              </a:r>
              <a:endParaRPr lang="en-US" dirty="0"/>
            </a:p>
          </p:txBody>
        </p:sp>
        <p:sp>
          <p:nvSpPr>
            <p:cNvPr id="9" name="TextBox 8"/>
            <p:cNvSpPr txBox="1"/>
            <p:nvPr/>
          </p:nvSpPr>
          <p:spPr>
            <a:xfrm>
              <a:off x="1752600" y="2514600"/>
              <a:ext cx="533400" cy="461665"/>
            </a:xfrm>
            <a:prstGeom prst="rect">
              <a:avLst/>
            </a:prstGeom>
            <a:noFill/>
          </p:spPr>
          <p:txBody>
            <a:bodyPr wrap="square" rtlCol="0">
              <a:spAutoFit/>
            </a:bodyPr>
            <a:lstStyle/>
            <a:p>
              <a:r>
                <a:rPr lang="en-US" dirty="0" smtClean="0"/>
                <a:t>B</a:t>
              </a:r>
              <a:endParaRPr lang="en-US" dirty="0"/>
            </a:p>
          </p:txBody>
        </p:sp>
        <p:sp>
          <p:nvSpPr>
            <p:cNvPr id="10" name="TextBox 9"/>
            <p:cNvSpPr txBox="1"/>
            <p:nvPr/>
          </p:nvSpPr>
          <p:spPr>
            <a:xfrm>
              <a:off x="2971800" y="2895600"/>
              <a:ext cx="533400" cy="461665"/>
            </a:xfrm>
            <a:prstGeom prst="rect">
              <a:avLst/>
            </a:prstGeom>
            <a:noFill/>
          </p:spPr>
          <p:txBody>
            <a:bodyPr wrap="square" rtlCol="0">
              <a:spAutoFit/>
            </a:bodyPr>
            <a:lstStyle/>
            <a:p>
              <a:r>
                <a:rPr lang="en-US" dirty="0" smtClean="0"/>
                <a:t>B</a:t>
              </a:r>
              <a:endParaRPr lang="en-US" dirty="0"/>
            </a:p>
          </p:txBody>
        </p:sp>
        <p:sp>
          <p:nvSpPr>
            <p:cNvPr id="11" name="TextBox 10"/>
            <p:cNvSpPr txBox="1"/>
            <p:nvPr/>
          </p:nvSpPr>
          <p:spPr>
            <a:xfrm>
              <a:off x="2590800" y="1371600"/>
              <a:ext cx="533400" cy="461665"/>
            </a:xfrm>
            <a:prstGeom prst="rect">
              <a:avLst/>
            </a:prstGeom>
            <a:noFill/>
          </p:spPr>
          <p:txBody>
            <a:bodyPr wrap="square" rtlCol="0">
              <a:spAutoFit/>
            </a:bodyPr>
            <a:lstStyle/>
            <a:p>
              <a:r>
                <a:rPr lang="en-US" dirty="0" smtClean="0"/>
                <a:t>B</a:t>
              </a:r>
              <a:endParaRPr lang="en-US" dirty="0"/>
            </a:p>
          </p:txBody>
        </p:sp>
        <p:sp>
          <p:nvSpPr>
            <p:cNvPr id="12" name="TextBox 11"/>
            <p:cNvSpPr txBox="1"/>
            <p:nvPr/>
          </p:nvSpPr>
          <p:spPr>
            <a:xfrm>
              <a:off x="3505200" y="1905000"/>
              <a:ext cx="533400" cy="461665"/>
            </a:xfrm>
            <a:prstGeom prst="rect">
              <a:avLst/>
            </a:prstGeom>
            <a:noFill/>
          </p:spPr>
          <p:txBody>
            <a:bodyPr wrap="square" rtlCol="0">
              <a:spAutoFit/>
            </a:bodyPr>
            <a:lstStyle/>
            <a:p>
              <a:r>
                <a:rPr lang="en-US" dirty="0" smtClean="0"/>
                <a:t>B</a:t>
              </a:r>
              <a:endParaRPr lang="en-US" dirty="0"/>
            </a:p>
          </p:txBody>
        </p:sp>
        <p:sp>
          <p:nvSpPr>
            <p:cNvPr id="13" name="TextBox 12"/>
            <p:cNvSpPr txBox="1"/>
            <p:nvPr/>
          </p:nvSpPr>
          <p:spPr>
            <a:xfrm>
              <a:off x="1447800" y="2971800"/>
              <a:ext cx="533400" cy="461665"/>
            </a:xfrm>
            <a:prstGeom prst="rect">
              <a:avLst/>
            </a:prstGeom>
            <a:noFill/>
          </p:spPr>
          <p:txBody>
            <a:bodyPr wrap="square" rtlCol="0">
              <a:spAutoFit/>
            </a:bodyPr>
            <a:lstStyle/>
            <a:p>
              <a:r>
                <a:rPr lang="en-US" dirty="0" smtClean="0"/>
                <a:t>B</a:t>
              </a:r>
              <a:endParaRPr lang="en-US" dirty="0"/>
            </a:p>
          </p:txBody>
        </p:sp>
        <p:sp>
          <p:nvSpPr>
            <p:cNvPr id="14" name="TextBox 13"/>
            <p:cNvSpPr txBox="1"/>
            <p:nvPr/>
          </p:nvSpPr>
          <p:spPr>
            <a:xfrm rot="17356533">
              <a:off x="2477633" y="3221317"/>
              <a:ext cx="533400" cy="461665"/>
            </a:xfrm>
            <a:prstGeom prst="rect">
              <a:avLst/>
            </a:prstGeom>
            <a:noFill/>
          </p:spPr>
          <p:txBody>
            <a:bodyPr wrap="square" rtlCol="0">
              <a:spAutoFit/>
            </a:bodyPr>
            <a:lstStyle/>
            <a:p>
              <a:r>
                <a:rPr lang="en-US" dirty="0" smtClean="0"/>
                <a:t>B</a:t>
              </a:r>
              <a:endParaRPr lang="en-US" dirty="0"/>
            </a:p>
          </p:txBody>
        </p:sp>
        <p:pic>
          <p:nvPicPr>
            <p:cNvPr id="1026" name="Picture 2" descr="C:\Users\x\AppData\Local\Microsoft\Windows\Temporary Internet Files\Content.IE5\CNJB2ITC\MC900435568[1].wmf"/>
            <p:cNvPicPr>
              <a:picLocks noChangeAspect="1" noChangeArrowheads="1"/>
            </p:cNvPicPr>
            <p:nvPr/>
          </p:nvPicPr>
          <p:blipFill>
            <a:blip r:embed="rId553" cstate="print"/>
            <a:srcRect/>
            <a:stretch>
              <a:fillRect/>
            </a:stretch>
          </p:blipFill>
          <p:spPr bwMode="auto">
            <a:xfrm>
              <a:off x="381000" y="1447800"/>
              <a:ext cx="3351068" cy="2184400"/>
            </a:xfrm>
            <a:prstGeom prst="rect">
              <a:avLst/>
            </a:prstGeom>
            <a:noFill/>
          </p:spPr>
        </p:pic>
      </p:grpSp>
      <p:grpSp>
        <p:nvGrpSpPr>
          <p:cNvPr id="130" name="Group 129"/>
          <p:cNvGrpSpPr/>
          <p:nvPr/>
        </p:nvGrpSpPr>
        <p:grpSpPr>
          <a:xfrm>
            <a:off x="4648199" y="1219200"/>
            <a:ext cx="3749676" cy="2260600"/>
            <a:chOff x="4648199" y="1219200"/>
            <a:chExt cx="3749676" cy="2260600"/>
          </a:xfrm>
        </p:grpSpPr>
        <p:pic>
          <p:nvPicPr>
            <p:cNvPr id="1137" name="Picture 113" descr="C:\Users\x\AppData\Local\Microsoft\Windows\Temporary Internet Files\Content.IE5\CNJB2ITC\MC900232678[1].wmf"/>
            <p:cNvPicPr>
              <a:picLocks noChangeAspect="1" noChangeArrowheads="1"/>
            </p:cNvPicPr>
            <p:nvPr/>
          </p:nvPicPr>
          <p:blipFill>
            <a:blip r:embed="rId554" cstate="print"/>
            <a:srcRect/>
            <a:stretch>
              <a:fillRect/>
            </a:stretch>
          </p:blipFill>
          <p:spPr bwMode="auto">
            <a:xfrm>
              <a:off x="7010400" y="2057400"/>
              <a:ext cx="1387475" cy="1022544"/>
            </a:xfrm>
            <a:prstGeom prst="rect">
              <a:avLst/>
            </a:prstGeom>
            <a:noFill/>
          </p:spPr>
        </p:pic>
        <p:pic>
          <p:nvPicPr>
            <p:cNvPr id="1027" name="Picture 3" descr="C:\Users\x\AppData\Local\Microsoft\Windows\Temporary Internet Files\Content.IE5\CNJB2ITC\MC900435568[1].wmf"/>
            <p:cNvPicPr>
              <a:picLocks noChangeAspect="1" noChangeArrowheads="1"/>
            </p:cNvPicPr>
            <p:nvPr/>
          </p:nvPicPr>
          <p:blipFill>
            <a:blip r:embed="rId553" cstate="print"/>
            <a:srcRect/>
            <a:stretch>
              <a:fillRect/>
            </a:stretch>
          </p:blipFill>
          <p:spPr bwMode="auto">
            <a:xfrm>
              <a:off x="4648199" y="1447800"/>
              <a:ext cx="3117273" cy="2032000"/>
            </a:xfrm>
            <a:prstGeom prst="rect">
              <a:avLst/>
            </a:prstGeom>
            <a:noFill/>
          </p:spPr>
        </p:pic>
        <p:pic>
          <p:nvPicPr>
            <p:cNvPr id="1029" name="Picture 5" descr="C:\Users\x\AppData\Local\Microsoft\Windows\Temporary Internet Files\Content.IE5\5F7HR9QC\MC900133479[1].wmf"/>
            <p:cNvPicPr>
              <a:picLocks noChangeAspect="1" noChangeArrowheads="1"/>
            </p:cNvPicPr>
            <p:nvPr/>
          </p:nvPicPr>
          <p:blipFill>
            <a:blip r:embed="rId555" cstate="print"/>
            <a:srcRect/>
            <a:stretch>
              <a:fillRect/>
            </a:stretch>
          </p:blipFill>
          <p:spPr bwMode="auto">
            <a:xfrm>
              <a:off x="4876800" y="2514600"/>
              <a:ext cx="587375" cy="693554"/>
            </a:xfrm>
            <a:prstGeom prst="rect">
              <a:avLst/>
            </a:prstGeom>
            <a:noFill/>
          </p:spPr>
        </p:pic>
        <p:pic>
          <p:nvPicPr>
            <p:cNvPr id="20" name="Picture 5" descr="C:\Users\x\AppData\Local\Microsoft\Windows\Temporary Internet Files\Content.IE5\5F7HR9QC\MC900133479[1].wmf"/>
            <p:cNvPicPr>
              <a:picLocks noChangeAspect="1" noChangeArrowheads="1"/>
            </p:cNvPicPr>
            <p:nvPr/>
          </p:nvPicPr>
          <p:blipFill>
            <a:blip r:embed="rId555" cstate="print"/>
            <a:srcRect/>
            <a:stretch>
              <a:fillRect/>
            </a:stretch>
          </p:blipFill>
          <p:spPr bwMode="auto">
            <a:xfrm>
              <a:off x="6858000" y="1828800"/>
              <a:ext cx="587375" cy="693554"/>
            </a:xfrm>
            <a:prstGeom prst="rect">
              <a:avLst/>
            </a:prstGeom>
            <a:noFill/>
          </p:spPr>
        </p:pic>
        <p:pic>
          <p:nvPicPr>
            <p:cNvPr id="21" name="Picture 5" descr="C:\Users\x\AppData\Local\Microsoft\Windows\Temporary Internet Files\Content.IE5\5F7HR9QC\MC900133479[1].wmf"/>
            <p:cNvPicPr>
              <a:picLocks noChangeAspect="1" noChangeArrowheads="1"/>
            </p:cNvPicPr>
            <p:nvPr/>
          </p:nvPicPr>
          <p:blipFill>
            <a:blip r:embed="rId555" cstate="print"/>
            <a:srcRect/>
            <a:stretch>
              <a:fillRect/>
            </a:stretch>
          </p:blipFill>
          <p:spPr bwMode="auto">
            <a:xfrm rot="19474615" flipH="1">
              <a:off x="5334000" y="1219200"/>
              <a:ext cx="555625" cy="656065"/>
            </a:xfrm>
            <a:prstGeom prst="rect">
              <a:avLst/>
            </a:prstGeom>
            <a:noFill/>
          </p:spPr>
        </p:pic>
        <p:pic>
          <p:nvPicPr>
            <p:cNvPr id="22" name="Picture 5" descr="C:\Users\x\AppData\Local\Microsoft\Windows\Temporary Internet Files\Content.IE5\5F7HR9QC\MC900133479[1].wmf"/>
            <p:cNvPicPr>
              <a:picLocks noChangeAspect="1" noChangeArrowheads="1"/>
            </p:cNvPicPr>
            <p:nvPr/>
          </p:nvPicPr>
          <p:blipFill>
            <a:blip r:embed="rId555" cstate="print"/>
            <a:srcRect/>
            <a:stretch>
              <a:fillRect/>
            </a:stretch>
          </p:blipFill>
          <p:spPr bwMode="auto">
            <a:xfrm flipH="1">
              <a:off x="7064375" y="2960638"/>
              <a:ext cx="403225" cy="476116"/>
            </a:xfrm>
            <a:prstGeom prst="rect">
              <a:avLst/>
            </a:prstGeom>
            <a:noFill/>
          </p:spPr>
        </p:pic>
      </p:grpSp>
      <p:grpSp>
        <p:nvGrpSpPr>
          <p:cNvPr id="736" name="Group 735"/>
          <p:cNvGrpSpPr/>
          <p:nvPr/>
        </p:nvGrpSpPr>
        <p:grpSpPr>
          <a:xfrm>
            <a:off x="1828800" y="3886200"/>
            <a:ext cx="5943600" cy="2133600"/>
            <a:chOff x="1828800" y="3733800"/>
            <a:chExt cx="5943600" cy="2133600"/>
          </a:xfrm>
        </p:grpSpPr>
        <p:grpSp>
          <p:nvGrpSpPr>
            <p:cNvPr id="132" name="Group 551"/>
            <p:cNvGrpSpPr>
              <a:grpSpLocks/>
            </p:cNvGrpSpPr>
            <p:nvPr>
              <p:custDataLst>
                <p:tags r:id="rId2"/>
              </p:custDataLst>
            </p:nvPr>
          </p:nvGrpSpPr>
          <p:grpSpPr bwMode="auto">
            <a:xfrm>
              <a:off x="2612571" y="4897582"/>
              <a:ext cx="391886" cy="775855"/>
              <a:chOff x="1200" y="3024"/>
              <a:chExt cx="192" cy="768"/>
            </a:xfrm>
          </p:grpSpPr>
          <p:grpSp>
            <p:nvGrpSpPr>
              <p:cNvPr id="133" name="Group 48"/>
              <p:cNvGrpSpPr>
                <a:grpSpLocks/>
              </p:cNvGrpSpPr>
              <p:nvPr>
                <p:custDataLst>
                  <p:tags r:id="rId512"/>
                </p:custDataLst>
              </p:nvPr>
            </p:nvGrpSpPr>
            <p:grpSpPr bwMode="auto">
              <a:xfrm>
                <a:off x="1200" y="3024"/>
                <a:ext cx="192" cy="192"/>
                <a:chOff x="4272" y="2400"/>
                <a:chExt cx="192" cy="192"/>
              </a:xfrm>
            </p:grpSpPr>
            <p:sp>
              <p:nvSpPr>
                <p:cNvPr id="167" name="Rectangle 49"/>
                <p:cNvSpPr>
                  <a:spLocks noChangeArrowheads="1"/>
                </p:cNvSpPr>
                <p:nvPr>
                  <p:custDataLst>
                    <p:tags r:id="rId543"/>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6</a:t>
                  </a:r>
                </a:p>
              </p:txBody>
            </p:sp>
            <p:grpSp>
              <p:nvGrpSpPr>
                <p:cNvPr id="168" name="Group 50"/>
                <p:cNvGrpSpPr>
                  <a:grpSpLocks/>
                </p:cNvGrpSpPr>
                <p:nvPr/>
              </p:nvGrpSpPr>
              <p:grpSpPr bwMode="auto">
                <a:xfrm>
                  <a:off x="4272" y="2400"/>
                  <a:ext cx="192" cy="192"/>
                  <a:chOff x="4414" y="2400"/>
                  <a:chExt cx="192" cy="192"/>
                </a:xfrm>
              </p:grpSpPr>
              <p:sp>
                <p:nvSpPr>
                  <p:cNvPr id="169" name="Line 51"/>
                  <p:cNvSpPr>
                    <a:spLocks noChangeShapeType="1"/>
                  </p:cNvSpPr>
                  <p:nvPr>
                    <p:custDataLst>
                      <p:tags r:id="rId544"/>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70" name="Line 52"/>
                  <p:cNvSpPr>
                    <a:spLocks noChangeShapeType="1"/>
                  </p:cNvSpPr>
                  <p:nvPr>
                    <p:custDataLst>
                      <p:tags r:id="rId545"/>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71" name="Line 53"/>
                  <p:cNvSpPr>
                    <a:spLocks noChangeShapeType="1"/>
                  </p:cNvSpPr>
                  <p:nvPr>
                    <p:custDataLst>
                      <p:tags r:id="rId546"/>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72" name="Line 54"/>
                  <p:cNvSpPr>
                    <a:spLocks noChangeShapeType="1"/>
                  </p:cNvSpPr>
                  <p:nvPr>
                    <p:custDataLst>
                      <p:tags r:id="rId547"/>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73" name="Line 55"/>
                  <p:cNvSpPr>
                    <a:spLocks noChangeShapeType="1"/>
                  </p:cNvSpPr>
                  <p:nvPr>
                    <p:custDataLst>
                      <p:tags r:id="rId548"/>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74" name="Line 56"/>
                  <p:cNvSpPr>
                    <a:spLocks noChangeShapeType="1"/>
                  </p:cNvSpPr>
                  <p:nvPr>
                    <p:custDataLst>
                      <p:tags r:id="rId549"/>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75" name="Line 57"/>
                  <p:cNvSpPr>
                    <a:spLocks noChangeShapeType="1"/>
                  </p:cNvSpPr>
                  <p:nvPr>
                    <p:custDataLst>
                      <p:tags r:id="rId550"/>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176" name="Line 58"/>
                  <p:cNvSpPr>
                    <a:spLocks noChangeShapeType="1"/>
                  </p:cNvSpPr>
                  <p:nvPr>
                    <p:custDataLst>
                      <p:tags r:id="rId551"/>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134" name="Group 59"/>
              <p:cNvGrpSpPr>
                <a:grpSpLocks/>
              </p:cNvGrpSpPr>
              <p:nvPr>
                <p:custDataLst>
                  <p:tags r:id="rId513"/>
                </p:custDataLst>
              </p:nvPr>
            </p:nvGrpSpPr>
            <p:grpSpPr bwMode="auto">
              <a:xfrm>
                <a:off x="1200" y="3216"/>
                <a:ext cx="192" cy="192"/>
                <a:chOff x="4272" y="2400"/>
                <a:chExt cx="192" cy="192"/>
              </a:xfrm>
            </p:grpSpPr>
            <p:sp>
              <p:nvSpPr>
                <p:cNvPr id="157" name="Rectangle 60"/>
                <p:cNvSpPr>
                  <a:spLocks noChangeArrowheads="1"/>
                </p:cNvSpPr>
                <p:nvPr>
                  <p:custDataLst>
                    <p:tags r:id="rId534"/>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8</a:t>
                  </a:r>
                </a:p>
              </p:txBody>
            </p:sp>
            <p:grpSp>
              <p:nvGrpSpPr>
                <p:cNvPr id="158" name="Group 61"/>
                <p:cNvGrpSpPr>
                  <a:grpSpLocks/>
                </p:cNvGrpSpPr>
                <p:nvPr/>
              </p:nvGrpSpPr>
              <p:grpSpPr bwMode="auto">
                <a:xfrm>
                  <a:off x="4272" y="2400"/>
                  <a:ext cx="192" cy="192"/>
                  <a:chOff x="4414" y="2400"/>
                  <a:chExt cx="192" cy="192"/>
                </a:xfrm>
              </p:grpSpPr>
              <p:sp>
                <p:nvSpPr>
                  <p:cNvPr id="159" name="Line 62"/>
                  <p:cNvSpPr>
                    <a:spLocks noChangeShapeType="1"/>
                  </p:cNvSpPr>
                  <p:nvPr>
                    <p:custDataLst>
                      <p:tags r:id="rId535"/>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60" name="Line 63"/>
                  <p:cNvSpPr>
                    <a:spLocks noChangeShapeType="1"/>
                  </p:cNvSpPr>
                  <p:nvPr>
                    <p:custDataLst>
                      <p:tags r:id="rId536"/>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61" name="Line 64"/>
                  <p:cNvSpPr>
                    <a:spLocks noChangeShapeType="1"/>
                  </p:cNvSpPr>
                  <p:nvPr>
                    <p:custDataLst>
                      <p:tags r:id="rId537"/>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62" name="Line 65"/>
                  <p:cNvSpPr>
                    <a:spLocks noChangeShapeType="1"/>
                  </p:cNvSpPr>
                  <p:nvPr>
                    <p:custDataLst>
                      <p:tags r:id="rId538"/>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63" name="Line 66"/>
                  <p:cNvSpPr>
                    <a:spLocks noChangeShapeType="1"/>
                  </p:cNvSpPr>
                  <p:nvPr>
                    <p:custDataLst>
                      <p:tags r:id="rId539"/>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64" name="Line 67"/>
                  <p:cNvSpPr>
                    <a:spLocks noChangeShapeType="1"/>
                  </p:cNvSpPr>
                  <p:nvPr>
                    <p:custDataLst>
                      <p:tags r:id="rId540"/>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65" name="Line 68"/>
                  <p:cNvSpPr>
                    <a:spLocks noChangeShapeType="1"/>
                  </p:cNvSpPr>
                  <p:nvPr>
                    <p:custDataLst>
                      <p:tags r:id="rId541"/>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166" name="Line 69"/>
                  <p:cNvSpPr>
                    <a:spLocks noChangeShapeType="1"/>
                  </p:cNvSpPr>
                  <p:nvPr>
                    <p:custDataLst>
                      <p:tags r:id="rId542"/>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135" name="Group 70"/>
              <p:cNvGrpSpPr>
                <a:grpSpLocks/>
              </p:cNvGrpSpPr>
              <p:nvPr>
                <p:custDataLst>
                  <p:tags r:id="rId514"/>
                </p:custDataLst>
              </p:nvPr>
            </p:nvGrpSpPr>
            <p:grpSpPr bwMode="auto">
              <a:xfrm>
                <a:off x="1200" y="3408"/>
                <a:ext cx="192" cy="192"/>
                <a:chOff x="4272" y="2400"/>
                <a:chExt cx="192" cy="192"/>
              </a:xfrm>
            </p:grpSpPr>
            <p:sp>
              <p:nvSpPr>
                <p:cNvPr id="147" name="Rectangle 71"/>
                <p:cNvSpPr>
                  <a:spLocks noChangeArrowheads="1"/>
                </p:cNvSpPr>
                <p:nvPr>
                  <p:custDataLst>
                    <p:tags r:id="rId525"/>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9</a:t>
                  </a:r>
                </a:p>
              </p:txBody>
            </p:sp>
            <p:grpSp>
              <p:nvGrpSpPr>
                <p:cNvPr id="148" name="Group 72"/>
                <p:cNvGrpSpPr>
                  <a:grpSpLocks/>
                </p:cNvGrpSpPr>
                <p:nvPr/>
              </p:nvGrpSpPr>
              <p:grpSpPr bwMode="auto">
                <a:xfrm>
                  <a:off x="4272" y="2400"/>
                  <a:ext cx="192" cy="192"/>
                  <a:chOff x="4414" y="2400"/>
                  <a:chExt cx="192" cy="192"/>
                </a:xfrm>
              </p:grpSpPr>
              <p:sp>
                <p:nvSpPr>
                  <p:cNvPr id="149" name="Line 73"/>
                  <p:cNvSpPr>
                    <a:spLocks noChangeShapeType="1"/>
                  </p:cNvSpPr>
                  <p:nvPr>
                    <p:custDataLst>
                      <p:tags r:id="rId526"/>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50" name="Line 74"/>
                  <p:cNvSpPr>
                    <a:spLocks noChangeShapeType="1"/>
                  </p:cNvSpPr>
                  <p:nvPr>
                    <p:custDataLst>
                      <p:tags r:id="rId527"/>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51" name="Line 75"/>
                  <p:cNvSpPr>
                    <a:spLocks noChangeShapeType="1"/>
                  </p:cNvSpPr>
                  <p:nvPr>
                    <p:custDataLst>
                      <p:tags r:id="rId528"/>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52" name="Line 76"/>
                  <p:cNvSpPr>
                    <a:spLocks noChangeShapeType="1"/>
                  </p:cNvSpPr>
                  <p:nvPr>
                    <p:custDataLst>
                      <p:tags r:id="rId529"/>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53" name="Line 77"/>
                  <p:cNvSpPr>
                    <a:spLocks noChangeShapeType="1"/>
                  </p:cNvSpPr>
                  <p:nvPr>
                    <p:custDataLst>
                      <p:tags r:id="rId530"/>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54" name="Line 78"/>
                  <p:cNvSpPr>
                    <a:spLocks noChangeShapeType="1"/>
                  </p:cNvSpPr>
                  <p:nvPr>
                    <p:custDataLst>
                      <p:tags r:id="rId531"/>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55" name="Line 79"/>
                  <p:cNvSpPr>
                    <a:spLocks noChangeShapeType="1"/>
                  </p:cNvSpPr>
                  <p:nvPr>
                    <p:custDataLst>
                      <p:tags r:id="rId532"/>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156" name="Line 80"/>
                  <p:cNvSpPr>
                    <a:spLocks noChangeShapeType="1"/>
                  </p:cNvSpPr>
                  <p:nvPr>
                    <p:custDataLst>
                      <p:tags r:id="rId533"/>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136" name="Group 81"/>
              <p:cNvGrpSpPr>
                <a:grpSpLocks/>
              </p:cNvGrpSpPr>
              <p:nvPr>
                <p:custDataLst>
                  <p:tags r:id="rId515"/>
                </p:custDataLst>
              </p:nvPr>
            </p:nvGrpSpPr>
            <p:grpSpPr bwMode="auto">
              <a:xfrm>
                <a:off x="1200" y="3600"/>
                <a:ext cx="192" cy="192"/>
                <a:chOff x="4272" y="2400"/>
                <a:chExt cx="192" cy="192"/>
              </a:xfrm>
            </p:grpSpPr>
            <p:sp>
              <p:nvSpPr>
                <p:cNvPr id="137" name="Rectangle 82"/>
                <p:cNvSpPr>
                  <a:spLocks noChangeArrowheads="1"/>
                </p:cNvSpPr>
                <p:nvPr>
                  <p:custDataLst>
                    <p:tags r:id="rId516"/>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a:solidFill>
                        <a:srgbClr val="339933"/>
                      </a:solidFill>
                    </a:rPr>
                    <a:t>10</a:t>
                  </a:r>
                </a:p>
              </p:txBody>
            </p:sp>
            <p:grpSp>
              <p:nvGrpSpPr>
                <p:cNvPr id="138" name="Group 83"/>
                <p:cNvGrpSpPr>
                  <a:grpSpLocks/>
                </p:cNvGrpSpPr>
                <p:nvPr/>
              </p:nvGrpSpPr>
              <p:grpSpPr bwMode="auto">
                <a:xfrm>
                  <a:off x="4272" y="2400"/>
                  <a:ext cx="192" cy="192"/>
                  <a:chOff x="4414" y="2400"/>
                  <a:chExt cx="192" cy="192"/>
                </a:xfrm>
              </p:grpSpPr>
              <p:sp>
                <p:nvSpPr>
                  <p:cNvPr id="139" name="Line 84"/>
                  <p:cNvSpPr>
                    <a:spLocks noChangeShapeType="1"/>
                  </p:cNvSpPr>
                  <p:nvPr>
                    <p:custDataLst>
                      <p:tags r:id="rId517"/>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40" name="Line 85"/>
                  <p:cNvSpPr>
                    <a:spLocks noChangeShapeType="1"/>
                  </p:cNvSpPr>
                  <p:nvPr>
                    <p:custDataLst>
                      <p:tags r:id="rId518"/>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41" name="Line 86"/>
                  <p:cNvSpPr>
                    <a:spLocks noChangeShapeType="1"/>
                  </p:cNvSpPr>
                  <p:nvPr>
                    <p:custDataLst>
                      <p:tags r:id="rId519"/>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42" name="Line 87"/>
                  <p:cNvSpPr>
                    <a:spLocks noChangeShapeType="1"/>
                  </p:cNvSpPr>
                  <p:nvPr>
                    <p:custDataLst>
                      <p:tags r:id="rId520"/>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43" name="Line 88"/>
                  <p:cNvSpPr>
                    <a:spLocks noChangeShapeType="1"/>
                  </p:cNvSpPr>
                  <p:nvPr>
                    <p:custDataLst>
                      <p:tags r:id="rId521"/>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44" name="Line 89"/>
                  <p:cNvSpPr>
                    <a:spLocks noChangeShapeType="1"/>
                  </p:cNvSpPr>
                  <p:nvPr>
                    <p:custDataLst>
                      <p:tags r:id="rId522"/>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45" name="Line 90"/>
                  <p:cNvSpPr>
                    <a:spLocks noChangeShapeType="1"/>
                  </p:cNvSpPr>
                  <p:nvPr>
                    <p:custDataLst>
                      <p:tags r:id="rId523"/>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146" name="Line 91"/>
                  <p:cNvSpPr>
                    <a:spLocks noChangeShapeType="1"/>
                  </p:cNvSpPr>
                  <p:nvPr>
                    <p:custDataLst>
                      <p:tags r:id="rId524"/>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grpSp>
          <p:nvGrpSpPr>
            <p:cNvPr id="177" name="Group 92"/>
            <p:cNvGrpSpPr>
              <a:grpSpLocks/>
            </p:cNvGrpSpPr>
            <p:nvPr>
              <p:custDataLst>
                <p:tags r:id="rId3"/>
              </p:custDataLst>
            </p:nvPr>
          </p:nvGrpSpPr>
          <p:grpSpPr bwMode="auto">
            <a:xfrm>
              <a:off x="3853543" y="4897582"/>
              <a:ext cx="391886" cy="193964"/>
              <a:chOff x="4272" y="2400"/>
              <a:chExt cx="192" cy="192"/>
            </a:xfrm>
          </p:grpSpPr>
          <p:sp>
            <p:nvSpPr>
              <p:cNvPr id="178" name="Rectangle 93"/>
              <p:cNvSpPr>
                <a:spLocks noChangeArrowheads="1"/>
              </p:cNvSpPr>
              <p:nvPr>
                <p:custDataLst>
                  <p:tags r:id="rId503"/>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12</a:t>
                </a:r>
              </a:p>
            </p:txBody>
          </p:sp>
          <p:grpSp>
            <p:nvGrpSpPr>
              <p:cNvPr id="179" name="Group 94"/>
              <p:cNvGrpSpPr>
                <a:grpSpLocks/>
              </p:cNvGrpSpPr>
              <p:nvPr/>
            </p:nvGrpSpPr>
            <p:grpSpPr bwMode="auto">
              <a:xfrm>
                <a:off x="4272" y="2400"/>
                <a:ext cx="192" cy="192"/>
                <a:chOff x="4414" y="2400"/>
                <a:chExt cx="192" cy="192"/>
              </a:xfrm>
            </p:grpSpPr>
            <p:sp>
              <p:nvSpPr>
                <p:cNvPr id="180" name="Line 95"/>
                <p:cNvSpPr>
                  <a:spLocks noChangeShapeType="1"/>
                </p:cNvSpPr>
                <p:nvPr>
                  <p:custDataLst>
                    <p:tags r:id="rId504"/>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81" name="Line 96"/>
                <p:cNvSpPr>
                  <a:spLocks noChangeShapeType="1"/>
                </p:cNvSpPr>
                <p:nvPr>
                  <p:custDataLst>
                    <p:tags r:id="rId505"/>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82" name="Line 97"/>
                <p:cNvSpPr>
                  <a:spLocks noChangeShapeType="1"/>
                </p:cNvSpPr>
                <p:nvPr>
                  <p:custDataLst>
                    <p:tags r:id="rId506"/>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83" name="Line 98"/>
                <p:cNvSpPr>
                  <a:spLocks noChangeShapeType="1"/>
                </p:cNvSpPr>
                <p:nvPr>
                  <p:custDataLst>
                    <p:tags r:id="rId507"/>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84" name="Line 99"/>
                <p:cNvSpPr>
                  <a:spLocks noChangeShapeType="1"/>
                </p:cNvSpPr>
                <p:nvPr>
                  <p:custDataLst>
                    <p:tags r:id="rId508"/>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85" name="Line 100"/>
                <p:cNvSpPr>
                  <a:spLocks noChangeShapeType="1"/>
                </p:cNvSpPr>
                <p:nvPr>
                  <p:custDataLst>
                    <p:tags r:id="rId509"/>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86" name="Line 101"/>
                <p:cNvSpPr>
                  <a:spLocks noChangeShapeType="1"/>
                </p:cNvSpPr>
                <p:nvPr>
                  <p:custDataLst>
                    <p:tags r:id="rId510"/>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187" name="Line 102"/>
                <p:cNvSpPr>
                  <a:spLocks noChangeShapeType="1"/>
                </p:cNvSpPr>
                <p:nvPr>
                  <p:custDataLst>
                    <p:tags r:id="rId511"/>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188" name="Group 103"/>
            <p:cNvGrpSpPr>
              <a:grpSpLocks/>
            </p:cNvGrpSpPr>
            <p:nvPr>
              <p:custDataLst>
                <p:tags r:id="rId4"/>
              </p:custDataLst>
            </p:nvPr>
          </p:nvGrpSpPr>
          <p:grpSpPr bwMode="auto">
            <a:xfrm>
              <a:off x="3853543" y="5091545"/>
              <a:ext cx="391886" cy="193964"/>
              <a:chOff x="4272" y="2400"/>
              <a:chExt cx="192" cy="192"/>
            </a:xfrm>
          </p:grpSpPr>
          <p:sp>
            <p:nvSpPr>
              <p:cNvPr id="189" name="Rectangle 104"/>
              <p:cNvSpPr>
                <a:spLocks noChangeArrowheads="1"/>
              </p:cNvSpPr>
              <p:nvPr>
                <p:custDataLst>
                  <p:tags r:id="rId494"/>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14</a:t>
                </a:r>
              </a:p>
            </p:txBody>
          </p:sp>
          <p:grpSp>
            <p:nvGrpSpPr>
              <p:cNvPr id="190" name="Group 105"/>
              <p:cNvGrpSpPr>
                <a:grpSpLocks/>
              </p:cNvGrpSpPr>
              <p:nvPr/>
            </p:nvGrpSpPr>
            <p:grpSpPr bwMode="auto">
              <a:xfrm>
                <a:off x="4272" y="2400"/>
                <a:ext cx="192" cy="192"/>
                <a:chOff x="4414" y="2400"/>
                <a:chExt cx="192" cy="192"/>
              </a:xfrm>
            </p:grpSpPr>
            <p:sp>
              <p:nvSpPr>
                <p:cNvPr id="191" name="Line 106"/>
                <p:cNvSpPr>
                  <a:spLocks noChangeShapeType="1"/>
                </p:cNvSpPr>
                <p:nvPr>
                  <p:custDataLst>
                    <p:tags r:id="rId495"/>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92" name="Line 107"/>
                <p:cNvSpPr>
                  <a:spLocks noChangeShapeType="1"/>
                </p:cNvSpPr>
                <p:nvPr>
                  <p:custDataLst>
                    <p:tags r:id="rId496"/>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93" name="Line 108"/>
                <p:cNvSpPr>
                  <a:spLocks noChangeShapeType="1"/>
                </p:cNvSpPr>
                <p:nvPr>
                  <p:custDataLst>
                    <p:tags r:id="rId497"/>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94" name="Line 109"/>
                <p:cNvSpPr>
                  <a:spLocks noChangeShapeType="1"/>
                </p:cNvSpPr>
                <p:nvPr>
                  <p:custDataLst>
                    <p:tags r:id="rId498"/>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95" name="Line 110"/>
                <p:cNvSpPr>
                  <a:spLocks noChangeShapeType="1"/>
                </p:cNvSpPr>
                <p:nvPr>
                  <p:custDataLst>
                    <p:tags r:id="rId499"/>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96" name="Line 111"/>
                <p:cNvSpPr>
                  <a:spLocks noChangeShapeType="1"/>
                </p:cNvSpPr>
                <p:nvPr>
                  <p:custDataLst>
                    <p:tags r:id="rId500"/>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97" name="Line 112"/>
                <p:cNvSpPr>
                  <a:spLocks noChangeShapeType="1"/>
                </p:cNvSpPr>
                <p:nvPr>
                  <p:custDataLst>
                    <p:tags r:id="rId501"/>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198" name="Line 113"/>
                <p:cNvSpPr>
                  <a:spLocks noChangeShapeType="1"/>
                </p:cNvSpPr>
                <p:nvPr>
                  <p:custDataLst>
                    <p:tags r:id="rId502"/>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199" name="Group 114"/>
            <p:cNvGrpSpPr>
              <a:grpSpLocks/>
            </p:cNvGrpSpPr>
            <p:nvPr>
              <p:custDataLst>
                <p:tags r:id="rId5"/>
              </p:custDataLst>
            </p:nvPr>
          </p:nvGrpSpPr>
          <p:grpSpPr bwMode="auto">
            <a:xfrm>
              <a:off x="3853543" y="5285509"/>
              <a:ext cx="391886" cy="193964"/>
              <a:chOff x="4272" y="2400"/>
              <a:chExt cx="192" cy="192"/>
            </a:xfrm>
          </p:grpSpPr>
          <p:sp>
            <p:nvSpPr>
              <p:cNvPr id="200" name="Rectangle 115"/>
              <p:cNvSpPr>
                <a:spLocks noChangeArrowheads="1"/>
              </p:cNvSpPr>
              <p:nvPr>
                <p:custDataLst>
                  <p:tags r:id="rId485"/>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16</a:t>
                </a:r>
              </a:p>
            </p:txBody>
          </p:sp>
          <p:grpSp>
            <p:nvGrpSpPr>
              <p:cNvPr id="201" name="Group 116"/>
              <p:cNvGrpSpPr>
                <a:grpSpLocks/>
              </p:cNvGrpSpPr>
              <p:nvPr/>
            </p:nvGrpSpPr>
            <p:grpSpPr bwMode="auto">
              <a:xfrm>
                <a:off x="4272" y="2400"/>
                <a:ext cx="192" cy="192"/>
                <a:chOff x="4414" y="2400"/>
                <a:chExt cx="192" cy="192"/>
              </a:xfrm>
            </p:grpSpPr>
            <p:sp>
              <p:nvSpPr>
                <p:cNvPr id="202" name="Line 117"/>
                <p:cNvSpPr>
                  <a:spLocks noChangeShapeType="1"/>
                </p:cNvSpPr>
                <p:nvPr>
                  <p:custDataLst>
                    <p:tags r:id="rId486"/>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03" name="Line 118"/>
                <p:cNvSpPr>
                  <a:spLocks noChangeShapeType="1"/>
                </p:cNvSpPr>
                <p:nvPr>
                  <p:custDataLst>
                    <p:tags r:id="rId487"/>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04" name="Line 119"/>
                <p:cNvSpPr>
                  <a:spLocks noChangeShapeType="1"/>
                </p:cNvSpPr>
                <p:nvPr>
                  <p:custDataLst>
                    <p:tags r:id="rId488"/>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05" name="Line 120"/>
                <p:cNvSpPr>
                  <a:spLocks noChangeShapeType="1"/>
                </p:cNvSpPr>
                <p:nvPr>
                  <p:custDataLst>
                    <p:tags r:id="rId489"/>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06" name="Line 121"/>
                <p:cNvSpPr>
                  <a:spLocks noChangeShapeType="1"/>
                </p:cNvSpPr>
                <p:nvPr>
                  <p:custDataLst>
                    <p:tags r:id="rId490"/>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07" name="Line 122"/>
                <p:cNvSpPr>
                  <a:spLocks noChangeShapeType="1"/>
                </p:cNvSpPr>
                <p:nvPr>
                  <p:custDataLst>
                    <p:tags r:id="rId491"/>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08" name="Line 123"/>
                <p:cNvSpPr>
                  <a:spLocks noChangeShapeType="1"/>
                </p:cNvSpPr>
                <p:nvPr>
                  <p:custDataLst>
                    <p:tags r:id="rId492"/>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09" name="Line 124"/>
                <p:cNvSpPr>
                  <a:spLocks noChangeShapeType="1"/>
                </p:cNvSpPr>
                <p:nvPr>
                  <p:custDataLst>
                    <p:tags r:id="rId493"/>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10" name="Group 125"/>
            <p:cNvGrpSpPr>
              <a:grpSpLocks/>
            </p:cNvGrpSpPr>
            <p:nvPr>
              <p:custDataLst>
                <p:tags r:id="rId6"/>
              </p:custDataLst>
            </p:nvPr>
          </p:nvGrpSpPr>
          <p:grpSpPr bwMode="auto">
            <a:xfrm>
              <a:off x="3853543" y="5479473"/>
              <a:ext cx="391886" cy="193964"/>
              <a:chOff x="4272" y="2400"/>
              <a:chExt cx="192" cy="192"/>
            </a:xfrm>
          </p:grpSpPr>
          <p:sp>
            <p:nvSpPr>
              <p:cNvPr id="211" name="Rectangle 126"/>
              <p:cNvSpPr>
                <a:spLocks noChangeArrowheads="1"/>
              </p:cNvSpPr>
              <p:nvPr>
                <p:custDataLst>
                  <p:tags r:id="rId476"/>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smtClean="0">
                    <a:solidFill>
                      <a:srgbClr val="339933"/>
                    </a:solidFill>
                  </a:rPr>
                  <a:t>17 </a:t>
                </a:r>
                <a:endParaRPr lang="en-US" sz="2000" b="1" dirty="0">
                  <a:solidFill>
                    <a:srgbClr val="339933"/>
                  </a:solidFill>
                </a:endParaRPr>
              </a:p>
            </p:txBody>
          </p:sp>
          <p:grpSp>
            <p:nvGrpSpPr>
              <p:cNvPr id="212" name="Group 127"/>
              <p:cNvGrpSpPr>
                <a:grpSpLocks/>
              </p:cNvGrpSpPr>
              <p:nvPr/>
            </p:nvGrpSpPr>
            <p:grpSpPr bwMode="auto">
              <a:xfrm>
                <a:off x="4272" y="2400"/>
                <a:ext cx="192" cy="192"/>
                <a:chOff x="4414" y="2400"/>
                <a:chExt cx="192" cy="192"/>
              </a:xfrm>
            </p:grpSpPr>
            <p:sp>
              <p:nvSpPr>
                <p:cNvPr id="213" name="Line 128"/>
                <p:cNvSpPr>
                  <a:spLocks noChangeShapeType="1"/>
                </p:cNvSpPr>
                <p:nvPr>
                  <p:custDataLst>
                    <p:tags r:id="rId477"/>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14" name="Line 129"/>
                <p:cNvSpPr>
                  <a:spLocks noChangeShapeType="1"/>
                </p:cNvSpPr>
                <p:nvPr>
                  <p:custDataLst>
                    <p:tags r:id="rId478"/>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15" name="Line 130"/>
                <p:cNvSpPr>
                  <a:spLocks noChangeShapeType="1"/>
                </p:cNvSpPr>
                <p:nvPr>
                  <p:custDataLst>
                    <p:tags r:id="rId479"/>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16" name="Line 131"/>
                <p:cNvSpPr>
                  <a:spLocks noChangeShapeType="1"/>
                </p:cNvSpPr>
                <p:nvPr>
                  <p:custDataLst>
                    <p:tags r:id="rId480"/>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17" name="Line 132"/>
                <p:cNvSpPr>
                  <a:spLocks noChangeShapeType="1"/>
                </p:cNvSpPr>
                <p:nvPr>
                  <p:custDataLst>
                    <p:tags r:id="rId481"/>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18" name="Line 133"/>
                <p:cNvSpPr>
                  <a:spLocks noChangeShapeType="1"/>
                </p:cNvSpPr>
                <p:nvPr>
                  <p:custDataLst>
                    <p:tags r:id="rId482"/>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19" name="Line 134"/>
                <p:cNvSpPr>
                  <a:spLocks noChangeShapeType="1"/>
                </p:cNvSpPr>
                <p:nvPr>
                  <p:custDataLst>
                    <p:tags r:id="rId483"/>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20" name="Line 135"/>
                <p:cNvSpPr>
                  <a:spLocks noChangeShapeType="1"/>
                </p:cNvSpPr>
                <p:nvPr>
                  <p:custDataLst>
                    <p:tags r:id="rId484"/>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21" name="Group 136"/>
            <p:cNvGrpSpPr>
              <a:grpSpLocks/>
            </p:cNvGrpSpPr>
            <p:nvPr>
              <p:custDataLst>
                <p:tags r:id="rId7"/>
              </p:custDataLst>
            </p:nvPr>
          </p:nvGrpSpPr>
          <p:grpSpPr bwMode="auto">
            <a:xfrm>
              <a:off x="4376057" y="4897582"/>
              <a:ext cx="391886" cy="193964"/>
              <a:chOff x="4272" y="2400"/>
              <a:chExt cx="192" cy="192"/>
            </a:xfrm>
          </p:grpSpPr>
          <p:sp>
            <p:nvSpPr>
              <p:cNvPr id="222" name="Rectangle 137"/>
              <p:cNvSpPr>
                <a:spLocks noChangeArrowheads="1"/>
              </p:cNvSpPr>
              <p:nvPr>
                <p:custDataLst>
                  <p:tags r:id="rId467"/>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20</a:t>
                </a:r>
              </a:p>
            </p:txBody>
          </p:sp>
          <p:grpSp>
            <p:nvGrpSpPr>
              <p:cNvPr id="223" name="Group 138"/>
              <p:cNvGrpSpPr>
                <a:grpSpLocks/>
              </p:cNvGrpSpPr>
              <p:nvPr/>
            </p:nvGrpSpPr>
            <p:grpSpPr bwMode="auto">
              <a:xfrm>
                <a:off x="4272" y="2400"/>
                <a:ext cx="192" cy="192"/>
                <a:chOff x="4414" y="2400"/>
                <a:chExt cx="192" cy="192"/>
              </a:xfrm>
            </p:grpSpPr>
            <p:sp>
              <p:nvSpPr>
                <p:cNvPr id="224" name="Line 139"/>
                <p:cNvSpPr>
                  <a:spLocks noChangeShapeType="1"/>
                </p:cNvSpPr>
                <p:nvPr>
                  <p:custDataLst>
                    <p:tags r:id="rId468"/>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25" name="Line 140"/>
                <p:cNvSpPr>
                  <a:spLocks noChangeShapeType="1"/>
                </p:cNvSpPr>
                <p:nvPr>
                  <p:custDataLst>
                    <p:tags r:id="rId469"/>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26" name="Line 141"/>
                <p:cNvSpPr>
                  <a:spLocks noChangeShapeType="1"/>
                </p:cNvSpPr>
                <p:nvPr>
                  <p:custDataLst>
                    <p:tags r:id="rId470"/>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27" name="Line 142"/>
                <p:cNvSpPr>
                  <a:spLocks noChangeShapeType="1"/>
                </p:cNvSpPr>
                <p:nvPr>
                  <p:custDataLst>
                    <p:tags r:id="rId471"/>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28" name="Line 143"/>
                <p:cNvSpPr>
                  <a:spLocks noChangeShapeType="1"/>
                </p:cNvSpPr>
                <p:nvPr>
                  <p:custDataLst>
                    <p:tags r:id="rId472"/>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29" name="Line 144"/>
                <p:cNvSpPr>
                  <a:spLocks noChangeShapeType="1"/>
                </p:cNvSpPr>
                <p:nvPr>
                  <p:custDataLst>
                    <p:tags r:id="rId473"/>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30" name="Line 145"/>
                <p:cNvSpPr>
                  <a:spLocks noChangeShapeType="1"/>
                </p:cNvSpPr>
                <p:nvPr>
                  <p:custDataLst>
                    <p:tags r:id="rId474"/>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31" name="Line 146"/>
                <p:cNvSpPr>
                  <a:spLocks noChangeShapeType="1"/>
                </p:cNvSpPr>
                <p:nvPr>
                  <p:custDataLst>
                    <p:tags r:id="rId475"/>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32" name="Group 147"/>
            <p:cNvGrpSpPr>
              <a:grpSpLocks/>
            </p:cNvGrpSpPr>
            <p:nvPr>
              <p:custDataLst>
                <p:tags r:id="rId8"/>
              </p:custDataLst>
            </p:nvPr>
          </p:nvGrpSpPr>
          <p:grpSpPr bwMode="auto">
            <a:xfrm>
              <a:off x="4376057" y="5091545"/>
              <a:ext cx="391886" cy="193964"/>
              <a:chOff x="4272" y="2400"/>
              <a:chExt cx="192" cy="192"/>
            </a:xfrm>
          </p:grpSpPr>
          <p:sp>
            <p:nvSpPr>
              <p:cNvPr id="233" name="Rectangle 148"/>
              <p:cNvSpPr>
                <a:spLocks noChangeArrowheads="1"/>
              </p:cNvSpPr>
              <p:nvPr>
                <p:custDataLst>
                  <p:tags r:id="rId458"/>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22</a:t>
                </a:r>
              </a:p>
            </p:txBody>
          </p:sp>
          <p:grpSp>
            <p:nvGrpSpPr>
              <p:cNvPr id="234" name="Group 149"/>
              <p:cNvGrpSpPr>
                <a:grpSpLocks/>
              </p:cNvGrpSpPr>
              <p:nvPr/>
            </p:nvGrpSpPr>
            <p:grpSpPr bwMode="auto">
              <a:xfrm>
                <a:off x="4272" y="2400"/>
                <a:ext cx="192" cy="192"/>
                <a:chOff x="4414" y="2400"/>
                <a:chExt cx="192" cy="192"/>
              </a:xfrm>
            </p:grpSpPr>
            <p:sp>
              <p:nvSpPr>
                <p:cNvPr id="235" name="Line 150"/>
                <p:cNvSpPr>
                  <a:spLocks noChangeShapeType="1"/>
                </p:cNvSpPr>
                <p:nvPr>
                  <p:custDataLst>
                    <p:tags r:id="rId459"/>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36" name="Line 151"/>
                <p:cNvSpPr>
                  <a:spLocks noChangeShapeType="1"/>
                </p:cNvSpPr>
                <p:nvPr>
                  <p:custDataLst>
                    <p:tags r:id="rId460"/>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37" name="Line 152"/>
                <p:cNvSpPr>
                  <a:spLocks noChangeShapeType="1"/>
                </p:cNvSpPr>
                <p:nvPr>
                  <p:custDataLst>
                    <p:tags r:id="rId461"/>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38" name="Line 153"/>
                <p:cNvSpPr>
                  <a:spLocks noChangeShapeType="1"/>
                </p:cNvSpPr>
                <p:nvPr>
                  <p:custDataLst>
                    <p:tags r:id="rId462"/>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39" name="Line 154"/>
                <p:cNvSpPr>
                  <a:spLocks noChangeShapeType="1"/>
                </p:cNvSpPr>
                <p:nvPr>
                  <p:custDataLst>
                    <p:tags r:id="rId463"/>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40" name="Line 155"/>
                <p:cNvSpPr>
                  <a:spLocks noChangeShapeType="1"/>
                </p:cNvSpPr>
                <p:nvPr>
                  <p:custDataLst>
                    <p:tags r:id="rId464"/>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41" name="Line 156"/>
                <p:cNvSpPr>
                  <a:spLocks noChangeShapeType="1"/>
                </p:cNvSpPr>
                <p:nvPr>
                  <p:custDataLst>
                    <p:tags r:id="rId465"/>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42" name="Line 157"/>
                <p:cNvSpPr>
                  <a:spLocks noChangeShapeType="1"/>
                </p:cNvSpPr>
                <p:nvPr>
                  <p:custDataLst>
                    <p:tags r:id="rId466"/>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43" name="Group 169"/>
            <p:cNvGrpSpPr>
              <a:grpSpLocks/>
            </p:cNvGrpSpPr>
            <p:nvPr>
              <p:custDataLst>
                <p:tags r:id="rId9"/>
              </p:custDataLst>
            </p:nvPr>
          </p:nvGrpSpPr>
          <p:grpSpPr bwMode="auto">
            <a:xfrm>
              <a:off x="4376057" y="5479473"/>
              <a:ext cx="391886" cy="193964"/>
              <a:chOff x="4272" y="2400"/>
              <a:chExt cx="192" cy="192"/>
            </a:xfrm>
          </p:grpSpPr>
          <p:sp>
            <p:nvSpPr>
              <p:cNvPr id="244" name="Rectangle 170"/>
              <p:cNvSpPr>
                <a:spLocks noChangeArrowheads="1"/>
              </p:cNvSpPr>
              <p:nvPr>
                <p:custDataLst>
                  <p:tags r:id="rId449"/>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245" name="Group 171"/>
              <p:cNvGrpSpPr>
                <a:grpSpLocks/>
              </p:cNvGrpSpPr>
              <p:nvPr/>
            </p:nvGrpSpPr>
            <p:grpSpPr bwMode="auto">
              <a:xfrm>
                <a:off x="4272" y="2400"/>
                <a:ext cx="192" cy="192"/>
                <a:chOff x="4414" y="2400"/>
                <a:chExt cx="192" cy="192"/>
              </a:xfrm>
            </p:grpSpPr>
            <p:sp>
              <p:nvSpPr>
                <p:cNvPr id="246" name="Line 172"/>
                <p:cNvSpPr>
                  <a:spLocks noChangeShapeType="1"/>
                </p:cNvSpPr>
                <p:nvPr>
                  <p:custDataLst>
                    <p:tags r:id="rId450"/>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47" name="Line 173"/>
                <p:cNvSpPr>
                  <a:spLocks noChangeShapeType="1"/>
                </p:cNvSpPr>
                <p:nvPr>
                  <p:custDataLst>
                    <p:tags r:id="rId451"/>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48" name="Line 174"/>
                <p:cNvSpPr>
                  <a:spLocks noChangeShapeType="1"/>
                </p:cNvSpPr>
                <p:nvPr>
                  <p:custDataLst>
                    <p:tags r:id="rId452"/>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49" name="Line 175"/>
                <p:cNvSpPr>
                  <a:spLocks noChangeShapeType="1"/>
                </p:cNvSpPr>
                <p:nvPr>
                  <p:custDataLst>
                    <p:tags r:id="rId453"/>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50" name="Line 176"/>
                <p:cNvSpPr>
                  <a:spLocks noChangeShapeType="1"/>
                </p:cNvSpPr>
                <p:nvPr>
                  <p:custDataLst>
                    <p:tags r:id="rId454"/>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51" name="Line 177"/>
                <p:cNvSpPr>
                  <a:spLocks noChangeShapeType="1"/>
                </p:cNvSpPr>
                <p:nvPr>
                  <p:custDataLst>
                    <p:tags r:id="rId455"/>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52" name="Line 178"/>
                <p:cNvSpPr>
                  <a:spLocks noChangeShapeType="1"/>
                </p:cNvSpPr>
                <p:nvPr>
                  <p:custDataLst>
                    <p:tags r:id="rId456"/>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53" name="Line 179"/>
                <p:cNvSpPr>
                  <a:spLocks noChangeShapeType="1"/>
                </p:cNvSpPr>
                <p:nvPr>
                  <p:custDataLst>
                    <p:tags r:id="rId457"/>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54" name="Group 180"/>
            <p:cNvGrpSpPr>
              <a:grpSpLocks/>
            </p:cNvGrpSpPr>
            <p:nvPr>
              <p:custDataLst>
                <p:tags r:id="rId10"/>
              </p:custDataLst>
            </p:nvPr>
          </p:nvGrpSpPr>
          <p:grpSpPr bwMode="auto">
            <a:xfrm>
              <a:off x="4898571" y="4897582"/>
              <a:ext cx="391886" cy="193964"/>
              <a:chOff x="4272" y="2400"/>
              <a:chExt cx="192" cy="192"/>
            </a:xfrm>
          </p:grpSpPr>
          <p:sp>
            <p:nvSpPr>
              <p:cNvPr id="255" name="Rectangle 181"/>
              <p:cNvSpPr>
                <a:spLocks noChangeArrowheads="1"/>
              </p:cNvSpPr>
              <p:nvPr>
                <p:custDataLst>
                  <p:tags r:id="rId440"/>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27</a:t>
                </a:r>
              </a:p>
            </p:txBody>
          </p:sp>
          <p:grpSp>
            <p:nvGrpSpPr>
              <p:cNvPr id="256" name="Group 182"/>
              <p:cNvGrpSpPr>
                <a:grpSpLocks/>
              </p:cNvGrpSpPr>
              <p:nvPr/>
            </p:nvGrpSpPr>
            <p:grpSpPr bwMode="auto">
              <a:xfrm>
                <a:off x="4272" y="2400"/>
                <a:ext cx="192" cy="192"/>
                <a:chOff x="4414" y="2400"/>
                <a:chExt cx="192" cy="192"/>
              </a:xfrm>
            </p:grpSpPr>
            <p:sp>
              <p:nvSpPr>
                <p:cNvPr id="257" name="Line 183"/>
                <p:cNvSpPr>
                  <a:spLocks noChangeShapeType="1"/>
                </p:cNvSpPr>
                <p:nvPr>
                  <p:custDataLst>
                    <p:tags r:id="rId441"/>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58" name="Line 184"/>
                <p:cNvSpPr>
                  <a:spLocks noChangeShapeType="1"/>
                </p:cNvSpPr>
                <p:nvPr>
                  <p:custDataLst>
                    <p:tags r:id="rId442"/>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59" name="Line 185"/>
                <p:cNvSpPr>
                  <a:spLocks noChangeShapeType="1"/>
                </p:cNvSpPr>
                <p:nvPr>
                  <p:custDataLst>
                    <p:tags r:id="rId443"/>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60" name="Line 186"/>
                <p:cNvSpPr>
                  <a:spLocks noChangeShapeType="1"/>
                </p:cNvSpPr>
                <p:nvPr>
                  <p:custDataLst>
                    <p:tags r:id="rId444"/>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61" name="Line 187"/>
                <p:cNvSpPr>
                  <a:spLocks noChangeShapeType="1"/>
                </p:cNvSpPr>
                <p:nvPr>
                  <p:custDataLst>
                    <p:tags r:id="rId445"/>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62" name="Line 188"/>
                <p:cNvSpPr>
                  <a:spLocks noChangeShapeType="1"/>
                </p:cNvSpPr>
                <p:nvPr>
                  <p:custDataLst>
                    <p:tags r:id="rId446"/>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63" name="Line 189"/>
                <p:cNvSpPr>
                  <a:spLocks noChangeShapeType="1"/>
                </p:cNvSpPr>
                <p:nvPr>
                  <p:custDataLst>
                    <p:tags r:id="rId447"/>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64" name="Line 190"/>
                <p:cNvSpPr>
                  <a:spLocks noChangeShapeType="1"/>
                </p:cNvSpPr>
                <p:nvPr>
                  <p:custDataLst>
                    <p:tags r:id="rId448"/>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65" name="Group 191"/>
            <p:cNvGrpSpPr>
              <a:grpSpLocks/>
            </p:cNvGrpSpPr>
            <p:nvPr>
              <p:custDataLst>
                <p:tags r:id="rId11"/>
              </p:custDataLst>
            </p:nvPr>
          </p:nvGrpSpPr>
          <p:grpSpPr bwMode="auto">
            <a:xfrm>
              <a:off x="4898571" y="5091545"/>
              <a:ext cx="391886" cy="193964"/>
              <a:chOff x="4272" y="2400"/>
              <a:chExt cx="192" cy="192"/>
            </a:xfrm>
          </p:grpSpPr>
          <p:sp>
            <p:nvSpPr>
              <p:cNvPr id="266" name="Rectangle 192"/>
              <p:cNvSpPr>
                <a:spLocks noChangeArrowheads="1"/>
              </p:cNvSpPr>
              <p:nvPr>
                <p:custDataLst>
                  <p:tags r:id="rId431"/>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28</a:t>
                </a:r>
              </a:p>
            </p:txBody>
          </p:sp>
          <p:grpSp>
            <p:nvGrpSpPr>
              <p:cNvPr id="267" name="Group 193"/>
              <p:cNvGrpSpPr>
                <a:grpSpLocks/>
              </p:cNvGrpSpPr>
              <p:nvPr/>
            </p:nvGrpSpPr>
            <p:grpSpPr bwMode="auto">
              <a:xfrm>
                <a:off x="4272" y="2400"/>
                <a:ext cx="192" cy="192"/>
                <a:chOff x="4414" y="2400"/>
                <a:chExt cx="192" cy="192"/>
              </a:xfrm>
            </p:grpSpPr>
            <p:sp>
              <p:nvSpPr>
                <p:cNvPr id="268" name="Line 194"/>
                <p:cNvSpPr>
                  <a:spLocks noChangeShapeType="1"/>
                </p:cNvSpPr>
                <p:nvPr>
                  <p:custDataLst>
                    <p:tags r:id="rId432"/>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69" name="Line 195"/>
                <p:cNvSpPr>
                  <a:spLocks noChangeShapeType="1"/>
                </p:cNvSpPr>
                <p:nvPr>
                  <p:custDataLst>
                    <p:tags r:id="rId433"/>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70" name="Line 196"/>
                <p:cNvSpPr>
                  <a:spLocks noChangeShapeType="1"/>
                </p:cNvSpPr>
                <p:nvPr>
                  <p:custDataLst>
                    <p:tags r:id="rId434"/>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71" name="Line 197"/>
                <p:cNvSpPr>
                  <a:spLocks noChangeShapeType="1"/>
                </p:cNvSpPr>
                <p:nvPr>
                  <p:custDataLst>
                    <p:tags r:id="rId435"/>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72" name="Line 198"/>
                <p:cNvSpPr>
                  <a:spLocks noChangeShapeType="1"/>
                </p:cNvSpPr>
                <p:nvPr>
                  <p:custDataLst>
                    <p:tags r:id="rId436"/>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73" name="Line 199"/>
                <p:cNvSpPr>
                  <a:spLocks noChangeShapeType="1"/>
                </p:cNvSpPr>
                <p:nvPr>
                  <p:custDataLst>
                    <p:tags r:id="rId437"/>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74" name="Line 200"/>
                <p:cNvSpPr>
                  <a:spLocks noChangeShapeType="1"/>
                </p:cNvSpPr>
                <p:nvPr>
                  <p:custDataLst>
                    <p:tags r:id="rId438"/>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75" name="Line 201"/>
                <p:cNvSpPr>
                  <a:spLocks noChangeShapeType="1"/>
                </p:cNvSpPr>
                <p:nvPr>
                  <p:custDataLst>
                    <p:tags r:id="rId439"/>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76" name="Group 202"/>
            <p:cNvGrpSpPr>
              <a:grpSpLocks/>
            </p:cNvGrpSpPr>
            <p:nvPr>
              <p:custDataLst>
                <p:tags r:id="rId12"/>
              </p:custDataLst>
            </p:nvPr>
          </p:nvGrpSpPr>
          <p:grpSpPr bwMode="auto">
            <a:xfrm>
              <a:off x="4898571" y="5285509"/>
              <a:ext cx="391886" cy="193964"/>
              <a:chOff x="4272" y="2400"/>
              <a:chExt cx="192" cy="192"/>
            </a:xfrm>
          </p:grpSpPr>
          <p:sp>
            <p:nvSpPr>
              <p:cNvPr id="277" name="Rectangle 203"/>
              <p:cNvSpPr>
                <a:spLocks noChangeArrowheads="1"/>
              </p:cNvSpPr>
              <p:nvPr>
                <p:custDataLst>
                  <p:tags r:id="rId422"/>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32</a:t>
                </a:r>
              </a:p>
            </p:txBody>
          </p:sp>
          <p:grpSp>
            <p:nvGrpSpPr>
              <p:cNvPr id="278" name="Group 204"/>
              <p:cNvGrpSpPr>
                <a:grpSpLocks/>
              </p:cNvGrpSpPr>
              <p:nvPr/>
            </p:nvGrpSpPr>
            <p:grpSpPr bwMode="auto">
              <a:xfrm>
                <a:off x="4272" y="2400"/>
                <a:ext cx="192" cy="192"/>
                <a:chOff x="4414" y="2400"/>
                <a:chExt cx="192" cy="192"/>
              </a:xfrm>
            </p:grpSpPr>
            <p:sp>
              <p:nvSpPr>
                <p:cNvPr id="279" name="Line 205"/>
                <p:cNvSpPr>
                  <a:spLocks noChangeShapeType="1"/>
                </p:cNvSpPr>
                <p:nvPr>
                  <p:custDataLst>
                    <p:tags r:id="rId423"/>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80" name="Line 206"/>
                <p:cNvSpPr>
                  <a:spLocks noChangeShapeType="1"/>
                </p:cNvSpPr>
                <p:nvPr>
                  <p:custDataLst>
                    <p:tags r:id="rId424"/>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81" name="Line 207"/>
                <p:cNvSpPr>
                  <a:spLocks noChangeShapeType="1"/>
                </p:cNvSpPr>
                <p:nvPr>
                  <p:custDataLst>
                    <p:tags r:id="rId425"/>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82" name="Line 208"/>
                <p:cNvSpPr>
                  <a:spLocks noChangeShapeType="1"/>
                </p:cNvSpPr>
                <p:nvPr>
                  <p:custDataLst>
                    <p:tags r:id="rId426"/>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83" name="Line 209"/>
                <p:cNvSpPr>
                  <a:spLocks noChangeShapeType="1"/>
                </p:cNvSpPr>
                <p:nvPr>
                  <p:custDataLst>
                    <p:tags r:id="rId427"/>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84" name="Line 210"/>
                <p:cNvSpPr>
                  <a:spLocks noChangeShapeType="1"/>
                </p:cNvSpPr>
                <p:nvPr>
                  <p:custDataLst>
                    <p:tags r:id="rId428"/>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85" name="Line 211"/>
                <p:cNvSpPr>
                  <a:spLocks noChangeShapeType="1"/>
                </p:cNvSpPr>
                <p:nvPr>
                  <p:custDataLst>
                    <p:tags r:id="rId429"/>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86" name="Line 212"/>
                <p:cNvSpPr>
                  <a:spLocks noChangeShapeType="1"/>
                </p:cNvSpPr>
                <p:nvPr>
                  <p:custDataLst>
                    <p:tags r:id="rId430"/>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87" name="Group 213"/>
            <p:cNvGrpSpPr>
              <a:grpSpLocks/>
            </p:cNvGrpSpPr>
            <p:nvPr>
              <p:custDataLst>
                <p:tags r:id="rId13"/>
              </p:custDataLst>
            </p:nvPr>
          </p:nvGrpSpPr>
          <p:grpSpPr bwMode="auto">
            <a:xfrm>
              <a:off x="4898571" y="5479473"/>
              <a:ext cx="391886" cy="193964"/>
              <a:chOff x="4272" y="2400"/>
              <a:chExt cx="192" cy="192"/>
            </a:xfrm>
          </p:grpSpPr>
          <p:sp>
            <p:nvSpPr>
              <p:cNvPr id="288" name="Rectangle 214"/>
              <p:cNvSpPr>
                <a:spLocks noChangeArrowheads="1"/>
              </p:cNvSpPr>
              <p:nvPr>
                <p:custDataLst>
                  <p:tags r:id="rId413"/>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289" name="Group 215"/>
              <p:cNvGrpSpPr>
                <a:grpSpLocks/>
              </p:cNvGrpSpPr>
              <p:nvPr/>
            </p:nvGrpSpPr>
            <p:grpSpPr bwMode="auto">
              <a:xfrm>
                <a:off x="4272" y="2400"/>
                <a:ext cx="192" cy="192"/>
                <a:chOff x="4414" y="2400"/>
                <a:chExt cx="192" cy="192"/>
              </a:xfrm>
            </p:grpSpPr>
            <p:sp>
              <p:nvSpPr>
                <p:cNvPr id="290" name="Line 216"/>
                <p:cNvSpPr>
                  <a:spLocks noChangeShapeType="1"/>
                </p:cNvSpPr>
                <p:nvPr>
                  <p:custDataLst>
                    <p:tags r:id="rId414"/>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91" name="Line 217"/>
                <p:cNvSpPr>
                  <a:spLocks noChangeShapeType="1"/>
                </p:cNvSpPr>
                <p:nvPr>
                  <p:custDataLst>
                    <p:tags r:id="rId415"/>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92" name="Line 218"/>
                <p:cNvSpPr>
                  <a:spLocks noChangeShapeType="1"/>
                </p:cNvSpPr>
                <p:nvPr>
                  <p:custDataLst>
                    <p:tags r:id="rId416"/>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93" name="Line 219"/>
                <p:cNvSpPr>
                  <a:spLocks noChangeShapeType="1"/>
                </p:cNvSpPr>
                <p:nvPr>
                  <p:custDataLst>
                    <p:tags r:id="rId417"/>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94" name="Line 220"/>
                <p:cNvSpPr>
                  <a:spLocks noChangeShapeType="1"/>
                </p:cNvSpPr>
                <p:nvPr>
                  <p:custDataLst>
                    <p:tags r:id="rId418"/>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95" name="Line 221"/>
                <p:cNvSpPr>
                  <a:spLocks noChangeShapeType="1"/>
                </p:cNvSpPr>
                <p:nvPr>
                  <p:custDataLst>
                    <p:tags r:id="rId419"/>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96" name="Line 222"/>
                <p:cNvSpPr>
                  <a:spLocks noChangeShapeType="1"/>
                </p:cNvSpPr>
                <p:nvPr>
                  <p:custDataLst>
                    <p:tags r:id="rId420"/>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97" name="Line 223"/>
                <p:cNvSpPr>
                  <a:spLocks noChangeShapeType="1"/>
                </p:cNvSpPr>
                <p:nvPr>
                  <p:custDataLst>
                    <p:tags r:id="rId421"/>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98" name="Group 224"/>
            <p:cNvGrpSpPr>
              <a:grpSpLocks/>
            </p:cNvGrpSpPr>
            <p:nvPr>
              <p:custDataLst>
                <p:tags r:id="rId14"/>
              </p:custDataLst>
            </p:nvPr>
          </p:nvGrpSpPr>
          <p:grpSpPr bwMode="auto">
            <a:xfrm>
              <a:off x="5486400" y="4897582"/>
              <a:ext cx="391886" cy="193964"/>
              <a:chOff x="4272" y="2400"/>
              <a:chExt cx="192" cy="192"/>
            </a:xfrm>
          </p:grpSpPr>
          <p:sp>
            <p:nvSpPr>
              <p:cNvPr id="299" name="Rectangle 225"/>
              <p:cNvSpPr>
                <a:spLocks noChangeArrowheads="1"/>
              </p:cNvSpPr>
              <p:nvPr>
                <p:custDataLst>
                  <p:tags r:id="rId404"/>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34</a:t>
                </a:r>
              </a:p>
            </p:txBody>
          </p:sp>
          <p:grpSp>
            <p:nvGrpSpPr>
              <p:cNvPr id="300" name="Group 226"/>
              <p:cNvGrpSpPr>
                <a:grpSpLocks/>
              </p:cNvGrpSpPr>
              <p:nvPr/>
            </p:nvGrpSpPr>
            <p:grpSpPr bwMode="auto">
              <a:xfrm>
                <a:off x="4272" y="2400"/>
                <a:ext cx="192" cy="192"/>
                <a:chOff x="4414" y="2400"/>
                <a:chExt cx="192" cy="192"/>
              </a:xfrm>
            </p:grpSpPr>
            <p:sp>
              <p:nvSpPr>
                <p:cNvPr id="301" name="Line 227"/>
                <p:cNvSpPr>
                  <a:spLocks noChangeShapeType="1"/>
                </p:cNvSpPr>
                <p:nvPr>
                  <p:custDataLst>
                    <p:tags r:id="rId405"/>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02" name="Line 228"/>
                <p:cNvSpPr>
                  <a:spLocks noChangeShapeType="1"/>
                </p:cNvSpPr>
                <p:nvPr>
                  <p:custDataLst>
                    <p:tags r:id="rId406"/>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03" name="Line 229"/>
                <p:cNvSpPr>
                  <a:spLocks noChangeShapeType="1"/>
                </p:cNvSpPr>
                <p:nvPr>
                  <p:custDataLst>
                    <p:tags r:id="rId407"/>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04" name="Line 230"/>
                <p:cNvSpPr>
                  <a:spLocks noChangeShapeType="1"/>
                </p:cNvSpPr>
                <p:nvPr>
                  <p:custDataLst>
                    <p:tags r:id="rId408"/>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05" name="Line 231"/>
                <p:cNvSpPr>
                  <a:spLocks noChangeShapeType="1"/>
                </p:cNvSpPr>
                <p:nvPr>
                  <p:custDataLst>
                    <p:tags r:id="rId409"/>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06" name="Line 232"/>
                <p:cNvSpPr>
                  <a:spLocks noChangeShapeType="1"/>
                </p:cNvSpPr>
                <p:nvPr>
                  <p:custDataLst>
                    <p:tags r:id="rId410"/>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07" name="Line 233"/>
                <p:cNvSpPr>
                  <a:spLocks noChangeShapeType="1"/>
                </p:cNvSpPr>
                <p:nvPr>
                  <p:custDataLst>
                    <p:tags r:id="rId411"/>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308" name="Line 234"/>
                <p:cNvSpPr>
                  <a:spLocks noChangeShapeType="1"/>
                </p:cNvSpPr>
                <p:nvPr>
                  <p:custDataLst>
                    <p:tags r:id="rId412"/>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309" name="Group 235"/>
            <p:cNvGrpSpPr>
              <a:grpSpLocks/>
            </p:cNvGrpSpPr>
            <p:nvPr>
              <p:custDataLst>
                <p:tags r:id="rId15"/>
              </p:custDataLst>
            </p:nvPr>
          </p:nvGrpSpPr>
          <p:grpSpPr bwMode="auto">
            <a:xfrm>
              <a:off x="5486400" y="5091545"/>
              <a:ext cx="391886" cy="193964"/>
              <a:chOff x="4272" y="2400"/>
              <a:chExt cx="192" cy="192"/>
            </a:xfrm>
          </p:grpSpPr>
          <p:sp>
            <p:nvSpPr>
              <p:cNvPr id="310" name="Rectangle 236"/>
              <p:cNvSpPr>
                <a:spLocks noChangeArrowheads="1"/>
              </p:cNvSpPr>
              <p:nvPr>
                <p:custDataLst>
                  <p:tags r:id="rId395"/>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a:solidFill>
                      <a:srgbClr val="339933"/>
                    </a:solidFill>
                  </a:rPr>
                  <a:t>38</a:t>
                </a:r>
              </a:p>
            </p:txBody>
          </p:sp>
          <p:grpSp>
            <p:nvGrpSpPr>
              <p:cNvPr id="311" name="Group 237"/>
              <p:cNvGrpSpPr>
                <a:grpSpLocks/>
              </p:cNvGrpSpPr>
              <p:nvPr/>
            </p:nvGrpSpPr>
            <p:grpSpPr bwMode="auto">
              <a:xfrm>
                <a:off x="4272" y="2400"/>
                <a:ext cx="192" cy="192"/>
                <a:chOff x="4414" y="2400"/>
                <a:chExt cx="192" cy="192"/>
              </a:xfrm>
            </p:grpSpPr>
            <p:sp>
              <p:nvSpPr>
                <p:cNvPr id="312" name="Line 238"/>
                <p:cNvSpPr>
                  <a:spLocks noChangeShapeType="1"/>
                </p:cNvSpPr>
                <p:nvPr>
                  <p:custDataLst>
                    <p:tags r:id="rId396"/>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13" name="Line 239"/>
                <p:cNvSpPr>
                  <a:spLocks noChangeShapeType="1"/>
                </p:cNvSpPr>
                <p:nvPr>
                  <p:custDataLst>
                    <p:tags r:id="rId397"/>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14" name="Line 240"/>
                <p:cNvSpPr>
                  <a:spLocks noChangeShapeType="1"/>
                </p:cNvSpPr>
                <p:nvPr>
                  <p:custDataLst>
                    <p:tags r:id="rId398"/>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15" name="Line 241"/>
                <p:cNvSpPr>
                  <a:spLocks noChangeShapeType="1"/>
                </p:cNvSpPr>
                <p:nvPr>
                  <p:custDataLst>
                    <p:tags r:id="rId399"/>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16" name="Line 242"/>
                <p:cNvSpPr>
                  <a:spLocks noChangeShapeType="1"/>
                </p:cNvSpPr>
                <p:nvPr>
                  <p:custDataLst>
                    <p:tags r:id="rId400"/>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17" name="Line 243"/>
                <p:cNvSpPr>
                  <a:spLocks noChangeShapeType="1"/>
                </p:cNvSpPr>
                <p:nvPr>
                  <p:custDataLst>
                    <p:tags r:id="rId401"/>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18" name="Line 244"/>
                <p:cNvSpPr>
                  <a:spLocks noChangeShapeType="1"/>
                </p:cNvSpPr>
                <p:nvPr>
                  <p:custDataLst>
                    <p:tags r:id="rId402"/>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319" name="Line 245"/>
                <p:cNvSpPr>
                  <a:spLocks noChangeShapeType="1"/>
                </p:cNvSpPr>
                <p:nvPr>
                  <p:custDataLst>
                    <p:tags r:id="rId403"/>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320" name="Group 246"/>
            <p:cNvGrpSpPr>
              <a:grpSpLocks/>
            </p:cNvGrpSpPr>
            <p:nvPr>
              <p:custDataLst>
                <p:tags r:id="rId16"/>
              </p:custDataLst>
            </p:nvPr>
          </p:nvGrpSpPr>
          <p:grpSpPr bwMode="auto">
            <a:xfrm>
              <a:off x="5486400" y="5285509"/>
              <a:ext cx="391886" cy="193964"/>
              <a:chOff x="4272" y="2400"/>
              <a:chExt cx="192" cy="192"/>
            </a:xfrm>
          </p:grpSpPr>
          <p:sp>
            <p:nvSpPr>
              <p:cNvPr id="321" name="Rectangle 247"/>
              <p:cNvSpPr>
                <a:spLocks noChangeArrowheads="1"/>
              </p:cNvSpPr>
              <p:nvPr>
                <p:custDataLst>
                  <p:tags r:id="rId386"/>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a:solidFill>
                      <a:srgbClr val="339933"/>
                    </a:solidFill>
                  </a:rPr>
                  <a:t>39</a:t>
                </a:r>
              </a:p>
            </p:txBody>
          </p:sp>
          <p:grpSp>
            <p:nvGrpSpPr>
              <p:cNvPr id="322" name="Group 248"/>
              <p:cNvGrpSpPr>
                <a:grpSpLocks/>
              </p:cNvGrpSpPr>
              <p:nvPr/>
            </p:nvGrpSpPr>
            <p:grpSpPr bwMode="auto">
              <a:xfrm>
                <a:off x="4272" y="2400"/>
                <a:ext cx="192" cy="192"/>
                <a:chOff x="4414" y="2400"/>
                <a:chExt cx="192" cy="192"/>
              </a:xfrm>
            </p:grpSpPr>
            <p:sp>
              <p:nvSpPr>
                <p:cNvPr id="323" name="Line 249"/>
                <p:cNvSpPr>
                  <a:spLocks noChangeShapeType="1"/>
                </p:cNvSpPr>
                <p:nvPr>
                  <p:custDataLst>
                    <p:tags r:id="rId387"/>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24" name="Line 250"/>
                <p:cNvSpPr>
                  <a:spLocks noChangeShapeType="1"/>
                </p:cNvSpPr>
                <p:nvPr>
                  <p:custDataLst>
                    <p:tags r:id="rId388"/>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25" name="Line 251"/>
                <p:cNvSpPr>
                  <a:spLocks noChangeShapeType="1"/>
                </p:cNvSpPr>
                <p:nvPr>
                  <p:custDataLst>
                    <p:tags r:id="rId389"/>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26" name="Line 252"/>
                <p:cNvSpPr>
                  <a:spLocks noChangeShapeType="1"/>
                </p:cNvSpPr>
                <p:nvPr>
                  <p:custDataLst>
                    <p:tags r:id="rId390"/>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27" name="Line 253"/>
                <p:cNvSpPr>
                  <a:spLocks noChangeShapeType="1"/>
                </p:cNvSpPr>
                <p:nvPr>
                  <p:custDataLst>
                    <p:tags r:id="rId391"/>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28" name="Line 254"/>
                <p:cNvSpPr>
                  <a:spLocks noChangeShapeType="1"/>
                </p:cNvSpPr>
                <p:nvPr>
                  <p:custDataLst>
                    <p:tags r:id="rId392"/>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29" name="Line 255"/>
                <p:cNvSpPr>
                  <a:spLocks noChangeShapeType="1"/>
                </p:cNvSpPr>
                <p:nvPr>
                  <p:custDataLst>
                    <p:tags r:id="rId393"/>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330" name="Line 256"/>
                <p:cNvSpPr>
                  <a:spLocks noChangeShapeType="1"/>
                </p:cNvSpPr>
                <p:nvPr>
                  <p:custDataLst>
                    <p:tags r:id="rId394"/>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331" name="Group 257"/>
            <p:cNvGrpSpPr>
              <a:grpSpLocks/>
            </p:cNvGrpSpPr>
            <p:nvPr>
              <p:custDataLst>
                <p:tags r:id="rId17"/>
              </p:custDataLst>
            </p:nvPr>
          </p:nvGrpSpPr>
          <p:grpSpPr bwMode="auto">
            <a:xfrm>
              <a:off x="5486400" y="5479473"/>
              <a:ext cx="391886" cy="193964"/>
              <a:chOff x="4272" y="2400"/>
              <a:chExt cx="192" cy="192"/>
            </a:xfrm>
          </p:grpSpPr>
          <p:sp>
            <p:nvSpPr>
              <p:cNvPr id="332" name="Rectangle 258"/>
              <p:cNvSpPr>
                <a:spLocks noChangeArrowheads="1"/>
              </p:cNvSpPr>
              <p:nvPr>
                <p:custDataLst>
                  <p:tags r:id="rId377"/>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41</a:t>
                </a:r>
              </a:p>
            </p:txBody>
          </p:sp>
          <p:grpSp>
            <p:nvGrpSpPr>
              <p:cNvPr id="333" name="Group 259"/>
              <p:cNvGrpSpPr>
                <a:grpSpLocks/>
              </p:cNvGrpSpPr>
              <p:nvPr/>
            </p:nvGrpSpPr>
            <p:grpSpPr bwMode="auto">
              <a:xfrm>
                <a:off x="4272" y="2400"/>
                <a:ext cx="192" cy="192"/>
                <a:chOff x="4414" y="2400"/>
                <a:chExt cx="192" cy="192"/>
              </a:xfrm>
            </p:grpSpPr>
            <p:sp>
              <p:nvSpPr>
                <p:cNvPr id="334" name="Line 260"/>
                <p:cNvSpPr>
                  <a:spLocks noChangeShapeType="1"/>
                </p:cNvSpPr>
                <p:nvPr>
                  <p:custDataLst>
                    <p:tags r:id="rId378"/>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35" name="Line 261"/>
                <p:cNvSpPr>
                  <a:spLocks noChangeShapeType="1"/>
                </p:cNvSpPr>
                <p:nvPr>
                  <p:custDataLst>
                    <p:tags r:id="rId379"/>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36" name="Line 262"/>
                <p:cNvSpPr>
                  <a:spLocks noChangeShapeType="1"/>
                </p:cNvSpPr>
                <p:nvPr>
                  <p:custDataLst>
                    <p:tags r:id="rId380"/>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37" name="Line 263"/>
                <p:cNvSpPr>
                  <a:spLocks noChangeShapeType="1"/>
                </p:cNvSpPr>
                <p:nvPr>
                  <p:custDataLst>
                    <p:tags r:id="rId381"/>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38" name="Line 264"/>
                <p:cNvSpPr>
                  <a:spLocks noChangeShapeType="1"/>
                </p:cNvSpPr>
                <p:nvPr>
                  <p:custDataLst>
                    <p:tags r:id="rId382"/>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39" name="Line 265"/>
                <p:cNvSpPr>
                  <a:spLocks noChangeShapeType="1"/>
                </p:cNvSpPr>
                <p:nvPr>
                  <p:custDataLst>
                    <p:tags r:id="rId383"/>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40" name="Line 266"/>
                <p:cNvSpPr>
                  <a:spLocks noChangeShapeType="1"/>
                </p:cNvSpPr>
                <p:nvPr>
                  <p:custDataLst>
                    <p:tags r:id="rId384"/>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341" name="Line 267"/>
                <p:cNvSpPr>
                  <a:spLocks noChangeShapeType="1"/>
                </p:cNvSpPr>
                <p:nvPr>
                  <p:custDataLst>
                    <p:tags r:id="rId385"/>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342" name="Group 552"/>
            <p:cNvGrpSpPr>
              <a:grpSpLocks/>
            </p:cNvGrpSpPr>
            <p:nvPr>
              <p:custDataLst>
                <p:tags r:id="rId18"/>
              </p:custDataLst>
            </p:nvPr>
          </p:nvGrpSpPr>
          <p:grpSpPr bwMode="auto">
            <a:xfrm>
              <a:off x="6400800" y="4897582"/>
              <a:ext cx="391886" cy="775855"/>
              <a:chOff x="4224" y="3024"/>
              <a:chExt cx="192" cy="768"/>
            </a:xfrm>
          </p:grpSpPr>
          <p:grpSp>
            <p:nvGrpSpPr>
              <p:cNvPr id="343" name="Group 268"/>
              <p:cNvGrpSpPr>
                <a:grpSpLocks/>
              </p:cNvGrpSpPr>
              <p:nvPr>
                <p:custDataLst>
                  <p:tags r:id="rId337"/>
                </p:custDataLst>
              </p:nvPr>
            </p:nvGrpSpPr>
            <p:grpSpPr bwMode="auto">
              <a:xfrm>
                <a:off x="4224" y="3024"/>
                <a:ext cx="192" cy="192"/>
                <a:chOff x="4272" y="2400"/>
                <a:chExt cx="192" cy="192"/>
              </a:xfrm>
            </p:grpSpPr>
            <p:sp>
              <p:nvSpPr>
                <p:cNvPr id="377" name="Rectangle 269"/>
                <p:cNvSpPr>
                  <a:spLocks noChangeArrowheads="1"/>
                </p:cNvSpPr>
                <p:nvPr>
                  <p:custDataLst>
                    <p:tags r:id="rId368"/>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44</a:t>
                  </a:r>
                </a:p>
              </p:txBody>
            </p:sp>
            <p:grpSp>
              <p:nvGrpSpPr>
                <p:cNvPr id="378" name="Group 270"/>
                <p:cNvGrpSpPr>
                  <a:grpSpLocks/>
                </p:cNvGrpSpPr>
                <p:nvPr/>
              </p:nvGrpSpPr>
              <p:grpSpPr bwMode="auto">
                <a:xfrm>
                  <a:off x="4272" y="2400"/>
                  <a:ext cx="192" cy="192"/>
                  <a:chOff x="4414" y="2400"/>
                  <a:chExt cx="192" cy="192"/>
                </a:xfrm>
              </p:grpSpPr>
              <p:sp>
                <p:nvSpPr>
                  <p:cNvPr id="379" name="Line 271"/>
                  <p:cNvSpPr>
                    <a:spLocks noChangeShapeType="1"/>
                  </p:cNvSpPr>
                  <p:nvPr>
                    <p:custDataLst>
                      <p:tags r:id="rId369"/>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80" name="Line 272"/>
                  <p:cNvSpPr>
                    <a:spLocks noChangeShapeType="1"/>
                  </p:cNvSpPr>
                  <p:nvPr>
                    <p:custDataLst>
                      <p:tags r:id="rId370"/>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81" name="Line 273"/>
                  <p:cNvSpPr>
                    <a:spLocks noChangeShapeType="1"/>
                  </p:cNvSpPr>
                  <p:nvPr>
                    <p:custDataLst>
                      <p:tags r:id="rId371"/>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82" name="Line 274"/>
                  <p:cNvSpPr>
                    <a:spLocks noChangeShapeType="1"/>
                  </p:cNvSpPr>
                  <p:nvPr>
                    <p:custDataLst>
                      <p:tags r:id="rId372"/>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83" name="Line 275"/>
                  <p:cNvSpPr>
                    <a:spLocks noChangeShapeType="1"/>
                  </p:cNvSpPr>
                  <p:nvPr>
                    <p:custDataLst>
                      <p:tags r:id="rId373"/>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84" name="Line 276"/>
                  <p:cNvSpPr>
                    <a:spLocks noChangeShapeType="1"/>
                  </p:cNvSpPr>
                  <p:nvPr>
                    <p:custDataLst>
                      <p:tags r:id="rId374"/>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85" name="Line 277"/>
                  <p:cNvSpPr>
                    <a:spLocks noChangeShapeType="1"/>
                  </p:cNvSpPr>
                  <p:nvPr>
                    <p:custDataLst>
                      <p:tags r:id="rId375"/>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386" name="Line 278"/>
                  <p:cNvSpPr>
                    <a:spLocks noChangeShapeType="1"/>
                  </p:cNvSpPr>
                  <p:nvPr>
                    <p:custDataLst>
                      <p:tags r:id="rId376"/>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344" name="Group 279"/>
              <p:cNvGrpSpPr>
                <a:grpSpLocks/>
              </p:cNvGrpSpPr>
              <p:nvPr>
                <p:custDataLst>
                  <p:tags r:id="rId338"/>
                </p:custDataLst>
              </p:nvPr>
            </p:nvGrpSpPr>
            <p:grpSpPr bwMode="auto">
              <a:xfrm>
                <a:off x="4224" y="3216"/>
                <a:ext cx="192" cy="192"/>
                <a:chOff x="4272" y="2400"/>
                <a:chExt cx="192" cy="192"/>
              </a:xfrm>
            </p:grpSpPr>
            <p:sp>
              <p:nvSpPr>
                <p:cNvPr id="367" name="Rectangle 280"/>
                <p:cNvSpPr>
                  <a:spLocks noChangeArrowheads="1"/>
                </p:cNvSpPr>
                <p:nvPr>
                  <p:custDataLst>
                    <p:tags r:id="rId359"/>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47</a:t>
                  </a:r>
                </a:p>
              </p:txBody>
            </p:sp>
            <p:grpSp>
              <p:nvGrpSpPr>
                <p:cNvPr id="368" name="Group 281"/>
                <p:cNvGrpSpPr>
                  <a:grpSpLocks/>
                </p:cNvGrpSpPr>
                <p:nvPr/>
              </p:nvGrpSpPr>
              <p:grpSpPr bwMode="auto">
                <a:xfrm>
                  <a:off x="4272" y="2400"/>
                  <a:ext cx="192" cy="192"/>
                  <a:chOff x="4414" y="2400"/>
                  <a:chExt cx="192" cy="192"/>
                </a:xfrm>
              </p:grpSpPr>
              <p:sp>
                <p:nvSpPr>
                  <p:cNvPr id="369" name="Line 282"/>
                  <p:cNvSpPr>
                    <a:spLocks noChangeShapeType="1"/>
                  </p:cNvSpPr>
                  <p:nvPr>
                    <p:custDataLst>
                      <p:tags r:id="rId360"/>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70" name="Line 283"/>
                  <p:cNvSpPr>
                    <a:spLocks noChangeShapeType="1"/>
                  </p:cNvSpPr>
                  <p:nvPr>
                    <p:custDataLst>
                      <p:tags r:id="rId361"/>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71" name="Line 284"/>
                  <p:cNvSpPr>
                    <a:spLocks noChangeShapeType="1"/>
                  </p:cNvSpPr>
                  <p:nvPr>
                    <p:custDataLst>
                      <p:tags r:id="rId362"/>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72" name="Line 285"/>
                  <p:cNvSpPr>
                    <a:spLocks noChangeShapeType="1"/>
                  </p:cNvSpPr>
                  <p:nvPr>
                    <p:custDataLst>
                      <p:tags r:id="rId363"/>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73" name="Line 286"/>
                  <p:cNvSpPr>
                    <a:spLocks noChangeShapeType="1"/>
                  </p:cNvSpPr>
                  <p:nvPr>
                    <p:custDataLst>
                      <p:tags r:id="rId364"/>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74" name="Line 287"/>
                  <p:cNvSpPr>
                    <a:spLocks noChangeShapeType="1"/>
                  </p:cNvSpPr>
                  <p:nvPr>
                    <p:custDataLst>
                      <p:tags r:id="rId365"/>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75" name="Line 288"/>
                  <p:cNvSpPr>
                    <a:spLocks noChangeShapeType="1"/>
                  </p:cNvSpPr>
                  <p:nvPr>
                    <p:custDataLst>
                      <p:tags r:id="rId366"/>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376" name="Line 289"/>
                  <p:cNvSpPr>
                    <a:spLocks noChangeShapeType="1"/>
                  </p:cNvSpPr>
                  <p:nvPr>
                    <p:custDataLst>
                      <p:tags r:id="rId367"/>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345" name="Group 290"/>
              <p:cNvGrpSpPr>
                <a:grpSpLocks/>
              </p:cNvGrpSpPr>
              <p:nvPr>
                <p:custDataLst>
                  <p:tags r:id="rId339"/>
                </p:custDataLst>
              </p:nvPr>
            </p:nvGrpSpPr>
            <p:grpSpPr bwMode="auto">
              <a:xfrm>
                <a:off x="4224" y="3408"/>
                <a:ext cx="192" cy="192"/>
                <a:chOff x="4272" y="2400"/>
                <a:chExt cx="192" cy="192"/>
              </a:xfrm>
            </p:grpSpPr>
            <p:sp>
              <p:nvSpPr>
                <p:cNvPr id="357" name="Rectangle 291"/>
                <p:cNvSpPr>
                  <a:spLocks noChangeArrowheads="1"/>
                </p:cNvSpPr>
                <p:nvPr>
                  <p:custDataLst>
                    <p:tags r:id="rId350"/>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smtClean="0">
                      <a:solidFill>
                        <a:srgbClr val="339933"/>
                      </a:solidFill>
                    </a:rPr>
                    <a:t>49 </a:t>
                  </a:r>
                  <a:endParaRPr lang="en-US" sz="2000" b="1" dirty="0">
                    <a:solidFill>
                      <a:srgbClr val="339933"/>
                    </a:solidFill>
                  </a:endParaRPr>
                </a:p>
              </p:txBody>
            </p:sp>
            <p:grpSp>
              <p:nvGrpSpPr>
                <p:cNvPr id="358" name="Group 292"/>
                <p:cNvGrpSpPr>
                  <a:grpSpLocks/>
                </p:cNvGrpSpPr>
                <p:nvPr/>
              </p:nvGrpSpPr>
              <p:grpSpPr bwMode="auto">
                <a:xfrm>
                  <a:off x="4272" y="2400"/>
                  <a:ext cx="192" cy="192"/>
                  <a:chOff x="4414" y="2400"/>
                  <a:chExt cx="192" cy="192"/>
                </a:xfrm>
              </p:grpSpPr>
              <p:sp>
                <p:nvSpPr>
                  <p:cNvPr id="359" name="Line 293"/>
                  <p:cNvSpPr>
                    <a:spLocks noChangeShapeType="1"/>
                  </p:cNvSpPr>
                  <p:nvPr>
                    <p:custDataLst>
                      <p:tags r:id="rId351"/>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60" name="Line 294"/>
                  <p:cNvSpPr>
                    <a:spLocks noChangeShapeType="1"/>
                  </p:cNvSpPr>
                  <p:nvPr>
                    <p:custDataLst>
                      <p:tags r:id="rId352"/>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61" name="Line 295"/>
                  <p:cNvSpPr>
                    <a:spLocks noChangeShapeType="1"/>
                  </p:cNvSpPr>
                  <p:nvPr>
                    <p:custDataLst>
                      <p:tags r:id="rId353"/>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62" name="Line 296"/>
                  <p:cNvSpPr>
                    <a:spLocks noChangeShapeType="1"/>
                  </p:cNvSpPr>
                  <p:nvPr>
                    <p:custDataLst>
                      <p:tags r:id="rId354"/>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63" name="Line 297"/>
                  <p:cNvSpPr>
                    <a:spLocks noChangeShapeType="1"/>
                  </p:cNvSpPr>
                  <p:nvPr>
                    <p:custDataLst>
                      <p:tags r:id="rId355"/>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64" name="Line 298"/>
                  <p:cNvSpPr>
                    <a:spLocks noChangeShapeType="1"/>
                  </p:cNvSpPr>
                  <p:nvPr>
                    <p:custDataLst>
                      <p:tags r:id="rId356"/>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65" name="Line 299"/>
                  <p:cNvSpPr>
                    <a:spLocks noChangeShapeType="1"/>
                  </p:cNvSpPr>
                  <p:nvPr>
                    <p:custDataLst>
                      <p:tags r:id="rId357"/>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366" name="Line 300"/>
                  <p:cNvSpPr>
                    <a:spLocks noChangeShapeType="1"/>
                  </p:cNvSpPr>
                  <p:nvPr>
                    <p:custDataLst>
                      <p:tags r:id="rId358"/>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346" name="Group 301"/>
              <p:cNvGrpSpPr>
                <a:grpSpLocks/>
              </p:cNvGrpSpPr>
              <p:nvPr>
                <p:custDataLst>
                  <p:tags r:id="rId340"/>
                </p:custDataLst>
              </p:nvPr>
            </p:nvGrpSpPr>
            <p:grpSpPr bwMode="auto">
              <a:xfrm>
                <a:off x="4224" y="3600"/>
                <a:ext cx="192" cy="192"/>
                <a:chOff x="4272" y="2400"/>
                <a:chExt cx="192" cy="192"/>
              </a:xfrm>
            </p:grpSpPr>
            <p:sp>
              <p:nvSpPr>
                <p:cNvPr id="347" name="Rectangle 302"/>
                <p:cNvSpPr>
                  <a:spLocks noChangeArrowheads="1"/>
                </p:cNvSpPr>
                <p:nvPr>
                  <p:custDataLst>
                    <p:tags r:id="rId341"/>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348" name="Group 303"/>
                <p:cNvGrpSpPr>
                  <a:grpSpLocks/>
                </p:cNvGrpSpPr>
                <p:nvPr/>
              </p:nvGrpSpPr>
              <p:grpSpPr bwMode="auto">
                <a:xfrm>
                  <a:off x="4272" y="2400"/>
                  <a:ext cx="192" cy="192"/>
                  <a:chOff x="4414" y="2400"/>
                  <a:chExt cx="192" cy="192"/>
                </a:xfrm>
              </p:grpSpPr>
              <p:sp>
                <p:nvSpPr>
                  <p:cNvPr id="349" name="Line 304"/>
                  <p:cNvSpPr>
                    <a:spLocks noChangeShapeType="1"/>
                  </p:cNvSpPr>
                  <p:nvPr>
                    <p:custDataLst>
                      <p:tags r:id="rId342"/>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50" name="Line 305"/>
                  <p:cNvSpPr>
                    <a:spLocks noChangeShapeType="1"/>
                  </p:cNvSpPr>
                  <p:nvPr>
                    <p:custDataLst>
                      <p:tags r:id="rId343"/>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51" name="Line 306"/>
                  <p:cNvSpPr>
                    <a:spLocks noChangeShapeType="1"/>
                  </p:cNvSpPr>
                  <p:nvPr>
                    <p:custDataLst>
                      <p:tags r:id="rId344"/>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52" name="Line 307"/>
                  <p:cNvSpPr>
                    <a:spLocks noChangeShapeType="1"/>
                  </p:cNvSpPr>
                  <p:nvPr>
                    <p:custDataLst>
                      <p:tags r:id="rId345"/>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53" name="Line 308"/>
                  <p:cNvSpPr>
                    <a:spLocks noChangeShapeType="1"/>
                  </p:cNvSpPr>
                  <p:nvPr>
                    <p:custDataLst>
                      <p:tags r:id="rId346"/>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54" name="Line 309"/>
                  <p:cNvSpPr>
                    <a:spLocks noChangeShapeType="1"/>
                  </p:cNvSpPr>
                  <p:nvPr>
                    <p:custDataLst>
                      <p:tags r:id="rId347"/>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55" name="Line 310"/>
                  <p:cNvSpPr>
                    <a:spLocks noChangeShapeType="1"/>
                  </p:cNvSpPr>
                  <p:nvPr>
                    <p:custDataLst>
                      <p:tags r:id="rId348"/>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356" name="Line 311"/>
                  <p:cNvSpPr>
                    <a:spLocks noChangeShapeType="1"/>
                  </p:cNvSpPr>
                  <p:nvPr>
                    <p:custDataLst>
                      <p:tags r:id="rId349"/>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grpSp>
          <p:nvGrpSpPr>
            <p:cNvPr id="387" name="Group 312"/>
            <p:cNvGrpSpPr>
              <a:grpSpLocks/>
            </p:cNvGrpSpPr>
            <p:nvPr>
              <p:custDataLst>
                <p:tags r:id="rId19"/>
              </p:custDataLst>
            </p:nvPr>
          </p:nvGrpSpPr>
          <p:grpSpPr bwMode="auto">
            <a:xfrm>
              <a:off x="6923314" y="4897582"/>
              <a:ext cx="391886" cy="193964"/>
              <a:chOff x="4272" y="2400"/>
              <a:chExt cx="192" cy="192"/>
            </a:xfrm>
          </p:grpSpPr>
          <p:sp>
            <p:nvSpPr>
              <p:cNvPr id="388" name="Rectangle 313"/>
              <p:cNvSpPr>
                <a:spLocks noChangeArrowheads="1"/>
              </p:cNvSpPr>
              <p:nvPr>
                <p:custDataLst>
                  <p:tags r:id="rId328"/>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50</a:t>
                </a:r>
              </a:p>
            </p:txBody>
          </p:sp>
          <p:grpSp>
            <p:nvGrpSpPr>
              <p:cNvPr id="389" name="Group 314"/>
              <p:cNvGrpSpPr>
                <a:grpSpLocks/>
              </p:cNvGrpSpPr>
              <p:nvPr/>
            </p:nvGrpSpPr>
            <p:grpSpPr bwMode="auto">
              <a:xfrm>
                <a:off x="4272" y="2400"/>
                <a:ext cx="192" cy="192"/>
                <a:chOff x="4414" y="2400"/>
                <a:chExt cx="192" cy="192"/>
              </a:xfrm>
            </p:grpSpPr>
            <p:sp>
              <p:nvSpPr>
                <p:cNvPr id="390" name="Line 315"/>
                <p:cNvSpPr>
                  <a:spLocks noChangeShapeType="1"/>
                </p:cNvSpPr>
                <p:nvPr>
                  <p:custDataLst>
                    <p:tags r:id="rId329"/>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91" name="Line 316"/>
                <p:cNvSpPr>
                  <a:spLocks noChangeShapeType="1"/>
                </p:cNvSpPr>
                <p:nvPr>
                  <p:custDataLst>
                    <p:tags r:id="rId330"/>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92" name="Line 317"/>
                <p:cNvSpPr>
                  <a:spLocks noChangeShapeType="1"/>
                </p:cNvSpPr>
                <p:nvPr>
                  <p:custDataLst>
                    <p:tags r:id="rId331"/>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93" name="Line 318"/>
                <p:cNvSpPr>
                  <a:spLocks noChangeShapeType="1"/>
                </p:cNvSpPr>
                <p:nvPr>
                  <p:custDataLst>
                    <p:tags r:id="rId332"/>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94" name="Line 319"/>
                <p:cNvSpPr>
                  <a:spLocks noChangeShapeType="1"/>
                </p:cNvSpPr>
                <p:nvPr>
                  <p:custDataLst>
                    <p:tags r:id="rId333"/>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95" name="Line 320"/>
                <p:cNvSpPr>
                  <a:spLocks noChangeShapeType="1"/>
                </p:cNvSpPr>
                <p:nvPr>
                  <p:custDataLst>
                    <p:tags r:id="rId334"/>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96" name="Line 321"/>
                <p:cNvSpPr>
                  <a:spLocks noChangeShapeType="1"/>
                </p:cNvSpPr>
                <p:nvPr>
                  <p:custDataLst>
                    <p:tags r:id="rId335"/>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397" name="Line 322"/>
                <p:cNvSpPr>
                  <a:spLocks noChangeShapeType="1"/>
                </p:cNvSpPr>
                <p:nvPr>
                  <p:custDataLst>
                    <p:tags r:id="rId336"/>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398" name="Group 323"/>
            <p:cNvGrpSpPr>
              <a:grpSpLocks/>
            </p:cNvGrpSpPr>
            <p:nvPr>
              <p:custDataLst>
                <p:tags r:id="rId20"/>
              </p:custDataLst>
            </p:nvPr>
          </p:nvGrpSpPr>
          <p:grpSpPr bwMode="auto">
            <a:xfrm>
              <a:off x="6923314" y="5091545"/>
              <a:ext cx="391886" cy="193964"/>
              <a:chOff x="4272" y="2400"/>
              <a:chExt cx="192" cy="192"/>
            </a:xfrm>
          </p:grpSpPr>
          <p:sp>
            <p:nvSpPr>
              <p:cNvPr id="399" name="Rectangle 324"/>
              <p:cNvSpPr>
                <a:spLocks noChangeArrowheads="1"/>
              </p:cNvSpPr>
              <p:nvPr>
                <p:custDataLst>
                  <p:tags r:id="rId319"/>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60</a:t>
                </a:r>
              </a:p>
            </p:txBody>
          </p:sp>
          <p:grpSp>
            <p:nvGrpSpPr>
              <p:cNvPr id="400" name="Group 325"/>
              <p:cNvGrpSpPr>
                <a:grpSpLocks/>
              </p:cNvGrpSpPr>
              <p:nvPr/>
            </p:nvGrpSpPr>
            <p:grpSpPr bwMode="auto">
              <a:xfrm>
                <a:off x="4272" y="2400"/>
                <a:ext cx="192" cy="192"/>
                <a:chOff x="4414" y="2400"/>
                <a:chExt cx="192" cy="192"/>
              </a:xfrm>
            </p:grpSpPr>
            <p:sp>
              <p:nvSpPr>
                <p:cNvPr id="401" name="Line 326"/>
                <p:cNvSpPr>
                  <a:spLocks noChangeShapeType="1"/>
                </p:cNvSpPr>
                <p:nvPr>
                  <p:custDataLst>
                    <p:tags r:id="rId320"/>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402" name="Line 327"/>
                <p:cNvSpPr>
                  <a:spLocks noChangeShapeType="1"/>
                </p:cNvSpPr>
                <p:nvPr>
                  <p:custDataLst>
                    <p:tags r:id="rId321"/>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403" name="Line 328"/>
                <p:cNvSpPr>
                  <a:spLocks noChangeShapeType="1"/>
                </p:cNvSpPr>
                <p:nvPr>
                  <p:custDataLst>
                    <p:tags r:id="rId322"/>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404" name="Line 329"/>
                <p:cNvSpPr>
                  <a:spLocks noChangeShapeType="1"/>
                </p:cNvSpPr>
                <p:nvPr>
                  <p:custDataLst>
                    <p:tags r:id="rId323"/>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405" name="Line 330"/>
                <p:cNvSpPr>
                  <a:spLocks noChangeShapeType="1"/>
                </p:cNvSpPr>
                <p:nvPr>
                  <p:custDataLst>
                    <p:tags r:id="rId324"/>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406" name="Line 331"/>
                <p:cNvSpPr>
                  <a:spLocks noChangeShapeType="1"/>
                </p:cNvSpPr>
                <p:nvPr>
                  <p:custDataLst>
                    <p:tags r:id="rId325"/>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407" name="Line 332"/>
                <p:cNvSpPr>
                  <a:spLocks noChangeShapeType="1"/>
                </p:cNvSpPr>
                <p:nvPr>
                  <p:custDataLst>
                    <p:tags r:id="rId326"/>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408" name="Line 333"/>
                <p:cNvSpPr>
                  <a:spLocks noChangeShapeType="1"/>
                </p:cNvSpPr>
                <p:nvPr>
                  <p:custDataLst>
                    <p:tags r:id="rId327"/>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409" name="Group 334"/>
            <p:cNvGrpSpPr>
              <a:grpSpLocks/>
            </p:cNvGrpSpPr>
            <p:nvPr>
              <p:custDataLst>
                <p:tags r:id="rId21"/>
              </p:custDataLst>
            </p:nvPr>
          </p:nvGrpSpPr>
          <p:grpSpPr bwMode="auto">
            <a:xfrm>
              <a:off x="6923314" y="5285509"/>
              <a:ext cx="391886" cy="193964"/>
              <a:chOff x="4272" y="2400"/>
              <a:chExt cx="192" cy="192"/>
            </a:xfrm>
          </p:grpSpPr>
          <p:sp>
            <p:nvSpPr>
              <p:cNvPr id="410" name="Rectangle 335"/>
              <p:cNvSpPr>
                <a:spLocks noChangeArrowheads="1"/>
              </p:cNvSpPr>
              <p:nvPr>
                <p:custDataLst>
                  <p:tags r:id="rId310"/>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70</a:t>
                </a:r>
              </a:p>
            </p:txBody>
          </p:sp>
          <p:grpSp>
            <p:nvGrpSpPr>
              <p:cNvPr id="411" name="Group 336"/>
              <p:cNvGrpSpPr>
                <a:grpSpLocks/>
              </p:cNvGrpSpPr>
              <p:nvPr/>
            </p:nvGrpSpPr>
            <p:grpSpPr bwMode="auto">
              <a:xfrm>
                <a:off x="4272" y="2400"/>
                <a:ext cx="192" cy="192"/>
                <a:chOff x="4414" y="2400"/>
                <a:chExt cx="192" cy="192"/>
              </a:xfrm>
            </p:grpSpPr>
            <p:sp>
              <p:nvSpPr>
                <p:cNvPr id="412" name="Line 337"/>
                <p:cNvSpPr>
                  <a:spLocks noChangeShapeType="1"/>
                </p:cNvSpPr>
                <p:nvPr>
                  <p:custDataLst>
                    <p:tags r:id="rId311"/>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413" name="Line 338"/>
                <p:cNvSpPr>
                  <a:spLocks noChangeShapeType="1"/>
                </p:cNvSpPr>
                <p:nvPr>
                  <p:custDataLst>
                    <p:tags r:id="rId312"/>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414" name="Line 339"/>
                <p:cNvSpPr>
                  <a:spLocks noChangeShapeType="1"/>
                </p:cNvSpPr>
                <p:nvPr>
                  <p:custDataLst>
                    <p:tags r:id="rId313"/>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415" name="Line 340"/>
                <p:cNvSpPr>
                  <a:spLocks noChangeShapeType="1"/>
                </p:cNvSpPr>
                <p:nvPr>
                  <p:custDataLst>
                    <p:tags r:id="rId314"/>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416" name="Line 341"/>
                <p:cNvSpPr>
                  <a:spLocks noChangeShapeType="1"/>
                </p:cNvSpPr>
                <p:nvPr>
                  <p:custDataLst>
                    <p:tags r:id="rId315"/>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417" name="Line 342"/>
                <p:cNvSpPr>
                  <a:spLocks noChangeShapeType="1"/>
                </p:cNvSpPr>
                <p:nvPr>
                  <p:custDataLst>
                    <p:tags r:id="rId316"/>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418" name="Line 343"/>
                <p:cNvSpPr>
                  <a:spLocks noChangeShapeType="1"/>
                </p:cNvSpPr>
                <p:nvPr>
                  <p:custDataLst>
                    <p:tags r:id="rId317"/>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419" name="Line 344"/>
                <p:cNvSpPr>
                  <a:spLocks noChangeShapeType="1"/>
                </p:cNvSpPr>
                <p:nvPr>
                  <p:custDataLst>
                    <p:tags r:id="rId318"/>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420" name="Group 345"/>
            <p:cNvGrpSpPr>
              <a:grpSpLocks/>
            </p:cNvGrpSpPr>
            <p:nvPr>
              <p:custDataLst>
                <p:tags r:id="rId22"/>
              </p:custDataLst>
            </p:nvPr>
          </p:nvGrpSpPr>
          <p:grpSpPr bwMode="auto">
            <a:xfrm>
              <a:off x="6923314" y="5479473"/>
              <a:ext cx="391886" cy="193964"/>
              <a:chOff x="4272" y="2400"/>
              <a:chExt cx="192" cy="192"/>
            </a:xfrm>
          </p:grpSpPr>
          <p:sp>
            <p:nvSpPr>
              <p:cNvPr id="421" name="Rectangle 346"/>
              <p:cNvSpPr>
                <a:spLocks noChangeArrowheads="1"/>
              </p:cNvSpPr>
              <p:nvPr>
                <p:custDataLst>
                  <p:tags r:id="rId301"/>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422" name="Group 347"/>
              <p:cNvGrpSpPr>
                <a:grpSpLocks/>
              </p:cNvGrpSpPr>
              <p:nvPr/>
            </p:nvGrpSpPr>
            <p:grpSpPr bwMode="auto">
              <a:xfrm>
                <a:off x="4272" y="2400"/>
                <a:ext cx="192" cy="192"/>
                <a:chOff x="4414" y="2400"/>
                <a:chExt cx="192" cy="192"/>
              </a:xfrm>
            </p:grpSpPr>
            <p:sp>
              <p:nvSpPr>
                <p:cNvPr id="423" name="Line 348"/>
                <p:cNvSpPr>
                  <a:spLocks noChangeShapeType="1"/>
                </p:cNvSpPr>
                <p:nvPr>
                  <p:custDataLst>
                    <p:tags r:id="rId302"/>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424" name="Line 349"/>
                <p:cNvSpPr>
                  <a:spLocks noChangeShapeType="1"/>
                </p:cNvSpPr>
                <p:nvPr>
                  <p:custDataLst>
                    <p:tags r:id="rId303"/>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425" name="Line 350"/>
                <p:cNvSpPr>
                  <a:spLocks noChangeShapeType="1"/>
                </p:cNvSpPr>
                <p:nvPr>
                  <p:custDataLst>
                    <p:tags r:id="rId304"/>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426" name="Line 351"/>
                <p:cNvSpPr>
                  <a:spLocks noChangeShapeType="1"/>
                </p:cNvSpPr>
                <p:nvPr>
                  <p:custDataLst>
                    <p:tags r:id="rId305"/>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427" name="Line 352"/>
                <p:cNvSpPr>
                  <a:spLocks noChangeShapeType="1"/>
                </p:cNvSpPr>
                <p:nvPr>
                  <p:custDataLst>
                    <p:tags r:id="rId306"/>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428" name="Line 353"/>
                <p:cNvSpPr>
                  <a:spLocks noChangeShapeType="1"/>
                </p:cNvSpPr>
                <p:nvPr>
                  <p:custDataLst>
                    <p:tags r:id="rId307"/>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429" name="Line 354"/>
                <p:cNvSpPr>
                  <a:spLocks noChangeShapeType="1"/>
                </p:cNvSpPr>
                <p:nvPr>
                  <p:custDataLst>
                    <p:tags r:id="rId308"/>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430" name="Line 355"/>
                <p:cNvSpPr>
                  <a:spLocks noChangeShapeType="1"/>
                </p:cNvSpPr>
                <p:nvPr>
                  <p:custDataLst>
                    <p:tags r:id="rId309"/>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431" name="Group 356"/>
            <p:cNvGrpSpPr>
              <a:grpSpLocks/>
            </p:cNvGrpSpPr>
            <p:nvPr>
              <p:custDataLst>
                <p:tags r:id="rId23"/>
              </p:custDataLst>
            </p:nvPr>
          </p:nvGrpSpPr>
          <p:grpSpPr bwMode="auto">
            <a:xfrm>
              <a:off x="4572000" y="3733800"/>
              <a:ext cx="261257" cy="193964"/>
              <a:chOff x="4272" y="2400"/>
              <a:chExt cx="192" cy="192"/>
            </a:xfrm>
          </p:grpSpPr>
          <p:sp>
            <p:nvSpPr>
              <p:cNvPr id="432" name="Rectangle 357"/>
              <p:cNvSpPr>
                <a:spLocks noChangeArrowheads="1"/>
              </p:cNvSpPr>
              <p:nvPr>
                <p:custDataLst>
                  <p:tags r:id="rId292"/>
                </p:custDataLst>
              </p:nvPr>
            </p:nvSpPr>
            <p:spPr bwMode="auto">
              <a:xfrm>
                <a:off x="4272" y="2400"/>
                <a:ext cx="192" cy="192"/>
              </a:xfrm>
              <a:prstGeom prst="rect">
                <a:avLst/>
              </a:prstGeom>
              <a:noFill/>
              <a:ln w="9525">
                <a:solidFill>
                  <a:schemeClr val="tx1"/>
                </a:solidFill>
                <a:miter lim="800000"/>
                <a:headEnd/>
                <a:tailEnd/>
              </a:ln>
              <a:effectLst/>
            </p:spPr>
            <p:txBody>
              <a:bodyPr wrap="none" lIns="45720" anchor="ctr"/>
              <a:lstStyle/>
              <a:p>
                <a:r>
                  <a:rPr lang="en-US" sz="2000" dirty="0">
                    <a:solidFill>
                      <a:schemeClr val="tx1"/>
                    </a:solidFill>
                  </a:rPr>
                  <a:t>12</a:t>
                </a:r>
              </a:p>
            </p:txBody>
          </p:sp>
          <p:grpSp>
            <p:nvGrpSpPr>
              <p:cNvPr id="433" name="Group 358"/>
              <p:cNvGrpSpPr>
                <a:grpSpLocks/>
              </p:cNvGrpSpPr>
              <p:nvPr/>
            </p:nvGrpSpPr>
            <p:grpSpPr bwMode="auto">
              <a:xfrm>
                <a:off x="4272" y="2400"/>
                <a:ext cx="192" cy="192"/>
                <a:chOff x="4414" y="2400"/>
                <a:chExt cx="192" cy="192"/>
              </a:xfrm>
            </p:grpSpPr>
            <p:sp>
              <p:nvSpPr>
                <p:cNvPr id="434" name="Line 359"/>
                <p:cNvSpPr>
                  <a:spLocks noChangeShapeType="1"/>
                </p:cNvSpPr>
                <p:nvPr>
                  <p:custDataLst>
                    <p:tags r:id="rId293"/>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35" name="Line 360"/>
                <p:cNvSpPr>
                  <a:spLocks noChangeShapeType="1"/>
                </p:cNvSpPr>
                <p:nvPr>
                  <p:custDataLst>
                    <p:tags r:id="rId294"/>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36" name="Line 361"/>
                <p:cNvSpPr>
                  <a:spLocks noChangeShapeType="1"/>
                </p:cNvSpPr>
                <p:nvPr>
                  <p:custDataLst>
                    <p:tags r:id="rId295"/>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37" name="Line 362"/>
                <p:cNvSpPr>
                  <a:spLocks noChangeShapeType="1"/>
                </p:cNvSpPr>
                <p:nvPr>
                  <p:custDataLst>
                    <p:tags r:id="rId296"/>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38" name="Line 363"/>
                <p:cNvSpPr>
                  <a:spLocks noChangeShapeType="1"/>
                </p:cNvSpPr>
                <p:nvPr>
                  <p:custDataLst>
                    <p:tags r:id="rId297"/>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39" name="Line 364"/>
                <p:cNvSpPr>
                  <a:spLocks noChangeShapeType="1"/>
                </p:cNvSpPr>
                <p:nvPr>
                  <p:custDataLst>
                    <p:tags r:id="rId298"/>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40" name="Line 365"/>
                <p:cNvSpPr>
                  <a:spLocks noChangeShapeType="1"/>
                </p:cNvSpPr>
                <p:nvPr>
                  <p:custDataLst>
                    <p:tags r:id="rId299"/>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441" name="Line 366"/>
                <p:cNvSpPr>
                  <a:spLocks noChangeShapeType="1"/>
                </p:cNvSpPr>
                <p:nvPr>
                  <p:custDataLst>
                    <p:tags r:id="rId300"/>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442" name="Group 367"/>
            <p:cNvGrpSpPr>
              <a:grpSpLocks/>
            </p:cNvGrpSpPr>
            <p:nvPr>
              <p:custDataLst>
                <p:tags r:id="rId24"/>
              </p:custDataLst>
            </p:nvPr>
          </p:nvGrpSpPr>
          <p:grpSpPr bwMode="auto">
            <a:xfrm>
              <a:off x="4898571" y="3733800"/>
              <a:ext cx="261257" cy="193964"/>
              <a:chOff x="4272" y="2400"/>
              <a:chExt cx="192" cy="192"/>
            </a:xfrm>
          </p:grpSpPr>
          <p:sp>
            <p:nvSpPr>
              <p:cNvPr id="443" name="Rectangle 368"/>
              <p:cNvSpPr>
                <a:spLocks noChangeArrowheads="1"/>
              </p:cNvSpPr>
              <p:nvPr>
                <p:custDataLst>
                  <p:tags r:id="rId283"/>
                </p:custDataLst>
              </p:nvPr>
            </p:nvSpPr>
            <p:spPr bwMode="auto">
              <a:xfrm>
                <a:off x="4272" y="2400"/>
                <a:ext cx="192" cy="192"/>
              </a:xfrm>
              <a:prstGeom prst="rect">
                <a:avLst/>
              </a:prstGeom>
              <a:noFill/>
              <a:ln w="9525">
                <a:solidFill>
                  <a:schemeClr val="tx1"/>
                </a:solidFill>
                <a:miter lim="800000"/>
                <a:headEnd/>
                <a:tailEnd/>
              </a:ln>
              <a:effectLst/>
            </p:spPr>
            <p:txBody>
              <a:bodyPr wrap="none" lIns="45720" anchor="ctr"/>
              <a:lstStyle/>
              <a:p>
                <a:r>
                  <a:rPr lang="en-US" sz="2000" dirty="0">
                    <a:solidFill>
                      <a:schemeClr val="tx1"/>
                    </a:solidFill>
                  </a:rPr>
                  <a:t>44</a:t>
                </a:r>
              </a:p>
            </p:txBody>
          </p:sp>
          <p:grpSp>
            <p:nvGrpSpPr>
              <p:cNvPr id="444" name="Group 369"/>
              <p:cNvGrpSpPr>
                <a:grpSpLocks/>
              </p:cNvGrpSpPr>
              <p:nvPr/>
            </p:nvGrpSpPr>
            <p:grpSpPr bwMode="auto">
              <a:xfrm>
                <a:off x="4272" y="2400"/>
                <a:ext cx="192" cy="192"/>
                <a:chOff x="4414" y="2400"/>
                <a:chExt cx="192" cy="192"/>
              </a:xfrm>
            </p:grpSpPr>
            <p:sp>
              <p:nvSpPr>
                <p:cNvPr id="445" name="Line 370"/>
                <p:cNvSpPr>
                  <a:spLocks noChangeShapeType="1"/>
                </p:cNvSpPr>
                <p:nvPr>
                  <p:custDataLst>
                    <p:tags r:id="rId284"/>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46" name="Line 371"/>
                <p:cNvSpPr>
                  <a:spLocks noChangeShapeType="1"/>
                </p:cNvSpPr>
                <p:nvPr>
                  <p:custDataLst>
                    <p:tags r:id="rId285"/>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47" name="Line 372"/>
                <p:cNvSpPr>
                  <a:spLocks noChangeShapeType="1"/>
                </p:cNvSpPr>
                <p:nvPr>
                  <p:custDataLst>
                    <p:tags r:id="rId286"/>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48" name="Line 373"/>
                <p:cNvSpPr>
                  <a:spLocks noChangeShapeType="1"/>
                </p:cNvSpPr>
                <p:nvPr>
                  <p:custDataLst>
                    <p:tags r:id="rId287"/>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49" name="Line 374"/>
                <p:cNvSpPr>
                  <a:spLocks noChangeShapeType="1"/>
                </p:cNvSpPr>
                <p:nvPr>
                  <p:custDataLst>
                    <p:tags r:id="rId288"/>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50" name="Line 375"/>
                <p:cNvSpPr>
                  <a:spLocks noChangeShapeType="1"/>
                </p:cNvSpPr>
                <p:nvPr>
                  <p:custDataLst>
                    <p:tags r:id="rId289"/>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51" name="Line 376"/>
                <p:cNvSpPr>
                  <a:spLocks noChangeShapeType="1"/>
                </p:cNvSpPr>
                <p:nvPr>
                  <p:custDataLst>
                    <p:tags r:id="rId290"/>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452" name="Line 377"/>
                <p:cNvSpPr>
                  <a:spLocks noChangeShapeType="1"/>
                </p:cNvSpPr>
                <p:nvPr>
                  <p:custDataLst>
                    <p:tags r:id="rId291"/>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453" name="Group 378"/>
            <p:cNvGrpSpPr>
              <a:grpSpLocks/>
            </p:cNvGrpSpPr>
            <p:nvPr>
              <p:custDataLst>
                <p:tags r:id="rId25"/>
              </p:custDataLst>
            </p:nvPr>
          </p:nvGrpSpPr>
          <p:grpSpPr bwMode="auto">
            <a:xfrm>
              <a:off x="5225143" y="3733800"/>
              <a:ext cx="261257" cy="193964"/>
              <a:chOff x="4272" y="2400"/>
              <a:chExt cx="192" cy="192"/>
            </a:xfrm>
          </p:grpSpPr>
          <p:sp>
            <p:nvSpPr>
              <p:cNvPr id="454" name="Rectangle 379"/>
              <p:cNvSpPr>
                <a:spLocks noChangeArrowheads="1"/>
              </p:cNvSpPr>
              <p:nvPr>
                <p:custDataLst>
                  <p:tags r:id="rId274"/>
                </p:custDataLst>
              </p:nvPr>
            </p:nvSpPr>
            <p:spPr bwMode="auto">
              <a:xfrm>
                <a:off x="4272" y="2400"/>
                <a:ext cx="192" cy="192"/>
              </a:xfrm>
              <a:prstGeom prst="rect">
                <a:avLst/>
              </a:prstGeom>
              <a:noFill/>
              <a:ln w="9525">
                <a:solidFill>
                  <a:schemeClr val="tx1"/>
                </a:solidFill>
                <a:miter lim="800000"/>
                <a:headEnd/>
                <a:tailEnd/>
              </a:ln>
              <a:effectLst/>
            </p:spPr>
            <p:txBody>
              <a:bodyPr wrap="none" anchor="ctr"/>
              <a:lstStyle/>
              <a:p>
                <a:r>
                  <a:rPr lang="en-US" sz="2000">
                    <a:solidFill>
                      <a:schemeClr val="tx1"/>
                    </a:solidFill>
                  </a:rPr>
                  <a:t> </a:t>
                </a:r>
              </a:p>
            </p:txBody>
          </p:sp>
          <p:grpSp>
            <p:nvGrpSpPr>
              <p:cNvPr id="455" name="Group 380"/>
              <p:cNvGrpSpPr>
                <a:grpSpLocks/>
              </p:cNvGrpSpPr>
              <p:nvPr/>
            </p:nvGrpSpPr>
            <p:grpSpPr bwMode="auto">
              <a:xfrm>
                <a:off x="4272" y="2400"/>
                <a:ext cx="192" cy="192"/>
                <a:chOff x="4414" y="2400"/>
                <a:chExt cx="192" cy="192"/>
              </a:xfrm>
            </p:grpSpPr>
            <p:sp>
              <p:nvSpPr>
                <p:cNvPr id="456" name="Line 381"/>
                <p:cNvSpPr>
                  <a:spLocks noChangeShapeType="1"/>
                </p:cNvSpPr>
                <p:nvPr>
                  <p:custDataLst>
                    <p:tags r:id="rId275"/>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57" name="Line 382"/>
                <p:cNvSpPr>
                  <a:spLocks noChangeShapeType="1"/>
                </p:cNvSpPr>
                <p:nvPr>
                  <p:custDataLst>
                    <p:tags r:id="rId276"/>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58" name="Line 383"/>
                <p:cNvSpPr>
                  <a:spLocks noChangeShapeType="1"/>
                </p:cNvSpPr>
                <p:nvPr>
                  <p:custDataLst>
                    <p:tags r:id="rId277"/>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59" name="Line 384"/>
                <p:cNvSpPr>
                  <a:spLocks noChangeShapeType="1"/>
                </p:cNvSpPr>
                <p:nvPr>
                  <p:custDataLst>
                    <p:tags r:id="rId278"/>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60" name="Line 385"/>
                <p:cNvSpPr>
                  <a:spLocks noChangeShapeType="1"/>
                </p:cNvSpPr>
                <p:nvPr>
                  <p:custDataLst>
                    <p:tags r:id="rId279"/>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61" name="Line 386"/>
                <p:cNvSpPr>
                  <a:spLocks noChangeShapeType="1"/>
                </p:cNvSpPr>
                <p:nvPr>
                  <p:custDataLst>
                    <p:tags r:id="rId280"/>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62" name="Line 387"/>
                <p:cNvSpPr>
                  <a:spLocks noChangeShapeType="1"/>
                </p:cNvSpPr>
                <p:nvPr>
                  <p:custDataLst>
                    <p:tags r:id="rId281"/>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463" name="Line 388"/>
                <p:cNvSpPr>
                  <a:spLocks noChangeShapeType="1"/>
                </p:cNvSpPr>
                <p:nvPr>
                  <p:custDataLst>
                    <p:tags r:id="rId282"/>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464" name="Group 389"/>
            <p:cNvGrpSpPr>
              <a:grpSpLocks/>
            </p:cNvGrpSpPr>
            <p:nvPr>
              <p:custDataLst>
                <p:tags r:id="rId26"/>
              </p:custDataLst>
            </p:nvPr>
          </p:nvGrpSpPr>
          <p:grpSpPr bwMode="auto">
            <a:xfrm>
              <a:off x="2547257" y="4315691"/>
              <a:ext cx="261257" cy="193964"/>
              <a:chOff x="4272" y="2400"/>
              <a:chExt cx="192" cy="192"/>
            </a:xfrm>
          </p:grpSpPr>
          <p:sp>
            <p:nvSpPr>
              <p:cNvPr id="465" name="Rectangle 390"/>
              <p:cNvSpPr>
                <a:spLocks noChangeArrowheads="1"/>
              </p:cNvSpPr>
              <p:nvPr>
                <p:custDataLst>
                  <p:tags r:id="rId265"/>
                </p:custDataLst>
              </p:nvPr>
            </p:nvSpPr>
            <p:spPr bwMode="auto">
              <a:xfrm>
                <a:off x="4272" y="2400"/>
                <a:ext cx="192" cy="192"/>
              </a:xfrm>
              <a:prstGeom prst="rect">
                <a:avLst/>
              </a:prstGeom>
              <a:noFill/>
              <a:ln w="9525">
                <a:solidFill>
                  <a:schemeClr val="tx1"/>
                </a:solidFill>
                <a:miter lim="800000"/>
                <a:headEnd/>
                <a:tailEnd/>
              </a:ln>
              <a:effectLst/>
            </p:spPr>
            <p:txBody>
              <a:bodyPr wrap="none" anchor="ctr"/>
              <a:lstStyle/>
              <a:p>
                <a:r>
                  <a:rPr lang="en-US" sz="2000">
                    <a:solidFill>
                      <a:schemeClr val="tx1"/>
                    </a:solidFill>
                  </a:rPr>
                  <a:t>6</a:t>
                </a:r>
              </a:p>
            </p:txBody>
          </p:sp>
          <p:grpSp>
            <p:nvGrpSpPr>
              <p:cNvPr id="466" name="Group 391"/>
              <p:cNvGrpSpPr>
                <a:grpSpLocks/>
              </p:cNvGrpSpPr>
              <p:nvPr/>
            </p:nvGrpSpPr>
            <p:grpSpPr bwMode="auto">
              <a:xfrm>
                <a:off x="4272" y="2400"/>
                <a:ext cx="192" cy="192"/>
                <a:chOff x="4414" y="2400"/>
                <a:chExt cx="192" cy="192"/>
              </a:xfrm>
            </p:grpSpPr>
            <p:sp>
              <p:nvSpPr>
                <p:cNvPr id="467" name="Line 392"/>
                <p:cNvSpPr>
                  <a:spLocks noChangeShapeType="1"/>
                </p:cNvSpPr>
                <p:nvPr>
                  <p:custDataLst>
                    <p:tags r:id="rId266"/>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68" name="Line 393"/>
                <p:cNvSpPr>
                  <a:spLocks noChangeShapeType="1"/>
                </p:cNvSpPr>
                <p:nvPr>
                  <p:custDataLst>
                    <p:tags r:id="rId267"/>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69" name="Line 394"/>
                <p:cNvSpPr>
                  <a:spLocks noChangeShapeType="1"/>
                </p:cNvSpPr>
                <p:nvPr>
                  <p:custDataLst>
                    <p:tags r:id="rId268"/>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70" name="Line 395"/>
                <p:cNvSpPr>
                  <a:spLocks noChangeShapeType="1"/>
                </p:cNvSpPr>
                <p:nvPr>
                  <p:custDataLst>
                    <p:tags r:id="rId269"/>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71" name="Line 396"/>
                <p:cNvSpPr>
                  <a:spLocks noChangeShapeType="1"/>
                </p:cNvSpPr>
                <p:nvPr>
                  <p:custDataLst>
                    <p:tags r:id="rId270"/>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72" name="Line 397"/>
                <p:cNvSpPr>
                  <a:spLocks noChangeShapeType="1"/>
                </p:cNvSpPr>
                <p:nvPr>
                  <p:custDataLst>
                    <p:tags r:id="rId271"/>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73" name="Line 398"/>
                <p:cNvSpPr>
                  <a:spLocks noChangeShapeType="1"/>
                </p:cNvSpPr>
                <p:nvPr>
                  <p:custDataLst>
                    <p:tags r:id="rId272"/>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474" name="Line 399"/>
                <p:cNvSpPr>
                  <a:spLocks noChangeShapeType="1"/>
                </p:cNvSpPr>
                <p:nvPr>
                  <p:custDataLst>
                    <p:tags r:id="rId273"/>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475" name="Group 400"/>
            <p:cNvGrpSpPr>
              <a:grpSpLocks/>
            </p:cNvGrpSpPr>
            <p:nvPr>
              <p:custDataLst>
                <p:tags r:id="rId27"/>
              </p:custDataLst>
            </p:nvPr>
          </p:nvGrpSpPr>
          <p:grpSpPr bwMode="auto">
            <a:xfrm>
              <a:off x="2873829" y="4315691"/>
              <a:ext cx="261257" cy="193964"/>
              <a:chOff x="4272" y="2400"/>
              <a:chExt cx="192" cy="192"/>
            </a:xfrm>
          </p:grpSpPr>
          <p:sp>
            <p:nvSpPr>
              <p:cNvPr id="476" name="Rectangle 401"/>
              <p:cNvSpPr>
                <a:spLocks noChangeArrowheads="1"/>
              </p:cNvSpPr>
              <p:nvPr>
                <p:custDataLst>
                  <p:tags r:id="rId256"/>
                </p:custDataLst>
              </p:nvPr>
            </p:nvSpPr>
            <p:spPr bwMode="auto">
              <a:xfrm>
                <a:off x="4272" y="2400"/>
                <a:ext cx="192" cy="192"/>
              </a:xfrm>
              <a:prstGeom prst="rect">
                <a:avLst/>
              </a:prstGeom>
              <a:noFill/>
              <a:ln w="9525">
                <a:solidFill>
                  <a:schemeClr val="tx1"/>
                </a:solidFill>
                <a:miter lim="800000"/>
                <a:headEnd/>
                <a:tailEnd/>
              </a:ln>
              <a:effectLst/>
            </p:spPr>
            <p:txBody>
              <a:bodyPr wrap="none" anchor="ctr"/>
              <a:lstStyle/>
              <a:p>
                <a:r>
                  <a:rPr lang="en-US" sz="2000">
                    <a:solidFill>
                      <a:schemeClr val="tx1"/>
                    </a:solidFill>
                  </a:rPr>
                  <a:t> </a:t>
                </a:r>
              </a:p>
            </p:txBody>
          </p:sp>
          <p:grpSp>
            <p:nvGrpSpPr>
              <p:cNvPr id="477" name="Group 402"/>
              <p:cNvGrpSpPr>
                <a:grpSpLocks/>
              </p:cNvGrpSpPr>
              <p:nvPr/>
            </p:nvGrpSpPr>
            <p:grpSpPr bwMode="auto">
              <a:xfrm>
                <a:off x="4272" y="2400"/>
                <a:ext cx="192" cy="192"/>
                <a:chOff x="4414" y="2400"/>
                <a:chExt cx="192" cy="192"/>
              </a:xfrm>
            </p:grpSpPr>
            <p:sp>
              <p:nvSpPr>
                <p:cNvPr id="478" name="Line 403"/>
                <p:cNvSpPr>
                  <a:spLocks noChangeShapeType="1"/>
                </p:cNvSpPr>
                <p:nvPr>
                  <p:custDataLst>
                    <p:tags r:id="rId257"/>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79" name="Line 404"/>
                <p:cNvSpPr>
                  <a:spLocks noChangeShapeType="1"/>
                </p:cNvSpPr>
                <p:nvPr>
                  <p:custDataLst>
                    <p:tags r:id="rId258"/>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80" name="Line 405"/>
                <p:cNvSpPr>
                  <a:spLocks noChangeShapeType="1"/>
                </p:cNvSpPr>
                <p:nvPr>
                  <p:custDataLst>
                    <p:tags r:id="rId259"/>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81" name="Line 406"/>
                <p:cNvSpPr>
                  <a:spLocks noChangeShapeType="1"/>
                </p:cNvSpPr>
                <p:nvPr>
                  <p:custDataLst>
                    <p:tags r:id="rId260"/>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82" name="Line 407"/>
                <p:cNvSpPr>
                  <a:spLocks noChangeShapeType="1"/>
                </p:cNvSpPr>
                <p:nvPr>
                  <p:custDataLst>
                    <p:tags r:id="rId261"/>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83" name="Line 408"/>
                <p:cNvSpPr>
                  <a:spLocks noChangeShapeType="1"/>
                </p:cNvSpPr>
                <p:nvPr>
                  <p:custDataLst>
                    <p:tags r:id="rId262"/>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84" name="Line 409"/>
                <p:cNvSpPr>
                  <a:spLocks noChangeShapeType="1"/>
                </p:cNvSpPr>
                <p:nvPr>
                  <p:custDataLst>
                    <p:tags r:id="rId263"/>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485" name="Line 410"/>
                <p:cNvSpPr>
                  <a:spLocks noChangeShapeType="1"/>
                </p:cNvSpPr>
                <p:nvPr>
                  <p:custDataLst>
                    <p:tags r:id="rId264"/>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486" name="Group 411"/>
            <p:cNvGrpSpPr>
              <a:grpSpLocks/>
            </p:cNvGrpSpPr>
            <p:nvPr>
              <p:custDataLst>
                <p:tags r:id="rId28"/>
              </p:custDataLst>
            </p:nvPr>
          </p:nvGrpSpPr>
          <p:grpSpPr bwMode="auto">
            <a:xfrm>
              <a:off x="3200400" y="4315691"/>
              <a:ext cx="261257" cy="193964"/>
              <a:chOff x="4272" y="2400"/>
              <a:chExt cx="192" cy="192"/>
            </a:xfrm>
          </p:grpSpPr>
          <p:sp>
            <p:nvSpPr>
              <p:cNvPr id="487" name="Rectangle 412"/>
              <p:cNvSpPr>
                <a:spLocks noChangeArrowheads="1"/>
              </p:cNvSpPr>
              <p:nvPr>
                <p:custDataLst>
                  <p:tags r:id="rId247"/>
                </p:custDataLst>
              </p:nvPr>
            </p:nvSpPr>
            <p:spPr bwMode="auto">
              <a:xfrm>
                <a:off x="4272" y="2400"/>
                <a:ext cx="192" cy="192"/>
              </a:xfrm>
              <a:prstGeom prst="rect">
                <a:avLst/>
              </a:prstGeom>
              <a:noFill/>
              <a:ln w="9525">
                <a:solidFill>
                  <a:schemeClr val="tx1"/>
                </a:solidFill>
                <a:miter lim="800000"/>
                <a:headEnd/>
                <a:tailEnd/>
              </a:ln>
              <a:effectLst/>
            </p:spPr>
            <p:txBody>
              <a:bodyPr wrap="none" anchor="ctr"/>
              <a:lstStyle/>
              <a:p>
                <a:r>
                  <a:rPr lang="en-US" sz="2000">
                    <a:solidFill>
                      <a:schemeClr val="tx1"/>
                    </a:solidFill>
                  </a:rPr>
                  <a:t> </a:t>
                </a:r>
              </a:p>
            </p:txBody>
          </p:sp>
          <p:grpSp>
            <p:nvGrpSpPr>
              <p:cNvPr id="488" name="Group 413"/>
              <p:cNvGrpSpPr>
                <a:grpSpLocks/>
              </p:cNvGrpSpPr>
              <p:nvPr/>
            </p:nvGrpSpPr>
            <p:grpSpPr bwMode="auto">
              <a:xfrm>
                <a:off x="4272" y="2400"/>
                <a:ext cx="192" cy="192"/>
                <a:chOff x="4414" y="2400"/>
                <a:chExt cx="192" cy="192"/>
              </a:xfrm>
            </p:grpSpPr>
            <p:sp>
              <p:nvSpPr>
                <p:cNvPr id="489" name="Line 414"/>
                <p:cNvSpPr>
                  <a:spLocks noChangeShapeType="1"/>
                </p:cNvSpPr>
                <p:nvPr>
                  <p:custDataLst>
                    <p:tags r:id="rId248"/>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90" name="Line 415"/>
                <p:cNvSpPr>
                  <a:spLocks noChangeShapeType="1"/>
                </p:cNvSpPr>
                <p:nvPr>
                  <p:custDataLst>
                    <p:tags r:id="rId249"/>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91" name="Line 416"/>
                <p:cNvSpPr>
                  <a:spLocks noChangeShapeType="1"/>
                </p:cNvSpPr>
                <p:nvPr>
                  <p:custDataLst>
                    <p:tags r:id="rId250"/>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92" name="Line 417"/>
                <p:cNvSpPr>
                  <a:spLocks noChangeShapeType="1"/>
                </p:cNvSpPr>
                <p:nvPr>
                  <p:custDataLst>
                    <p:tags r:id="rId251"/>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93" name="Line 418"/>
                <p:cNvSpPr>
                  <a:spLocks noChangeShapeType="1"/>
                </p:cNvSpPr>
                <p:nvPr>
                  <p:custDataLst>
                    <p:tags r:id="rId252"/>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94" name="Line 419"/>
                <p:cNvSpPr>
                  <a:spLocks noChangeShapeType="1"/>
                </p:cNvSpPr>
                <p:nvPr>
                  <p:custDataLst>
                    <p:tags r:id="rId253"/>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95" name="Line 420"/>
                <p:cNvSpPr>
                  <a:spLocks noChangeShapeType="1"/>
                </p:cNvSpPr>
                <p:nvPr>
                  <p:custDataLst>
                    <p:tags r:id="rId254"/>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496" name="Line 421"/>
                <p:cNvSpPr>
                  <a:spLocks noChangeShapeType="1"/>
                </p:cNvSpPr>
                <p:nvPr>
                  <p:custDataLst>
                    <p:tags r:id="rId255"/>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497" name="Group 422"/>
            <p:cNvGrpSpPr>
              <a:grpSpLocks/>
            </p:cNvGrpSpPr>
            <p:nvPr>
              <p:custDataLst>
                <p:tags r:id="rId29"/>
              </p:custDataLst>
            </p:nvPr>
          </p:nvGrpSpPr>
          <p:grpSpPr bwMode="auto">
            <a:xfrm>
              <a:off x="4310743" y="4315691"/>
              <a:ext cx="261257" cy="193964"/>
              <a:chOff x="4272" y="2400"/>
              <a:chExt cx="192" cy="192"/>
            </a:xfrm>
          </p:grpSpPr>
          <p:sp>
            <p:nvSpPr>
              <p:cNvPr id="498" name="Rectangle 423"/>
              <p:cNvSpPr>
                <a:spLocks noChangeArrowheads="1"/>
              </p:cNvSpPr>
              <p:nvPr>
                <p:custDataLst>
                  <p:tags r:id="rId238"/>
                </p:custDataLst>
              </p:nvPr>
            </p:nvSpPr>
            <p:spPr bwMode="auto">
              <a:xfrm>
                <a:off x="4272" y="2400"/>
                <a:ext cx="192" cy="192"/>
              </a:xfrm>
              <a:prstGeom prst="rect">
                <a:avLst/>
              </a:prstGeom>
              <a:noFill/>
              <a:ln w="9525">
                <a:solidFill>
                  <a:schemeClr val="tx1"/>
                </a:solidFill>
                <a:miter lim="800000"/>
                <a:headEnd/>
                <a:tailEnd/>
              </a:ln>
              <a:effectLst/>
            </p:spPr>
            <p:txBody>
              <a:bodyPr wrap="none" lIns="45720" anchor="ctr"/>
              <a:lstStyle/>
              <a:p>
                <a:r>
                  <a:rPr lang="en-US" sz="2000" dirty="0" smtClean="0">
                    <a:solidFill>
                      <a:schemeClr val="tx1"/>
                    </a:solidFill>
                  </a:rPr>
                  <a:t>20</a:t>
                </a:r>
                <a:endParaRPr lang="en-US" sz="2000" dirty="0">
                  <a:solidFill>
                    <a:schemeClr val="tx1"/>
                  </a:solidFill>
                </a:endParaRPr>
              </a:p>
            </p:txBody>
          </p:sp>
          <p:grpSp>
            <p:nvGrpSpPr>
              <p:cNvPr id="499" name="Group 424"/>
              <p:cNvGrpSpPr>
                <a:grpSpLocks/>
              </p:cNvGrpSpPr>
              <p:nvPr/>
            </p:nvGrpSpPr>
            <p:grpSpPr bwMode="auto">
              <a:xfrm>
                <a:off x="4272" y="2400"/>
                <a:ext cx="192" cy="192"/>
                <a:chOff x="4414" y="2400"/>
                <a:chExt cx="192" cy="192"/>
              </a:xfrm>
            </p:grpSpPr>
            <p:sp>
              <p:nvSpPr>
                <p:cNvPr id="500" name="Line 425"/>
                <p:cNvSpPr>
                  <a:spLocks noChangeShapeType="1"/>
                </p:cNvSpPr>
                <p:nvPr>
                  <p:custDataLst>
                    <p:tags r:id="rId239"/>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501" name="Line 426"/>
                <p:cNvSpPr>
                  <a:spLocks noChangeShapeType="1"/>
                </p:cNvSpPr>
                <p:nvPr>
                  <p:custDataLst>
                    <p:tags r:id="rId240"/>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502" name="Line 427"/>
                <p:cNvSpPr>
                  <a:spLocks noChangeShapeType="1"/>
                </p:cNvSpPr>
                <p:nvPr>
                  <p:custDataLst>
                    <p:tags r:id="rId241"/>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503" name="Line 428"/>
                <p:cNvSpPr>
                  <a:spLocks noChangeShapeType="1"/>
                </p:cNvSpPr>
                <p:nvPr>
                  <p:custDataLst>
                    <p:tags r:id="rId242"/>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504" name="Line 429"/>
                <p:cNvSpPr>
                  <a:spLocks noChangeShapeType="1"/>
                </p:cNvSpPr>
                <p:nvPr>
                  <p:custDataLst>
                    <p:tags r:id="rId243"/>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505" name="Line 430"/>
                <p:cNvSpPr>
                  <a:spLocks noChangeShapeType="1"/>
                </p:cNvSpPr>
                <p:nvPr>
                  <p:custDataLst>
                    <p:tags r:id="rId244"/>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506" name="Line 431"/>
                <p:cNvSpPr>
                  <a:spLocks noChangeShapeType="1"/>
                </p:cNvSpPr>
                <p:nvPr>
                  <p:custDataLst>
                    <p:tags r:id="rId245"/>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507" name="Line 432"/>
                <p:cNvSpPr>
                  <a:spLocks noChangeShapeType="1"/>
                </p:cNvSpPr>
                <p:nvPr>
                  <p:custDataLst>
                    <p:tags r:id="rId246"/>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508" name="Group 433"/>
            <p:cNvGrpSpPr>
              <a:grpSpLocks/>
            </p:cNvGrpSpPr>
            <p:nvPr>
              <p:custDataLst>
                <p:tags r:id="rId30"/>
              </p:custDataLst>
            </p:nvPr>
          </p:nvGrpSpPr>
          <p:grpSpPr bwMode="auto">
            <a:xfrm>
              <a:off x="4637314" y="4315691"/>
              <a:ext cx="261257" cy="193964"/>
              <a:chOff x="4272" y="2400"/>
              <a:chExt cx="192" cy="192"/>
            </a:xfrm>
          </p:grpSpPr>
          <p:sp>
            <p:nvSpPr>
              <p:cNvPr id="509" name="Rectangle 434"/>
              <p:cNvSpPr>
                <a:spLocks noChangeArrowheads="1"/>
              </p:cNvSpPr>
              <p:nvPr>
                <p:custDataLst>
                  <p:tags r:id="rId229"/>
                </p:custDataLst>
              </p:nvPr>
            </p:nvSpPr>
            <p:spPr bwMode="auto">
              <a:xfrm>
                <a:off x="4272" y="2400"/>
                <a:ext cx="192" cy="192"/>
              </a:xfrm>
              <a:prstGeom prst="rect">
                <a:avLst/>
              </a:prstGeom>
              <a:noFill/>
              <a:ln w="9525">
                <a:solidFill>
                  <a:schemeClr val="tx1"/>
                </a:solidFill>
                <a:miter lim="800000"/>
                <a:headEnd/>
                <a:tailEnd/>
              </a:ln>
              <a:effectLst/>
            </p:spPr>
            <p:txBody>
              <a:bodyPr wrap="none" lIns="45720" anchor="ctr"/>
              <a:lstStyle/>
              <a:p>
                <a:r>
                  <a:rPr lang="en-US" sz="2000" dirty="0">
                    <a:solidFill>
                      <a:schemeClr val="tx1"/>
                    </a:solidFill>
                  </a:rPr>
                  <a:t>27</a:t>
                </a:r>
              </a:p>
            </p:txBody>
          </p:sp>
          <p:grpSp>
            <p:nvGrpSpPr>
              <p:cNvPr id="510" name="Group 435"/>
              <p:cNvGrpSpPr>
                <a:grpSpLocks/>
              </p:cNvGrpSpPr>
              <p:nvPr/>
            </p:nvGrpSpPr>
            <p:grpSpPr bwMode="auto">
              <a:xfrm>
                <a:off x="4272" y="2400"/>
                <a:ext cx="192" cy="192"/>
                <a:chOff x="4414" y="2400"/>
                <a:chExt cx="192" cy="192"/>
              </a:xfrm>
            </p:grpSpPr>
            <p:sp>
              <p:nvSpPr>
                <p:cNvPr id="511" name="Line 436"/>
                <p:cNvSpPr>
                  <a:spLocks noChangeShapeType="1"/>
                </p:cNvSpPr>
                <p:nvPr>
                  <p:custDataLst>
                    <p:tags r:id="rId230"/>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512" name="Line 437"/>
                <p:cNvSpPr>
                  <a:spLocks noChangeShapeType="1"/>
                </p:cNvSpPr>
                <p:nvPr>
                  <p:custDataLst>
                    <p:tags r:id="rId231"/>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513" name="Line 438"/>
                <p:cNvSpPr>
                  <a:spLocks noChangeShapeType="1"/>
                </p:cNvSpPr>
                <p:nvPr>
                  <p:custDataLst>
                    <p:tags r:id="rId232"/>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514" name="Line 439"/>
                <p:cNvSpPr>
                  <a:spLocks noChangeShapeType="1"/>
                </p:cNvSpPr>
                <p:nvPr>
                  <p:custDataLst>
                    <p:tags r:id="rId233"/>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515" name="Line 440"/>
                <p:cNvSpPr>
                  <a:spLocks noChangeShapeType="1"/>
                </p:cNvSpPr>
                <p:nvPr>
                  <p:custDataLst>
                    <p:tags r:id="rId234"/>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516" name="Line 441"/>
                <p:cNvSpPr>
                  <a:spLocks noChangeShapeType="1"/>
                </p:cNvSpPr>
                <p:nvPr>
                  <p:custDataLst>
                    <p:tags r:id="rId235"/>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517" name="Line 442"/>
                <p:cNvSpPr>
                  <a:spLocks noChangeShapeType="1"/>
                </p:cNvSpPr>
                <p:nvPr>
                  <p:custDataLst>
                    <p:tags r:id="rId236"/>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518" name="Line 443"/>
                <p:cNvSpPr>
                  <a:spLocks noChangeShapeType="1"/>
                </p:cNvSpPr>
                <p:nvPr>
                  <p:custDataLst>
                    <p:tags r:id="rId237"/>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519" name="Group 444"/>
            <p:cNvGrpSpPr>
              <a:grpSpLocks/>
            </p:cNvGrpSpPr>
            <p:nvPr>
              <p:custDataLst>
                <p:tags r:id="rId31"/>
              </p:custDataLst>
            </p:nvPr>
          </p:nvGrpSpPr>
          <p:grpSpPr bwMode="auto">
            <a:xfrm>
              <a:off x="4963886" y="4315691"/>
              <a:ext cx="261257" cy="193964"/>
              <a:chOff x="4272" y="2400"/>
              <a:chExt cx="192" cy="192"/>
            </a:xfrm>
          </p:grpSpPr>
          <p:sp>
            <p:nvSpPr>
              <p:cNvPr id="520" name="Rectangle 445"/>
              <p:cNvSpPr>
                <a:spLocks noChangeArrowheads="1"/>
              </p:cNvSpPr>
              <p:nvPr>
                <p:custDataLst>
                  <p:tags r:id="rId220"/>
                </p:custDataLst>
              </p:nvPr>
            </p:nvSpPr>
            <p:spPr bwMode="auto">
              <a:xfrm>
                <a:off x="4272" y="2400"/>
                <a:ext cx="192" cy="192"/>
              </a:xfrm>
              <a:prstGeom prst="rect">
                <a:avLst/>
              </a:prstGeom>
              <a:noFill/>
              <a:ln w="9525">
                <a:solidFill>
                  <a:schemeClr val="tx1"/>
                </a:solidFill>
                <a:miter lim="800000"/>
                <a:headEnd/>
                <a:tailEnd/>
              </a:ln>
              <a:effectLst/>
            </p:spPr>
            <p:txBody>
              <a:bodyPr wrap="none" lIns="45720" anchor="ctr"/>
              <a:lstStyle/>
              <a:p>
                <a:r>
                  <a:rPr lang="en-US" sz="2000" dirty="0">
                    <a:solidFill>
                      <a:schemeClr val="tx1"/>
                    </a:solidFill>
                  </a:rPr>
                  <a:t>34</a:t>
                </a:r>
              </a:p>
            </p:txBody>
          </p:sp>
          <p:grpSp>
            <p:nvGrpSpPr>
              <p:cNvPr id="521" name="Group 446"/>
              <p:cNvGrpSpPr>
                <a:grpSpLocks/>
              </p:cNvGrpSpPr>
              <p:nvPr/>
            </p:nvGrpSpPr>
            <p:grpSpPr bwMode="auto">
              <a:xfrm>
                <a:off x="4272" y="2400"/>
                <a:ext cx="192" cy="192"/>
                <a:chOff x="4414" y="2400"/>
                <a:chExt cx="192" cy="192"/>
              </a:xfrm>
            </p:grpSpPr>
            <p:sp>
              <p:nvSpPr>
                <p:cNvPr id="522" name="Line 447"/>
                <p:cNvSpPr>
                  <a:spLocks noChangeShapeType="1"/>
                </p:cNvSpPr>
                <p:nvPr>
                  <p:custDataLst>
                    <p:tags r:id="rId221"/>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523" name="Line 448"/>
                <p:cNvSpPr>
                  <a:spLocks noChangeShapeType="1"/>
                </p:cNvSpPr>
                <p:nvPr>
                  <p:custDataLst>
                    <p:tags r:id="rId222"/>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524" name="Line 449"/>
                <p:cNvSpPr>
                  <a:spLocks noChangeShapeType="1"/>
                </p:cNvSpPr>
                <p:nvPr>
                  <p:custDataLst>
                    <p:tags r:id="rId223"/>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525" name="Line 450"/>
                <p:cNvSpPr>
                  <a:spLocks noChangeShapeType="1"/>
                </p:cNvSpPr>
                <p:nvPr>
                  <p:custDataLst>
                    <p:tags r:id="rId224"/>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526" name="Line 451"/>
                <p:cNvSpPr>
                  <a:spLocks noChangeShapeType="1"/>
                </p:cNvSpPr>
                <p:nvPr>
                  <p:custDataLst>
                    <p:tags r:id="rId225"/>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527" name="Line 452"/>
                <p:cNvSpPr>
                  <a:spLocks noChangeShapeType="1"/>
                </p:cNvSpPr>
                <p:nvPr>
                  <p:custDataLst>
                    <p:tags r:id="rId226"/>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528" name="Line 453"/>
                <p:cNvSpPr>
                  <a:spLocks noChangeShapeType="1"/>
                </p:cNvSpPr>
                <p:nvPr>
                  <p:custDataLst>
                    <p:tags r:id="rId227"/>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529" name="Line 454"/>
                <p:cNvSpPr>
                  <a:spLocks noChangeShapeType="1"/>
                </p:cNvSpPr>
                <p:nvPr>
                  <p:custDataLst>
                    <p:tags r:id="rId228"/>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530" name="Group 455"/>
            <p:cNvGrpSpPr>
              <a:grpSpLocks/>
            </p:cNvGrpSpPr>
            <p:nvPr>
              <p:custDataLst>
                <p:tags r:id="rId32"/>
              </p:custDataLst>
            </p:nvPr>
          </p:nvGrpSpPr>
          <p:grpSpPr bwMode="auto">
            <a:xfrm>
              <a:off x="6792686" y="4315691"/>
              <a:ext cx="261257" cy="193964"/>
              <a:chOff x="4272" y="2400"/>
              <a:chExt cx="192" cy="192"/>
            </a:xfrm>
          </p:grpSpPr>
          <p:sp>
            <p:nvSpPr>
              <p:cNvPr id="531" name="Rectangle 456"/>
              <p:cNvSpPr>
                <a:spLocks noChangeArrowheads="1"/>
              </p:cNvSpPr>
              <p:nvPr>
                <p:custDataLst>
                  <p:tags r:id="rId211"/>
                </p:custDataLst>
              </p:nvPr>
            </p:nvSpPr>
            <p:spPr bwMode="auto">
              <a:xfrm>
                <a:off x="4272" y="2400"/>
                <a:ext cx="192" cy="192"/>
              </a:xfrm>
              <a:prstGeom prst="rect">
                <a:avLst/>
              </a:prstGeom>
              <a:noFill/>
              <a:ln w="9525">
                <a:solidFill>
                  <a:schemeClr val="tx1"/>
                </a:solidFill>
                <a:miter lim="800000"/>
                <a:headEnd/>
                <a:tailEnd/>
              </a:ln>
              <a:effectLst/>
            </p:spPr>
            <p:txBody>
              <a:bodyPr wrap="none" lIns="0" tIns="0" rIns="0" bIns="0" anchor="ctr"/>
              <a:lstStyle/>
              <a:p>
                <a:r>
                  <a:rPr lang="en-US" sz="2000" dirty="0" smtClean="0">
                    <a:solidFill>
                      <a:schemeClr val="tx1"/>
                    </a:solidFill>
                  </a:rPr>
                  <a:t> 50</a:t>
                </a:r>
                <a:endParaRPr lang="en-US" sz="2000" dirty="0">
                  <a:solidFill>
                    <a:schemeClr val="tx1"/>
                  </a:solidFill>
                </a:endParaRPr>
              </a:p>
            </p:txBody>
          </p:sp>
          <p:grpSp>
            <p:nvGrpSpPr>
              <p:cNvPr id="532" name="Group 457"/>
              <p:cNvGrpSpPr>
                <a:grpSpLocks/>
              </p:cNvGrpSpPr>
              <p:nvPr/>
            </p:nvGrpSpPr>
            <p:grpSpPr bwMode="auto">
              <a:xfrm>
                <a:off x="4272" y="2400"/>
                <a:ext cx="192" cy="192"/>
                <a:chOff x="4414" y="2400"/>
                <a:chExt cx="192" cy="192"/>
              </a:xfrm>
            </p:grpSpPr>
            <p:sp>
              <p:nvSpPr>
                <p:cNvPr id="533" name="Line 458"/>
                <p:cNvSpPr>
                  <a:spLocks noChangeShapeType="1"/>
                </p:cNvSpPr>
                <p:nvPr>
                  <p:custDataLst>
                    <p:tags r:id="rId212"/>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534" name="Line 459"/>
                <p:cNvSpPr>
                  <a:spLocks noChangeShapeType="1"/>
                </p:cNvSpPr>
                <p:nvPr>
                  <p:custDataLst>
                    <p:tags r:id="rId213"/>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535" name="Line 460"/>
                <p:cNvSpPr>
                  <a:spLocks noChangeShapeType="1"/>
                </p:cNvSpPr>
                <p:nvPr>
                  <p:custDataLst>
                    <p:tags r:id="rId214"/>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536" name="Line 461"/>
                <p:cNvSpPr>
                  <a:spLocks noChangeShapeType="1"/>
                </p:cNvSpPr>
                <p:nvPr>
                  <p:custDataLst>
                    <p:tags r:id="rId215"/>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537" name="Line 462"/>
                <p:cNvSpPr>
                  <a:spLocks noChangeShapeType="1"/>
                </p:cNvSpPr>
                <p:nvPr>
                  <p:custDataLst>
                    <p:tags r:id="rId216"/>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538" name="Line 463"/>
                <p:cNvSpPr>
                  <a:spLocks noChangeShapeType="1"/>
                </p:cNvSpPr>
                <p:nvPr>
                  <p:custDataLst>
                    <p:tags r:id="rId217"/>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539" name="Line 464"/>
                <p:cNvSpPr>
                  <a:spLocks noChangeShapeType="1"/>
                </p:cNvSpPr>
                <p:nvPr>
                  <p:custDataLst>
                    <p:tags r:id="rId218"/>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540" name="Line 465"/>
                <p:cNvSpPr>
                  <a:spLocks noChangeShapeType="1"/>
                </p:cNvSpPr>
                <p:nvPr>
                  <p:custDataLst>
                    <p:tags r:id="rId219"/>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541" name="Group 466"/>
            <p:cNvGrpSpPr>
              <a:grpSpLocks/>
            </p:cNvGrpSpPr>
            <p:nvPr>
              <p:custDataLst>
                <p:tags r:id="rId33"/>
              </p:custDataLst>
            </p:nvPr>
          </p:nvGrpSpPr>
          <p:grpSpPr bwMode="auto">
            <a:xfrm>
              <a:off x="7119257" y="4315691"/>
              <a:ext cx="261257" cy="193964"/>
              <a:chOff x="4272" y="2400"/>
              <a:chExt cx="192" cy="192"/>
            </a:xfrm>
          </p:grpSpPr>
          <p:sp>
            <p:nvSpPr>
              <p:cNvPr id="542" name="Rectangle 467"/>
              <p:cNvSpPr>
                <a:spLocks noChangeArrowheads="1"/>
              </p:cNvSpPr>
              <p:nvPr>
                <p:custDataLst>
                  <p:tags r:id="rId202"/>
                </p:custDataLst>
              </p:nvPr>
            </p:nvSpPr>
            <p:spPr bwMode="auto">
              <a:xfrm>
                <a:off x="4272" y="2400"/>
                <a:ext cx="192" cy="192"/>
              </a:xfrm>
              <a:prstGeom prst="rect">
                <a:avLst/>
              </a:prstGeom>
              <a:noFill/>
              <a:ln w="9525">
                <a:solidFill>
                  <a:schemeClr val="tx1"/>
                </a:solidFill>
                <a:miter lim="800000"/>
                <a:headEnd/>
                <a:tailEnd/>
              </a:ln>
              <a:effectLst/>
            </p:spPr>
            <p:txBody>
              <a:bodyPr wrap="none" anchor="ctr"/>
              <a:lstStyle/>
              <a:p>
                <a:r>
                  <a:rPr lang="en-US" sz="2000">
                    <a:solidFill>
                      <a:schemeClr val="tx1"/>
                    </a:solidFill>
                  </a:rPr>
                  <a:t> </a:t>
                </a:r>
              </a:p>
            </p:txBody>
          </p:sp>
          <p:grpSp>
            <p:nvGrpSpPr>
              <p:cNvPr id="543" name="Group 468"/>
              <p:cNvGrpSpPr>
                <a:grpSpLocks/>
              </p:cNvGrpSpPr>
              <p:nvPr/>
            </p:nvGrpSpPr>
            <p:grpSpPr bwMode="auto">
              <a:xfrm>
                <a:off x="4272" y="2400"/>
                <a:ext cx="192" cy="192"/>
                <a:chOff x="4414" y="2400"/>
                <a:chExt cx="192" cy="192"/>
              </a:xfrm>
            </p:grpSpPr>
            <p:sp>
              <p:nvSpPr>
                <p:cNvPr id="544" name="Line 469"/>
                <p:cNvSpPr>
                  <a:spLocks noChangeShapeType="1"/>
                </p:cNvSpPr>
                <p:nvPr>
                  <p:custDataLst>
                    <p:tags r:id="rId203"/>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545" name="Line 470"/>
                <p:cNvSpPr>
                  <a:spLocks noChangeShapeType="1"/>
                </p:cNvSpPr>
                <p:nvPr>
                  <p:custDataLst>
                    <p:tags r:id="rId204"/>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546" name="Line 471"/>
                <p:cNvSpPr>
                  <a:spLocks noChangeShapeType="1"/>
                </p:cNvSpPr>
                <p:nvPr>
                  <p:custDataLst>
                    <p:tags r:id="rId205"/>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547" name="Line 472"/>
                <p:cNvSpPr>
                  <a:spLocks noChangeShapeType="1"/>
                </p:cNvSpPr>
                <p:nvPr>
                  <p:custDataLst>
                    <p:tags r:id="rId206"/>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548" name="Line 473"/>
                <p:cNvSpPr>
                  <a:spLocks noChangeShapeType="1"/>
                </p:cNvSpPr>
                <p:nvPr>
                  <p:custDataLst>
                    <p:tags r:id="rId207"/>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549" name="Line 474"/>
                <p:cNvSpPr>
                  <a:spLocks noChangeShapeType="1"/>
                </p:cNvSpPr>
                <p:nvPr>
                  <p:custDataLst>
                    <p:tags r:id="rId208"/>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550" name="Line 475"/>
                <p:cNvSpPr>
                  <a:spLocks noChangeShapeType="1"/>
                </p:cNvSpPr>
                <p:nvPr>
                  <p:custDataLst>
                    <p:tags r:id="rId209"/>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551" name="Line 476"/>
                <p:cNvSpPr>
                  <a:spLocks noChangeShapeType="1"/>
                </p:cNvSpPr>
                <p:nvPr>
                  <p:custDataLst>
                    <p:tags r:id="rId210"/>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552" name="Group 477"/>
            <p:cNvGrpSpPr>
              <a:grpSpLocks/>
            </p:cNvGrpSpPr>
            <p:nvPr>
              <p:custDataLst>
                <p:tags r:id="rId34"/>
              </p:custDataLst>
            </p:nvPr>
          </p:nvGrpSpPr>
          <p:grpSpPr bwMode="auto">
            <a:xfrm>
              <a:off x="7445829" y="4315691"/>
              <a:ext cx="261257" cy="193964"/>
              <a:chOff x="4272" y="2400"/>
              <a:chExt cx="192" cy="192"/>
            </a:xfrm>
          </p:grpSpPr>
          <p:sp>
            <p:nvSpPr>
              <p:cNvPr id="553" name="Rectangle 478"/>
              <p:cNvSpPr>
                <a:spLocks noChangeArrowheads="1"/>
              </p:cNvSpPr>
              <p:nvPr>
                <p:custDataLst>
                  <p:tags r:id="rId193"/>
                </p:custDataLst>
              </p:nvPr>
            </p:nvSpPr>
            <p:spPr bwMode="auto">
              <a:xfrm>
                <a:off x="4272" y="2400"/>
                <a:ext cx="192" cy="192"/>
              </a:xfrm>
              <a:prstGeom prst="rect">
                <a:avLst/>
              </a:prstGeom>
              <a:noFill/>
              <a:ln w="9525">
                <a:solidFill>
                  <a:schemeClr val="tx1"/>
                </a:solidFill>
                <a:miter lim="800000"/>
                <a:headEnd/>
                <a:tailEnd/>
              </a:ln>
              <a:effectLst/>
            </p:spPr>
            <p:txBody>
              <a:bodyPr wrap="none" anchor="ctr"/>
              <a:lstStyle/>
              <a:p>
                <a:r>
                  <a:rPr lang="en-US" sz="2000">
                    <a:solidFill>
                      <a:schemeClr val="tx1"/>
                    </a:solidFill>
                  </a:rPr>
                  <a:t> </a:t>
                </a:r>
              </a:p>
            </p:txBody>
          </p:sp>
          <p:grpSp>
            <p:nvGrpSpPr>
              <p:cNvPr id="554" name="Group 479"/>
              <p:cNvGrpSpPr>
                <a:grpSpLocks/>
              </p:cNvGrpSpPr>
              <p:nvPr/>
            </p:nvGrpSpPr>
            <p:grpSpPr bwMode="auto">
              <a:xfrm>
                <a:off x="4272" y="2400"/>
                <a:ext cx="192" cy="192"/>
                <a:chOff x="4414" y="2400"/>
                <a:chExt cx="192" cy="192"/>
              </a:xfrm>
            </p:grpSpPr>
            <p:sp>
              <p:nvSpPr>
                <p:cNvPr id="555" name="Line 480"/>
                <p:cNvSpPr>
                  <a:spLocks noChangeShapeType="1"/>
                </p:cNvSpPr>
                <p:nvPr>
                  <p:custDataLst>
                    <p:tags r:id="rId194"/>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556" name="Line 481"/>
                <p:cNvSpPr>
                  <a:spLocks noChangeShapeType="1"/>
                </p:cNvSpPr>
                <p:nvPr>
                  <p:custDataLst>
                    <p:tags r:id="rId195"/>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557" name="Line 482"/>
                <p:cNvSpPr>
                  <a:spLocks noChangeShapeType="1"/>
                </p:cNvSpPr>
                <p:nvPr>
                  <p:custDataLst>
                    <p:tags r:id="rId196"/>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558" name="Line 483"/>
                <p:cNvSpPr>
                  <a:spLocks noChangeShapeType="1"/>
                </p:cNvSpPr>
                <p:nvPr>
                  <p:custDataLst>
                    <p:tags r:id="rId197"/>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559" name="Line 484"/>
                <p:cNvSpPr>
                  <a:spLocks noChangeShapeType="1"/>
                </p:cNvSpPr>
                <p:nvPr>
                  <p:custDataLst>
                    <p:tags r:id="rId198"/>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560" name="Line 485"/>
                <p:cNvSpPr>
                  <a:spLocks noChangeShapeType="1"/>
                </p:cNvSpPr>
                <p:nvPr>
                  <p:custDataLst>
                    <p:tags r:id="rId199"/>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561" name="Line 486"/>
                <p:cNvSpPr>
                  <a:spLocks noChangeShapeType="1"/>
                </p:cNvSpPr>
                <p:nvPr>
                  <p:custDataLst>
                    <p:tags r:id="rId200"/>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562" name="Line 487"/>
                <p:cNvSpPr>
                  <a:spLocks noChangeShapeType="1"/>
                </p:cNvSpPr>
                <p:nvPr>
                  <p:custDataLst>
                    <p:tags r:id="rId201"/>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cxnSp>
          <p:nvCxnSpPr>
            <p:cNvPr id="563" name="AutoShape 488"/>
            <p:cNvCxnSpPr>
              <a:cxnSpLocks noChangeShapeType="1"/>
              <a:stCxn id="577" idx="2"/>
            </p:cNvCxnSpPr>
            <p:nvPr>
              <p:custDataLst>
                <p:tags r:id="rId35"/>
              </p:custDataLst>
            </p:nvPr>
          </p:nvCxnSpPr>
          <p:spPr bwMode="auto">
            <a:xfrm flipH="1">
              <a:off x="3004457" y="3927764"/>
              <a:ext cx="1534886" cy="387927"/>
            </a:xfrm>
            <a:prstGeom prst="straightConnector1">
              <a:avLst/>
            </a:prstGeom>
            <a:noFill/>
            <a:ln w="9525">
              <a:solidFill>
                <a:schemeClr val="tx1"/>
              </a:solidFill>
              <a:round/>
              <a:headEnd/>
              <a:tailEnd type="triangle" w="med" len="med"/>
            </a:ln>
            <a:effectLst/>
          </p:spPr>
        </p:cxnSp>
        <p:cxnSp>
          <p:nvCxnSpPr>
            <p:cNvPr id="564" name="AutoShape 489"/>
            <p:cNvCxnSpPr>
              <a:cxnSpLocks noChangeShapeType="1"/>
              <a:stCxn id="575" idx="2"/>
            </p:cNvCxnSpPr>
            <p:nvPr>
              <p:custDataLst>
                <p:tags r:id="rId36"/>
              </p:custDataLst>
            </p:nvPr>
          </p:nvCxnSpPr>
          <p:spPr bwMode="auto">
            <a:xfrm flipH="1">
              <a:off x="4767943" y="3927764"/>
              <a:ext cx="97971" cy="387927"/>
            </a:xfrm>
            <a:prstGeom prst="straightConnector1">
              <a:avLst/>
            </a:prstGeom>
            <a:noFill/>
            <a:ln w="9525">
              <a:solidFill>
                <a:schemeClr val="tx1"/>
              </a:solidFill>
              <a:round/>
              <a:headEnd/>
              <a:tailEnd type="triangle" w="med" len="med"/>
            </a:ln>
            <a:effectLst/>
          </p:spPr>
        </p:cxnSp>
        <p:cxnSp>
          <p:nvCxnSpPr>
            <p:cNvPr id="565" name="AutoShape 490"/>
            <p:cNvCxnSpPr>
              <a:cxnSpLocks noChangeShapeType="1"/>
              <a:stCxn id="574" idx="2"/>
            </p:cNvCxnSpPr>
            <p:nvPr>
              <p:custDataLst>
                <p:tags r:id="rId37"/>
              </p:custDataLst>
            </p:nvPr>
          </p:nvCxnSpPr>
          <p:spPr bwMode="auto">
            <a:xfrm>
              <a:off x="5192486" y="3927764"/>
              <a:ext cx="2057400" cy="387927"/>
            </a:xfrm>
            <a:prstGeom prst="straightConnector1">
              <a:avLst/>
            </a:prstGeom>
            <a:noFill/>
            <a:ln w="9525">
              <a:solidFill>
                <a:schemeClr val="tx1"/>
              </a:solidFill>
              <a:round/>
              <a:headEnd/>
              <a:tailEnd type="triangle" w="med" len="med"/>
            </a:ln>
            <a:effectLst/>
          </p:spPr>
        </p:cxnSp>
        <p:cxnSp>
          <p:nvCxnSpPr>
            <p:cNvPr id="566" name="AutoShape 491"/>
            <p:cNvCxnSpPr>
              <a:cxnSpLocks noChangeShapeType="1"/>
              <a:stCxn id="589" idx="2"/>
            </p:cNvCxnSpPr>
            <p:nvPr>
              <p:custDataLst>
                <p:tags r:id="rId38"/>
              </p:custDataLst>
            </p:nvPr>
          </p:nvCxnSpPr>
          <p:spPr bwMode="auto">
            <a:xfrm flipH="1">
              <a:off x="1992086" y="4509655"/>
              <a:ext cx="522514" cy="387927"/>
            </a:xfrm>
            <a:prstGeom prst="straightConnector1">
              <a:avLst/>
            </a:prstGeom>
            <a:noFill/>
            <a:ln w="9525">
              <a:solidFill>
                <a:schemeClr val="tx1"/>
              </a:solidFill>
              <a:round/>
              <a:headEnd/>
              <a:tailEnd type="triangle" w="med" len="med"/>
            </a:ln>
            <a:effectLst/>
          </p:spPr>
        </p:cxnSp>
        <p:cxnSp>
          <p:nvCxnSpPr>
            <p:cNvPr id="567" name="AutoShape 492"/>
            <p:cNvCxnSpPr>
              <a:cxnSpLocks noChangeShapeType="1"/>
              <a:stCxn id="587" idx="2"/>
            </p:cNvCxnSpPr>
            <p:nvPr>
              <p:custDataLst>
                <p:tags r:id="rId39"/>
              </p:custDataLst>
            </p:nvPr>
          </p:nvCxnSpPr>
          <p:spPr bwMode="auto">
            <a:xfrm flipH="1">
              <a:off x="2743200" y="4509655"/>
              <a:ext cx="97971" cy="387927"/>
            </a:xfrm>
            <a:prstGeom prst="straightConnector1">
              <a:avLst/>
            </a:prstGeom>
            <a:noFill/>
            <a:ln w="9525">
              <a:solidFill>
                <a:schemeClr val="tx1"/>
              </a:solidFill>
              <a:round/>
              <a:headEnd/>
              <a:tailEnd type="triangle" w="med" len="med"/>
            </a:ln>
            <a:effectLst/>
          </p:spPr>
        </p:cxnSp>
        <p:cxnSp>
          <p:nvCxnSpPr>
            <p:cNvPr id="568" name="AutoShape 493"/>
            <p:cNvCxnSpPr>
              <a:cxnSpLocks noChangeShapeType="1"/>
              <a:stCxn id="588" idx="2"/>
            </p:cNvCxnSpPr>
            <p:nvPr>
              <p:custDataLst>
                <p:tags r:id="rId40"/>
              </p:custDataLst>
            </p:nvPr>
          </p:nvCxnSpPr>
          <p:spPr bwMode="auto">
            <a:xfrm flipH="1">
              <a:off x="3984171" y="4509655"/>
              <a:ext cx="293914" cy="387927"/>
            </a:xfrm>
            <a:prstGeom prst="straightConnector1">
              <a:avLst/>
            </a:prstGeom>
            <a:noFill/>
            <a:ln w="9525">
              <a:solidFill>
                <a:schemeClr val="tx1"/>
              </a:solidFill>
              <a:round/>
              <a:headEnd/>
              <a:tailEnd type="triangle" w="med" len="med"/>
            </a:ln>
            <a:effectLst/>
          </p:spPr>
        </p:cxnSp>
        <p:cxnSp>
          <p:nvCxnSpPr>
            <p:cNvPr id="569" name="AutoShape 494"/>
            <p:cNvCxnSpPr>
              <a:cxnSpLocks noChangeShapeType="1"/>
              <a:stCxn id="585" idx="2"/>
            </p:cNvCxnSpPr>
            <p:nvPr>
              <p:custDataLst>
                <p:tags r:id="rId41"/>
              </p:custDataLst>
            </p:nvPr>
          </p:nvCxnSpPr>
          <p:spPr bwMode="auto">
            <a:xfrm flipH="1">
              <a:off x="4506686" y="4509655"/>
              <a:ext cx="97971" cy="387927"/>
            </a:xfrm>
            <a:prstGeom prst="straightConnector1">
              <a:avLst/>
            </a:prstGeom>
            <a:noFill/>
            <a:ln w="9525">
              <a:solidFill>
                <a:schemeClr val="tx1"/>
              </a:solidFill>
              <a:round/>
              <a:headEnd/>
              <a:tailEnd type="triangle" w="med" len="med"/>
            </a:ln>
            <a:effectLst/>
          </p:spPr>
        </p:cxnSp>
        <p:cxnSp>
          <p:nvCxnSpPr>
            <p:cNvPr id="570" name="AutoShape 495"/>
            <p:cNvCxnSpPr>
              <a:cxnSpLocks noChangeShapeType="1"/>
              <a:stCxn id="584" idx="2"/>
            </p:cNvCxnSpPr>
            <p:nvPr>
              <p:custDataLst>
                <p:tags r:id="rId42"/>
              </p:custDataLst>
            </p:nvPr>
          </p:nvCxnSpPr>
          <p:spPr bwMode="auto">
            <a:xfrm>
              <a:off x="4931229" y="4509655"/>
              <a:ext cx="97971" cy="387927"/>
            </a:xfrm>
            <a:prstGeom prst="straightConnector1">
              <a:avLst/>
            </a:prstGeom>
            <a:noFill/>
            <a:ln w="9525">
              <a:solidFill>
                <a:schemeClr val="tx1"/>
              </a:solidFill>
              <a:round/>
              <a:headEnd/>
              <a:tailEnd type="triangle" w="med" len="med"/>
            </a:ln>
            <a:effectLst/>
          </p:spPr>
        </p:cxnSp>
        <p:cxnSp>
          <p:nvCxnSpPr>
            <p:cNvPr id="571" name="AutoShape 496"/>
            <p:cNvCxnSpPr>
              <a:cxnSpLocks noChangeShapeType="1"/>
              <a:stCxn id="583" idx="2"/>
            </p:cNvCxnSpPr>
            <p:nvPr>
              <p:custDataLst>
                <p:tags r:id="rId43"/>
              </p:custDataLst>
            </p:nvPr>
          </p:nvCxnSpPr>
          <p:spPr bwMode="auto">
            <a:xfrm>
              <a:off x="5257800" y="4509655"/>
              <a:ext cx="293914" cy="387927"/>
            </a:xfrm>
            <a:prstGeom prst="straightConnector1">
              <a:avLst/>
            </a:prstGeom>
            <a:noFill/>
            <a:ln w="9525">
              <a:solidFill>
                <a:schemeClr val="tx1"/>
              </a:solidFill>
              <a:round/>
              <a:headEnd/>
              <a:tailEnd type="triangle" w="med" len="med"/>
            </a:ln>
            <a:effectLst/>
          </p:spPr>
        </p:cxnSp>
        <p:cxnSp>
          <p:nvCxnSpPr>
            <p:cNvPr id="572" name="AutoShape 497"/>
            <p:cNvCxnSpPr>
              <a:cxnSpLocks noChangeShapeType="1"/>
              <a:stCxn id="581" idx="2"/>
            </p:cNvCxnSpPr>
            <p:nvPr>
              <p:custDataLst>
                <p:tags r:id="rId44"/>
              </p:custDataLst>
            </p:nvPr>
          </p:nvCxnSpPr>
          <p:spPr bwMode="auto">
            <a:xfrm flipH="1">
              <a:off x="6531429" y="4509655"/>
              <a:ext cx="228600" cy="387927"/>
            </a:xfrm>
            <a:prstGeom prst="straightConnector1">
              <a:avLst/>
            </a:prstGeom>
            <a:noFill/>
            <a:ln w="9525">
              <a:solidFill>
                <a:schemeClr val="tx1"/>
              </a:solidFill>
              <a:round/>
              <a:headEnd/>
              <a:tailEnd type="triangle" w="med" len="med"/>
            </a:ln>
            <a:effectLst/>
          </p:spPr>
        </p:cxnSp>
        <p:cxnSp>
          <p:nvCxnSpPr>
            <p:cNvPr id="573" name="AutoShape 498"/>
            <p:cNvCxnSpPr>
              <a:cxnSpLocks noChangeShapeType="1"/>
              <a:stCxn id="580" idx="2"/>
            </p:cNvCxnSpPr>
            <p:nvPr>
              <p:custDataLst>
                <p:tags r:id="rId45"/>
              </p:custDataLst>
            </p:nvPr>
          </p:nvCxnSpPr>
          <p:spPr bwMode="auto">
            <a:xfrm flipH="1">
              <a:off x="7053943" y="4509655"/>
              <a:ext cx="32657" cy="387927"/>
            </a:xfrm>
            <a:prstGeom prst="straightConnector1">
              <a:avLst/>
            </a:prstGeom>
            <a:noFill/>
            <a:ln w="9525">
              <a:solidFill>
                <a:schemeClr val="tx1"/>
              </a:solidFill>
              <a:round/>
              <a:headEnd/>
              <a:tailEnd type="triangle" w="med" len="med"/>
            </a:ln>
            <a:effectLst/>
          </p:spPr>
        </p:cxnSp>
        <p:sp>
          <p:nvSpPr>
            <p:cNvPr id="574" name="Rectangle 504"/>
            <p:cNvSpPr>
              <a:spLocks noChangeArrowheads="1"/>
            </p:cNvSpPr>
            <p:nvPr>
              <p:custDataLst>
                <p:tags r:id="rId46"/>
              </p:custDataLst>
            </p:nvPr>
          </p:nvSpPr>
          <p:spPr bwMode="auto">
            <a:xfrm>
              <a:off x="5159829" y="3733800"/>
              <a:ext cx="65314" cy="193964"/>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575" name="Rectangle 514"/>
            <p:cNvSpPr>
              <a:spLocks noChangeArrowheads="1"/>
            </p:cNvSpPr>
            <p:nvPr>
              <p:custDataLst>
                <p:tags r:id="rId47"/>
              </p:custDataLst>
            </p:nvPr>
          </p:nvSpPr>
          <p:spPr bwMode="auto">
            <a:xfrm>
              <a:off x="4833257" y="3733800"/>
              <a:ext cx="65314" cy="193964"/>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576" name="Rectangle 515"/>
            <p:cNvSpPr>
              <a:spLocks noChangeArrowheads="1"/>
            </p:cNvSpPr>
            <p:nvPr>
              <p:custDataLst>
                <p:tags r:id="rId48"/>
              </p:custDataLst>
            </p:nvPr>
          </p:nvSpPr>
          <p:spPr bwMode="auto">
            <a:xfrm>
              <a:off x="5486400" y="3733800"/>
              <a:ext cx="65314" cy="193964"/>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577" name="Rectangle 516"/>
            <p:cNvSpPr>
              <a:spLocks noChangeArrowheads="1"/>
            </p:cNvSpPr>
            <p:nvPr>
              <p:custDataLst>
                <p:tags r:id="rId49"/>
              </p:custDataLst>
            </p:nvPr>
          </p:nvSpPr>
          <p:spPr bwMode="auto">
            <a:xfrm>
              <a:off x="4506686" y="3733800"/>
              <a:ext cx="65314" cy="193964"/>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578" name="Rectangle 517"/>
            <p:cNvSpPr>
              <a:spLocks noChangeArrowheads="1"/>
            </p:cNvSpPr>
            <p:nvPr>
              <p:custDataLst>
                <p:tags r:id="rId50"/>
              </p:custDataLst>
            </p:nvPr>
          </p:nvSpPr>
          <p:spPr bwMode="auto">
            <a:xfrm>
              <a:off x="7707086" y="4315691"/>
              <a:ext cx="65314" cy="193964"/>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579" name="Rectangle 518"/>
            <p:cNvSpPr>
              <a:spLocks noChangeArrowheads="1"/>
            </p:cNvSpPr>
            <p:nvPr>
              <p:custDataLst>
                <p:tags r:id="rId51"/>
              </p:custDataLst>
            </p:nvPr>
          </p:nvSpPr>
          <p:spPr bwMode="auto">
            <a:xfrm>
              <a:off x="7380514" y="4315691"/>
              <a:ext cx="65314" cy="193964"/>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580" name="Rectangle 519"/>
            <p:cNvSpPr>
              <a:spLocks noChangeArrowheads="1"/>
            </p:cNvSpPr>
            <p:nvPr>
              <p:custDataLst>
                <p:tags r:id="rId52"/>
              </p:custDataLst>
            </p:nvPr>
          </p:nvSpPr>
          <p:spPr bwMode="auto">
            <a:xfrm>
              <a:off x="7053943" y="4315691"/>
              <a:ext cx="65314" cy="193964"/>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581" name="Rectangle 520"/>
            <p:cNvSpPr>
              <a:spLocks noChangeArrowheads="1"/>
            </p:cNvSpPr>
            <p:nvPr>
              <p:custDataLst>
                <p:tags r:id="rId53"/>
              </p:custDataLst>
            </p:nvPr>
          </p:nvSpPr>
          <p:spPr bwMode="auto">
            <a:xfrm>
              <a:off x="6727371" y="4315691"/>
              <a:ext cx="65314" cy="193964"/>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582" name="Rectangle 521"/>
            <p:cNvSpPr>
              <a:spLocks noChangeArrowheads="1"/>
            </p:cNvSpPr>
            <p:nvPr>
              <p:custDataLst>
                <p:tags r:id="rId54"/>
              </p:custDataLst>
            </p:nvPr>
          </p:nvSpPr>
          <p:spPr bwMode="auto">
            <a:xfrm>
              <a:off x="3461657" y="4315691"/>
              <a:ext cx="65314" cy="193964"/>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583" name="Rectangle 522"/>
            <p:cNvSpPr>
              <a:spLocks noChangeArrowheads="1"/>
            </p:cNvSpPr>
            <p:nvPr>
              <p:custDataLst>
                <p:tags r:id="rId55"/>
              </p:custDataLst>
            </p:nvPr>
          </p:nvSpPr>
          <p:spPr bwMode="auto">
            <a:xfrm>
              <a:off x="5225143" y="4315691"/>
              <a:ext cx="65314" cy="193964"/>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584" name="Rectangle 523"/>
            <p:cNvSpPr>
              <a:spLocks noChangeArrowheads="1"/>
            </p:cNvSpPr>
            <p:nvPr>
              <p:custDataLst>
                <p:tags r:id="rId56"/>
              </p:custDataLst>
            </p:nvPr>
          </p:nvSpPr>
          <p:spPr bwMode="auto">
            <a:xfrm>
              <a:off x="4898571" y="4315691"/>
              <a:ext cx="65314" cy="193964"/>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585" name="Rectangle 524"/>
            <p:cNvSpPr>
              <a:spLocks noChangeArrowheads="1"/>
            </p:cNvSpPr>
            <p:nvPr>
              <p:custDataLst>
                <p:tags r:id="rId57"/>
              </p:custDataLst>
            </p:nvPr>
          </p:nvSpPr>
          <p:spPr bwMode="auto">
            <a:xfrm>
              <a:off x="4572000" y="4315691"/>
              <a:ext cx="65314" cy="193964"/>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586" name="Rectangle 525"/>
            <p:cNvSpPr>
              <a:spLocks noChangeArrowheads="1"/>
            </p:cNvSpPr>
            <p:nvPr>
              <p:custDataLst>
                <p:tags r:id="rId58"/>
              </p:custDataLst>
            </p:nvPr>
          </p:nvSpPr>
          <p:spPr bwMode="auto">
            <a:xfrm>
              <a:off x="3135086" y="4315691"/>
              <a:ext cx="65314" cy="193964"/>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587" name="Rectangle 526"/>
            <p:cNvSpPr>
              <a:spLocks noChangeArrowheads="1"/>
            </p:cNvSpPr>
            <p:nvPr>
              <p:custDataLst>
                <p:tags r:id="rId59"/>
              </p:custDataLst>
            </p:nvPr>
          </p:nvSpPr>
          <p:spPr bwMode="auto">
            <a:xfrm>
              <a:off x="2808514" y="4315691"/>
              <a:ext cx="65314" cy="193964"/>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588" name="Rectangle 527"/>
            <p:cNvSpPr>
              <a:spLocks noChangeArrowheads="1"/>
            </p:cNvSpPr>
            <p:nvPr>
              <p:custDataLst>
                <p:tags r:id="rId60"/>
              </p:custDataLst>
            </p:nvPr>
          </p:nvSpPr>
          <p:spPr bwMode="auto">
            <a:xfrm>
              <a:off x="4245429" y="4315691"/>
              <a:ext cx="65314" cy="193964"/>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589" name="Rectangle 528"/>
            <p:cNvSpPr>
              <a:spLocks noChangeArrowheads="1"/>
            </p:cNvSpPr>
            <p:nvPr>
              <p:custDataLst>
                <p:tags r:id="rId61"/>
              </p:custDataLst>
            </p:nvPr>
          </p:nvSpPr>
          <p:spPr bwMode="auto">
            <a:xfrm>
              <a:off x="2481943" y="4315691"/>
              <a:ext cx="65314" cy="193964"/>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grpSp>
          <p:nvGrpSpPr>
            <p:cNvPr id="590" name="Group 564"/>
            <p:cNvGrpSpPr>
              <a:grpSpLocks/>
            </p:cNvGrpSpPr>
            <p:nvPr>
              <p:custDataLst>
                <p:tags r:id="rId62"/>
              </p:custDataLst>
            </p:nvPr>
          </p:nvGrpSpPr>
          <p:grpSpPr bwMode="auto">
            <a:xfrm>
              <a:off x="3853543" y="5673436"/>
              <a:ext cx="391886" cy="193964"/>
              <a:chOff x="4272" y="2400"/>
              <a:chExt cx="192" cy="192"/>
            </a:xfrm>
          </p:grpSpPr>
          <p:sp>
            <p:nvSpPr>
              <p:cNvPr id="591" name="Rectangle 565"/>
              <p:cNvSpPr>
                <a:spLocks noChangeArrowheads="1"/>
              </p:cNvSpPr>
              <p:nvPr>
                <p:custDataLst>
                  <p:tags r:id="rId184"/>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smtClean="0">
                    <a:solidFill>
                      <a:srgbClr val="339933"/>
                    </a:solidFill>
                  </a:rPr>
                  <a:t>19 </a:t>
                </a:r>
                <a:endParaRPr lang="en-US" sz="2000" b="1" dirty="0">
                  <a:solidFill>
                    <a:srgbClr val="339933"/>
                  </a:solidFill>
                </a:endParaRPr>
              </a:p>
            </p:txBody>
          </p:sp>
          <p:grpSp>
            <p:nvGrpSpPr>
              <p:cNvPr id="592" name="Group 566"/>
              <p:cNvGrpSpPr>
                <a:grpSpLocks/>
              </p:cNvGrpSpPr>
              <p:nvPr/>
            </p:nvGrpSpPr>
            <p:grpSpPr bwMode="auto">
              <a:xfrm>
                <a:off x="4272" y="2400"/>
                <a:ext cx="192" cy="192"/>
                <a:chOff x="4414" y="2400"/>
                <a:chExt cx="192" cy="192"/>
              </a:xfrm>
            </p:grpSpPr>
            <p:sp>
              <p:nvSpPr>
                <p:cNvPr id="593" name="Line 567"/>
                <p:cNvSpPr>
                  <a:spLocks noChangeShapeType="1"/>
                </p:cNvSpPr>
                <p:nvPr>
                  <p:custDataLst>
                    <p:tags r:id="rId185"/>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94" name="Line 568"/>
                <p:cNvSpPr>
                  <a:spLocks noChangeShapeType="1"/>
                </p:cNvSpPr>
                <p:nvPr>
                  <p:custDataLst>
                    <p:tags r:id="rId186"/>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95" name="Line 569"/>
                <p:cNvSpPr>
                  <a:spLocks noChangeShapeType="1"/>
                </p:cNvSpPr>
                <p:nvPr>
                  <p:custDataLst>
                    <p:tags r:id="rId187"/>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96" name="Line 570"/>
                <p:cNvSpPr>
                  <a:spLocks noChangeShapeType="1"/>
                </p:cNvSpPr>
                <p:nvPr>
                  <p:custDataLst>
                    <p:tags r:id="rId188"/>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97" name="Line 571"/>
                <p:cNvSpPr>
                  <a:spLocks noChangeShapeType="1"/>
                </p:cNvSpPr>
                <p:nvPr>
                  <p:custDataLst>
                    <p:tags r:id="rId189"/>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98" name="Line 572"/>
                <p:cNvSpPr>
                  <a:spLocks noChangeShapeType="1"/>
                </p:cNvSpPr>
                <p:nvPr>
                  <p:custDataLst>
                    <p:tags r:id="rId190"/>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99" name="Line 573"/>
                <p:cNvSpPr>
                  <a:spLocks noChangeShapeType="1"/>
                </p:cNvSpPr>
                <p:nvPr>
                  <p:custDataLst>
                    <p:tags r:id="rId191"/>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600" name="Line 574"/>
                <p:cNvSpPr>
                  <a:spLocks noChangeShapeType="1"/>
                </p:cNvSpPr>
                <p:nvPr>
                  <p:custDataLst>
                    <p:tags r:id="rId192"/>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601" name="Group 575"/>
            <p:cNvGrpSpPr>
              <a:grpSpLocks/>
            </p:cNvGrpSpPr>
            <p:nvPr>
              <p:custDataLst>
                <p:tags r:id="rId63"/>
              </p:custDataLst>
            </p:nvPr>
          </p:nvGrpSpPr>
          <p:grpSpPr bwMode="auto">
            <a:xfrm>
              <a:off x="4376057" y="5673436"/>
              <a:ext cx="391886" cy="193964"/>
              <a:chOff x="4272" y="2400"/>
              <a:chExt cx="192" cy="192"/>
            </a:xfrm>
          </p:grpSpPr>
          <p:sp>
            <p:nvSpPr>
              <p:cNvPr id="602" name="Rectangle 576"/>
              <p:cNvSpPr>
                <a:spLocks noChangeArrowheads="1"/>
              </p:cNvSpPr>
              <p:nvPr>
                <p:custDataLst>
                  <p:tags r:id="rId175"/>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603" name="Group 577"/>
              <p:cNvGrpSpPr>
                <a:grpSpLocks/>
              </p:cNvGrpSpPr>
              <p:nvPr/>
            </p:nvGrpSpPr>
            <p:grpSpPr bwMode="auto">
              <a:xfrm>
                <a:off x="4272" y="2400"/>
                <a:ext cx="192" cy="192"/>
                <a:chOff x="4414" y="2400"/>
                <a:chExt cx="192" cy="192"/>
              </a:xfrm>
            </p:grpSpPr>
            <p:sp>
              <p:nvSpPr>
                <p:cNvPr id="604" name="Line 578"/>
                <p:cNvSpPr>
                  <a:spLocks noChangeShapeType="1"/>
                </p:cNvSpPr>
                <p:nvPr>
                  <p:custDataLst>
                    <p:tags r:id="rId176"/>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05" name="Line 579"/>
                <p:cNvSpPr>
                  <a:spLocks noChangeShapeType="1"/>
                </p:cNvSpPr>
                <p:nvPr>
                  <p:custDataLst>
                    <p:tags r:id="rId177"/>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06" name="Line 580"/>
                <p:cNvSpPr>
                  <a:spLocks noChangeShapeType="1"/>
                </p:cNvSpPr>
                <p:nvPr>
                  <p:custDataLst>
                    <p:tags r:id="rId178"/>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07" name="Line 581"/>
                <p:cNvSpPr>
                  <a:spLocks noChangeShapeType="1"/>
                </p:cNvSpPr>
                <p:nvPr>
                  <p:custDataLst>
                    <p:tags r:id="rId179"/>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08" name="Line 582"/>
                <p:cNvSpPr>
                  <a:spLocks noChangeShapeType="1"/>
                </p:cNvSpPr>
                <p:nvPr>
                  <p:custDataLst>
                    <p:tags r:id="rId180"/>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09" name="Line 583"/>
                <p:cNvSpPr>
                  <a:spLocks noChangeShapeType="1"/>
                </p:cNvSpPr>
                <p:nvPr>
                  <p:custDataLst>
                    <p:tags r:id="rId181"/>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10" name="Line 584"/>
                <p:cNvSpPr>
                  <a:spLocks noChangeShapeType="1"/>
                </p:cNvSpPr>
                <p:nvPr>
                  <p:custDataLst>
                    <p:tags r:id="rId182"/>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611" name="Line 585"/>
                <p:cNvSpPr>
                  <a:spLocks noChangeShapeType="1"/>
                </p:cNvSpPr>
                <p:nvPr>
                  <p:custDataLst>
                    <p:tags r:id="rId183"/>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612" name="Group 586"/>
            <p:cNvGrpSpPr>
              <a:grpSpLocks/>
            </p:cNvGrpSpPr>
            <p:nvPr>
              <p:custDataLst>
                <p:tags r:id="rId64"/>
              </p:custDataLst>
            </p:nvPr>
          </p:nvGrpSpPr>
          <p:grpSpPr bwMode="auto">
            <a:xfrm>
              <a:off x="4898571" y="5673436"/>
              <a:ext cx="391886" cy="193964"/>
              <a:chOff x="4272" y="2400"/>
              <a:chExt cx="192" cy="192"/>
            </a:xfrm>
          </p:grpSpPr>
          <p:sp>
            <p:nvSpPr>
              <p:cNvPr id="613" name="Rectangle 587"/>
              <p:cNvSpPr>
                <a:spLocks noChangeArrowheads="1"/>
              </p:cNvSpPr>
              <p:nvPr>
                <p:custDataLst>
                  <p:tags r:id="rId166"/>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614" name="Group 588"/>
              <p:cNvGrpSpPr>
                <a:grpSpLocks/>
              </p:cNvGrpSpPr>
              <p:nvPr/>
            </p:nvGrpSpPr>
            <p:grpSpPr bwMode="auto">
              <a:xfrm>
                <a:off x="4272" y="2400"/>
                <a:ext cx="192" cy="192"/>
                <a:chOff x="4414" y="2400"/>
                <a:chExt cx="192" cy="192"/>
              </a:xfrm>
            </p:grpSpPr>
            <p:sp>
              <p:nvSpPr>
                <p:cNvPr id="615" name="Line 589"/>
                <p:cNvSpPr>
                  <a:spLocks noChangeShapeType="1"/>
                </p:cNvSpPr>
                <p:nvPr>
                  <p:custDataLst>
                    <p:tags r:id="rId167"/>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16" name="Line 590"/>
                <p:cNvSpPr>
                  <a:spLocks noChangeShapeType="1"/>
                </p:cNvSpPr>
                <p:nvPr>
                  <p:custDataLst>
                    <p:tags r:id="rId168"/>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17" name="Line 591"/>
                <p:cNvSpPr>
                  <a:spLocks noChangeShapeType="1"/>
                </p:cNvSpPr>
                <p:nvPr>
                  <p:custDataLst>
                    <p:tags r:id="rId169"/>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18" name="Line 592"/>
                <p:cNvSpPr>
                  <a:spLocks noChangeShapeType="1"/>
                </p:cNvSpPr>
                <p:nvPr>
                  <p:custDataLst>
                    <p:tags r:id="rId170"/>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19" name="Line 593"/>
                <p:cNvSpPr>
                  <a:spLocks noChangeShapeType="1"/>
                </p:cNvSpPr>
                <p:nvPr>
                  <p:custDataLst>
                    <p:tags r:id="rId171"/>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20" name="Line 594"/>
                <p:cNvSpPr>
                  <a:spLocks noChangeShapeType="1"/>
                </p:cNvSpPr>
                <p:nvPr>
                  <p:custDataLst>
                    <p:tags r:id="rId172"/>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21" name="Line 595"/>
                <p:cNvSpPr>
                  <a:spLocks noChangeShapeType="1"/>
                </p:cNvSpPr>
                <p:nvPr>
                  <p:custDataLst>
                    <p:tags r:id="rId173"/>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622" name="Line 596"/>
                <p:cNvSpPr>
                  <a:spLocks noChangeShapeType="1"/>
                </p:cNvSpPr>
                <p:nvPr>
                  <p:custDataLst>
                    <p:tags r:id="rId174"/>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623" name="Group 597"/>
            <p:cNvGrpSpPr>
              <a:grpSpLocks/>
            </p:cNvGrpSpPr>
            <p:nvPr>
              <p:custDataLst>
                <p:tags r:id="rId65"/>
              </p:custDataLst>
            </p:nvPr>
          </p:nvGrpSpPr>
          <p:grpSpPr bwMode="auto">
            <a:xfrm>
              <a:off x="5486400" y="5673436"/>
              <a:ext cx="391886" cy="193964"/>
              <a:chOff x="4272" y="2400"/>
              <a:chExt cx="192" cy="192"/>
            </a:xfrm>
          </p:grpSpPr>
          <p:sp>
            <p:nvSpPr>
              <p:cNvPr id="624" name="Rectangle 598"/>
              <p:cNvSpPr>
                <a:spLocks noChangeArrowheads="1"/>
              </p:cNvSpPr>
              <p:nvPr>
                <p:custDataLst>
                  <p:tags r:id="rId157"/>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625" name="Group 599"/>
              <p:cNvGrpSpPr>
                <a:grpSpLocks/>
              </p:cNvGrpSpPr>
              <p:nvPr/>
            </p:nvGrpSpPr>
            <p:grpSpPr bwMode="auto">
              <a:xfrm>
                <a:off x="4272" y="2400"/>
                <a:ext cx="192" cy="192"/>
                <a:chOff x="4414" y="2400"/>
                <a:chExt cx="192" cy="192"/>
              </a:xfrm>
            </p:grpSpPr>
            <p:sp>
              <p:nvSpPr>
                <p:cNvPr id="626" name="Line 600"/>
                <p:cNvSpPr>
                  <a:spLocks noChangeShapeType="1"/>
                </p:cNvSpPr>
                <p:nvPr>
                  <p:custDataLst>
                    <p:tags r:id="rId158"/>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27" name="Line 601"/>
                <p:cNvSpPr>
                  <a:spLocks noChangeShapeType="1"/>
                </p:cNvSpPr>
                <p:nvPr>
                  <p:custDataLst>
                    <p:tags r:id="rId159"/>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28" name="Line 602"/>
                <p:cNvSpPr>
                  <a:spLocks noChangeShapeType="1"/>
                </p:cNvSpPr>
                <p:nvPr>
                  <p:custDataLst>
                    <p:tags r:id="rId160"/>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29" name="Line 603"/>
                <p:cNvSpPr>
                  <a:spLocks noChangeShapeType="1"/>
                </p:cNvSpPr>
                <p:nvPr>
                  <p:custDataLst>
                    <p:tags r:id="rId161"/>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30" name="Line 604"/>
                <p:cNvSpPr>
                  <a:spLocks noChangeShapeType="1"/>
                </p:cNvSpPr>
                <p:nvPr>
                  <p:custDataLst>
                    <p:tags r:id="rId162"/>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31" name="Line 605"/>
                <p:cNvSpPr>
                  <a:spLocks noChangeShapeType="1"/>
                </p:cNvSpPr>
                <p:nvPr>
                  <p:custDataLst>
                    <p:tags r:id="rId163"/>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32" name="Line 606"/>
                <p:cNvSpPr>
                  <a:spLocks noChangeShapeType="1"/>
                </p:cNvSpPr>
                <p:nvPr>
                  <p:custDataLst>
                    <p:tags r:id="rId164"/>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633" name="Line 607"/>
                <p:cNvSpPr>
                  <a:spLocks noChangeShapeType="1"/>
                </p:cNvSpPr>
                <p:nvPr>
                  <p:custDataLst>
                    <p:tags r:id="rId165"/>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634" name="Group 608"/>
            <p:cNvGrpSpPr>
              <a:grpSpLocks/>
            </p:cNvGrpSpPr>
            <p:nvPr>
              <p:custDataLst>
                <p:tags r:id="rId66"/>
              </p:custDataLst>
            </p:nvPr>
          </p:nvGrpSpPr>
          <p:grpSpPr bwMode="auto">
            <a:xfrm>
              <a:off x="6400800" y="5673436"/>
              <a:ext cx="391886" cy="193964"/>
              <a:chOff x="4272" y="2400"/>
              <a:chExt cx="192" cy="192"/>
            </a:xfrm>
          </p:grpSpPr>
          <p:sp>
            <p:nvSpPr>
              <p:cNvPr id="635" name="Rectangle 609"/>
              <p:cNvSpPr>
                <a:spLocks noChangeArrowheads="1"/>
              </p:cNvSpPr>
              <p:nvPr>
                <p:custDataLst>
                  <p:tags r:id="rId148"/>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636" name="Group 610"/>
              <p:cNvGrpSpPr>
                <a:grpSpLocks/>
              </p:cNvGrpSpPr>
              <p:nvPr/>
            </p:nvGrpSpPr>
            <p:grpSpPr bwMode="auto">
              <a:xfrm>
                <a:off x="4272" y="2400"/>
                <a:ext cx="192" cy="192"/>
                <a:chOff x="4414" y="2400"/>
                <a:chExt cx="192" cy="192"/>
              </a:xfrm>
            </p:grpSpPr>
            <p:sp>
              <p:nvSpPr>
                <p:cNvPr id="637" name="Line 611"/>
                <p:cNvSpPr>
                  <a:spLocks noChangeShapeType="1"/>
                </p:cNvSpPr>
                <p:nvPr>
                  <p:custDataLst>
                    <p:tags r:id="rId149"/>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38" name="Line 612"/>
                <p:cNvSpPr>
                  <a:spLocks noChangeShapeType="1"/>
                </p:cNvSpPr>
                <p:nvPr>
                  <p:custDataLst>
                    <p:tags r:id="rId150"/>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39" name="Line 613"/>
                <p:cNvSpPr>
                  <a:spLocks noChangeShapeType="1"/>
                </p:cNvSpPr>
                <p:nvPr>
                  <p:custDataLst>
                    <p:tags r:id="rId151"/>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40" name="Line 614"/>
                <p:cNvSpPr>
                  <a:spLocks noChangeShapeType="1"/>
                </p:cNvSpPr>
                <p:nvPr>
                  <p:custDataLst>
                    <p:tags r:id="rId152"/>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41" name="Line 615"/>
                <p:cNvSpPr>
                  <a:spLocks noChangeShapeType="1"/>
                </p:cNvSpPr>
                <p:nvPr>
                  <p:custDataLst>
                    <p:tags r:id="rId153"/>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42" name="Line 616"/>
                <p:cNvSpPr>
                  <a:spLocks noChangeShapeType="1"/>
                </p:cNvSpPr>
                <p:nvPr>
                  <p:custDataLst>
                    <p:tags r:id="rId154"/>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43" name="Line 617"/>
                <p:cNvSpPr>
                  <a:spLocks noChangeShapeType="1"/>
                </p:cNvSpPr>
                <p:nvPr>
                  <p:custDataLst>
                    <p:tags r:id="rId155"/>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644" name="Line 618"/>
                <p:cNvSpPr>
                  <a:spLocks noChangeShapeType="1"/>
                </p:cNvSpPr>
                <p:nvPr>
                  <p:custDataLst>
                    <p:tags r:id="rId156"/>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645" name="Group 619"/>
            <p:cNvGrpSpPr>
              <a:grpSpLocks/>
            </p:cNvGrpSpPr>
            <p:nvPr>
              <p:custDataLst>
                <p:tags r:id="rId67"/>
              </p:custDataLst>
            </p:nvPr>
          </p:nvGrpSpPr>
          <p:grpSpPr bwMode="auto">
            <a:xfrm>
              <a:off x="6923314" y="5673436"/>
              <a:ext cx="391886" cy="193964"/>
              <a:chOff x="4272" y="2400"/>
              <a:chExt cx="192" cy="192"/>
            </a:xfrm>
          </p:grpSpPr>
          <p:sp>
            <p:nvSpPr>
              <p:cNvPr id="646" name="Rectangle 620"/>
              <p:cNvSpPr>
                <a:spLocks noChangeArrowheads="1"/>
              </p:cNvSpPr>
              <p:nvPr>
                <p:custDataLst>
                  <p:tags r:id="rId139"/>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647" name="Group 621"/>
              <p:cNvGrpSpPr>
                <a:grpSpLocks/>
              </p:cNvGrpSpPr>
              <p:nvPr/>
            </p:nvGrpSpPr>
            <p:grpSpPr bwMode="auto">
              <a:xfrm>
                <a:off x="4272" y="2400"/>
                <a:ext cx="192" cy="192"/>
                <a:chOff x="4414" y="2400"/>
                <a:chExt cx="192" cy="192"/>
              </a:xfrm>
            </p:grpSpPr>
            <p:sp>
              <p:nvSpPr>
                <p:cNvPr id="648" name="Line 622"/>
                <p:cNvSpPr>
                  <a:spLocks noChangeShapeType="1"/>
                </p:cNvSpPr>
                <p:nvPr>
                  <p:custDataLst>
                    <p:tags r:id="rId140"/>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49" name="Line 623"/>
                <p:cNvSpPr>
                  <a:spLocks noChangeShapeType="1"/>
                </p:cNvSpPr>
                <p:nvPr>
                  <p:custDataLst>
                    <p:tags r:id="rId141"/>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50" name="Line 624"/>
                <p:cNvSpPr>
                  <a:spLocks noChangeShapeType="1"/>
                </p:cNvSpPr>
                <p:nvPr>
                  <p:custDataLst>
                    <p:tags r:id="rId142"/>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51" name="Line 625"/>
                <p:cNvSpPr>
                  <a:spLocks noChangeShapeType="1"/>
                </p:cNvSpPr>
                <p:nvPr>
                  <p:custDataLst>
                    <p:tags r:id="rId143"/>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52" name="Line 626"/>
                <p:cNvSpPr>
                  <a:spLocks noChangeShapeType="1"/>
                </p:cNvSpPr>
                <p:nvPr>
                  <p:custDataLst>
                    <p:tags r:id="rId144"/>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53" name="Line 627"/>
                <p:cNvSpPr>
                  <a:spLocks noChangeShapeType="1"/>
                </p:cNvSpPr>
                <p:nvPr>
                  <p:custDataLst>
                    <p:tags r:id="rId145"/>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54" name="Line 628"/>
                <p:cNvSpPr>
                  <a:spLocks noChangeShapeType="1"/>
                </p:cNvSpPr>
                <p:nvPr>
                  <p:custDataLst>
                    <p:tags r:id="rId146"/>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655" name="Line 629"/>
                <p:cNvSpPr>
                  <a:spLocks noChangeShapeType="1"/>
                </p:cNvSpPr>
                <p:nvPr>
                  <p:custDataLst>
                    <p:tags r:id="rId147"/>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656" name="Group 630"/>
            <p:cNvGrpSpPr>
              <a:grpSpLocks/>
            </p:cNvGrpSpPr>
            <p:nvPr>
              <p:custDataLst>
                <p:tags r:id="rId68"/>
              </p:custDataLst>
            </p:nvPr>
          </p:nvGrpSpPr>
          <p:grpSpPr bwMode="auto">
            <a:xfrm>
              <a:off x="2612571" y="5673436"/>
              <a:ext cx="391886" cy="193964"/>
              <a:chOff x="4272" y="2400"/>
              <a:chExt cx="192" cy="192"/>
            </a:xfrm>
          </p:grpSpPr>
          <p:sp>
            <p:nvSpPr>
              <p:cNvPr id="657" name="Rectangle 631"/>
              <p:cNvSpPr>
                <a:spLocks noChangeArrowheads="1"/>
              </p:cNvSpPr>
              <p:nvPr>
                <p:custDataLst>
                  <p:tags r:id="rId130"/>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658" name="Group 632"/>
              <p:cNvGrpSpPr>
                <a:grpSpLocks/>
              </p:cNvGrpSpPr>
              <p:nvPr/>
            </p:nvGrpSpPr>
            <p:grpSpPr bwMode="auto">
              <a:xfrm>
                <a:off x="4272" y="2400"/>
                <a:ext cx="192" cy="192"/>
                <a:chOff x="4414" y="2400"/>
                <a:chExt cx="192" cy="192"/>
              </a:xfrm>
            </p:grpSpPr>
            <p:sp>
              <p:nvSpPr>
                <p:cNvPr id="659" name="Line 633"/>
                <p:cNvSpPr>
                  <a:spLocks noChangeShapeType="1"/>
                </p:cNvSpPr>
                <p:nvPr>
                  <p:custDataLst>
                    <p:tags r:id="rId131"/>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60" name="Line 634"/>
                <p:cNvSpPr>
                  <a:spLocks noChangeShapeType="1"/>
                </p:cNvSpPr>
                <p:nvPr>
                  <p:custDataLst>
                    <p:tags r:id="rId132"/>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61" name="Line 635"/>
                <p:cNvSpPr>
                  <a:spLocks noChangeShapeType="1"/>
                </p:cNvSpPr>
                <p:nvPr>
                  <p:custDataLst>
                    <p:tags r:id="rId133"/>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62" name="Line 636"/>
                <p:cNvSpPr>
                  <a:spLocks noChangeShapeType="1"/>
                </p:cNvSpPr>
                <p:nvPr>
                  <p:custDataLst>
                    <p:tags r:id="rId134"/>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63" name="Line 637"/>
                <p:cNvSpPr>
                  <a:spLocks noChangeShapeType="1"/>
                </p:cNvSpPr>
                <p:nvPr>
                  <p:custDataLst>
                    <p:tags r:id="rId135"/>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64" name="Line 638"/>
                <p:cNvSpPr>
                  <a:spLocks noChangeShapeType="1"/>
                </p:cNvSpPr>
                <p:nvPr>
                  <p:custDataLst>
                    <p:tags r:id="rId136"/>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65" name="Line 639"/>
                <p:cNvSpPr>
                  <a:spLocks noChangeShapeType="1"/>
                </p:cNvSpPr>
                <p:nvPr>
                  <p:custDataLst>
                    <p:tags r:id="rId137"/>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666" name="Line 640"/>
                <p:cNvSpPr>
                  <a:spLocks noChangeShapeType="1"/>
                </p:cNvSpPr>
                <p:nvPr>
                  <p:custDataLst>
                    <p:tags r:id="rId138"/>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667" name="Group 641"/>
            <p:cNvGrpSpPr>
              <a:grpSpLocks/>
            </p:cNvGrpSpPr>
            <p:nvPr>
              <p:custDataLst>
                <p:tags r:id="rId69"/>
              </p:custDataLst>
            </p:nvPr>
          </p:nvGrpSpPr>
          <p:grpSpPr bwMode="auto">
            <a:xfrm>
              <a:off x="4376057" y="5285509"/>
              <a:ext cx="391886" cy="193964"/>
              <a:chOff x="4272" y="2400"/>
              <a:chExt cx="192" cy="192"/>
            </a:xfrm>
          </p:grpSpPr>
          <p:sp>
            <p:nvSpPr>
              <p:cNvPr id="668" name="Rectangle 642"/>
              <p:cNvSpPr>
                <a:spLocks noChangeArrowheads="1"/>
              </p:cNvSpPr>
              <p:nvPr>
                <p:custDataLst>
                  <p:tags r:id="rId121"/>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24</a:t>
                </a:r>
              </a:p>
            </p:txBody>
          </p:sp>
          <p:grpSp>
            <p:nvGrpSpPr>
              <p:cNvPr id="669" name="Group 643"/>
              <p:cNvGrpSpPr>
                <a:grpSpLocks/>
              </p:cNvGrpSpPr>
              <p:nvPr/>
            </p:nvGrpSpPr>
            <p:grpSpPr bwMode="auto">
              <a:xfrm>
                <a:off x="4272" y="2400"/>
                <a:ext cx="192" cy="192"/>
                <a:chOff x="4414" y="2400"/>
                <a:chExt cx="192" cy="192"/>
              </a:xfrm>
            </p:grpSpPr>
            <p:sp>
              <p:nvSpPr>
                <p:cNvPr id="670" name="Line 644"/>
                <p:cNvSpPr>
                  <a:spLocks noChangeShapeType="1"/>
                </p:cNvSpPr>
                <p:nvPr>
                  <p:custDataLst>
                    <p:tags r:id="rId122"/>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71" name="Line 645"/>
                <p:cNvSpPr>
                  <a:spLocks noChangeShapeType="1"/>
                </p:cNvSpPr>
                <p:nvPr>
                  <p:custDataLst>
                    <p:tags r:id="rId123"/>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72" name="Line 646"/>
                <p:cNvSpPr>
                  <a:spLocks noChangeShapeType="1"/>
                </p:cNvSpPr>
                <p:nvPr>
                  <p:custDataLst>
                    <p:tags r:id="rId124"/>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73" name="Line 647"/>
                <p:cNvSpPr>
                  <a:spLocks noChangeShapeType="1"/>
                </p:cNvSpPr>
                <p:nvPr>
                  <p:custDataLst>
                    <p:tags r:id="rId125"/>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74" name="Line 648"/>
                <p:cNvSpPr>
                  <a:spLocks noChangeShapeType="1"/>
                </p:cNvSpPr>
                <p:nvPr>
                  <p:custDataLst>
                    <p:tags r:id="rId126"/>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75" name="Line 649"/>
                <p:cNvSpPr>
                  <a:spLocks noChangeShapeType="1"/>
                </p:cNvSpPr>
                <p:nvPr>
                  <p:custDataLst>
                    <p:tags r:id="rId127"/>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76" name="Line 650"/>
                <p:cNvSpPr>
                  <a:spLocks noChangeShapeType="1"/>
                </p:cNvSpPr>
                <p:nvPr>
                  <p:custDataLst>
                    <p:tags r:id="rId128"/>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677" name="Line 651"/>
                <p:cNvSpPr>
                  <a:spLocks noChangeShapeType="1"/>
                </p:cNvSpPr>
                <p:nvPr>
                  <p:custDataLst>
                    <p:tags r:id="rId129"/>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678" name="Group 551"/>
            <p:cNvGrpSpPr>
              <a:grpSpLocks/>
            </p:cNvGrpSpPr>
            <p:nvPr>
              <p:custDataLst>
                <p:tags r:id="rId70"/>
              </p:custDataLst>
            </p:nvPr>
          </p:nvGrpSpPr>
          <p:grpSpPr bwMode="auto">
            <a:xfrm>
              <a:off x="1828800" y="4897582"/>
              <a:ext cx="391886" cy="775855"/>
              <a:chOff x="1200" y="3024"/>
              <a:chExt cx="192" cy="768"/>
            </a:xfrm>
          </p:grpSpPr>
          <p:grpSp>
            <p:nvGrpSpPr>
              <p:cNvPr id="679" name="Group 48"/>
              <p:cNvGrpSpPr>
                <a:grpSpLocks/>
              </p:cNvGrpSpPr>
              <p:nvPr>
                <p:custDataLst>
                  <p:tags r:id="rId81"/>
                </p:custDataLst>
              </p:nvPr>
            </p:nvGrpSpPr>
            <p:grpSpPr bwMode="auto">
              <a:xfrm>
                <a:off x="1200" y="3024"/>
                <a:ext cx="192" cy="192"/>
                <a:chOff x="4272" y="2400"/>
                <a:chExt cx="192" cy="192"/>
              </a:xfrm>
            </p:grpSpPr>
            <p:sp>
              <p:nvSpPr>
                <p:cNvPr id="713" name="Rectangle 49"/>
                <p:cNvSpPr>
                  <a:spLocks noChangeArrowheads="1"/>
                </p:cNvSpPr>
                <p:nvPr>
                  <p:custDataLst>
                    <p:tags r:id="rId112"/>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smtClean="0">
                      <a:solidFill>
                        <a:srgbClr val="339933"/>
                      </a:solidFill>
                    </a:rPr>
                    <a:t>1</a:t>
                  </a:r>
                  <a:endParaRPr lang="en-US" sz="2000" b="1" dirty="0">
                    <a:solidFill>
                      <a:srgbClr val="339933"/>
                    </a:solidFill>
                  </a:endParaRPr>
                </a:p>
              </p:txBody>
            </p:sp>
            <p:grpSp>
              <p:nvGrpSpPr>
                <p:cNvPr id="714" name="Group 50"/>
                <p:cNvGrpSpPr>
                  <a:grpSpLocks/>
                </p:cNvGrpSpPr>
                <p:nvPr/>
              </p:nvGrpSpPr>
              <p:grpSpPr bwMode="auto">
                <a:xfrm>
                  <a:off x="4272" y="2400"/>
                  <a:ext cx="192" cy="192"/>
                  <a:chOff x="4414" y="2400"/>
                  <a:chExt cx="192" cy="192"/>
                </a:xfrm>
              </p:grpSpPr>
              <p:sp>
                <p:nvSpPr>
                  <p:cNvPr id="715" name="Line 51"/>
                  <p:cNvSpPr>
                    <a:spLocks noChangeShapeType="1"/>
                  </p:cNvSpPr>
                  <p:nvPr>
                    <p:custDataLst>
                      <p:tags r:id="rId113"/>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716" name="Line 52"/>
                  <p:cNvSpPr>
                    <a:spLocks noChangeShapeType="1"/>
                  </p:cNvSpPr>
                  <p:nvPr>
                    <p:custDataLst>
                      <p:tags r:id="rId114"/>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717" name="Line 53"/>
                  <p:cNvSpPr>
                    <a:spLocks noChangeShapeType="1"/>
                  </p:cNvSpPr>
                  <p:nvPr>
                    <p:custDataLst>
                      <p:tags r:id="rId115"/>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718" name="Line 54"/>
                  <p:cNvSpPr>
                    <a:spLocks noChangeShapeType="1"/>
                  </p:cNvSpPr>
                  <p:nvPr>
                    <p:custDataLst>
                      <p:tags r:id="rId116"/>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719" name="Line 55"/>
                  <p:cNvSpPr>
                    <a:spLocks noChangeShapeType="1"/>
                  </p:cNvSpPr>
                  <p:nvPr>
                    <p:custDataLst>
                      <p:tags r:id="rId117"/>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720" name="Line 56"/>
                  <p:cNvSpPr>
                    <a:spLocks noChangeShapeType="1"/>
                  </p:cNvSpPr>
                  <p:nvPr>
                    <p:custDataLst>
                      <p:tags r:id="rId118"/>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721" name="Line 57"/>
                  <p:cNvSpPr>
                    <a:spLocks noChangeShapeType="1"/>
                  </p:cNvSpPr>
                  <p:nvPr>
                    <p:custDataLst>
                      <p:tags r:id="rId119"/>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722" name="Line 58"/>
                  <p:cNvSpPr>
                    <a:spLocks noChangeShapeType="1"/>
                  </p:cNvSpPr>
                  <p:nvPr>
                    <p:custDataLst>
                      <p:tags r:id="rId120"/>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680" name="Group 59"/>
              <p:cNvGrpSpPr>
                <a:grpSpLocks/>
              </p:cNvGrpSpPr>
              <p:nvPr>
                <p:custDataLst>
                  <p:tags r:id="rId82"/>
                </p:custDataLst>
              </p:nvPr>
            </p:nvGrpSpPr>
            <p:grpSpPr bwMode="auto">
              <a:xfrm>
                <a:off x="1200" y="3216"/>
                <a:ext cx="192" cy="192"/>
                <a:chOff x="4272" y="2400"/>
                <a:chExt cx="192" cy="192"/>
              </a:xfrm>
            </p:grpSpPr>
            <p:sp>
              <p:nvSpPr>
                <p:cNvPr id="703" name="Rectangle 60"/>
                <p:cNvSpPr>
                  <a:spLocks noChangeArrowheads="1"/>
                </p:cNvSpPr>
                <p:nvPr>
                  <p:custDataLst>
                    <p:tags r:id="rId103"/>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smtClean="0">
                      <a:solidFill>
                        <a:srgbClr val="339933"/>
                      </a:solidFill>
                    </a:rPr>
                    <a:t>2</a:t>
                  </a:r>
                  <a:endParaRPr lang="en-US" sz="2000" b="1" dirty="0">
                    <a:solidFill>
                      <a:srgbClr val="339933"/>
                    </a:solidFill>
                  </a:endParaRPr>
                </a:p>
              </p:txBody>
            </p:sp>
            <p:grpSp>
              <p:nvGrpSpPr>
                <p:cNvPr id="704" name="Group 61"/>
                <p:cNvGrpSpPr>
                  <a:grpSpLocks/>
                </p:cNvGrpSpPr>
                <p:nvPr/>
              </p:nvGrpSpPr>
              <p:grpSpPr bwMode="auto">
                <a:xfrm>
                  <a:off x="4272" y="2400"/>
                  <a:ext cx="192" cy="192"/>
                  <a:chOff x="4414" y="2400"/>
                  <a:chExt cx="192" cy="192"/>
                </a:xfrm>
              </p:grpSpPr>
              <p:sp>
                <p:nvSpPr>
                  <p:cNvPr id="705" name="Line 62"/>
                  <p:cNvSpPr>
                    <a:spLocks noChangeShapeType="1"/>
                  </p:cNvSpPr>
                  <p:nvPr>
                    <p:custDataLst>
                      <p:tags r:id="rId104"/>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706" name="Line 63"/>
                  <p:cNvSpPr>
                    <a:spLocks noChangeShapeType="1"/>
                  </p:cNvSpPr>
                  <p:nvPr>
                    <p:custDataLst>
                      <p:tags r:id="rId105"/>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707" name="Line 64"/>
                  <p:cNvSpPr>
                    <a:spLocks noChangeShapeType="1"/>
                  </p:cNvSpPr>
                  <p:nvPr>
                    <p:custDataLst>
                      <p:tags r:id="rId106"/>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708" name="Line 65"/>
                  <p:cNvSpPr>
                    <a:spLocks noChangeShapeType="1"/>
                  </p:cNvSpPr>
                  <p:nvPr>
                    <p:custDataLst>
                      <p:tags r:id="rId107"/>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709" name="Line 66"/>
                  <p:cNvSpPr>
                    <a:spLocks noChangeShapeType="1"/>
                  </p:cNvSpPr>
                  <p:nvPr>
                    <p:custDataLst>
                      <p:tags r:id="rId108"/>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710" name="Line 67"/>
                  <p:cNvSpPr>
                    <a:spLocks noChangeShapeType="1"/>
                  </p:cNvSpPr>
                  <p:nvPr>
                    <p:custDataLst>
                      <p:tags r:id="rId109"/>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711" name="Line 68"/>
                  <p:cNvSpPr>
                    <a:spLocks noChangeShapeType="1"/>
                  </p:cNvSpPr>
                  <p:nvPr>
                    <p:custDataLst>
                      <p:tags r:id="rId110"/>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712" name="Line 69"/>
                  <p:cNvSpPr>
                    <a:spLocks noChangeShapeType="1"/>
                  </p:cNvSpPr>
                  <p:nvPr>
                    <p:custDataLst>
                      <p:tags r:id="rId111"/>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681" name="Group 70"/>
              <p:cNvGrpSpPr>
                <a:grpSpLocks/>
              </p:cNvGrpSpPr>
              <p:nvPr>
                <p:custDataLst>
                  <p:tags r:id="rId83"/>
                </p:custDataLst>
              </p:nvPr>
            </p:nvGrpSpPr>
            <p:grpSpPr bwMode="auto">
              <a:xfrm>
                <a:off x="1200" y="3408"/>
                <a:ext cx="192" cy="192"/>
                <a:chOff x="4272" y="2400"/>
                <a:chExt cx="192" cy="192"/>
              </a:xfrm>
            </p:grpSpPr>
            <p:sp>
              <p:nvSpPr>
                <p:cNvPr id="693" name="Rectangle 71"/>
                <p:cNvSpPr>
                  <a:spLocks noChangeArrowheads="1"/>
                </p:cNvSpPr>
                <p:nvPr>
                  <p:custDataLst>
                    <p:tags r:id="rId94"/>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smtClean="0">
                      <a:solidFill>
                        <a:srgbClr val="339933"/>
                      </a:solidFill>
                    </a:rPr>
                    <a:t>4</a:t>
                  </a:r>
                  <a:endParaRPr lang="en-US" sz="2000" b="1" dirty="0">
                    <a:solidFill>
                      <a:srgbClr val="339933"/>
                    </a:solidFill>
                  </a:endParaRPr>
                </a:p>
              </p:txBody>
            </p:sp>
            <p:grpSp>
              <p:nvGrpSpPr>
                <p:cNvPr id="694" name="Group 72"/>
                <p:cNvGrpSpPr>
                  <a:grpSpLocks/>
                </p:cNvGrpSpPr>
                <p:nvPr/>
              </p:nvGrpSpPr>
              <p:grpSpPr bwMode="auto">
                <a:xfrm>
                  <a:off x="4272" y="2400"/>
                  <a:ext cx="192" cy="192"/>
                  <a:chOff x="4414" y="2400"/>
                  <a:chExt cx="192" cy="192"/>
                </a:xfrm>
              </p:grpSpPr>
              <p:sp>
                <p:nvSpPr>
                  <p:cNvPr id="695" name="Line 73"/>
                  <p:cNvSpPr>
                    <a:spLocks noChangeShapeType="1"/>
                  </p:cNvSpPr>
                  <p:nvPr>
                    <p:custDataLst>
                      <p:tags r:id="rId95"/>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96" name="Line 74"/>
                  <p:cNvSpPr>
                    <a:spLocks noChangeShapeType="1"/>
                  </p:cNvSpPr>
                  <p:nvPr>
                    <p:custDataLst>
                      <p:tags r:id="rId96"/>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97" name="Line 75"/>
                  <p:cNvSpPr>
                    <a:spLocks noChangeShapeType="1"/>
                  </p:cNvSpPr>
                  <p:nvPr>
                    <p:custDataLst>
                      <p:tags r:id="rId97"/>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98" name="Line 76"/>
                  <p:cNvSpPr>
                    <a:spLocks noChangeShapeType="1"/>
                  </p:cNvSpPr>
                  <p:nvPr>
                    <p:custDataLst>
                      <p:tags r:id="rId98"/>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99" name="Line 77"/>
                  <p:cNvSpPr>
                    <a:spLocks noChangeShapeType="1"/>
                  </p:cNvSpPr>
                  <p:nvPr>
                    <p:custDataLst>
                      <p:tags r:id="rId99"/>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700" name="Line 78"/>
                  <p:cNvSpPr>
                    <a:spLocks noChangeShapeType="1"/>
                  </p:cNvSpPr>
                  <p:nvPr>
                    <p:custDataLst>
                      <p:tags r:id="rId100"/>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701" name="Line 79"/>
                  <p:cNvSpPr>
                    <a:spLocks noChangeShapeType="1"/>
                  </p:cNvSpPr>
                  <p:nvPr>
                    <p:custDataLst>
                      <p:tags r:id="rId101"/>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702" name="Line 80"/>
                  <p:cNvSpPr>
                    <a:spLocks noChangeShapeType="1"/>
                  </p:cNvSpPr>
                  <p:nvPr>
                    <p:custDataLst>
                      <p:tags r:id="rId102"/>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682" name="Group 81"/>
              <p:cNvGrpSpPr>
                <a:grpSpLocks/>
              </p:cNvGrpSpPr>
              <p:nvPr>
                <p:custDataLst>
                  <p:tags r:id="rId84"/>
                </p:custDataLst>
              </p:nvPr>
            </p:nvGrpSpPr>
            <p:grpSpPr bwMode="auto">
              <a:xfrm>
                <a:off x="1200" y="3600"/>
                <a:ext cx="192" cy="192"/>
                <a:chOff x="4272" y="2400"/>
                <a:chExt cx="192" cy="192"/>
              </a:xfrm>
            </p:grpSpPr>
            <p:sp>
              <p:nvSpPr>
                <p:cNvPr id="683" name="Rectangle 82"/>
                <p:cNvSpPr>
                  <a:spLocks noChangeArrowheads="1"/>
                </p:cNvSpPr>
                <p:nvPr>
                  <p:custDataLst>
                    <p:tags r:id="rId85"/>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endParaRPr lang="en-US" sz="2000" b="1" dirty="0">
                    <a:solidFill>
                      <a:srgbClr val="339933"/>
                    </a:solidFill>
                  </a:endParaRPr>
                </a:p>
              </p:txBody>
            </p:sp>
            <p:grpSp>
              <p:nvGrpSpPr>
                <p:cNvPr id="684" name="Group 83"/>
                <p:cNvGrpSpPr>
                  <a:grpSpLocks/>
                </p:cNvGrpSpPr>
                <p:nvPr/>
              </p:nvGrpSpPr>
              <p:grpSpPr bwMode="auto">
                <a:xfrm>
                  <a:off x="4272" y="2400"/>
                  <a:ext cx="192" cy="192"/>
                  <a:chOff x="4414" y="2400"/>
                  <a:chExt cx="192" cy="192"/>
                </a:xfrm>
              </p:grpSpPr>
              <p:sp>
                <p:nvSpPr>
                  <p:cNvPr id="685" name="Line 84"/>
                  <p:cNvSpPr>
                    <a:spLocks noChangeShapeType="1"/>
                  </p:cNvSpPr>
                  <p:nvPr>
                    <p:custDataLst>
                      <p:tags r:id="rId86"/>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86" name="Line 85"/>
                  <p:cNvSpPr>
                    <a:spLocks noChangeShapeType="1"/>
                  </p:cNvSpPr>
                  <p:nvPr>
                    <p:custDataLst>
                      <p:tags r:id="rId87"/>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87" name="Line 86"/>
                  <p:cNvSpPr>
                    <a:spLocks noChangeShapeType="1"/>
                  </p:cNvSpPr>
                  <p:nvPr>
                    <p:custDataLst>
                      <p:tags r:id="rId88"/>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88" name="Line 87"/>
                  <p:cNvSpPr>
                    <a:spLocks noChangeShapeType="1"/>
                  </p:cNvSpPr>
                  <p:nvPr>
                    <p:custDataLst>
                      <p:tags r:id="rId89"/>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89" name="Line 88"/>
                  <p:cNvSpPr>
                    <a:spLocks noChangeShapeType="1"/>
                  </p:cNvSpPr>
                  <p:nvPr>
                    <p:custDataLst>
                      <p:tags r:id="rId90"/>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90" name="Line 89"/>
                  <p:cNvSpPr>
                    <a:spLocks noChangeShapeType="1"/>
                  </p:cNvSpPr>
                  <p:nvPr>
                    <p:custDataLst>
                      <p:tags r:id="rId91"/>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91" name="Line 90"/>
                  <p:cNvSpPr>
                    <a:spLocks noChangeShapeType="1"/>
                  </p:cNvSpPr>
                  <p:nvPr>
                    <p:custDataLst>
                      <p:tags r:id="rId92"/>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692" name="Line 91"/>
                  <p:cNvSpPr>
                    <a:spLocks noChangeShapeType="1"/>
                  </p:cNvSpPr>
                  <p:nvPr>
                    <p:custDataLst>
                      <p:tags r:id="rId93"/>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grpSp>
          <p:nvGrpSpPr>
            <p:cNvPr id="723" name="Group 630"/>
            <p:cNvGrpSpPr>
              <a:grpSpLocks/>
            </p:cNvGrpSpPr>
            <p:nvPr>
              <p:custDataLst>
                <p:tags r:id="rId71"/>
              </p:custDataLst>
            </p:nvPr>
          </p:nvGrpSpPr>
          <p:grpSpPr bwMode="auto">
            <a:xfrm>
              <a:off x="1828800" y="5673436"/>
              <a:ext cx="391886" cy="193964"/>
              <a:chOff x="4272" y="2400"/>
              <a:chExt cx="192" cy="192"/>
            </a:xfrm>
          </p:grpSpPr>
          <p:sp>
            <p:nvSpPr>
              <p:cNvPr id="724" name="Rectangle 631"/>
              <p:cNvSpPr>
                <a:spLocks noChangeArrowheads="1"/>
              </p:cNvSpPr>
              <p:nvPr>
                <p:custDataLst>
                  <p:tags r:id="rId72"/>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725" name="Group 632"/>
              <p:cNvGrpSpPr>
                <a:grpSpLocks/>
              </p:cNvGrpSpPr>
              <p:nvPr/>
            </p:nvGrpSpPr>
            <p:grpSpPr bwMode="auto">
              <a:xfrm>
                <a:off x="4272" y="2400"/>
                <a:ext cx="192" cy="192"/>
                <a:chOff x="4414" y="2400"/>
                <a:chExt cx="192" cy="192"/>
              </a:xfrm>
            </p:grpSpPr>
            <p:sp>
              <p:nvSpPr>
                <p:cNvPr id="726" name="Line 633"/>
                <p:cNvSpPr>
                  <a:spLocks noChangeShapeType="1"/>
                </p:cNvSpPr>
                <p:nvPr>
                  <p:custDataLst>
                    <p:tags r:id="rId73"/>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727" name="Line 634"/>
                <p:cNvSpPr>
                  <a:spLocks noChangeShapeType="1"/>
                </p:cNvSpPr>
                <p:nvPr>
                  <p:custDataLst>
                    <p:tags r:id="rId74"/>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728" name="Line 635"/>
                <p:cNvSpPr>
                  <a:spLocks noChangeShapeType="1"/>
                </p:cNvSpPr>
                <p:nvPr>
                  <p:custDataLst>
                    <p:tags r:id="rId75"/>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729" name="Line 636"/>
                <p:cNvSpPr>
                  <a:spLocks noChangeShapeType="1"/>
                </p:cNvSpPr>
                <p:nvPr>
                  <p:custDataLst>
                    <p:tags r:id="rId76"/>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730" name="Line 637"/>
                <p:cNvSpPr>
                  <a:spLocks noChangeShapeType="1"/>
                </p:cNvSpPr>
                <p:nvPr>
                  <p:custDataLst>
                    <p:tags r:id="rId77"/>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731" name="Line 638"/>
                <p:cNvSpPr>
                  <a:spLocks noChangeShapeType="1"/>
                </p:cNvSpPr>
                <p:nvPr>
                  <p:custDataLst>
                    <p:tags r:id="rId78"/>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732" name="Line 639"/>
                <p:cNvSpPr>
                  <a:spLocks noChangeShapeType="1"/>
                </p:cNvSpPr>
                <p:nvPr>
                  <p:custDataLst>
                    <p:tags r:id="rId79"/>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733" name="Line 640"/>
                <p:cNvSpPr>
                  <a:spLocks noChangeShapeType="1"/>
                </p:cNvSpPr>
                <p:nvPr>
                  <p:custDataLst>
                    <p:tags r:id="rId80"/>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sp>
        <p:nvSpPr>
          <p:cNvPr id="737" name="TextBox 736"/>
          <p:cNvSpPr txBox="1"/>
          <p:nvPr/>
        </p:nvSpPr>
        <p:spPr>
          <a:xfrm>
            <a:off x="990600" y="990600"/>
            <a:ext cx="3657600" cy="3170099"/>
          </a:xfrm>
          <a:prstGeom prst="rect">
            <a:avLst/>
          </a:prstGeom>
          <a:noFill/>
        </p:spPr>
        <p:txBody>
          <a:bodyPr wrap="square" rtlCol="0">
            <a:spAutoFit/>
          </a:bodyPr>
          <a:lstStyle/>
          <a:p>
            <a:r>
              <a:rPr lang="en-US" sz="20000" dirty="0" smtClean="0">
                <a:solidFill>
                  <a:srgbClr val="FF0000"/>
                </a:solidFill>
              </a:rPr>
              <a:t>X</a:t>
            </a:r>
            <a:endParaRPr lang="en-US" sz="20000" dirty="0">
              <a:solidFill>
                <a:srgbClr val="FF0000"/>
              </a:solidFill>
            </a:endParaRPr>
          </a:p>
        </p:txBody>
      </p:sp>
      <p:sp>
        <p:nvSpPr>
          <p:cNvPr id="738" name="TextBox 737"/>
          <p:cNvSpPr txBox="1"/>
          <p:nvPr/>
        </p:nvSpPr>
        <p:spPr>
          <a:xfrm>
            <a:off x="5181600" y="990600"/>
            <a:ext cx="3657600" cy="3170099"/>
          </a:xfrm>
          <a:prstGeom prst="rect">
            <a:avLst/>
          </a:prstGeom>
          <a:noFill/>
        </p:spPr>
        <p:txBody>
          <a:bodyPr wrap="square" rtlCol="0">
            <a:spAutoFit/>
          </a:bodyPr>
          <a:lstStyle/>
          <a:p>
            <a:r>
              <a:rPr lang="en-US" sz="20000" dirty="0" smtClean="0">
                <a:solidFill>
                  <a:srgbClr val="FF0000"/>
                </a:solidFill>
              </a:rPr>
              <a:t>X</a:t>
            </a:r>
            <a:endParaRPr lang="en-US" sz="20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 grpId="0"/>
      <p:bldP spid="73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Efficiency of insert</a:t>
            </a:r>
            <a:endParaRPr lang="en-US" dirty="0"/>
          </a:p>
        </p:txBody>
      </p:sp>
      <p:sp>
        <p:nvSpPr>
          <p:cNvPr id="5" name="Slide Number Placeholder 4"/>
          <p:cNvSpPr>
            <a:spLocks noGrp="1"/>
          </p:cNvSpPr>
          <p:nvPr>
            <p:ph type="sldNum" sz="quarter" idx="12"/>
          </p:nvPr>
        </p:nvSpPr>
        <p:spPr/>
        <p:txBody>
          <a:bodyPr/>
          <a:lstStyle/>
          <a:p>
            <a:fld id="{3B048AC8-D41E-4C7B-8EE3-A52489AA1F05}" type="slidenum">
              <a:rPr lang="en-US" smtClean="0"/>
              <a:pPr/>
              <a:t>20</a:t>
            </a:fld>
            <a:endParaRPr lang="en-US"/>
          </a:p>
        </p:txBody>
      </p:sp>
      <p:sp>
        <p:nvSpPr>
          <p:cNvPr id="3" name="Content Placeholder 2"/>
          <p:cNvSpPr>
            <a:spLocks noGrp="1"/>
          </p:cNvSpPr>
          <p:nvPr>
            <p:ph sz="quarter" idx="1"/>
          </p:nvPr>
        </p:nvSpPr>
        <p:spPr/>
        <p:txBody>
          <a:bodyPr>
            <a:normAutofit fontScale="92500" lnSpcReduction="10000"/>
          </a:bodyPr>
          <a:lstStyle/>
          <a:p>
            <a:r>
              <a:rPr lang="en-US" dirty="0" smtClean="0"/>
              <a:t>Find correct leaf:</a:t>
            </a:r>
          </a:p>
          <a:p>
            <a:r>
              <a:rPr lang="en-US" dirty="0" smtClean="0"/>
              <a:t>Insert in leaf:</a:t>
            </a:r>
            <a:endParaRPr lang="en-US" i="1" dirty="0" smtClean="0"/>
          </a:p>
          <a:p>
            <a:r>
              <a:rPr lang="en-US" dirty="0" smtClean="0"/>
              <a:t>Split leaf:</a:t>
            </a:r>
            <a:endParaRPr lang="en-US" i="1" dirty="0" smtClean="0"/>
          </a:p>
          <a:p>
            <a:r>
              <a:rPr lang="en-US" dirty="0" smtClean="0"/>
              <a:t>Split parents all the way up to root:</a:t>
            </a:r>
          </a:p>
          <a:p>
            <a:endParaRPr lang="en-US" dirty="0" smtClean="0"/>
          </a:p>
          <a:p>
            <a:pPr>
              <a:buNone/>
            </a:pPr>
            <a:r>
              <a:rPr lang="en-US" dirty="0" smtClean="0"/>
              <a:t>Worst-case for insert: </a:t>
            </a:r>
            <a:r>
              <a:rPr lang="en-US" i="1" dirty="0" smtClean="0"/>
              <a:t>O</a:t>
            </a:r>
            <a:r>
              <a:rPr lang="en-US" dirty="0" smtClean="0"/>
              <a:t>(</a:t>
            </a:r>
            <a:r>
              <a:rPr lang="en-US" i="1" dirty="0" smtClean="0"/>
              <a:t>L</a:t>
            </a:r>
            <a:r>
              <a:rPr lang="en-US" dirty="0" smtClean="0"/>
              <a:t> + </a:t>
            </a:r>
            <a:r>
              <a:rPr lang="en-US" i="1" dirty="0" smtClean="0"/>
              <a:t>M</a:t>
            </a:r>
            <a:r>
              <a:rPr lang="en-US" dirty="0" smtClean="0"/>
              <a:t> </a:t>
            </a:r>
            <a:r>
              <a:rPr lang="en-US" b="1" dirty="0" err="1" smtClean="0">
                <a:latin typeface="Courier New" pitchFamily="49" charset="0"/>
                <a:cs typeface="Courier New" pitchFamily="49" charset="0"/>
              </a:rPr>
              <a:t>log</a:t>
            </a:r>
            <a:r>
              <a:rPr lang="en-US" b="1" i="1" baseline="-25000" dirty="0" err="1" smtClean="0"/>
              <a:t>M</a:t>
            </a:r>
            <a:r>
              <a:rPr lang="en-US" dirty="0" smtClean="0"/>
              <a:t> </a:t>
            </a:r>
            <a:r>
              <a:rPr lang="en-US" i="1" dirty="0" smtClean="0"/>
              <a:t>n</a:t>
            </a:r>
            <a:r>
              <a:rPr lang="en-US" dirty="0" smtClean="0"/>
              <a:t>)</a:t>
            </a:r>
          </a:p>
          <a:p>
            <a:pPr>
              <a:buNone/>
            </a:pPr>
            <a:endParaRPr lang="en-US" dirty="0" smtClean="0"/>
          </a:p>
          <a:p>
            <a:pPr>
              <a:buNone/>
            </a:pPr>
            <a:r>
              <a:rPr lang="en-US" dirty="0" smtClean="0"/>
              <a:t>But it’s not that bad:</a:t>
            </a:r>
          </a:p>
          <a:p>
            <a:pPr lvl="1"/>
            <a:r>
              <a:rPr lang="en-US" dirty="0" smtClean="0"/>
              <a:t>Splits are not that common (have to fill up nodes)</a:t>
            </a:r>
          </a:p>
          <a:p>
            <a:pPr lvl="1"/>
            <a:r>
              <a:rPr lang="en-US" dirty="0" smtClean="0"/>
              <a:t>Splitting the root is extremely rare</a:t>
            </a:r>
          </a:p>
          <a:p>
            <a:pPr lvl="1"/>
            <a:r>
              <a:rPr lang="en-US" dirty="0" smtClean="0"/>
              <a:t>Remember disk accesses were the name of the game:</a:t>
            </a:r>
          </a:p>
          <a:p>
            <a:pPr lvl="1">
              <a:buNone/>
            </a:pPr>
            <a:r>
              <a:rPr lang="en-US" dirty="0" smtClean="0"/>
              <a:t>	</a:t>
            </a:r>
            <a:r>
              <a:rPr lang="en-US" i="1" dirty="0" smtClean="0"/>
              <a:t>O</a:t>
            </a:r>
            <a:r>
              <a:rPr lang="en-US" dirty="0" smtClean="0"/>
              <a:t>(</a:t>
            </a:r>
            <a:r>
              <a:rPr lang="en-US" b="1" dirty="0" err="1" smtClean="0">
                <a:latin typeface="Courier New" pitchFamily="49" charset="0"/>
                <a:cs typeface="Courier New" pitchFamily="49" charset="0"/>
              </a:rPr>
              <a:t>log</a:t>
            </a:r>
            <a:r>
              <a:rPr lang="en-US" b="1" i="1" baseline="-25000" dirty="0" err="1" smtClean="0"/>
              <a:t>M</a:t>
            </a:r>
            <a:r>
              <a:rPr lang="en-US" dirty="0" smtClean="0"/>
              <a:t> </a:t>
            </a:r>
            <a:r>
              <a:rPr lang="en-US" i="1" dirty="0" smtClean="0"/>
              <a:t>n</a:t>
            </a:r>
            <a:r>
              <a:rPr lang="en-US" dirty="0" smtClean="0"/>
              <a:t>)</a:t>
            </a:r>
          </a:p>
          <a:p>
            <a:endParaRPr lang="en-US" dirty="0"/>
          </a:p>
        </p:txBody>
      </p:sp>
      <p:sp>
        <p:nvSpPr>
          <p:cNvPr id="6" name="TextBox 5"/>
          <p:cNvSpPr txBox="1"/>
          <p:nvPr/>
        </p:nvSpPr>
        <p:spPr>
          <a:xfrm>
            <a:off x="6019800" y="1259919"/>
            <a:ext cx="4114800" cy="2092881"/>
          </a:xfrm>
          <a:prstGeom prst="rect">
            <a:avLst/>
          </a:prstGeom>
          <a:noFill/>
        </p:spPr>
        <p:txBody>
          <a:bodyPr wrap="square" rtlCol="0">
            <a:spAutoFit/>
          </a:bodyPr>
          <a:lstStyle/>
          <a:p>
            <a:r>
              <a:rPr lang="en-US" sz="2600" b="0" i="1" dirty="0" smtClean="0"/>
              <a:t>O</a:t>
            </a:r>
            <a:r>
              <a:rPr lang="en-US" sz="2600" b="0" dirty="0" smtClean="0"/>
              <a:t>(</a:t>
            </a:r>
            <a:r>
              <a:rPr lang="en-US" sz="2600" b="0" dirty="0" smtClean="0">
                <a:latin typeface="Courier New" pitchFamily="49" charset="0"/>
                <a:cs typeface="Courier New" pitchFamily="49" charset="0"/>
              </a:rPr>
              <a:t>log</a:t>
            </a:r>
            <a:r>
              <a:rPr lang="en-US" sz="2600" b="0" baseline="-25000" dirty="0" smtClean="0"/>
              <a:t>2</a:t>
            </a:r>
            <a:r>
              <a:rPr lang="en-US" sz="2600" b="0" dirty="0" smtClean="0"/>
              <a:t> </a:t>
            </a:r>
            <a:r>
              <a:rPr lang="en-US" sz="2600" b="0" i="1" dirty="0" smtClean="0"/>
              <a:t>M </a:t>
            </a:r>
            <a:r>
              <a:rPr lang="en-US" sz="2600" b="0" dirty="0" err="1" smtClean="0">
                <a:latin typeface="Courier New" pitchFamily="49" charset="0"/>
                <a:cs typeface="Courier New" pitchFamily="49" charset="0"/>
              </a:rPr>
              <a:t>log</a:t>
            </a:r>
            <a:r>
              <a:rPr lang="en-US" sz="2600" b="0" i="1" baseline="-25000" dirty="0" err="1" smtClean="0"/>
              <a:t>M</a:t>
            </a:r>
            <a:r>
              <a:rPr lang="en-US" sz="2600" b="0" dirty="0" smtClean="0"/>
              <a:t> </a:t>
            </a:r>
            <a:r>
              <a:rPr lang="en-US" sz="2600" b="0" i="1" dirty="0" smtClean="0"/>
              <a:t>n</a:t>
            </a:r>
            <a:r>
              <a:rPr lang="en-US" sz="2600" b="0" dirty="0" smtClean="0"/>
              <a:t>)</a:t>
            </a:r>
          </a:p>
          <a:p>
            <a:r>
              <a:rPr lang="en-US" sz="2600" b="0" i="1" dirty="0" smtClean="0"/>
              <a:t>O(L)</a:t>
            </a:r>
          </a:p>
          <a:p>
            <a:r>
              <a:rPr lang="en-US" sz="2600" b="0" i="1" dirty="0" smtClean="0"/>
              <a:t>O(L)</a:t>
            </a:r>
          </a:p>
          <a:p>
            <a:r>
              <a:rPr lang="en-US" sz="2600" b="0" dirty="0" smtClean="0"/>
              <a:t>O(</a:t>
            </a:r>
            <a:r>
              <a:rPr lang="en-US" sz="2600" b="0" i="1" dirty="0" smtClean="0"/>
              <a:t>M</a:t>
            </a:r>
            <a:r>
              <a:rPr lang="en-US" sz="2600" b="0" dirty="0" smtClean="0"/>
              <a:t> </a:t>
            </a:r>
            <a:r>
              <a:rPr lang="en-US" sz="2600" b="0" dirty="0" err="1" smtClean="0">
                <a:latin typeface="Courier New" pitchFamily="49" charset="0"/>
                <a:cs typeface="Courier New" pitchFamily="49" charset="0"/>
              </a:rPr>
              <a:t>log</a:t>
            </a:r>
            <a:r>
              <a:rPr lang="en-US" sz="2600" b="0" i="1" baseline="-25000" dirty="0" err="1" smtClean="0"/>
              <a:t>M</a:t>
            </a:r>
            <a:r>
              <a:rPr lang="en-US" sz="2600" b="0" dirty="0" smtClean="0"/>
              <a:t> </a:t>
            </a:r>
            <a:r>
              <a:rPr lang="en-US" sz="2600" b="0" i="1" dirty="0" smtClean="0"/>
              <a:t>n</a:t>
            </a:r>
            <a:r>
              <a:rPr lang="en-US" sz="2600" b="0" dirty="0" smtClean="0"/>
              <a:t>)</a:t>
            </a:r>
          </a:p>
          <a:p>
            <a:endParaRPr lang="en-US" sz="2600" b="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option (we won’t use)</a:t>
            </a:r>
            <a:endParaRPr lang="en-US" dirty="0"/>
          </a:p>
        </p:txBody>
      </p:sp>
      <p:sp>
        <p:nvSpPr>
          <p:cNvPr id="3" name="Slide Number Placeholder 2"/>
          <p:cNvSpPr>
            <a:spLocks noGrp="1"/>
          </p:cNvSpPr>
          <p:nvPr>
            <p:ph type="sldNum" sz="quarter" idx="12"/>
          </p:nvPr>
        </p:nvSpPr>
        <p:spPr/>
        <p:txBody>
          <a:bodyPr/>
          <a:lstStyle/>
          <a:p>
            <a:fld id="{3B048AC8-D41E-4C7B-8EE3-A52489AA1F05}" type="slidenum">
              <a:rPr lang="en-US" smtClean="0"/>
              <a:pPr/>
              <a:t>21</a:t>
            </a:fld>
            <a:endParaRPr lang="en-US"/>
          </a:p>
        </p:txBody>
      </p:sp>
      <p:sp>
        <p:nvSpPr>
          <p:cNvPr id="4" name="Content Placeholder 3"/>
          <p:cNvSpPr>
            <a:spLocks noGrp="1"/>
          </p:cNvSpPr>
          <p:nvPr>
            <p:ph sz="quarter" idx="1"/>
          </p:nvPr>
        </p:nvSpPr>
        <p:spPr/>
        <p:txBody>
          <a:bodyPr/>
          <a:lstStyle/>
          <a:p>
            <a:r>
              <a:rPr lang="en-US" dirty="0" smtClean="0"/>
              <a:t>Adoption</a:t>
            </a:r>
          </a:p>
          <a:p>
            <a:pPr lvl="1"/>
            <a:r>
              <a:rPr lang="en-US" dirty="0" smtClean="0"/>
              <a:t>When leaf gains L+1 items, instead of splitting, try to put one ‘up for adoption’</a:t>
            </a:r>
          </a:p>
          <a:p>
            <a:pPr lvl="2"/>
            <a:r>
              <a:rPr lang="en-US" dirty="0" smtClean="0"/>
              <a:t>Check neighboring leaves; if they have space, they can take it</a:t>
            </a:r>
          </a:p>
          <a:p>
            <a:pPr lvl="2"/>
            <a:r>
              <a:rPr lang="en-US" dirty="0" smtClean="0"/>
              <a:t>If not, will have to split anyway</a:t>
            </a:r>
          </a:p>
          <a:p>
            <a:pPr lvl="1"/>
            <a:r>
              <a:rPr lang="en-US" dirty="0" smtClean="0"/>
              <a:t>Doesn’t change worst-case asymptotic run-time</a:t>
            </a:r>
          </a:p>
          <a:p>
            <a:pPr lvl="1"/>
            <a:r>
              <a:rPr lang="en-US" dirty="0" smtClean="0"/>
              <a:t>Can also use for internal node; pass off child pointers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example</a:t>
            </a:r>
            <a:endParaRPr lang="en-US" dirty="0"/>
          </a:p>
        </p:txBody>
      </p:sp>
      <p:sp>
        <p:nvSpPr>
          <p:cNvPr id="5" name="Slide Number Placeholder 4"/>
          <p:cNvSpPr>
            <a:spLocks noGrp="1"/>
          </p:cNvSpPr>
          <p:nvPr>
            <p:ph type="sldNum" sz="quarter" idx="12"/>
          </p:nvPr>
        </p:nvSpPr>
        <p:spPr/>
        <p:txBody>
          <a:bodyPr/>
          <a:lstStyle/>
          <a:p>
            <a:fld id="{3B048AC8-D41E-4C7B-8EE3-A52489AA1F05}" type="slidenum">
              <a:rPr lang="en-US" smtClean="0"/>
              <a:pPr/>
              <a:t>22</a:t>
            </a:fld>
            <a:endParaRPr lang="en-US" dirty="0"/>
          </a:p>
        </p:txBody>
      </p:sp>
      <p:sp>
        <p:nvSpPr>
          <p:cNvPr id="7" name="Line 38"/>
          <p:cNvSpPr>
            <a:spLocks noChangeShapeType="1"/>
          </p:cNvSpPr>
          <p:nvPr>
            <p:custDataLst>
              <p:tags r:id="rId1"/>
            </p:custDataLst>
          </p:nvPr>
        </p:nvSpPr>
        <p:spPr bwMode="auto">
          <a:xfrm>
            <a:off x="5313362" y="5303837"/>
            <a:ext cx="1371600" cy="0"/>
          </a:xfrm>
          <a:prstGeom prst="line">
            <a:avLst/>
          </a:prstGeom>
          <a:noFill/>
          <a:ln w="12700">
            <a:solidFill>
              <a:schemeClr val="tx1"/>
            </a:solidFill>
            <a:round/>
            <a:headEnd/>
            <a:tailEnd type="stealth" w="lg" len="lg"/>
          </a:ln>
        </p:spPr>
        <p:txBody>
          <a:bodyPr wrap="none" anchor="ctr"/>
          <a:lstStyle/>
          <a:p>
            <a:endParaRPr lang="en-US"/>
          </a:p>
        </p:txBody>
      </p:sp>
      <p:cxnSp>
        <p:nvCxnSpPr>
          <p:cNvPr id="8" name="AutoShape 228"/>
          <p:cNvCxnSpPr>
            <a:cxnSpLocks noChangeShapeType="1"/>
            <a:endCxn id="10" idx="0"/>
          </p:cNvCxnSpPr>
          <p:nvPr>
            <p:custDataLst>
              <p:tags r:id="rId2"/>
            </p:custDataLst>
          </p:nvPr>
        </p:nvCxnSpPr>
        <p:spPr bwMode="auto">
          <a:xfrm flipH="1">
            <a:off x="3957637" y="4105275"/>
            <a:ext cx="60325" cy="414337"/>
          </a:xfrm>
          <a:prstGeom prst="straightConnector1">
            <a:avLst/>
          </a:prstGeom>
          <a:noFill/>
          <a:ln w="12700">
            <a:solidFill>
              <a:schemeClr val="tx1"/>
            </a:solidFill>
            <a:round/>
            <a:headEnd/>
            <a:tailEnd type="stealth" w="lg" len="lg"/>
          </a:ln>
        </p:spPr>
      </p:cxnSp>
      <p:cxnSp>
        <p:nvCxnSpPr>
          <p:cNvPr id="9" name="AutoShape 229"/>
          <p:cNvCxnSpPr>
            <a:cxnSpLocks noChangeShapeType="1"/>
            <a:endCxn id="13" idx="0"/>
          </p:cNvCxnSpPr>
          <p:nvPr>
            <p:custDataLst>
              <p:tags r:id="rId3"/>
            </p:custDataLst>
          </p:nvPr>
        </p:nvCxnSpPr>
        <p:spPr bwMode="auto">
          <a:xfrm>
            <a:off x="4686300" y="4105275"/>
            <a:ext cx="15875" cy="414337"/>
          </a:xfrm>
          <a:prstGeom prst="straightConnector1">
            <a:avLst/>
          </a:prstGeom>
          <a:noFill/>
          <a:ln w="12700">
            <a:solidFill>
              <a:schemeClr val="tx1"/>
            </a:solidFill>
            <a:round/>
            <a:headEnd/>
            <a:tailEnd type="stealth" w="lg" len="lg"/>
          </a:ln>
        </p:spPr>
      </p:cxnSp>
      <p:sp>
        <p:nvSpPr>
          <p:cNvPr id="10" name="Rectangle 230"/>
          <p:cNvSpPr>
            <a:spLocks noChangeArrowheads="1"/>
          </p:cNvSpPr>
          <p:nvPr>
            <p:custDataLst>
              <p:tags r:id="rId4"/>
            </p:custDataLst>
          </p:nvPr>
        </p:nvSpPr>
        <p:spPr bwMode="auto">
          <a:xfrm>
            <a:off x="3681412" y="4519612"/>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11" name="Rectangle 231"/>
          <p:cNvSpPr>
            <a:spLocks noChangeArrowheads="1"/>
          </p:cNvSpPr>
          <p:nvPr>
            <p:custDataLst>
              <p:tags r:id="rId5"/>
            </p:custDataLst>
          </p:nvPr>
        </p:nvSpPr>
        <p:spPr bwMode="auto">
          <a:xfrm>
            <a:off x="3681412" y="5070475"/>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14</a:t>
            </a:r>
          </a:p>
        </p:txBody>
      </p:sp>
      <p:sp>
        <p:nvSpPr>
          <p:cNvPr id="12" name="Rectangle 232"/>
          <p:cNvSpPr>
            <a:spLocks noChangeArrowheads="1"/>
          </p:cNvSpPr>
          <p:nvPr>
            <p:custDataLst>
              <p:tags r:id="rId6"/>
            </p:custDataLst>
          </p:nvPr>
        </p:nvSpPr>
        <p:spPr bwMode="auto">
          <a:xfrm>
            <a:off x="3681412" y="5621337"/>
            <a:ext cx="550863"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13" name="Rectangle 233"/>
          <p:cNvSpPr>
            <a:spLocks noChangeArrowheads="1"/>
          </p:cNvSpPr>
          <p:nvPr>
            <p:custDataLst>
              <p:tags r:id="rId7"/>
            </p:custDataLst>
          </p:nvPr>
        </p:nvSpPr>
        <p:spPr bwMode="auto">
          <a:xfrm>
            <a:off x="4425950" y="4519612"/>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sp>
        <p:nvSpPr>
          <p:cNvPr id="14" name="Rectangle 234"/>
          <p:cNvSpPr>
            <a:spLocks noChangeArrowheads="1"/>
          </p:cNvSpPr>
          <p:nvPr>
            <p:custDataLst>
              <p:tags r:id="rId8"/>
            </p:custDataLst>
          </p:nvPr>
        </p:nvSpPr>
        <p:spPr bwMode="auto">
          <a:xfrm>
            <a:off x="4425950" y="5070475"/>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30</a:t>
            </a:r>
          </a:p>
        </p:txBody>
      </p:sp>
      <p:sp>
        <p:nvSpPr>
          <p:cNvPr id="15" name="Rectangle 235"/>
          <p:cNvSpPr>
            <a:spLocks noChangeArrowheads="1"/>
          </p:cNvSpPr>
          <p:nvPr>
            <p:custDataLst>
              <p:tags r:id="rId9"/>
            </p:custDataLst>
          </p:nvPr>
        </p:nvSpPr>
        <p:spPr bwMode="auto">
          <a:xfrm>
            <a:off x="4425950" y="5621337"/>
            <a:ext cx="550862"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16" name="Rectangle 236"/>
          <p:cNvSpPr>
            <a:spLocks noChangeArrowheads="1"/>
          </p:cNvSpPr>
          <p:nvPr>
            <p:custDataLst>
              <p:tags r:id="rId10"/>
            </p:custDataLst>
          </p:nvPr>
        </p:nvSpPr>
        <p:spPr bwMode="auto">
          <a:xfrm>
            <a:off x="4094162" y="3554412"/>
            <a:ext cx="550863" cy="550863"/>
          </a:xfrm>
          <a:prstGeom prst="rect">
            <a:avLst/>
          </a:prstGeom>
          <a:noFill/>
          <a:ln w="12700">
            <a:solidFill>
              <a:schemeClr val="tx1"/>
            </a:solidFill>
            <a:miter lim="800000"/>
            <a:headEnd/>
            <a:tailEnd/>
          </a:ln>
        </p:spPr>
        <p:txBody>
          <a:bodyPr wrap="none" anchor="ctr"/>
          <a:lstStyle/>
          <a:p>
            <a:r>
              <a:rPr lang="en-US" sz="2400" b="1">
                <a:solidFill>
                  <a:schemeClr val="tx1"/>
                </a:solidFill>
              </a:rPr>
              <a:t>18</a:t>
            </a:r>
          </a:p>
        </p:txBody>
      </p:sp>
      <p:grpSp>
        <p:nvGrpSpPr>
          <p:cNvPr id="17" name="Group 237"/>
          <p:cNvGrpSpPr>
            <a:grpSpLocks/>
          </p:cNvGrpSpPr>
          <p:nvPr>
            <p:custDataLst>
              <p:tags r:id="rId11"/>
            </p:custDataLst>
          </p:nvPr>
        </p:nvGrpSpPr>
        <p:grpSpPr bwMode="auto">
          <a:xfrm>
            <a:off x="4610100" y="3554412"/>
            <a:ext cx="152400" cy="550863"/>
            <a:chOff x="4272" y="2400"/>
            <a:chExt cx="192" cy="192"/>
          </a:xfrm>
        </p:grpSpPr>
        <p:sp>
          <p:nvSpPr>
            <p:cNvPr id="18" name="Rectangle 238"/>
            <p:cNvSpPr>
              <a:spLocks noChangeArrowheads="1"/>
            </p:cNvSpPr>
            <p:nvPr>
              <p:custDataLst>
                <p:tags r:id="rId79"/>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9" name="Group 239"/>
            <p:cNvGrpSpPr>
              <a:grpSpLocks/>
            </p:cNvGrpSpPr>
            <p:nvPr/>
          </p:nvGrpSpPr>
          <p:grpSpPr bwMode="auto">
            <a:xfrm>
              <a:off x="4272" y="2400"/>
              <a:ext cx="192" cy="192"/>
              <a:chOff x="4414" y="2400"/>
              <a:chExt cx="192" cy="192"/>
            </a:xfrm>
          </p:grpSpPr>
          <p:sp>
            <p:nvSpPr>
              <p:cNvPr id="20" name="Line 240"/>
              <p:cNvSpPr>
                <a:spLocks noChangeShapeType="1"/>
              </p:cNvSpPr>
              <p:nvPr>
                <p:custDataLst>
                  <p:tags r:id="rId80"/>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21" name="Line 241"/>
              <p:cNvSpPr>
                <a:spLocks noChangeShapeType="1"/>
              </p:cNvSpPr>
              <p:nvPr>
                <p:custDataLst>
                  <p:tags r:id="rId81"/>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22" name="Line 242"/>
              <p:cNvSpPr>
                <a:spLocks noChangeShapeType="1"/>
              </p:cNvSpPr>
              <p:nvPr>
                <p:custDataLst>
                  <p:tags r:id="rId82"/>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23" name="Line 243"/>
              <p:cNvSpPr>
                <a:spLocks noChangeShapeType="1"/>
              </p:cNvSpPr>
              <p:nvPr>
                <p:custDataLst>
                  <p:tags r:id="rId83"/>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24" name="Line 244"/>
              <p:cNvSpPr>
                <a:spLocks noChangeShapeType="1"/>
              </p:cNvSpPr>
              <p:nvPr>
                <p:custDataLst>
                  <p:tags r:id="rId84"/>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25" name="Line 245"/>
              <p:cNvSpPr>
                <a:spLocks noChangeShapeType="1"/>
              </p:cNvSpPr>
              <p:nvPr>
                <p:custDataLst>
                  <p:tags r:id="rId85"/>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26" name="Line 246"/>
              <p:cNvSpPr>
                <a:spLocks noChangeShapeType="1"/>
              </p:cNvSpPr>
              <p:nvPr>
                <p:custDataLst>
                  <p:tags r:id="rId86"/>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27" name="Line 247"/>
              <p:cNvSpPr>
                <a:spLocks noChangeShapeType="1"/>
              </p:cNvSpPr>
              <p:nvPr>
                <p:custDataLst>
                  <p:tags r:id="rId87"/>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28" name="Rectangle 248"/>
          <p:cNvSpPr>
            <a:spLocks noChangeArrowheads="1"/>
          </p:cNvSpPr>
          <p:nvPr>
            <p:custDataLst>
              <p:tags r:id="rId12"/>
            </p:custDataLst>
          </p:nvPr>
        </p:nvSpPr>
        <p:spPr bwMode="auto">
          <a:xfrm>
            <a:off x="4762500" y="3554412"/>
            <a:ext cx="550862" cy="550863"/>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29" name="Group 249"/>
          <p:cNvGrpSpPr>
            <a:grpSpLocks/>
          </p:cNvGrpSpPr>
          <p:nvPr>
            <p:custDataLst>
              <p:tags r:id="rId13"/>
            </p:custDataLst>
          </p:nvPr>
        </p:nvGrpSpPr>
        <p:grpSpPr bwMode="auto">
          <a:xfrm>
            <a:off x="5278437" y="3554412"/>
            <a:ext cx="152400" cy="550863"/>
            <a:chOff x="4272" y="2400"/>
            <a:chExt cx="192" cy="192"/>
          </a:xfrm>
        </p:grpSpPr>
        <p:sp>
          <p:nvSpPr>
            <p:cNvPr id="30" name="Rectangle 250"/>
            <p:cNvSpPr>
              <a:spLocks noChangeArrowheads="1"/>
            </p:cNvSpPr>
            <p:nvPr>
              <p:custDataLst>
                <p:tags r:id="rId70"/>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31" name="Group 251"/>
            <p:cNvGrpSpPr>
              <a:grpSpLocks/>
            </p:cNvGrpSpPr>
            <p:nvPr/>
          </p:nvGrpSpPr>
          <p:grpSpPr bwMode="auto">
            <a:xfrm>
              <a:off x="4272" y="2400"/>
              <a:ext cx="192" cy="192"/>
              <a:chOff x="4414" y="2400"/>
              <a:chExt cx="192" cy="192"/>
            </a:xfrm>
          </p:grpSpPr>
          <p:sp>
            <p:nvSpPr>
              <p:cNvPr id="32" name="Line 252"/>
              <p:cNvSpPr>
                <a:spLocks noChangeShapeType="1"/>
              </p:cNvSpPr>
              <p:nvPr>
                <p:custDataLst>
                  <p:tags r:id="rId71"/>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33" name="Line 253"/>
              <p:cNvSpPr>
                <a:spLocks noChangeShapeType="1"/>
              </p:cNvSpPr>
              <p:nvPr>
                <p:custDataLst>
                  <p:tags r:id="rId72"/>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34" name="Line 254"/>
              <p:cNvSpPr>
                <a:spLocks noChangeShapeType="1"/>
              </p:cNvSpPr>
              <p:nvPr>
                <p:custDataLst>
                  <p:tags r:id="rId73"/>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35" name="Line 255"/>
              <p:cNvSpPr>
                <a:spLocks noChangeShapeType="1"/>
              </p:cNvSpPr>
              <p:nvPr>
                <p:custDataLst>
                  <p:tags r:id="rId74"/>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36" name="Line 256"/>
              <p:cNvSpPr>
                <a:spLocks noChangeShapeType="1"/>
              </p:cNvSpPr>
              <p:nvPr>
                <p:custDataLst>
                  <p:tags r:id="rId75"/>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37" name="Line 257"/>
              <p:cNvSpPr>
                <a:spLocks noChangeShapeType="1"/>
              </p:cNvSpPr>
              <p:nvPr>
                <p:custDataLst>
                  <p:tags r:id="rId76"/>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38" name="Line 258"/>
              <p:cNvSpPr>
                <a:spLocks noChangeShapeType="1"/>
              </p:cNvSpPr>
              <p:nvPr>
                <p:custDataLst>
                  <p:tags r:id="rId77"/>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39" name="Line 259"/>
              <p:cNvSpPr>
                <a:spLocks noChangeShapeType="1"/>
              </p:cNvSpPr>
              <p:nvPr>
                <p:custDataLst>
                  <p:tags r:id="rId78"/>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40" name="Group 260"/>
          <p:cNvGrpSpPr>
            <a:grpSpLocks/>
          </p:cNvGrpSpPr>
          <p:nvPr>
            <p:custDataLst>
              <p:tags r:id="rId14"/>
            </p:custDataLst>
          </p:nvPr>
        </p:nvGrpSpPr>
        <p:grpSpPr bwMode="auto">
          <a:xfrm>
            <a:off x="3941762" y="3554412"/>
            <a:ext cx="152400" cy="550863"/>
            <a:chOff x="4272" y="2400"/>
            <a:chExt cx="192" cy="192"/>
          </a:xfrm>
        </p:grpSpPr>
        <p:sp>
          <p:nvSpPr>
            <p:cNvPr id="41" name="Rectangle 261"/>
            <p:cNvSpPr>
              <a:spLocks noChangeArrowheads="1"/>
            </p:cNvSpPr>
            <p:nvPr>
              <p:custDataLst>
                <p:tags r:id="rId61"/>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42" name="Group 262"/>
            <p:cNvGrpSpPr>
              <a:grpSpLocks/>
            </p:cNvGrpSpPr>
            <p:nvPr/>
          </p:nvGrpSpPr>
          <p:grpSpPr bwMode="auto">
            <a:xfrm>
              <a:off x="4272" y="2400"/>
              <a:ext cx="192" cy="192"/>
              <a:chOff x="4414" y="2400"/>
              <a:chExt cx="192" cy="192"/>
            </a:xfrm>
          </p:grpSpPr>
          <p:sp>
            <p:nvSpPr>
              <p:cNvPr id="43" name="Line 263"/>
              <p:cNvSpPr>
                <a:spLocks noChangeShapeType="1"/>
              </p:cNvSpPr>
              <p:nvPr>
                <p:custDataLst>
                  <p:tags r:id="rId62"/>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44" name="Line 264"/>
              <p:cNvSpPr>
                <a:spLocks noChangeShapeType="1"/>
              </p:cNvSpPr>
              <p:nvPr>
                <p:custDataLst>
                  <p:tags r:id="rId63"/>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45" name="Line 265"/>
              <p:cNvSpPr>
                <a:spLocks noChangeShapeType="1"/>
              </p:cNvSpPr>
              <p:nvPr>
                <p:custDataLst>
                  <p:tags r:id="rId64"/>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46" name="Line 266"/>
              <p:cNvSpPr>
                <a:spLocks noChangeShapeType="1"/>
              </p:cNvSpPr>
              <p:nvPr>
                <p:custDataLst>
                  <p:tags r:id="rId65"/>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47" name="Line 267"/>
              <p:cNvSpPr>
                <a:spLocks noChangeShapeType="1"/>
              </p:cNvSpPr>
              <p:nvPr>
                <p:custDataLst>
                  <p:tags r:id="rId66"/>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48" name="Line 268"/>
              <p:cNvSpPr>
                <a:spLocks noChangeShapeType="1"/>
              </p:cNvSpPr>
              <p:nvPr>
                <p:custDataLst>
                  <p:tags r:id="rId67"/>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49" name="Line 269"/>
              <p:cNvSpPr>
                <a:spLocks noChangeShapeType="1"/>
              </p:cNvSpPr>
              <p:nvPr>
                <p:custDataLst>
                  <p:tags r:id="rId68"/>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50" name="Line 270"/>
              <p:cNvSpPr>
                <a:spLocks noChangeShapeType="1"/>
              </p:cNvSpPr>
              <p:nvPr>
                <p:custDataLst>
                  <p:tags r:id="rId69"/>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94" name="Text Box 406"/>
          <p:cNvSpPr txBox="1">
            <a:spLocks noChangeArrowheads="1"/>
          </p:cNvSpPr>
          <p:nvPr>
            <p:custDataLst>
              <p:tags r:id="rId15"/>
            </p:custDataLst>
          </p:nvPr>
        </p:nvSpPr>
        <p:spPr bwMode="auto">
          <a:xfrm>
            <a:off x="5278437" y="4846637"/>
            <a:ext cx="1484702" cy="461665"/>
          </a:xfrm>
          <a:prstGeom prst="rect">
            <a:avLst/>
          </a:prstGeom>
          <a:noFill/>
          <a:ln w="9525">
            <a:noFill/>
            <a:miter lim="800000"/>
            <a:headEnd/>
            <a:tailEnd/>
          </a:ln>
        </p:spPr>
        <p:txBody>
          <a:bodyPr wrap="none">
            <a:spAutoFit/>
          </a:bodyPr>
          <a:lstStyle/>
          <a:p>
            <a:pPr algn="l"/>
            <a:r>
              <a:rPr lang="en-US" sz="2400" dirty="0" smtClean="0">
                <a:solidFill>
                  <a:schemeClr val="tx1"/>
                </a:solidFill>
              </a:rPr>
              <a:t>Insert(</a:t>
            </a:r>
            <a:r>
              <a:rPr lang="en-US" sz="2400" dirty="0" smtClean="0"/>
              <a:t>31</a:t>
            </a:r>
            <a:r>
              <a:rPr lang="en-US" sz="2400" dirty="0" smtClean="0">
                <a:solidFill>
                  <a:schemeClr val="tx1"/>
                </a:solidFill>
              </a:rPr>
              <a:t>)</a:t>
            </a:r>
            <a:endParaRPr lang="en-US" sz="2400" dirty="0">
              <a:solidFill>
                <a:schemeClr val="tx1"/>
              </a:solidFill>
            </a:endParaRPr>
          </a:p>
        </p:txBody>
      </p:sp>
      <p:sp>
        <p:nvSpPr>
          <p:cNvPr id="99" name="Rectangle 234"/>
          <p:cNvSpPr>
            <a:spLocks noChangeArrowheads="1"/>
          </p:cNvSpPr>
          <p:nvPr>
            <p:custDataLst>
              <p:tags r:id="rId16"/>
            </p:custDataLst>
          </p:nvPr>
        </p:nvSpPr>
        <p:spPr bwMode="auto">
          <a:xfrm>
            <a:off x="4425950" y="5611812"/>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32</a:t>
            </a:r>
          </a:p>
        </p:txBody>
      </p:sp>
      <p:sp>
        <p:nvSpPr>
          <p:cNvPr id="103" name="AutoShape 32"/>
          <p:cNvSpPr>
            <a:spLocks noChangeArrowheads="1"/>
          </p:cNvSpPr>
          <p:nvPr>
            <p:custDataLst>
              <p:tags r:id="rId17"/>
            </p:custDataLst>
          </p:nvPr>
        </p:nvSpPr>
        <p:spPr bwMode="auto">
          <a:xfrm>
            <a:off x="914400" y="4343400"/>
            <a:ext cx="2057400" cy="914400"/>
          </a:xfrm>
          <a:prstGeom prst="roundRect">
            <a:avLst>
              <a:gd name="adj" fmla="val 16667"/>
            </a:avLst>
          </a:prstGeom>
          <a:solidFill>
            <a:srgbClr val="FFC000"/>
          </a:solidFill>
          <a:ln w="9525">
            <a:noFill/>
            <a:round/>
            <a:headEnd/>
            <a:tailEnd/>
          </a:ln>
          <a:effectLst/>
        </p:spPr>
        <p:txBody>
          <a:bodyPr wrap="none" anchor="ctr"/>
          <a:lstStyle/>
          <a:p>
            <a:pPr algn="ctr" eaLnBrk="1" hangingPunct="1"/>
            <a:r>
              <a:rPr lang="en-US" sz="2000" dirty="0" smtClean="0"/>
              <a:t>Adoption</a:t>
            </a:r>
            <a:endParaRPr lang="en-US" sz="2000" dirty="0"/>
          </a:p>
        </p:txBody>
      </p:sp>
      <p:grpSp>
        <p:nvGrpSpPr>
          <p:cNvPr id="106" name="Group 105"/>
          <p:cNvGrpSpPr/>
          <p:nvPr/>
        </p:nvGrpSpPr>
        <p:grpSpPr>
          <a:xfrm>
            <a:off x="6858000" y="3554412"/>
            <a:ext cx="1776412" cy="2617788"/>
            <a:chOff x="6858000" y="3554412"/>
            <a:chExt cx="1776412" cy="2617788"/>
          </a:xfrm>
        </p:grpSpPr>
        <p:cxnSp>
          <p:nvCxnSpPr>
            <p:cNvPr id="51" name="AutoShape 363"/>
            <p:cNvCxnSpPr>
              <a:cxnSpLocks noChangeShapeType="1"/>
              <a:endCxn id="53" idx="0"/>
            </p:cNvCxnSpPr>
            <p:nvPr>
              <p:custDataLst>
                <p:tags r:id="rId18"/>
              </p:custDataLst>
            </p:nvPr>
          </p:nvCxnSpPr>
          <p:spPr bwMode="auto">
            <a:xfrm flipH="1">
              <a:off x="7161212" y="4105275"/>
              <a:ext cx="60325" cy="414337"/>
            </a:xfrm>
            <a:prstGeom prst="straightConnector1">
              <a:avLst/>
            </a:prstGeom>
            <a:noFill/>
            <a:ln w="12700">
              <a:solidFill>
                <a:schemeClr val="tx1"/>
              </a:solidFill>
              <a:round/>
              <a:headEnd/>
              <a:tailEnd type="stealth" w="lg" len="lg"/>
            </a:ln>
          </p:spPr>
        </p:cxnSp>
        <p:cxnSp>
          <p:nvCxnSpPr>
            <p:cNvPr id="52" name="AutoShape 364"/>
            <p:cNvCxnSpPr>
              <a:cxnSpLocks noChangeShapeType="1"/>
              <a:endCxn id="56" idx="0"/>
            </p:cNvCxnSpPr>
            <p:nvPr>
              <p:custDataLst>
                <p:tags r:id="rId19"/>
              </p:custDataLst>
            </p:nvPr>
          </p:nvCxnSpPr>
          <p:spPr bwMode="auto">
            <a:xfrm>
              <a:off x="7889875" y="4105275"/>
              <a:ext cx="15875" cy="414337"/>
            </a:xfrm>
            <a:prstGeom prst="straightConnector1">
              <a:avLst/>
            </a:prstGeom>
            <a:noFill/>
            <a:ln w="12700">
              <a:solidFill>
                <a:schemeClr val="tx1"/>
              </a:solidFill>
              <a:round/>
              <a:headEnd/>
              <a:tailEnd type="stealth" w="lg" len="lg"/>
            </a:ln>
          </p:spPr>
        </p:cxnSp>
        <p:sp>
          <p:nvSpPr>
            <p:cNvPr id="53" name="Rectangle 365"/>
            <p:cNvSpPr>
              <a:spLocks noChangeArrowheads="1"/>
            </p:cNvSpPr>
            <p:nvPr>
              <p:custDataLst>
                <p:tags r:id="rId20"/>
              </p:custDataLst>
            </p:nvPr>
          </p:nvSpPr>
          <p:spPr bwMode="auto">
            <a:xfrm>
              <a:off x="6884987" y="4519612"/>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54" name="Rectangle 366"/>
            <p:cNvSpPr>
              <a:spLocks noChangeArrowheads="1"/>
            </p:cNvSpPr>
            <p:nvPr>
              <p:custDataLst>
                <p:tags r:id="rId21"/>
              </p:custDataLst>
            </p:nvPr>
          </p:nvSpPr>
          <p:spPr bwMode="auto">
            <a:xfrm>
              <a:off x="6884987" y="5070475"/>
              <a:ext cx="550863" cy="550862"/>
            </a:xfrm>
            <a:prstGeom prst="rect">
              <a:avLst/>
            </a:prstGeom>
            <a:noFill/>
            <a:ln w="12700">
              <a:solidFill>
                <a:srgbClr val="339933"/>
              </a:solidFill>
              <a:miter lim="800000"/>
              <a:headEnd/>
              <a:tailEnd/>
            </a:ln>
          </p:spPr>
          <p:txBody>
            <a:bodyPr wrap="none" anchor="ctr"/>
            <a:lstStyle/>
            <a:p>
              <a:r>
                <a:rPr lang="en-US" sz="2400" b="1" dirty="0">
                  <a:solidFill>
                    <a:srgbClr val="339933"/>
                  </a:solidFill>
                </a:rPr>
                <a:t>14</a:t>
              </a:r>
            </a:p>
          </p:txBody>
        </p:sp>
        <p:sp>
          <p:nvSpPr>
            <p:cNvPr id="55" name="Rectangle 367"/>
            <p:cNvSpPr>
              <a:spLocks noChangeArrowheads="1"/>
            </p:cNvSpPr>
            <p:nvPr>
              <p:custDataLst>
                <p:tags r:id="rId22"/>
              </p:custDataLst>
            </p:nvPr>
          </p:nvSpPr>
          <p:spPr bwMode="auto">
            <a:xfrm>
              <a:off x="6884987" y="5621337"/>
              <a:ext cx="550863"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56" name="Rectangle 368"/>
            <p:cNvSpPr>
              <a:spLocks noChangeArrowheads="1"/>
            </p:cNvSpPr>
            <p:nvPr>
              <p:custDataLst>
                <p:tags r:id="rId23"/>
              </p:custDataLst>
            </p:nvPr>
          </p:nvSpPr>
          <p:spPr bwMode="auto">
            <a:xfrm>
              <a:off x="7629525" y="4519612"/>
              <a:ext cx="550862" cy="550863"/>
            </a:xfrm>
            <a:prstGeom prst="rect">
              <a:avLst/>
            </a:prstGeom>
            <a:noFill/>
            <a:ln w="12700">
              <a:solidFill>
                <a:srgbClr val="339933"/>
              </a:solidFill>
              <a:miter lim="800000"/>
              <a:headEnd/>
              <a:tailEnd/>
            </a:ln>
          </p:spPr>
          <p:txBody>
            <a:bodyPr wrap="none" anchor="ctr"/>
            <a:lstStyle/>
            <a:p>
              <a:r>
                <a:rPr lang="en-US" sz="2400" b="1" dirty="0" smtClean="0">
                  <a:solidFill>
                    <a:srgbClr val="339933"/>
                  </a:solidFill>
                </a:rPr>
                <a:t>30</a:t>
              </a:r>
              <a:endParaRPr lang="en-US" sz="2400" b="1" dirty="0">
                <a:solidFill>
                  <a:srgbClr val="339933"/>
                </a:solidFill>
              </a:endParaRPr>
            </a:p>
          </p:txBody>
        </p:sp>
        <p:sp>
          <p:nvSpPr>
            <p:cNvPr id="57" name="Rectangle 369"/>
            <p:cNvSpPr>
              <a:spLocks noChangeArrowheads="1"/>
            </p:cNvSpPr>
            <p:nvPr>
              <p:custDataLst>
                <p:tags r:id="rId24"/>
              </p:custDataLst>
            </p:nvPr>
          </p:nvSpPr>
          <p:spPr bwMode="auto">
            <a:xfrm>
              <a:off x="7629525" y="5087938"/>
              <a:ext cx="550862" cy="550862"/>
            </a:xfrm>
            <a:prstGeom prst="rect">
              <a:avLst/>
            </a:prstGeom>
            <a:noFill/>
            <a:ln w="12700">
              <a:solidFill>
                <a:srgbClr val="339933"/>
              </a:solidFill>
              <a:miter lim="800000"/>
              <a:headEnd/>
              <a:tailEnd/>
            </a:ln>
          </p:spPr>
          <p:txBody>
            <a:bodyPr wrap="none" anchor="ctr"/>
            <a:lstStyle/>
            <a:p>
              <a:r>
                <a:rPr lang="en-US" sz="2400" b="1" dirty="0" smtClean="0">
                  <a:solidFill>
                    <a:srgbClr val="339933"/>
                  </a:solidFill>
                </a:rPr>
                <a:t>31</a:t>
              </a:r>
              <a:endParaRPr lang="en-US" sz="2400" b="1" dirty="0">
                <a:solidFill>
                  <a:srgbClr val="339933"/>
                </a:solidFill>
              </a:endParaRPr>
            </a:p>
          </p:txBody>
        </p:sp>
        <p:sp>
          <p:nvSpPr>
            <p:cNvPr id="58" name="Rectangle 370"/>
            <p:cNvSpPr>
              <a:spLocks noChangeArrowheads="1"/>
            </p:cNvSpPr>
            <p:nvPr>
              <p:custDataLst>
                <p:tags r:id="rId25"/>
              </p:custDataLst>
            </p:nvPr>
          </p:nvSpPr>
          <p:spPr bwMode="auto">
            <a:xfrm>
              <a:off x="7629525" y="5621337"/>
              <a:ext cx="550862"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59" name="Rectangle 371"/>
            <p:cNvSpPr>
              <a:spLocks noChangeArrowheads="1"/>
            </p:cNvSpPr>
            <p:nvPr>
              <p:custDataLst>
                <p:tags r:id="rId26"/>
              </p:custDataLst>
            </p:nvPr>
          </p:nvSpPr>
          <p:spPr bwMode="auto">
            <a:xfrm>
              <a:off x="7297737" y="3554412"/>
              <a:ext cx="550863" cy="550863"/>
            </a:xfrm>
            <a:prstGeom prst="rect">
              <a:avLst/>
            </a:prstGeom>
            <a:noFill/>
            <a:ln w="12700">
              <a:solidFill>
                <a:schemeClr val="tx1"/>
              </a:solidFill>
              <a:miter lim="800000"/>
              <a:headEnd/>
              <a:tailEnd/>
            </a:ln>
          </p:spPr>
          <p:txBody>
            <a:bodyPr wrap="none" anchor="ctr"/>
            <a:lstStyle/>
            <a:p>
              <a:r>
                <a:rPr lang="en-US" sz="2400" b="1" dirty="0" smtClean="0">
                  <a:solidFill>
                    <a:srgbClr val="FF0000"/>
                  </a:solidFill>
                </a:rPr>
                <a:t>30</a:t>
              </a:r>
              <a:endParaRPr lang="en-US" sz="2400" b="1" dirty="0">
                <a:solidFill>
                  <a:srgbClr val="FF0000"/>
                </a:solidFill>
              </a:endParaRPr>
            </a:p>
          </p:txBody>
        </p:sp>
        <p:grpSp>
          <p:nvGrpSpPr>
            <p:cNvPr id="60" name="Group 372"/>
            <p:cNvGrpSpPr>
              <a:grpSpLocks/>
            </p:cNvGrpSpPr>
            <p:nvPr>
              <p:custDataLst>
                <p:tags r:id="rId27"/>
              </p:custDataLst>
            </p:nvPr>
          </p:nvGrpSpPr>
          <p:grpSpPr bwMode="auto">
            <a:xfrm>
              <a:off x="7813675" y="3554412"/>
              <a:ext cx="152400" cy="550863"/>
              <a:chOff x="4272" y="2400"/>
              <a:chExt cx="192" cy="192"/>
            </a:xfrm>
          </p:grpSpPr>
          <p:sp>
            <p:nvSpPr>
              <p:cNvPr id="61" name="Rectangle 373"/>
              <p:cNvSpPr>
                <a:spLocks noChangeArrowheads="1"/>
              </p:cNvSpPr>
              <p:nvPr>
                <p:custDataLst>
                  <p:tags r:id="rId52"/>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62" name="Group 374"/>
              <p:cNvGrpSpPr>
                <a:grpSpLocks/>
              </p:cNvGrpSpPr>
              <p:nvPr/>
            </p:nvGrpSpPr>
            <p:grpSpPr bwMode="auto">
              <a:xfrm>
                <a:off x="4272" y="2400"/>
                <a:ext cx="192" cy="192"/>
                <a:chOff x="4414" y="2400"/>
                <a:chExt cx="192" cy="192"/>
              </a:xfrm>
            </p:grpSpPr>
            <p:sp>
              <p:nvSpPr>
                <p:cNvPr id="63" name="Line 375"/>
                <p:cNvSpPr>
                  <a:spLocks noChangeShapeType="1"/>
                </p:cNvSpPr>
                <p:nvPr>
                  <p:custDataLst>
                    <p:tags r:id="rId53"/>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64" name="Line 376"/>
                <p:cNvSpPr>
                  <a:spLocks noChangeShapeType="1"/>
                </p:cNvSpPr>
                <p:nvPr>
                  <p:custDataLst>
                    <p:tags r:id="rId54"/>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65" name="Line 377"/>
                <p:cNvSpPr>
                  <a:spLocks noChangeShapeType="1"/>
                </p:cNvSpPr>
                <p:nvPr>
                  <p:custDataLst>
                    <p:tags r:id="rId55"/>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66" name="Line 378"/>
                <p:cNvSpPr>
                  <a:spLocks noChangeShapeType="1"/>
                </p:cNvSpPr>
                <p:nvPr>
                  <p:custDataLst>
                    <p:tags r:id="rId56"/>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67" name="Line 379"/>
                <p:cNvSpPr>
                  <a:spLocks noChangeShapeType="1"/>
                </p:cNvSpPr>
                <p:nvPr>
                  <p:custDataLst>
                    <p:tags r:id="rId57"/>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68" name="Line 380"/>
                <p:cNvSpPr>
                  <a:spLocks noChangeShapeType="1"/>
                </p:cNvSpPr>
                <p:nvPr>
                  <p:custDataLst>
                    <p:tags r:id="rId58"/>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69" name="Line 381"/>
                <p:cNvSpPr>
                  <a:spLocks noChangeShapeType="1"/>
                </p:cNvSpPr>
                <p:nvPr>
                  <p:custDataLst>
                    <p:tags r:id="rId59"/>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70" name="Line 382"/>
                <p:cNvSpPr>
                  <a:spLocks noChangeShapeType="1"/>
                </p:cNvSpPr>
                <p:nvPr>
                  <p:custDataLst>
                    <p:tags r:id="rId60"/>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71" name="Rectangle 383"/>
            <p:cNvSpPr>
              <a:spLocks noChangeArrowheads="1"/>
            </p:cNvSpPr>
            <p:nvPr>
              <p:custDataLst>
                <p:tags r:id="rId28"/>
              </p:custDataLst>
            </p:nvPr>
          </p:nvSpPr>
          <p:spPr bwMode="auto">
            <a:xfrm>
              <a:off x="7966075" y="3554412"/>
              <a:ext cx="550862" cy="550863"/>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72" name="Group 384"/>
            <p:cNvGrpSpPr>
              <a:grpSpLocks/>
            </p:cNvGrpSpPr>
            <p:nvPr>
              <p:custDataLst>
                <p:tags r:id="rId29"/>
              </p:custDataLst>
            </p:nvPr>
          </p:nvGrpSpPr>
          <p:grpSpPr bwMode="auto">
            <a:xfrm>
              <a:off x="8482012" y="3554412"/>
              <a:ext cx="152400" cy="550863"/>
              <a:chOff x="4272" y="2400"/>
              <a:chExt cx="192" cy="192"/>
            </a:xfrm>
          </p:grpSpPr>
          <p:sp>
            <p:nvSpPr>
              <p:cNvPr id="73" name="Rectangle 385"/>
              <p:cNvSpPr>
                <a:spLocks noChangeArrowheads="1"/>
              </p:cNvSpPr>
              <p:nvPr>
                <p:custDataLst>
                  <p:tags r:id="rId43"/>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74" name="Group 386"/>
              <p:cNvGrpSpPr>
                <a:grpSpLocks/>
              </p:cNvGrpSpPr>
              <p:nvPr/>
            </p:nvGrpSpPr>
            <p:grpSpPr bwMode="auto">
              <a:xfrm>
                <a:off x="4272" y="2400"/>
                <a:ext cx="192" cy="192"/>
                <a:chOff x="4414" y="2400"/>
                <a:chExt cx="192" cy="192"/>
              </a:xfrm>
            </p:grpSpPr>
            <p:sp>
              <p:nvSpPr>
                <p:cNvPr id="75" name="Line 387"/>
                <p:cNvSpPr>
                  <a:spLocks noChangeShapeType="1"/>
                </p:cNvSpPr>
                <p:nvPr>
                  <p:custDataLst>
                    <p:tags r:id="rId44"/>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76" name="Line 388"/>
                <p:cNvSpPr>
                  <a:spLocks noChangeShapeType="1"/>
                </p:cNvSpPr>
                <p:nvPr>
                  <p:custDataLst>
                    <p:tags r:id="rId45"/>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77" name="Line 389"/>
                <p:cNvSpPr>
                  <a:spLocks noChangeShapeType="1"/>
                </p:cNvSpPr>
                <p:nvPr>
                  <p:custDataLst>
                    <p:tags r:id="rId46"/>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78" name="Line 390"/>
                <p:cNvSpPr>
                  <a:spLocks noChangeShapeType="1"/>
                </p:cNvSpPr>
                <p:nvPr>
                  <p:custDataLst>
                    <p:tags r:id="rId47"/>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79" name="Line 391"/>
                <p:cNvSpPr>
                  <a:spLocks noChangeShapeType="1"/>
                </p:cNvSpPr>
                <p:nvPr>
                  <p:custDataLst>
                    <p:tags r:id="rId48"/>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80" name="Line 392"/>
                <p:cNvSpPr>
                  <a:spLocks noChangeShapeType="1"/>
                </p:cNvSpPr>
                <p:nvPr>
                  <p:custDataLst>
                    <p:tags r:id="rId49"/>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81" name="Line 393"/>
                <p:cNvSpPr>
                  <a:spLocks noChangeShapeType="1"/>
                </p:cNvSpPr>
                <p:nvPr>
                  <p:custDataLst>
                    <p:tags r:id="rId50"/>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82" name="Line 394"/>
                <p:cNvSpPr>
                  <a:spLocks noChangeShapeType="1"/>
                </p:cNvSpPr>
                <p:nvPr>
                  <p:custDataLst>
                    <p:tags r:id="rId51"/>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83" name="Group 395"/>
            <p:cNvGrpSpPr>
              <a:grpSpLocks/>
            </p:cNvGrpSpPr>
            <p:nvPr>
              <p:custDataLst>
                <p:tags r:id="rId30"/>
              </p:custDataLst>
            </p:nvPr>
          </p:nvGrpSpPr>
          <p:grpSpPr bwMode="auto">
            <a:xfrm>
              <a:off x="7145337" y="3554412"/>
              <a:ext cx="152400" cy="550863"/>
              <a:chOff x="4272" y="2400"/>
              <a:chExt cx="192" cy="192"/>
            </a:xfrm>
          </p:grpSpPr>
          <p:sp>
            <p:nvSpPr>
              <p:cNvPr id="84" name="Rectangle 396"/>
              <p:cNvSpPr>
                <a:spLocks noChangeArrowheads="1"/>
              </p:cNvSpPr>
              <p:nvPr>
                <p:custDataLst>
                  <p:tags r:id="rId34"/>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85" name="Group 397"/>
              <p:cNvGrpSpPr>
                <a:grpSpLocks/>
              </p:cNvGrpSpPr>
              <p:nvPr/>
            </p:nvGrpSpPr>
            <p:grpSpPr bwMode="auto">
              <a:xfrm>
                <a:off x="4272" y="2400"/>
                <a:ext cx="192" cy="192"/>
                <a:chOff x="4414" y="2400"/>
                <a:chExt cx="192" cy="192"/>
              </a:xfrm>
            </p:grpSpPr>
            <p:sp>
              <p:nvSpPr>
                <p:cNvPr id="86" name="Line 398"/>
                <p:cNvSpPr>
                  <a:spLocks noChangeShapeType="1"/>
                </p:cNvSpPr>
                <p:nvPr>
                  <p:custDataLst>
                    <p:tags r:id="rId35"/>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87" name="Line 399"/>
                <p:cNvSpPr>
                  <a:spLocks noChangeShapeType="1"/>
                </p:cNvSpPr>
                <p:nvPr>
                  <p:custDataLst>
                    <p:tags r:id="rId36"/>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88" name="Line 400"/>
                <p:cNvSpPr>
                  <a:spLocks noChangeShapeType="1"/>
                </p:cNvSpPr>
                <p:nvPr>
                  <p:custDataLst>
                    <p:tags r:id="rId37"/>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89" name="Line 401"/>
                <p:cNvSpPr>
                  <a:spLocks noChangeShapeType="1"/>
                </p:cNvSpPr>
                <p:nvPr>
                  <p:custDataLst>
                    <p:tags r:id="rId38"/>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90" name="Line 402"/>
                <p:cNvSpPr>
                  <a:spLocks noChangeShapeType="1"/>
                </p:cNvSpPr>
                <p:nvPr>
                  <p:custDataLst>
                    <p:tags r:id="rId39"/>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91" name="Line 403"/>
                <p:cNvSpPr>
                  <a:spLocks noChangeShapeType="1"/>
                </p:cNvSpPr>
                <p:nvPr>
                  <p:custDataLst>
                    <p:tags r:id="rId40"/>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92" name="Line 404"/>
                <p:cNvSpPr>
                  <a:spLocks noChangeShapeType="1"/>
                </p:cNvSpPr>
                <p:nvPr>
                  <p:custDataLst>
                    <p:tags r:id="rId41"/>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93" name="Line 405"/>
                <p:cNvSpPr>
                  <a:spLocks noChangeShapeType="1"/>
                </p:cNvSpPr>
                <p:nvPr>
                  <p:custDataLst>
                    <p:tags r:id="rId42"/>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102" name="Rectangle 371"/>
            <p:cNvSpPr>
              <a:spLocks noChangeArrowheads="1"/>
            </p:cNvSpPr>
            <p:nvPr>
              <p:custDataLst>
                <p:tags r:id="rId31"/>
              </p:custDataLst>
            </p:nvPr>
          </p:nvSpPr>
          <p:spPr bwMode="auto">
            <a:xfrm>
              <a:off x="7948612" y="3554412"/>
              <a:ext cx="550863" cy="550863"/>
            </a:xfrm>
            <a:prstGeom prst="rect">
              <a:avLst/>
            </a:prstGeom>
            <a:noFill/>
            <a:ln w="12700">
              <a:solidFill>
                <a:schemeClr val="tx1"/>
              </a:solidFill>
              <a:miter lim="800000"/>
              <a:headEnd/>
              <a:tailEnd/>
            </a:ln>
          </p:spPr>
          <p:txBody>
            <a:bodyPr wrap="none" anchor="ctr"/>
            <a:lstStyle/>
            <a:p>
              <a:endParaRPr lang="en-US" sz="2400" b="1" dirty="0">
                <a:solidFill>
                  <a:schemeClr val="tx1"/>
                </a:solidFill>
              </a:endParaRPr>
            </a:p>
          </p:txBody>
        </p:sp>
        <p:sp>
          <p:nvSpPr>
            <p:cNvPr id="104" name="Rectangle 366"/>
            <p:cNvSpPr>
              <a:spLocks noChangeArrowheads="1"/>
            </p:cNvSpPr>
            <p:nvPr>
              <p:custDataLst>
                <p:tags r:id="rId32"/>
              </p:custDataLst>
            </p:nvPr>
          </p:nvSpPr>
          <p:spPr bwMode="auto">
            <a:xfrm>
              <a:off x="6858000" y="5621338"/>
              <a:ext cx="550863" cy="550862"/>
            </a:xfrm>
            <a:prstGeom prst="rect">
              <a:avLst/>
            </a:prstGeom>
            <a:noFill/>
            <a:ln w="12700">
              <a:solidFill>
                <a:srgbClr val="339933"/>
              </a:solidFill>
              <a:miter lim="800000"/>
              <a:headEnd/>
              <a:tailEnd/>
            </a:ln>
          </p:spPr>
          <p:txBody>
            <a:bodyPr wrap="none" anchor="ctr"/>
            <a:lstStyle/>
            <a:p>
              <a:r>
                <a:rPr lang="en-US" sz="2400" b="1" dirty="0" smtClean="0">
                  <a:solidFill>
                    <a:srgbClr val="339933"/>
                  </a:solidFill>
                </a:rPr>
                <a:t>18</a:t>
              </a:r>
              <a:endParaRPr lang="en-US" sz="2400" b="1" dirty="0">
                <a:solidFill>
                  <a:srgbClr val="339933"/>
                </a:solidFill>
              </a:endParaRPr>
            </a:p>
          </p:txBody>
        </p:sp>
        <p:sp>
          <p:nvSpPr>
            <p:cNvPr id="105" name="Rectangle 369"/>
            <p:cNvSpPr>
              <a:spLocks noChangeArrowheads="1"/>
            </p:cNvSpPr>
            <p:nvPr>
              <p:custDataLst>
                <p:tags r:id="rId33"/>
              </p:custDataLst>
            </p:nvPr>
          </p:nvSpPr>
          <p:spPr bwMode="auto">
            <a:xfrm>
              <a:off x="7620000" y="5621338"/>
              <a:ext cx="550862" cy="550862"/>
            </a:xfrm>
            <a:prstGeom prst="rect">
              <a:avLst/>
            </a:prstGeom>
            <a:noFill/>
            <a:ln w="12700">
              <a:solidFill>
                <a:srgbClr val="339933"/>
              </a:solidFill>
              <a:miter lim="800000"/>
              <a:headEnd/>
              <a:tailEnd/>
            </a:ln>
          </p:spPr>
          <p:txBody>
            <a:bodyPr wrap="none" anchor="ctr"/>
            <a:lstStyle/>
            <a:p>
              <a:r>
                <a:rPr lang="en-US" sz="2400" b="1" dirty="0" smtClean="0">
                  <a:solidFill>
                    <a:srgbClr val="339933"/>
                  </a:solidFill>
                </a:rPr>
                <a:t>32</a:t>
              </a:r>
              <a:endParaRPr lang="en-US" sz="2400" b="1" dirty="0">
                <a:solidFill>
                  <a:srgbClr val="339933"/>
                </a:solidFill>
              </a:endParaRPr>
            </a:p>
          </p:txBody>
        </p:sp>
      </p:grpSp>
      <p:sp>
        <p:nvSpPr>
          <p:cNvPr id="101" name="Content Placeholder 3"/>
          <p:cNvSpPr>
            <a:spLocks noGrp="1"/>
          </p:cNvSpPr>
          <p:nvPr>
            <p:ph sz="quarter" idx="1"/>
          </p:nvPr>
        </p:nvSpPr>
        <p:spPr>
          <a:xfrm>
            <a:off x="457200" y="1219200"/>
            <a:ext cx="8229600" cy="4937760"/>
          </a:xfrm>
        </p:spPr>
        <p:txBody>
          <a:bodyPr/>
          <a:lstStyle/>
          <a:p>
            <a:r>
              <a:rPr lang="en-US" dirty="0" smtClean="0"/>
              <a:t>Adoption</a:t>
            </a:r>
          </a:p>
          <a:p>
            <a:pPr lvl="1"/>
            <a:r>
              <a:rPr lang="en-US" dirty="0" smtClean="0"/>
              <a:t>If overflow, then try to pass on to neighbor</a:t>
            </a:r>
          </a:p>
          <a:p>
            <a:pPr lvl="1"/>
            <a:r>
              <a:rPr lang="en-US" dirty="0" smtClean="0"/>
              <a:t>If no neighbor has space, split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Same example, </a:t>
            </a:r>
            <a:r>
              <a:rPr lang="en-US" smtClean="0"/>
              <a:t>with splitting</a:t>
            </a:r>
            <a:endParaRPr lang="en-US" dirty="0"/>
          </a:p>
        </p:txBody>
      </p:sp>
      <p:sp>
        <p:nvSpPr>
          <p:cNvPr id="5" name="Slide Number Placeholder 4"/>
          <p:cNvSpPr>
            <a:spLocks noGrp="1"/>
          </p:cNvSpPr>
          <p:nvPr>
            <p:ph type="sldNum" sz="quarter" idx="12"/>
          </p:nvPr>
        </p:nvSpPr>
        <p:spPr/>
        <p:txBody>
          <a:bodyPr/>
          <a:lstStyle/>
          <a:p>
            <a:fld id="{3B048AC8-D41E-4C7B-8EE3-A52489AA1F05}" type="slidenum">
              <a:rPr lang="en-US" smtClean="0"/>
              <a:pPr/>
              <a:t>23</a:t>
            </a:fld>
            <a:endParaRPr lang="en-US"/>
          </a:p>
        </p:txBody>
      </p:sp>
      <p:sp>
        <p:nvSpPr>
          <p:cNvPr id="7" name="Line 38"/>
          <p:cNvSpPr>
            <a:spLocks noChangeShapeType="1"/>
          </p:cNvSpPr>
          <p:nvPr>
            <p:custDataLst>
              <p:tags r:id="rId1"/>
            </p:custDataLst>
          </p:nvPr>
        </p:nvSpPr>
        <p:spPr bwMode="auto">
          <a:xfrm>
            <a:off x="5313362" y="5303837"/>
            <a:ext cx="1371600" cy="0"/>
          </a:xfrm>
          <a:prstGeom prst="line">
            <a:avLst/>
          </a:prstGeom>
          <a:noFill/>
          <a:ln w="12700">
            <a:solidFill>
              <a:schemeClr val="tx1"/>
            </a:solidFill>
            <a:round/>
            <a:headEnd/>
            <a:tailEnd type="stealth" w="lg" len="lg"/>
          </a:ln>
        </p:spPr>
        <p:txBody>
          <a:bodyPr wrap="none" anchor="ctr"/>
          <a:lstStyle/>
          <a:p>
            <a:endParaRPr lang="en-US"/>
          </a:p>
        </p:txBody>
      </p:sp>
      <p:cxnSp>
        <p:nvCxnSpPr>
          <p:cNvPr id="8" name="AutoShape 228"/>
          <p:cNvCxnSpPr>
            <a:cxnSpLocks noChangeShapeType="1"/>
            <a:endCxn id="10" idx="0"/>
          </p:cNvCxnSpPr>
          <p:nvPr>
            <p:custDataLst>
              <p:tags r:id="rId2"/>
            </p:custDataLst>
          </p:nvPr>
        </p:nvCxnSpPr>
        <p:spPr bwMode="auto">
          <a:xfrm flipH="1">
            <a:off x="3957637" y="4105275"/>
            <a:ext cx="60325" cy="414337"/>
          </a:xfrm>
          <a:prstGeom prst="straightConnector1">
            <a:avLst/>
          </a:prstGeom>
          <a:noFill/>
          <a:ln w="12700">
            <a:solidFill>
              <a:schemeClr val="tx1"/>
            </a:solidFill>
            <a:round/>
            <a:headEnd/>
            <a:tailEnd type="stealth" w="lg" len="lg"/>
          </a:ln>
        </p:spPr>
      </p:cxnSp>
      <p:cxnSp>
        <p:nvCxnSpPr>
          <p:cNvPr id="9" name="AutoShape 229"/>
          <p:cNvCxnSpPr>
            <a:cxnSpLocks noChangeShapeType="1"/>
            <a:endCxn id="13" idx="0"/>
          </p:cNvCxnSpPr>
          <p:nvPr>
            <p:custDataLst>
              <p:tags r:id="rId3"/>
            </p:custDataLst>
          </p:nvPr>
        </p:nvCxnSpPr>
        <p:spPr bwMode="auto">
          <a:xfrm>
            <a:off x="4686300" y="4105275"/>
            <a:ext cx="15875" cy="414337"/>
          </a:xfrm>
          <a:prstGeom prst="straightConnector1">
            <a:avLst/>
          </a:prstGeom>
          <a:noFill/>
          <a:ln w="12700">
            <a:solidFill>
              <a:schemeClr val="tx1"/>
            </a:solidFill>
            <a:round/>
            <a:headEnd/>
            <a:tailEnd type="stealth" w="lg" len="lg"/>
          </a:ln>
        </p:spPr>
      </p:cxnSp>
      <p:sp>
        <p:nvSpPr>
          <p:cNvPr id="10" name="Rectangle 230"/>
          <p:cNvSpPr>
            <a:spLocks noChangeArrowheads="1"/>
          </p:cNvSpPr>
          <p:nvPr>
            <p:custDataLst>
              <p:tags r:id="rId4"/>
            </p:custDataLst>
          </p:nvPr>
        </p:nvSpPr>
        <p:spPr bwMode="auto">
          <a:xfrm>
            <a:off x="3681412" y="4519612"/>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11" name="Rectangle 231"/>
          <p:cNvSpPr>
            <a:spLocks noChangeArrowheads="1"/>
          </p:cNvSpPr>
          <p:nvPr>
            <p:custDataLst>
              <p:tags r:id="rId5"/>
            </p:custDataLst>
          </p:nvPr>
        </p:nvSpPr>
        <p:spPr bwMode="auto">
          <a:xfrm>
            <a:off x="3681412" y="5070475"/>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14</a:t>
            </a:r>
          </a:p>
        </p:txBody>
      </p:sp>
      <p:sp>
        <p:nvSpPr>
          <p:cNvPr id="12" name="Rectangle 232"/>
          <p:cNvSpPr>
            <a:spLocks noChangeArrowheads="1"/>
          </p:cNvSpPr>
          <p:nvPr>
            <p:custDataLst>
              <p:tags r:id="rId6"/>
            </p:custDataLst>
          </p:nvPr>
        </p:nvSpPr>
        <p:spPr bwMode="auto">
          <a:xfrm>
            <a:off x="3681412" y="5621337"/>
            <a:ext cx="550863"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13" name="Rectangle 233"/>
          <p:cNvSpPr>
            <a:spLocks noChangeArrowheads="1"/>
          </p:cNvSpPr>
          <p:nvPr>
            <p:custDataLst>
              <p:tags r:id="rId7"/>
            </p:custDataLst>
          </p:nvPr>
        </p:nvSpPr>
        <p:spPr bwMode="auto">
          <a:xfrm>
            <a:off x="4425950" y="4519612"/>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sp>
        <p:nvSpPr>
          <p:cNvPr id="14" name="Rectangle 234"/>
          <p:cNvSpPr>
            <a:spLocks noChangeArrowheads="1"/>
          </p:cNvSpPr>
          <p:nvPr>
            <p:custDataLst>
              <p:tags r:id="rId8"/>
            </p:custDataLst>
          </p:nvPr>
        </p:nvSpPr>
        <p:spPr bwMode="auto">
          <a:xfrm>
            <a:off x="4425950" y="5070475"/>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30</a:t>
            </a:r>
          </a:p>
        </p:txBody>
      </p:sp>
      <p:sp>
        <p:nvSpPr>
          <p:cNvPr id="15" name="Rectangle 235"/>
          <p:cNvSpPr>
            <a:spLocks noChangeArrowheads="1"/>
          </p:cNvSpPr>
          <p:nvPr>
            <p:custDataLst>
              <p:tags r:id="rId9"/>
            </p:custDataLst>
          </p:nvPr>
        </p:nvSpPr>
        <p:spPr bwMode="auto">
          <a:xfrm>
            <a:off x="4425950" y="5621337"/>
            <a:ext cx="550862"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16" name="Rectangle 236"/>
          <p:cNvSpPr>
            <a:spLocks noChangeArrowheads="1"/>
          </p:cNvSpPr>
          <p:nvPr>
            <p:custDataLst>
              <p:tags r:id="rId10"/>
            </p:custDataLst>
          </p:nvPr>
        </p:nvSpPr>
        <p:spPr bwMode="auto">
          <a:xfrm>
            <a:off x="4094162" y="3554412"/>
            <a:ext cx="550863" cy="550863"/>
          </a:xfrm>
          <a:prstGeom prst="rect">
            <a:avLst/>
          </a:prstGeom>
          <a:noFill/>
          <a:ln w="12700">
            <a:solidFill>
              <a:schemeClr val="tx1"/>
            </a:solidFill>
            <a:miter lim="800000"/>
            <a:headEnd/>
            <a:tailEnd/>
          </a:ln>
        </p:spPr>
        <p:txBody>
          <a:bodyPr wrap="none" anchor="ctr"/>
          <a:lstStyle/>
          <a:p>
            <a:r>
              <a:rPr lang="en-US" sz="2400" b="1">
                <a:solidFill>
                  <a:schemeClr val="tx1"/>
                </a:solidFill>
              </a:rPr>
              <a:t>18</a:t>
            </a:r>
          </a:p>
        </p:txBody>
      </p:sp>
      <p:grpSp>
        <p:nvGrpSpPr>
          <p:cNvPr id="3" name="Group 237"/>
          <p:cNvGrpSpPr>
            <a:grpSpLocks/>
          </p:cNvGrpSpPr>
          <p:nvPr>
            <p:custDataLst>
              <p:tags r:id="rId11"/>
            </p:custDataLst>
          </p:nvPr>
        </p:nvGrpSpPr>
        <p:grpSpPr bwMode="auto">
          <a:xfrm>
            <a:off x="4610100" y="3554412"/>
            <a:ext cx="152400" cy="550863"/>
            <a:chOff x="4272" y="2400"/>
            <a:chExt cx="192" cy="192"/>
          </a:xfrm>
        </p:grpSpPr>
        <p:sp>
          <p:nvSpPr>
            <p:cNvPr id="18" name="Rectangle 238"/>
            <p:cNvSpPr>
              <a:spLocks noChangeArrowheads="1"/>
            </p:cNvSpPr>
            <p:nvPr>
              <p:custDataLst>
                <p:tags r:id="rId83"/>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17" name="Group 239"/>
            <p:cNvGrpSpPr>
              <a:grpSpLocks/>
            </p:cNvGrpSpPr>
            <p:nvPr/>
          </p:nvGrpSpPr>
          <p:grpSpPr bwMode="auto">
            <a:xfrm>
              <a:off x="4272" y="2400"/>
              <a:ext cx="192" cy="192"/>
              <a:chOff x="4414" y="2400"/>
              <a:chExt cx="192" cy="192"/>
            </a:xfrm>
          </p:grpSpPr>
          <p:sp>
            <p:nvSpPr>
              <p:cNvPr id="20" name="Line 240"/>
              <p:cNvSpPr>
                <a:spLocks noChangeShapeType="1"/>
              </p:cNvSpPr>
              <p:nvPr>
                <p:custDataLst>
                  <p:tags r:id="rId84"/>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21" name="Line 241"/>
              <p:cNvSpPr>
                <a:spLocks noChangeShapeType="1"/>
              </p:cNvSpPr>
              <p:nvPr>
                <p:custDataLst>
                  <p:tags r:id="rId85"/>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22" name="Line 242"/>
              <p:cNvSpPr>
                <a:spLocks noChangeShapeType="1"/>
              </p:cNvSpPr>
              <p:nvPr>
                <p:custDataLst>
                  <p:tags r:id="rId86"/>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23" name="Line 243"/>
              <p:cNvSpPr>
                <a:spLocks noChangeShapeType="1"/>
              </p:cNvSpPr>
              <p:nvPr>
                <p:custDataLst>
                  <p:tags r:id="rId87"/>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24" name="Line 244"/>
              <p:cNvSpPr>
                <a:spLocks noChangeShapeType="1"/>
              </p:cNvSpPr>
              <p:nvPr>
                <p:custDataLst>
                  <p:tags r:id="rId88"/>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25" name="Line 245"/>
              <p:cNvSpPr>
                <a:spLocks noChangeShapeType="1"/>
              </p:cNvSpPr>
              <p:nvPr>
                <p:custDataLst>
                  <p:tags r:id="rId89"/>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26" name="Line 246"/>
              <p:cNvSpPr>
                <a:spLocks noChangeShapeType="1"/>
              </p:cNvSpPr>
              <p:nvPr>
                <p:custDataLst>
                  <p:tags r:id="rId90"/>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27" name="Line 247"/>
              <p:cNvSpPr>
                <a:spLocks noChangeShapeType="1"/>
              </p:cNvSpPr>
              <p:nvPr>
                <p:custDataLst>
                  <p:tags r:id="rId91"/>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28" name="Rectangle 248"/>
          <p:cNvSpPr>
            <a:spLocks noChangeArrowheads="1"/>
          </p:cNvSpPr>
          <p:nvPr>
            <p:custDataLst>
              <p:tags r:id="rId12"/>
            </p:custDataLst>
          </p:nvPr>
        </p:nvSpPr>
        <p:spPr bwMode="auto">
          <a:xfrm>
            <a:off x="4762500" y="3554412"/>
            <a:ext cx="550862" cy="550863"/>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19" name="Group 249"/>
          <p:cNvGrpSpPr>
            <a:grpSpLocks/>
          </p:cNvGrpSpPr>
          <p:nvPr>
            <p:custDataLst>
              <p:tags r:id="rId13"/>
            </p:custDataLst>
          </p:nvPr>
        </p:nvGrpSpPr>
        <p:grpSpPr bwMode="auto">
          <a:xfrm>
            <a:off x="5278437" y="3554412"/>
            <a:ext cx="152400" cy="550863"/>
            <a:chOff x="4272" y="2400"/>
            <a:chExt cx="192" cy="192"/>
          </a:xfrm>
        </p:grpSpPr>
        <p:sp>
          <p:nvSpPr>
            <p:cNvPr id="30" name="Rectangle 250"/>
            <p:cNvSpPr>
              <a:spLocks noChangeArrowheads="1"/>
            </p:cNvSpPr>
            <p:nvPr>
              <p:custDataLst>
                <p:tags r:id="rId74"/>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29" name="Group 251"/>
            <p:cNvGrpSpPr>
              <a:grpSpLocks/>
            </p:cNvGrpSpPr>
            <p:nvPr/>
          </p:nvGrpSpPr>
          <p:grpSpPr bwMode="auto">
            <a:xfrm>
              <a:off x="4272" y="2400"/>
              <a:ext cx="192" cy="192"/>
              <a:chOff x="4414" y="2400"/>
              <a:chExt cx="192" cy="192"/>
            </a:xfrm>
          </p:grpSpPr>
          <p:sp>
            <p:nvSpPr>
              <p:cNvPr id="32" name="Line 252"/>
              <p:cNvSpPr>
                <a:spLocks noChangeShapeType="1"/>
              </p:cNvSpPr>
              <p:nvPr>
                <p:custDataLst>
                  <p:tags r:id="rId75"/>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33" name="Line 253"/>
              <p:cNvSpPr>
                <a:spLocks noChangeShapeType="1"/>
              </p:cNvSpPr>
              <p:nvPr>
                <p:custDataLst>
                  <p:tags r:id="rId76"/>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34" name="Line 254"/>
              <p:cNvSpPr>
                <a:spLocks noChangeShapeType="1"/>
              </p:cNvSpPr>
              <p:nvPr>
                <p:custDataLst>
                  <p:tags r:id="rId77"/>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35" name="Line 255"/>
              <p:cNvSpPr>
                <a:spLocks noChangeShapeType="1"/>
              </p:cNvSpPr>
              <p:nvPr>
                <p:custDataLst>
                  <p:tags r:id="rId78"/>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36" name="Line 256"/>
              <p:cNvSpPr>
                <a:spLocks noChangeShapeType="1"/>
              </p:cNvSpPr>
              <p:nvPr>
                <p:custDataLst>
                  <p:tags r:id="rId79"/>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37" name="Line 257"/>
              <p:cNvSpPr>
                <a:spLocks noChangeShapeType="1"/>
              </p:cNvSpPr>
              <p:nvPr>
                <p:custDataLst>
                  <p:tags r:id="rId80"/>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38" name="Line 258"/>
              <p:cNvSpPr>
                <a:spLocks noChangeShapeType="1"/>
              </p:cNvSpPr>
              <p:nvPr>
                <p:custDataLst>
                  <p:tags r:id="rId81"/>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39" name="Line 259"/>
              <p:cNvSpPr>
                <a:spLocks noChangeShapeType="1"/>
              </p:cNvSpPr>
              <p:nvPr>
                <p:custDataLst>
                  <p:tags r:id="rId82"/>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31" name="Group 260"/>
          <p:cNvGrpSpPr>
            <a:grpSpLocks/>
          </p:cNvGrpSpPr>
          <p:nvPr>
            <p:custDataLst>
              <p:tags r:id="rId14"/>
            </p:custDataLst>
          </p:nvPr>
        </p:nvGrpSpPr>
        <p:grpSpPr bwMode="auto">
          <a:xfrm>
            <a:off x="3941762" y="3554412"/>
            <a:ext cx="152400" cy="550863"/>
            <a:chOff x="4272" y="2400"/>
            <a:chExt cx="192" cy="192"/>
          </a:xfrm>
        </p:grpSpPr>
        <p:sp>
          <p:nvSpPr>
            <p:cNvPr id="41" name="Rectangle 261"/>
            <p:cNvSpPr>
              <a:spLocks noChangeArrowheads="1"/>
            </p:cNvSpPr>
            <p:nvPr>
              <p:custDataLst>
                <p:tags r:id="rId65"/>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40" name="Group 262"/>
            <p:cNvGrpSpPr>
              <a:grpSpLocks/>
            </p:cNvGrpSpPr>
            <p:nvPr/>
          </p:nvGrpSpPr>
          <p:grpSpPr bwMode="auto">
            <a:xfrm>
              <a:off x="4272" y="2400"/>
              <a:ext cx="192" cy="192"/>
              <a:chOff x="4414" y="2400"/>
              <a:chExt cx="192" cy="192"/>
            </a:xfrm>
          </p:grpSpPr>
          <p:sp>
            <p:nvSpPr>
              <p:cNvPr id="43" name="Line 263"/>
              <p:cNvSpPr>
                <a:spLocks noChangeShapeType="1"/>
              </p:cNvSpPr>
              <p:nvPr>
                <p:custDataLst>
                  <p:tags r:id="rId66"/>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44" name="Line 264"/>
              <p:cNvSpPr>
                <a:spLocks noChangeShapeType="1"/>
              </p:cNvSpPr>
              <p:nvPr>
                <p:custDataLst>
                  <p:tags r:id="rId67"/>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45" name="Line 265"/>
              <p:cNvSpPr>
                <a:spLocks noChangeShapeType="1"/>
              </p:cNvSpPr>
              <p:nvPr>
                <p:custDataLst>
                  <p:tags r:id="rId68"/>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46" name="Line 266"/>
              <p:cNvSpPr>
                <a:spLocks noChangeShapeType="1"/>
              </p:cNvSpPr>
              <p:nvPr>
                <p:custDataLst>
                  <p:tags r:id="rId69"/>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47" name="Line 267"/>
              <p:cNvSpPr>
                <a:spLocks noChangeShapeType="1"/>
              </p:cNvSpPr>
              <p:nvPr>
                <p:custDataLst>
                  <p:tags r:id="rId70"/>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48" name="Line 268"/>
              <p:cNvSpPr>
                <a:spLocks noChangeShapeType="1"/>
              </p:cNvSpPr>
              <p:nvPr>
                <p:custDataLst>
                  <p:tags r:id="rId71"/>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49" name="Line 269"/>
              <p:cNvSpPr>
                <a:spLocks noChangeShapeType="1"/>
              </p:cNvSpPr>
              <p:nvPr>
                <p:custDataLst>
                  <p:tags r:id="rId72"/>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50" name="Line 270"/>
              <p:cNvSpPr>
                <a:spLocks noChangeShapeType="1"/>
              </p:cNvSpPr>
              <p:nvPr>
                <p:custDataLst>
                  <p:tags r:id="rId73"/>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94" name="Text Box 406"/>
          <p:cNvSpPr txBox="1">
            <a:spLocks noChangeArrowheads="1"/>
          </p:cNvSpPr>
          <p:nvPr>
            <p:custDataLst>
              <p:tags r:id="rId15"/>
            </p:custDataLst>
          </p:nvPr>
        </p:nvSpPr>
        <p:spPr bwMode="auto">
          <a:xfrm>
            <a:off x="5278437" y="4846637"/>
            <a:ext cx="1484702" cy="461665"/>
          </a:xfrm>
          <a:prstGeom prst="rect">
            <a:avLst/>
          </a:prstGeom>
          <a:noFill/>
          <a:ln w="9525">
            <a:noFill/>
            <a:miter lim="800000"/>
            <a:headEnd/>
            <a:tailEnd/>
          </a:ln>
        </p:spPr>
        <p:txBody>
          <a:bodyPr wrap="none">
            <a:spAutoFit/>
          </a:bodyPr>
          <a:lstStyle/>
          <a:p>
            <a:pPr algn="l"/>
            <a:r>
              <a:rPr lang="en-US" sz="2400" dirty="0" smtClean="0">
                <a:solidFill>
                  <a:schemeClr val="tx1"/>
                </a:solidFill>
              </a:rPr>
              <a:t>Insert(</a:t>
            </a:r>
            <a:r>
              <a:rPr lang="en-US" sz="2400" dirty="0" smtClean="0"/>
              <a:t>31</a:t>
            </a:r>
            <a:r>
              <a:rPr lang="en-US" sz="2400" dirty="0" smtClean="0">
                <a:solidFill>
                  <a:schemeClr val="tx1"/>
                </a:solidFill>
              </a:rPr>
              <a:t>)</a:t>
            </a:r>
            <a:endParaRPr lang="en-US" sz="2400" dirty="0">
              <a:solidFill>
                <a:schemeClr val="tx1"/>
              </a:solidFill>
            </a:endParaRPr>
          </a:p>
        </p:txBody>
      </p:sp>
      <p:sp>
        <p:nvSpPr>
          <p:cNvPr id="99" name="Rectangle 234"/>
          <p:cNvSpPr>
            <a:spLocks noChangeArrowheads="1"/>
          </p:cNvSpPr>
          <p:nvPr>
            <p:custDataLst>
              <p:tags r:id="rId16"/>
            </p:custDataLst>
          </p:nvPr>
        </p:nvSpPr>
        <p:spPr bwMode="auto">
          <a:xfrm>
            <a:off x="4425950" y="5611812"/>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32</a:t>
            </a:r>
          </a:p>
        </p:txBody>
      </p:sp>
      <p:grpSp>
        <p:nvGrpSpPr>
          <p:cNvPr id="42" name="Group 106"/>
          <p:cNvGrpSpPr/>
          <p:nvPr/>
        </p:nvGrpSpPr>
        <p:grpSpPr>
          <a:xfrm>
            <a:off x="6884987" y="3554412"/>
            <a:ext cx="2030413" cy="2617788"/>
            <a:chOff x="6884987" y="3554412"/>
            <a:chExt cx="2030413" cy="2617788"/>
          </a:xfrm>
        </p:grpSpPr>
        <p:cxnSp>
          <p:nvCxnSpPr>
            <p:cNvPr id="51" name="AutoShape 363"/>
            <p:cNvCxnSpPr>
              <a:cxnSpLocks noChangeShapeType="1"/>
              <a:endCxn id="53" idx="0"/>
            </p:cNvCxnSpPr>
            <p:nvPr>
              <p:custDataLst>
                <p:tags r:id="rId18"/>
              </p:custDataLst>
            </p:nvPr>
          </p:nvCxnSpPr>
          <p:spPr bwMode="auto">
            <a:xfrm flipH="1">
              <a:off x="7161212" y="4105275"/>
              <a:ext cx="60325" cy="414337"/>
            </a:xfrm>
            <a:prstGeom prst="straightConnector1">
              <a:avLst/>
            </a:prstGeom>
            <a:noFill/>
            <a:ln w="12700">
              <a:solidFill>
                <a:schemeClr val="tx1"/>
              </a:solidFill>
              <a:round/>
              <a:headEnd/>
              <a:tailEnd type="stealth" w="lg" len="lg"/>
            </a:ln>
          </p:spPr>
        </p:cxnSp>
        <p:cxnSp>
          <p:nvCxnSpPr>
            <p:cNvPr id="52" name="AutoShape 364"/>
            <p:cNvCxnSpPr>
              <a:cxnSpLocks noChangeShapeType="1"/>
              <a:endCxn id="56" idx="0"/>
            </p:cNvCxnSpPr>
            <p:nvPr>
              <p:custDataLst>
                <p:tags r:id="rId19"/>
              </p:custDataLst>
            </p:nvPr>
          </p:nvCxnSpPr>
          <p:spPr bwMode="auto">
            <a:xfrm>
              <a:off x="7889875" y="4105275"/>
              <a:ext cx="15875" cy="414337"/>
            </a:xfrm>
            <a:prstGeom prst="straightConnector1">
              <a:avLst/>
            </a:prstGeom>
            <a:noFill/>
            <a:ln w="12700">
              <a:solidFill>
                <a:schemeClr val="tx1"/>
              </a:solidFill>
              <a:round/>
              <a:headEnd/>
              <a:tailEnd type="stealth" w="lg" len="lg"/>
            </a:ln>
          </p:spPr>
        </p:cxnSp>
        <p:sp>
          <p:nvSpPr>
            <p:cNvPr id="53" name="Rectangle 365"/>
            <p:cNvSpPr>
              <a:spLocks noChangeArrowheads="1"/>
            </p:cNvSpPr>
            <p:nvPr>
              <p:custDataLst>
                <p:tags r:id="rId20"/>
              </p:custDataLst>
            </p:nvPr>
          </p:nvSpPr>
          <p:spPr bwMode="auto">
            <a:xfrm>
              <a:off x="6884987" y="4519612"/>
              <a:ext cx="550863"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3</a:t>
              </a:r>
            </a:p>
          </p:txBody>
        </p:sp>
        <p:sp>
          <p:nvSpPr>
            <p:cNvPr id="54" name="Rectangle 366"/>
            <p:cNvSpPr>
              <a:spLocks noChangeArrowheads="1"/>
            </p:cNvSpPr>
            <p:nvPr>
              <p:custDataLst>
                <p:tags r:id="rId21"/>
              </p:custDataLst>
            </p:nvPr>
          </p:nvSpPr>
          <p:spPr bwMode="auto">
            <a:xfrm>
              <a:off x="6884987" y="5070475"/>
              <a:ext cx="550863"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14</a:t>
              </a:r>
            </a:p>
          </p:txBody>
        </p:sp>
        <p:sp>
          <p:nvSpPr>
            <p:cNvPr id="55" name="Rectangle 367"/>
            <p:cNvSpPr>
              <a:spLocks noChangeArrowheads="1"/>
            </p:cNvSpPr>
            <p:nvPr>
              <p:custDataLst>
                <p:tags r:id="rId22"/>
              </p:custDataLst>
            </p:nvPr>
          </p:nvSpPr>
          <p:spPr bwMode="auto">
            <a:xfrm>
              <a:off x="6884987" y="5621337"/>
              <a:ext cx="550863"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56" name="Rectangle 368"/>
            <p:cNvSpPr>
              <a:spLocks noChangeArrowheads="1"/>
            </p:cNvSpPr>
            <p:nvPr>
              <p:custDataLst>
                <p:tags r:id="rId23"/>
              </p:custDataLst>
            </p:nvPr>
          </p:nvSpPr>
          <p:spPr bwMode="auto">
            <a:xfrm>
              <a:off x="7629525" y="4519612"/>
              <a:ext cx="550862" cy="550863"/>
            </a:xfrm>
            <a:prstGeom prst="rect">
              <a:avLst/>
            </a:prstGeom>
            <a:noFill/>
            <a:ln w="12700">
              <a:solidFill>
                <a:srgbClr val="339933"/>
              </a:solidFill>
              <a:miter lim="800000"/>
              <a:headEnd/>
              <a:tailEnd/>
            </a:ln>
          </p:spPr>
          <p:txBody>
            <a:bodyPr wrap="none" anchor="ctr"/>
            <a:lstStyle/>
            <a:p>
              <a:r>
                <a:rPr lang="en-US" sz="2400" b="1">
                  <a:solidFill>
                    <a:srgbClr val="339933"/>
                  </a:solidFill>
                </a:rPr>
                <a:t>18</a:t>
              </a:r>
            </a:p>
          </p:txBody>
        </p:sp>
        <p:sp>
          <p:nvSpPr>
            <p:cNvPr id="57" name="Rectangle 369"/>
            <p:cNvSpPr>
              <a:spLocks noChangeArrowheads="1"/>
            </p:cNvSpPr>
            <p:nvPr>
              <p:custDataLst>
                <p:tags r:id="rId24"/>
              </p:custDataLst>
            </p:nvPr>
          </p:nvSpPr>
          <p:spPr bwMode="auto">
            <a:xfrm>
              <a:off x="7629525" y="5070475"/>
              <a:ext cx="550862" cy="550862"/>
            </a:xfrm>
            <a:prstGeom prst="rect">
              <a:avLst/>
            </a:prstGeom>
            <a:noFill/>
            <a:ln w="12700">
              <a:solidFill>
                <a:srgbClr val="339933"/>
              </a:solidFill>
              <a:miter lim="800000"/>
              <a:headEnd/>
              <a:tailEnd/>
            </a:ln>
          </p:spPr>
          <p:txBody>
            <a:bodyPr wrap="none" anchor="ctr"/>
            <a:lstStyle/>
            <a:p>
              <a:r>
                <a:rPr lang="en-US" sz="2400" b="1">
                  <a:solidFill>
                    <a:srgbClr val="339933"/>
                  </a:solidFill>
                </a:rPr>
                <a:t>30</a:t>
              </a:r>
            </a:p>
          </p:txBody>
        </p:sp>
        <p:sp>
          <p:nvSpPr>
            <p:cNvPr id="58" name="Rectangle 370"/>
            <p:cNvSpPr>
              <a:spLocks noChangeArrowheads="1"/>
            </p:cNvSpPr>
            <p:nvPr>
              <p:custDataLst>
                <p:tags r:id="rId25"/>
              </p:custDataLst>
            </p:nvPr>
          </p:nvSpPr>
          <p:spPr bwMode="auto">
            <a:xfrm>
              <a:off x="7629525" y="5621337"/>
              <a:ext cx="550862"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59" name="Rectangle 371"/>
            <p:cNvSpPr>
              <a:spLocks noChangeArrowheads="1"/>
            </p:cNvSpPr>
            <p:nvPr>
              <p:custDataLst>
                <p:tags r:id="rId26"/>
              </p:custDataLst>
            </p:nvPr>
          </p:nvSpPr>
          <p:spPr bwMode="auto">
            <a:xfrm>
              <a:off x="7297737" y="3554412"/>
              <a:ext cx="550863" cy="550863"/>
            </a:xfrm>
            <a:prstGeom prst="rect">
              <a:avLst/>
            </a:prstGeom>
            <a:noFill/>
            <a:ln w="12700">
              <a:solidFill>
                <a:schemeClr val="tx1"/>
              </a:solidFill>
              <a:miter lim="800000"/>
              <a:headEnd/>
              <a:tailEnd/>
            </a:ln>
          </p:spPr>
          <p:txBody>
            <a:bodyPr wrap="none" anchor="ctr"/>
            <a:lstStyle/>
            <a:p>
              <a:r>
                <a:rPr lang="en-US" sz="2400" b="1">
                  <a:solidFill>
                    <a:schemeClr val="tx1"/>
                  </a:solidFill>
                </a:rPr>
                <a:t>18</a:t>
              </a:r>
            </a:p>
          </p:txBody>
        </p:sp>
        <p:grpSp>
          <p:nvGrpSpPr>
            <p:cNvPr id="60" name="Group 372"/>
            <p:cNvGrpSpPr>
              <a:grpSpLocks/>
            </p:cNvGrpSpPr>
            <p:nvPr>
              <p:custDataLst>
                <p:tags r:id="rId27"/>
              </p:custDataLst>
            </p:nvPr>
          </p:nvGrpSpPr>
          <p:grpSpPr bwMode="auto">
            <a:xfrm>
              <a:off x="7813675" y="3554412"/>
              <a:ext cx="152400" cy="550863"/>
              <a:chOff x="4272" y="2400"/>
              <a:chExt cx="192" cy="192"/>
            </a:xfrm>
          </p:grpSpPr>
          <p:sp>
            <p:nvSpPr>
              <p:cNvPr id="61" name="Rectangle 373"/>
              <p:cNvSpPr>
                <a:spLocks noChangeArrowheads="1"/>
              </p:cNvSpPr>
              <p:nvPr>
                <p:custDataLst>
                  <p:tags r:id="rId56"/>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62" name="Group 374"/>
              <p:cNvGrpSpPr>
                <a:grpSpLocks/>
              </p:cNvGrpSpPr>
              <p:nvPr/>
            </p:nvGrpSpPr>
            <p:grpSpPr bwMode="auto">
              <a:xfrm>
                <a:off x="4272" y="2400"/>
                <a:ext cx="192" cy="192"/>
                <a:chOff x="4414" y="2400"/>
                <a:chExt cx="192" cy="192"/>
              </a:xfrm>
            </p:grpSpPr>
            <p:sp>
              <p:nvSpPr>
                <p:cNvPr id="63" name="Line 375"/>
                <p:cNvSpPr>
                  <a:spLocks noChangeShapeType="1"/>
                </p:cNvSpPr>
                <p:nvPr>
                  <p:custDataLst>
                    <p:tags r:id="rId57"/>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64" name="Line 376"/>
                <p:cNvSpPr>
                  <a:spLocks noChangeShapeType="1"/>
                </p:cNvSpPr>
                <p:nvPr>
                  <p:custDataLst>
                    <p:tags r:id="rId58"/>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65" name="Line 377"/>
                <p:cNvSpPr>
                  <a:spLocks noChangeShapeType="1"/>
                </p:cNvSpPr>
                <p:nvPr>
                  <p:custDataLst>
                    <p:tags r:id="rId59"/>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66" name="Line 378"/>
                <p:cNvSpPr>
                  <a:spLocks noChangeShapeType="1"/>
                </p:cNvSpPr>
                <p:nvPr>
                  <p:custDataLst>
                    <p:tags r:id="rId60"/>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67" name="Line 379"/>
                <p:cNvSpPr>
                  <a:spLocks noChangeShapeType="1"/>
                </p:cNvSpPr>
                <p:nvPr>
                  <p:custDataLst>
                    <p:tags r:id="rId61"/>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68" name="Line 380"/>
                <p:cNvSpPr>
                  <a:spLocks noChangeShapeType="1"/>
                </p:cNvSpPr>
                <p:nvPr>
                  <p:custDataLst>
                    <p:tags r:id="rId62"/>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69" name="Line 381"/>
                <p:cNvSpPr>
                  <a:spLocks noChangeShapeType="1"/>
                </p:cNvSpPr>
                <p:nvPr>
                  <p:custDataLst>
                    <p:tags r:id="rId63"/>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70" name="Line 382"/>
                <p:cNvSpPr>
                  <a:spLocks noChangeShapeType="1"/>
                </p:cNvSpPr>
                <p:nvPr>
                  <p:custDataLst>
                    <p:tags r:id="rId64"/>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71" name="Rectangle 383"/>
            <p:cNvSpPr>
              <a:spLocks noChangeArrowheads="1"/>
            </p:cNvSpPr>
            <p:nvPr>
              <p:custDataLst>
                <p:tags r:id="rId28"/>
              </p:custDataLst>
            </p:nvPr>
          </p:nvSpPr>
          <p:spPr bwMode="auto">
            <a:xfrm>
              <a:off x="7966075" y="3554412"/>
              <a:ext cx="550862" cy="550863"/>
            </a:xfrm>
            <a:prstGeom prst="rect">
              <a:avLst/>
            </a:prstGeom>
            <a:noFill/>
            <a:ln w="12700">
              <a:solidFill>
                <a:schemeClr val="tx1"/>
              </a:solidFill>
              <a:miter lim="800000"/>
              <a:headEnd/>
              <a:tailEnd/>
            </a:ln>
          </p:spPr>
          <p:txBody>
            <a:bodyPr wrap="none" anchor="ctr"/>
            <a:lstStyle/>
            <a:p>
              <a:endParaRPr lang="en-US" sz="2400" b="1">
                <a:solidFill>
                  <a:schemeClr val="tx1"/>
                </a:solidFill>
              </a:endParaRPr>
            </a:p>
          </p:txBody>
        </p:sp>
        <p:grpSp>
          <p:nvGrpSpPr>
            <p:cNvPr id="72" name="Group 384"/>
            <p:cNvGrpSpPr>
              <a:grpSpLocks/>
            </p:cNvGrpSpPr>
            <p:nvPr>
              <p:custDataLst>
                <p:tags r:id="rId29"/>
              </p:custDataLst>
            </p:nvPr>
          </p:nvGrpSpPr>
          <p:grpSpPr bwMode="auto">
            <a:xfrm>
              <a:off x="8482012" y="3554412"/>
              <a:ext cx="152400" cy="550863"/>
              <a:chOff x="4272" y="2400"/>
              <a:chExt cx="192" cy="192"/>
            </a:xfrm>
          </p:grpSpPr>
          <p:sp>
            <p:nvSpPr>
              <p:cNvPr id="73" name="Rectangle 385"/>
              <p:cNvSpPr>
                <a:spLocks noChangeArrowheads="1"/>
              </p:cNvSpPr>
              <p:nvPr>
                <p:custDataLst>
                  <p:tags r:id="rId47"/>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74" name="Group 386"/>
              <p:cNvGrpSpPr>
                <a:grpSpLocks/>
              </p:cNvGrpSpPr>
              <p:nvPr/>
            </p:nvGrpSpPr>
            <p:grpSpPr bwMode="auto">
              <a:xfrm>
                <a:off x="4272" y="2400"/>
                <a:ext cx="192" cy="192"/>
                <a:chOff x="4414" y="2400"/>
                <a:chExt cx="192" cy="192"/>
              </a:xfrm>
            </p:grpSpPr>
            <p:sp>
              <p:nvSpPr>
                <p:cNvPr id="75" name="Line 387"/>
                <p:cNvSpPr>
                  <a:spLocks noChangeShapeType="1"/>
                </p:cNvSpPr>
                <p:nvPr>
                  <p:custDataLst>
                    <p:tags r:id="rId48"/>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76" name="Line 388"/>
                <p:cNvSpPr>
                  <a:spLocks noChangeShapeType="1"/>
                </p:cNvSpPr>
                <p:nvPr>
                  <p:custDataLst>
                    <p:tags r:id="rId49"/>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77" name="Line 389"/>
                <p:cNvSpPr>
                  <a:spLocks noChangeShapeType="1"/>
                </p:cNvSpPr>
                <p:nvPr>
                  <p:custDataLst>
                    <p:tags r:id="rId50"/>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78" name="Line 390"/>
                <p:cNvSpPr>
                  <a:spLocks noChangeShapeType="1"/>
                </p:cNvSpPr>
                <p:nvPr>
                  <p:custDataLst>
                    <p:tags r:id="rId51"/>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79" name="Line 391"/>
                <p:cNvSpPr>
                  <a:spLocks noChangeShapeType="1"/>
                </p:cNvSpPr>
                <p:nvPr>
                  <p:custDataLst>
                    <p:tags r:id="rId52"/>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80" name="Line 392"/>
                <p:cNvSpPr>
                  <a:spLocks noChangeShapeType="1"/>
                </p:cNvSpPr>
                <p:nvPr>
                  <p:custDataLst>
                    <p:tags r:id="rId53"/>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81" name="Line 393"/>
                <p:cNvSpPr>
                  <a:spLocks noChangeShapeType="1"/>
                </p:cNvSpPr>
                <p:nvPr>
                  <p:custDataLst>
                    <p:tags r:id="rId54"/>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82" name="Line 394"/>
                <p:cNvSpPr>
                  <a:spLocks noChangeShapeType="1"/>
                </p:cNvSpPr>
                <p:nvPr>
                  <p:custDataLst>
                    <p:tags r:id="rId55"/>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grpSp>
          <p:nvGrpSpPr>
            <p:cNvPr id="83" name="Group 395"/>
            <p:cNvGrpSpPr>
              <a:grpSpLocks/>
            </p:cNvGrpSpPr>
            <p:nvPr>
              <p:custDataLst>
                <p:tags r:id="rId30"/>
              </p:custDataLst>
            </p:nvPr>
          </p:nvGrpSpPr>
          <p:grpSpPr bwMode="auto">
            <a:xfrm>
              <a:off x="7145337" y="3554412"/>
              <a:ext cx="152400" cy="550863"/>
              <a:chOff x="4272" y="2400"/>
              <a:chExt cx="192" cy="192"/>
            </a:xfrm>
          </p:grpSpPr>
          <p:sp>
            <p:nvSpPr>
              <p:cNvPr id="84" name="Rectangle 396"/>
              <p:cNvSpPr>
                <a:spLocks noChangeArrowheads="1"/>
              </p:cNvSpPr>
              <p:nvPr>
                <p:custDataLst>
                  <p:tags r:id="rId38"/>
                </p:custDataLst>
              </p:nvPr>
            </p:nvSpPr>
            <p:spPr bwMode="auto">
              <a:xfrm>
                <a:off x="4272" y="2400"/>
                <a:ext cx="192" cy="192"/>
              </a:xfrm>
              <a:prstGeom prst="rect">
                <a:avLst/>
              </a:prstGeom>
              <a:solidFill>
                <a:schemeClr val="tx1"/>
              </a:solidFill>
              <a:ln w="12700">
                <a:solidFill>
                  <a:schemeClr val="tx1"/>
                </a:solidFill>
                <a:miter lim="800000"/>
                <a:headEnd/>
                <a:tailEnd/>
              </a:ln>
            </p:spPr>
            <p:txBody>
              <a:bodyPr wrap="none" anchor="ctr"/>
              <a:lstStyle/>
              <a:p>
                <a:endParaRPr lang="en-US" sz="2400" b="1">
                  <a:solidFill>
                    <a:srgbClr val="339933"/>
                  </a:solidFill>
                </a:endParaRPr>
              </a:p>
            </p:txBody>
          </p:sp>
          <p:grpSp>
            <p:nvGrpSpPr>
              <p:cNvPr id="85" name="Group 397"/>
              <p:cNvGrpSpPr>
                <a:grpSpLocks/>
              </p:cNvGrpSpPr>
              <p:nvPr/>
            </p:nvGrpSpPr>
            <p:grpSpPr bwMode="auto">
              <a:xfrm>
                <a:off x="4272" y="2400"/>
                <a:ext cx="192" cy="192"/>
                <a:chOff x="4414" y="2400"/>
                <a:chExt cx="192" cy="192"/>
              </a:xfrm>
            </p:grpSpPr>
            <p:sp>
              <p:nvSpPr>
                <p:cNvPr id="86" name="Line 398"/>
                <p:cNvSpPr>
                  <a:spLocks noChangeShapeType="1"/>
                </p:cNvSpPr>
                <p:nvPr>
                  <p:custDataLst>
                    <p:tags r:id="rId39"/>
                  </p:custDataLst>
                </p:nvPr>
              </p:nvSpPr>
              <p:spPr bwMode="auto">
                <a:xfrm>
                  <a:off x="4414" y="2496"/>
                  <a:ext cx="0" cy="96"/>
                </a:xfrm>
                <a:prstGeom prst="line">
                  <a:avLst/>
                </a:prstGeom>
                <a:noFill/>
                <a:ln w="12700">
                  <a:solidFill>
                    <a:schemeClr val="tx1"/>
                  </a:solidFill>
                  <a:round/>
                  <a:headEnd/>
                  <a:tailEnd/>
                </a:ln>
              </p:spPr>
              <p:txBody>
                <a:bodyPr wrap="none" anchor="ctr"/>
                <a:lstStyle/>
                <a:p>
                  <a:endParaRPr lang="en-US"/>
                </a:p>
              </p:txBody>
            </p:sp>
            <p:sp>
              <p:nvSpPr>
                <p:cNvPr id="87" name="Line 399"/>
                <p:cNvSpPr>
                  <a:spLocks noChangeShapeType="1"/>
                </p:cNvSpPr>
                <p:nvPr>
                  <p:custDataLst>
                    <p:tags r:id="rId40"/>
                  </p:custDataLst>
                </p:nvPr>
              </p:nvSpPr>
              <p:spPr bwMode="auto">
                <a:xfrm>
                  <a:off x="4414" y="2400"/>
                  <a:ext cx="0" cy="96"/>
                </a:xfrm>
                <a:prstGeom prst="line">
                  <a:avLst/>
                </a:prstGeom>
                <a:noFill/>
                <a:ln w="12700">
                  <a:solidFill>
                    <a:schemeClr val="tx1"/>
                  </a:solidFill>
                  <a:round/>
                  <a:headEnd/>
                  <a:tailEnd/>
                </a:ln>
              </p:spPr>
              <p:txBody>
                <a:bodyPr wrap="none" anchor="ctr"/>
                <a:lstStyle/>
                <a:p>
                  <a:endParaRPr lang="en-US"/>
                </a:p>
              </p:txBody>
            </p:sp>
            <p:sp>
              <p:nvSpPr>
                <p:cNvPr id="88" name="Line 400"/>
                <p:cNvSpPr>
                  <a:spLocks noChangeShapeType="1"/>
                </p:cNvSpPr>
                <p:nvPr>
                  <p:custDataLst>
                    <p:tags r:id="rId41"/>
                  </p:custDataLst>
                </p:nvPr>
              </p:nvSpPr>
              <p:spPr bwMode="auto">
                <a:xfrm>
                  <a:off x="4606" y="2496"/>
                  <a:ext cx="0" cy="96"/>
                </a:xfrm>
                <a:prstGeom prst="line">
                  <a:avLst/>
                </a:prstGeom>
                <a:noFill/>
                <a:ln w="12700">
                  <a:solidFill>
                    <a:schemeClr val="tx1"/>
                  </a:solidFill>
                  <a:round/>
                  <a:headEnd/>
                  <a:tailEnd/>
                </a:ln>
              </p:spPr>
              <p:txBody>
                <a:bodyPr wrap="none" anchor="ctr"/>
                <a:lstStyle/>
                <a:p>
                  <a:endParaRPr lang="en-US"/>
                </a:p>
              </p:txBody>
            </p:sp>
            <p:sp>
              <p:nvSpPr>
                <p:cNvPr id="89" name="Line 401"/>
                <p:cNvSpPr>
                  <a:spLocks noChangeShapeType="1"/>
                </p:cNvSpPr>
                <p:nvPr>
                  <p:custDataLst>
                    <p:tags r:id="rId42"/>
                  </p:custDataLst>
                </p:nvPr>
              </p:nvSpPr>
              <p:spPr bwMode="auto">
                <a:xfrm>
                  <a:off x="4606" y="2400"/>
                  <a:ext cx="0" cy="96"/>
                </a:xfrm>
                <a:prstGeom prst="line">
                  <a:avLst/>
                </a:prstGeom>
                <a:noFill/>
                <a:ln w="12700">
                  <a:solidFill>
                    <a:schemeClr val="tx1"/>
                  </a:solidFill>
                  <a:round/>
                  <a:headEnd/>
                  <a:tailEnd/>
                </a:ln>
              </p:spPr>
              <p:txBody>
                <a:bodyPr wrap="none" anchor="ctr"/>
                <a:lstStyle/>
                <a:p>
                  <a:endParaRPr lang="en-US"/>
                </a:p>
              </p:txBody>
            </p:sp>
            <p:sp>
              <p:nvSpPr>
                <p:cNvPr id="90" name="Line 402"/>
                <p:cNvSpPr>
                  <a:spLocks noChangeShapeType="1"/>
                </p:cNvSpPr>
                <p:nvPr>
                  <p:custDataLst>
                    <p:tags r:id="rId43"/>
                  </p:custDataLst>
                </p:nvPr>
              </p:nvSpPr>
              <p:spPr bwMode="auto">
                <a:xfrm rot="-5400000">
                  <a:off x="4558" y="2544"/>
                  <a:ext cx="0" cy="96"/>
                </a:xfrm>
                <a:prstGeom prst="line">
                  <a:avLst/>
                </a:prstGeom>
                <a:noFill/>
                <a:ln w="12700">
                  <a:solidFill>
                    <a:schemeClr val="tx1"/>
                  </a:solidFill>
                  <a:round/>
                  <a:headEnd/>
                  <a:tailEnd/>
                </a:ln>
              </p:spPr>
              <p:txBody>
                <a:bodyPr wrap="none" anchor="ctr"/>
                <a:lstStyle/>
                <a:p>
                  <a:endParaRPr lang="en-US"/>
                </a:p>
              </p:txBody>
            </p:sp>
            <p:sp>
              <p:nvSpPr>
                <p:cNvPr id="91" name="Line 403"/>
                <p:cNvSpPr>
                  <a:spLocks noChangeShapeType="1"/>
                </p:cNvSpPr>
                <p:nvPr>
                  <p:custDataLst>
                    <p:tags r:id="rId44"/>
                  </p:custDataLst>
                </p:nvPr>
              </p:nvSpPr>
              <p:spPr bwMode="auto">
                <a:xfrm rot="-5400000">
                  <a:off x="4462" y="2544"/>
                  <a:ext cx="0" cy="96"/>
                </a:xfrm>
                <a:prstGeom prst="line">
                  <a:avLst/>
                </a:prstGeom>
                <a:noFill/>
                <a:ln w="12700">
                  <a:solidFill>
                    <a:schemeClr val="tx1"/>
                  </a:solidFill>
                  <a:round/>
                  <a:headEnd/>
                  <a:tailEnd/>
                </a:ln>
              </p:spPr>
              <p:txBody>
                <a:bodyPr wrap="none" anchor="ctr"/>
                <a:lstStyle/>
                <a:p>
                  <a:endParaRPr lang="en-US"/>
                </a:p>
              </p:txBody>
            </p:sp>
            <p:sp>
              <p:nvSpPr>
                <p:cNvPr id="92" name="Line 404"/>
                <p:cNvSpPr>
                  <a:spLocks noChangeShapeType="1"/>
                </p:cNvSpPr>
                <p:nvPr>
                  <p:custDataLst>
                    <p:tags r:id="rId45"/>
                  </p:custDataLst>
                </p:nvPr>
              </p:nvSpPr>
              <p:spPr bwMode="auto">
                <a:xfrm rot="-5400000">
                  <a:off x="4558" y="2352"/>
                  <a:ext cx="0" cy="96"/>
                </a:xfrm>
                <a:prstGeom prst="line">
                  <a:avLst/>
                </a:prstGeom>
                <a:noFill/>
                <a:ln w="12700">
                  <a:solidFill>
                    <a:schemeClr val="tx1"/>
                  </a:solidFill>
                  <a:round/>
                  <a:headEnd/>
                  <a:tailEnd/>
                </a:ln>
              </p:spPr>
              <p:txBody>
                <a:bodyPr wrap="none" anchor="ctr"/>
                <a:lstStyle/>
                <a:p>
                  <a:endParaRPr lang="en-US"/>
                </a:p>
              </p:txBody>
            </p:sp>
            <p:sp>
              <p:nvSpPr>
                <p:cNvPr id="93" name="Line 405"/>
                <p:cNvSpPr>
                  <a:spLocks noChangeShapeType="1"/>
                </p:cNvSpPr>
                <p:nvPr>
                  <p:custDataLst>
                    <p:tags r:id="rId46"/>
                  </p:custDataLst>
                </p:nvPr>
              </p:nvSpPr>
              <p:spPr bwMode="auto">
                <a:xfrm rot="-5400000">
                  <a:off x="4462" y="2352"/>
                  <a:ext cx="0" cy="96"/>
                </a:xfrm>
                <a:prstGeom prst="line">
                  <a:avLst/>
                </a:prstGeom>
                <a:noFill/>
                <a:ln w="12700">
                  <a:solidFill>
                    <a:schemeClr val="tx1"/>
                  </a:solidFill>
                  <a:round/>
                  <a:headEnd/>
                  <a:tailEnd/>
                </a:ln>
              </p:spPr>
              <p:txBody>
                <a:bodyPr wrap="none" anchor="ctr"/>
                <a:lstStyle/>
                <a:p>
                  <a:endParaRPr lang="en-US"/>
                </a:p>
              </p:txBody>
            </p:sp>
          </p:grpSp>
        </p:grpSp>
        <p:sp>
          <p:nvSpPr>
            <p:cNvPr id="95" name="Rectangle 453"/>
            <p:cNvSpPr>
              <a:spLocks noChangeArrowheads="1"/>
            </p:cNvSpPr>
            <p:nvPr>
              <p:custDataLst>
                <p:tags r:id="rId31"/>
              </p:custDataLst>
            </p:nvPr>
          </p:nvSpPr>
          <p:spPr bwMode="auto">
            <a:xfrm>
              <a:off x="8358187" y="4519612"/>
              <a:ext cx="550863"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96" name="Rectangle 454"/>
            <p:cNvSpPr>
              <a:spLocks noChangeArrowheads="1"/>
            </p:cNvSpPr>
            <p:nvPr>
              <p:custDataLst>
                <p:tags r:id="rId32"/>
              </p:custDataLst>
            </p:nvPr>
          </p:nvSpPr>
          <p:spPr bwMode="auto">
            <a:xfrm>
              <a:off x="8358187" y="5070475"/>
              <a:ext cx="550863" cy="550862"/>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sp>
          <p:nvSpPr>
            <p:cNvPr id="97" name="Rectangle 455"/>
            <p:cNvSpPr>
              <a:spLocks noChangeArrowheads="1"/>
            </p:cNvSpPr>
            <p:nvPr>
              <p:custDataLst>
                <p:tags r:id="rId33"/>
              </p:custDataLst>
            </p:nvPr>
          </p:nvSpPr>
          <p:spPr bwMode="auto">
            <a:xfrm>
              <a:off x="8358187" y="5621337"/>
              <a:ext cx="550863" cy="550863"/>
            </a:xfrm>
            <a:prstGeom prst="rect">
              <a:avLst/>
            </a:prstGeom>
            <a:noFill/>
            <a:ln w="12700">
              <a:solidFill>
                <a:srgbClr val="339933"/>
              </a:solidFill>
              <a:miter lim="800000"/>
              <a:headEnd/>
              <a:tailEnd/>
            </a:ln>
          </p:spPr>
          <p:txBody>
            <a:bodyPr wrap="none" anchor="ctr"/>
            <a:lstStyle/>
            <a:p>
              <a:endParaRPr lang="en-US" sz="2400" b="1">
                <a:solidFill>
                  <a:srgbClr val="339933"/>
                </a:solidFill>
              </a:endParaRPr>
            </a:p>
          </p:txBody>
        </p:sp>
        <p:cxnSp>
          <p:nvCxnSpPr>
            <p:cNvPr id="98" name="AutoShape 456"/>
            <p:cNvCxnSpPr>
              <a:cxnSpLocks noChangeShapeType="1"/>
              <a:endCxn id="95" idx="0"/>
            </p:cNvCxnSpPr>
            <p:nvPr>
              <p:custDataLst>
                <p:tags r:id="rId34"/>
              </p:custDataLst>
            </p:nvPr>
          </p:nvCxnSpPr>
          <p:spPr bwMode="auto">
            <a:xfrm>
              <a:off x="8558212" y="4105275"/>
              <a:ext cx="76200" cy="414337"/>
            </a:xfrm>
            <a:prstGeom prst="straightConnector1">
              <a:avLst/>
            </a:prstGeom>
            <a:noFill/>
            <a:ln w="12700">
              <a:solidFill>
                <a:schemeClr val="tx1"/>
              </a:solidFill>
              <a:round/>
              <a:headEnd/>
              <a:tailEnd type="stealth" w="lg" len="lg"/>
            </a:ln>
          </p:spPr>
        </p:cxnSp>
        <p:sp>
          <p:nvSpPr>
            <p:cNvPr id="100" name="Rectangle 234"/>
            <p:cNvSpPr>
              <a:spLocks noChangeArrowheads="1"/>
            </p:cNvSpPr>
            <p:nvPr>
              <p:custDataLst>
                <p:tags r:id="rId35"/>
              </p:custDataLst>
            </p:nvPr>
          </p:nvSpPr>
          <p:spPr bwMode="auto">
            <a:xfrm>
              <a:off x="8364537" y="4533900"/>
              <a:ext cx="550863" cy="550862"/>
            </a:xfrm>
            <a:prstGeom prst="rect">
              <a:avLst/>
            </a:prstGeom>
            <a:noFill/>
            <a:ln w="12700">
              <a:solidFill>
                <a:srgbClr val="339933"/>
              </a:solidFill>
              <a:miter lim="800000"/>
              <a:headEnd/>
              <a:tailEnd/>
            </a:ln>
          </p:spPr>
          <p:txBody>
            <a:bodyPr wrap="none" anchor="ctr"/>
            <a:lstStyle/>
            <a:p>
              <a:r>
                <a:rPr lang="en-US" sz="2400" b="1" dirty="0" smtClean="0">
                  <a:solidFill>
                    <a:srgbClr val="339933"/>
                  </a:solidFill>
                </a:rPr>
                <a:t>31</a:t>
              </a:r>
              <a:endParaRPr lang="en-US" sz="2400" b="1" dirty="0">
                <a:solidFill>
                  <a:srgbClr val="339933"/>
                </a:solidFill>
              </a:endParaRPr>
            </a:p>
          </p:txBody>
        </p:sp>
        <p:sp>
          <p:nvSpPr>
            <p:cNvPr id="101" name="Rectangle 234"/>
            <p:cNvSpPr>
              <a:spLocks noChangeArrowheads="1"/>
            </p:cNvSpPr>
            <p:nvPr>
              <p:custDataLst>
                <p:tags r:id="rId36"/>
              </p:custDataLst>
            </p:nvPr>
          </p:nvSpPr>
          <p:spPr bwMode="auto">
            <a:xfrm>
              <a:off x="8353425" y="5064125"/>
              <a:ext cx="550862" cy="550862"/>
            </a:xfrm>
            <a:prstGeom prst="rect">
              <a:avLst/>
            </a:prstGeom>
            <a:noFill/>
            <a:ln w="12700">
              <a:solidFill>
                <a:srgbClr val="339933"/>
              </a:solidFill>
              <a:miter lim="800000"/>
              <a:headEnd/>
              <a:tailEnd/>
            </a:ln>
          </p:spPr>
          <p:txBody>
            <a:bodyPr wrap="none" anchor="ctr"/>
            <a:lstStyle/>
            <a:p>
              <a:r>
                <a:rPr lang="en-US" sz="2400" b="1" dirty="0" smtClean="0">
                  <a:solidFill>
                    <a:srgbClr val="339933"/>
                  </a:solidFill>
                </a:rPr>
                <a:t>32</a:t>
              </a:r>
              <a:endParaRPr lang="en-US" sz="2400" b="1" dirty="0">
                <a:solidFill>
                  <a:srgbClr val="339933"/>
                </a:solidFill>
              </a:endParaRPr>
            </a:p>
          </p:txBody>
        </p:sp>
        <p:sp>
          <p:nvSpPr>
            <p:cNvPr id="102" name="Rectangle 371"/>
            <p:cNvSpPr>
              <a:spLocks noChangeArrowheads="1"/>
            </p:cNvSpPr>
            <p:nvPr>
              <p:custDataLst>
                <p:tags r:id="rId37"/>
              </p:custDataLst>
            </p:nvPr>
          </p:nvSpPr>
          <p:spPr bwMode="auto">
            <a:xfrm>
              <a:off x="7948612" y="3554412"/>
              <a:ext cx="550863" cy="550863"/>
            </a:xfrm>
            <a:prstGeom prst="rect">
              <a:avLst/>
            </a:prstGeom>
            <a:noFill/>
            <a:ln w="12700">
              <a:solidFill>
                <a:schemeClr val="tx1"/>
              </a:solidFill>
              <a:miter lim="800000"/>
              <a:headEnd/>
              <a:tailEnd/>
            </a:ln>
          </p:spPr>
          <p:txBody>
            <a:bodyPr wrap="none" anchor="ctr"/>
            <a:lstStyle/>
            <a:p>
              <a:r>
                <a:rPr lang="en-US" sz="2400" b="1" dirty="0" smtClean="0">
                  <a:solidFill>
                    <a:schemeClr val="tx1"/>
                  </a:solidFill>
                </a:rPr>
                <a:t>31</a:t>
              </a:r>
              <a:endParaRPr lang="en-US" sz="2400" b="1" dirty="0">
                <a:solidFill>
                  <a:schemeClr val="tx1"/>
                </a:solidFill>
              </a:endParaRPr>
            </a:p>
          </p:txBody>
        </p:sp>
      </p:grpSp>
      <p:sp>
        <p:nvSpPr>
          <p:cNvPr id="103" name="AutoShape 32"/>
          <p:cNvSpPr>
            <a:spLocks noChangeArrowheads="1"/>
          </p:cNvSpPr>
          <p:nvPr>
            <p:custDataLst>
              <p:tags r:id="rId17"/>
            </p:custDataLst>
          </p:nvPr>
        </p:nvSpPr>
        <p:spPr bwMode="auto">
          <a:xfrm>
            <a:off x="914400" y="4343400"/>
            <a:ext cx="2057400" cy="914400"/>
          </a:xfrm>
          <a:prstGeom prst="roundRect">
            <a:avLst>
              <a:gd name="adj" fmla="val 16667"/>
            </a:avLst>
          </a:prstGeom>
          <a:solidFill>
            <a:srgbClr val="FFC000"/>
          </a:solidFill>
          <a:ln w="9525">
            <a:noFill/>
            <a:round/>
            <a:headEnd/>
            <a:tailEnd/>
          </a:ln>
          <a:effectLst/>
        </p:spPr>
        <p:txBody>
          <a:bodyPr wrap="none" anchor="ctr"/>
          <a:lstStyle/>
          <a:p>
            <a:pPr algn="ctr" eaLnBrk="1" hangingPunct="1"/>
            <a:r>
              <a:rPr lang="en-US" sz="2000" dirty="0" smtClean="0"/>
              <a:t>Splitting</a:t>
            </a:r>
            <a:endParaRPr lang="en-US" sz="2000" dirty="0"/>
          </a:p>
        </p:txBody>
      </p:sp>
      <p:sp>
        <p:nvSpPr>
          <p:cNvPr id="105" name="Content Placeholder 104"/>
          <p:cNvSpPr>
            <a:spLocks noGrp="1"/>
          </p:cNvSpPr>
          <p:nvPr>
            <p:ph sz="quarter" idx="1"/>
          </p:nvPr>
        </p:nvSpPr>
        <p:spPr/>
        <p:txBody>
          <a:bodyPr/>
          <a:lstStyle/>
          <a:p>
            <a:r>
              <a:rPr lang="en-US" dirty="0" smtClean="0"/>
              <a:t>For this class, we’ll stick with splitting</a:t>
            </a:r>
          </a:p>
          <a:p>
            <a:pPr lvl="1"/>
            <a:r>
              <a:rPr lang="en-US" dirty="0" smtClean="0"/>
              <a:t>No adoption</a:t>
            </a:r>
          </a:p>
          <a:p>
            <a:pPr lvl="1"/>
            <a:r>
              <a:rPr lang="en-US" dirty="0" smtClean="0"/>
              <a:t>But good to be aware of alternatives</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a:t>
            </a:r>
            <a:endParaRPr lang="en-US" dirty="0"/>
          </a:p>
        </p:txBody>
      </p:sp>
      <p:sp>
        <p:nvSpPr>
          <p:cNvPr id="5" name="Slide Number Placeholder 4"/>
          <p:cNvSpPr>
            <a:spLocks noGrp="1"/>
          </p:cNvSpPr>
          <p:nvPr>
            <p:ph type="sldNum" sz="quarter" idx="12"/>
          </p:nvPr>
        </p:nvSpPr>
        <p:spPr/>
        <p:txBody>
          <a:bodyPr/>
          <a:lstStyle/>
          <a:p>
            <a:fld id="{3B048AC8-D41E-4C7B-8EE3-A52489AA1F05}" type="slidenum">
              <a:rPr lang="en-US" smtClean="0"/>
              <a:pPr/>
              <a:t>3</a:t>
            </a:fld>
            <a:endParaRPr lang="en-US"/>
          </a:p>
        </p:txBody>
      </p:sp>
      <p:sp>
        <p:nvSpPr>
          <p:cNvPr id="3" name="Content Placeholder 2"/>
          <p:cNvSpPr>
            <a:spLocks noGrp="1"/>
          </p:cNvSpPr>
          <p:nvPr>
            <p:ph sz="quarter" idx="1"/>
          </p:nvPr>
        </p:nvSpPr>
        <p:spPr/>
        <p:txBody>
          <a:bodyPr>
            <a:normAutofit fontScale="77500" lnSpcReduction="20000"/>
          </a:bodyPr>
          <a:lstStyle/>
          <a:p>
            <a:endParaRPr lang="en-US" dirty="0" smtClean="0"/>
          </a:p>
          <a:p>
            <a:r>
              <a:rPr lang="en-US" dirty="0" smtClean="0"/>
              <a:t>Problem: What if our dictionary has so much data, most of it resides on disk; very slow to access</a:t>
            </a:r>
          </a:p>
          <a:p>
            <a:endParaRPr lang="en-US" dirty="0" smtClean="0"/>
          </a:p>
          <a:p>
            <a:r>
              <a:rPr lang="en-US" dirty="0" smtClean="0"/>
              <a:t>Say we had to do a disk access for each node access</a:t>
            </a:r>
          </a:p>
          <a:p>
            <a:pPr lvl="1"/>
            <a:r>
              <a:rPr lang="en-US" dirty="0" smtClean="0"/>
              <a:t>Unbalanced BST with n nodes: n disk accesses (worst case)</a:t>
            </a:r>
          </a:p>
          <a:p>
            <a:pPr lvl="1"/>
            <a:r>
              <a:rPr lang="en-US" dirty="0" smtClean="0"/>
              <a:t>AVL tree: log</a:t>
            </a:r>
            <a:r>
              <a:rPr lang="en-US" baseline="-25000" dirty="0" smtClean="0"/>
              <a:t>2</a:t>
            </a:r>
            <a:r>
              <a:rPr lang="en-US" dirty="0" smtClean="0"/>
              <a:t>n accesses (worst case)</a:t>
            </a:r>
          </a:p>
          <a:p>
            <a:pPr lvl="2"/>
            <a:r>
              <a:rPr lang="en-US" dirty="0" smtClean="0"/>
              <a:t>log</a:t>
            </a:r>
            <a:r>
              <a:rPr lang="en-US" baseline="-25000" dirty="0" smtClean="0"/>
              <a:t>2</a:t>
            </a:r>
            <a:r>
              <a:rPr lang="en-US" dirty="0" smtClean="0"/>
              <a:t>(2</a:t>
            </a:r>
            <a:r>
              <a:rPr lang="en-US" baseline="30000" dirty="0" smtClean="0"/>
              <a:t>30</a:t>
            </a:r>
            <a:r>
              <a:rPr lang="en-US" dirty="0" smtClean="0"/>
              <a:t>)=30 disk accesses still a bit slow</a:t>
            </a:r>
          </a:p>
          <a:p>
            <a:pPr lvl="2"/>
            <a:r>
              <a:rPr lang="en-US" dirty="0" smtClean="0"/>
              <a:t>An improvement, but we can do better</a:t>
            </a:r>
          </a:p>
          <a:p>
            <a:endParaRPr lang="en-US" dirty="0" smtClean="0"/>
          </a:p>
          <a:p>
            <a:r>
              <a:rPr lang="en-US" dirty="0" smtClean="0"/>
              <a:t>Idea: A balanced tree (logarithmic height) that is even shallower than AVL trees so that we can minimize disk accesses and exploit disk-block size</a:t>
            </a:r>
          </a:p>
          <a:p>
            <a:pPr lvl="1"/>
            <a:r>
              <a:rPr lang="en-US" dirty="0" smtClean="0"/>
              <a:t>Increase the branching factor to decrease the height</a:t>
            </a:r>
          </a:p>
          <a:p>
            <a:pPr lvl="1"/>
            <a:r>
              <a:rPr lang="en-US" dirty="0" smtClean="0"/>
              <a:t>Gives us height log</a:t>
            </a:r>
            <a:r>
              <a:rPr lang="en-US" baseline="-25000" dirty="0" smtClean="0"/>
              <a:t>3</a:t>
            </a:r>
            <a:r>
              <a:rPr lang="en-US" dirty="0" smtClean="0"/>
              <a:t>n, log</a:t>
            </a:r>
            <a:r>
              <a:rPr lang="en-US" baseline="-25000" dirty="0" smtClean="0"/>
              <a:t>10</a:t>
            </a:r>
            <a:r>
              <a:rPr lang="en-US" dirty="0" smtClean="0"/>
              <a:t>n, log</a:t>
            </a:r>
            <a:r>
              <a:rPr lang="en-US" baseline="-25000" dirty="0" smtClean="0"/>
              <a:t>50</a:t>
            </a:r>
            <a:r>
              <a:rPr lang="en-US" dirty="0" smtClean="0"/>
              <a:t>n etc., based on branching factor</a:t>
            </a:r>
          </a:p>
          <a:p>
            <a:pPr lvl="1"/>
            <a:r>
              <a:rPr lang="en-US" dirty="0" smtClean="0"/>
              <a:t>Asymptotically still O(</a:t>
            </a:r>
            <a:r>
              <a:rPr lang="en-US" dirty="0" err="1" smtClean="0"/>
              <a:t>logn</a:t>
            </a:r>
            <a:r>
              <a:rPr lang="en-US" dirty="0" smtClean="0"/>
              <a:t>) height though</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custDataLst>
              <p:tags r:id="rId1"/>
            </p:custDataLst>
          </p:nvPr>
        </p:nvSpPr>
        <p:spPr/>
        <p:txBody>
          <a:bodyPr/>
          <a:lstStyle/>
          <a:p>
            <a:r>
              <a:rPr lang="en-US" i="1" smtClean="0"/>
              <a:t>M</a:t>
            </a:r>
            <a:r>
              <a:rPr lang="en-US" smtClean="0"/>
              <a:t>-ary Search Tree</a:t>
            </a:r>
            <a:endParaRPr lang="en-US" i="1" smtClean="0"/>
          </a:p>
        </p:txBody>
      </p:sp>
      <p:sp>
        <p:nvSpPr>
          <p:cNvPr id="78" name="Slide Number Placeholder 77"/>
          <p:cNvSpPr>
            <a:spLocks noGrp="1"/>
          </p:cNvSpPr>
          <p:nvPr>
            <p:ph type="sldNum" sz="quarter" idx="12"/>
          </p:nvPr>
        </p:nvSpPr>
        <p:spPr/>
        <p:txBody>
          <a:bodyPr/>
          <a:lstStyle/>
          <a:p>
            <a:fld id="{3B048AC8-D41E-4C7B-8EE3-A52489AA1F05}" type="slidenum">
              <a:rPr lang="en-US" smtClean="0"/>
              <a:pPr/>
              <a:t>4</a:t>
            </a:fld>
            <a:endParaRPr lang="en-US"/>
          </a:p>
        </p:txBody>
      </p:sp>
      <p:sp>
        <p:nvSpPr>
          <p:cNvPr id="8195" name="Rectangle 3"/>
          <p:cNvSpPr>
            <a:spLocks noGrp="1" noChangeArrowheads="1"/>
          </p:cNvSpPr>
          <p:nvPr>
            <p:ph sz="quarter" idx="1"/>
            <p:custDataLst>
              <p:tags r:id="rId2"/>
            </p:custDataLst>
          </p:nvPr>
        </p:nvSpPr>
        <p:spPr>
          <a:xfrm>
            <a:off x="457200" y="3962400"/>
            <a:ext cx="8534400" cy="2590800"/>
          </a:xfrm>
        </p:spPr>
        <p:txBody>
          <a:bodyPr>
            <a:normAutofit fontScale="70000" lnSpcReduction="20000"/>
          </a:bodyPr>
          <a:lstStyle/>
          <a:p>
            <a:r>
              <a:rPr lang="en-US" dirty="0" smtClean="0"/>
              <a:t># hops for </a:t>
            </a:r>
            <a:r>
              <a:rPr lang="en-US" b="1" dirty="0" smtClean="0">
                <a:latin typeface="Courier New" pitchFamily="49" charset="0"/>
                <a:cs typeface="Courier New" pitchFamily="49" charset="0"/>
              </a:rPr>
              <a:t>find</a:t>
            </a:r>
            <a:r>
              <a:rPr lang="en-US" dirty="0" smtClean="0"/>
              <a:t>: If balanced, using </a:t>
            </a:r>
            <a:r>
              <a:rPr lang="en-US" b="1" dirty="0" err="1" smtClean="0">
                <a:latin typeface="Courier New" pitchFamily="49" charset="0"/>
                <a:cs typeface="Courier New" pitchFamily="49" charset="0"/>
              </a:rPr>
              <a:t>log</a:t>
            </a:r>
            <a:r>
              <a:rPr lang="en-US" b="1" i="1" baseline="-25000" dirty="0" err="1" smtClean="0"/>
              <a:t>M</a:t>
            </a:r>
            <a:r>
              <a:rPr lang="en-US" dirty="0" smtClean="0"/>
              <a:t> </a:t>
            </a:r>
            <a:r>
              <a:rPr lang="en-US" i="1" dirty="0" smtClean="0"/>
              <a:t>n</a:t>
            </a:r>
            <a:r>
              <a:rPr lang="en-US" dirty="0" smtClean="0"/>
              <a:t> instead of </a:t>
            </a:r>
            <a:r>
              <a:rPr lang="en-US" b="1" dirty="0" smtClean="0">
                <a:latin typeface="Courier New" pitchFamily="49" charset="0"/>
                <a:cs typeface="Courier New" pitchFamily="49" charset="0"/>
              </a:rPr>
              <a:t>log</a:t>
            </a:r>
            <a:r>
              <a:rPr lang="en-US" b="1" baseline="-25000" dirty="0" smtClean="0"/>
              <a:t>2</a:t>
            </a:r>
            <a:r>
              <a:rPr lang="en-US" dirty="0" smtClean="0"/>
              <a:t> </a:t>
            </a:r>
            <a:r>
              <a:rPr lang="en-US" i="1" dirty="0" smtClean="0"/>
              <a:t>n</a:t>
            </a:r>
          </a:p>
          <a:p>
            <a:pPr lvl="1"/>
            <a:r>
              <a:rPr lang="en-US" dirty="0" smtClean="0"/>
              <a:t>If </a:t>
            </a:r>
            <a:r>
              <a:rPr lang="en-US" i="1" dirty="0" smtClean="0"/>
              <a:t>M</a:t>
            </a:r>
            <a:r>
              <a:rPr lang="en-US" dirty="0" smtClean="0"/>
              <a:t>=256, that’s an 8x improvement</a:t>
            </a:r>
          </a:p>
          <a:p>
            <a:pPr lvl="1"/>
            <a:r>
              <a:rPr lang="en-US" dirty="0" smtClean="0"/>
              <a:t>Example: </a:t>
            </a:r>
            <a:r>
              <a:rPr lang="en-US" i="1" dirty="0" smtClean="0"/>
              <a:t>M</a:t>
            </a:r>
            <a:r>
              <a:rPr lang="en-US" dirty="0" smtClean="0"/>
              <a:t> = 256 and </a:t>
            </a:r>
            <a:r>
              <a:rPr lang="en-US" i="1" dirty="0" smtClean="0"/>
              <a:t>n</a:t>
            </a:r>
            <a:r>
              <a:rPr lang="en-US" dirty="0" smtClean="0"/>
              <a:t> = 2</a:t>
            </a:r>
            <a:r>
              <a:rPr lang="en-US" b="1" baseline="30000" dirty="0" smtClean="0"/>
              <a:t>40 </a:t>
            </a:r>
            <a:r>
              <a:rPr lang="en-US" dirty="0" smtClean="0"/>
              <a:t>that’s 5 instead of 40</a:t>
            </a:r>
          </a:p>
          <a:p>
            <a:r>
              <a:rPr lang="en-US" dirty="0" smtClean="0"/>
              <a:t>To decide which branch to take, divide into portions</a:t>
            </a:r>
          </a:p>
          <a:p>
            <a:pPr lvl="1"/>
            <a:r>
              <a:rPr lang="en-US" dirty="0" smtClean="0"/>
              <a:t>Binary tree: Less than node value or greater?</a:t>
            </a:r>
          </a:p>
          <a:p>
            <a:pPr lvl="1"/>
            <a:r>
              <a:rPr lang="en-US" dirty="0" smtClean="0"/>
              <a:t>M-</a:t>
            </a:r>
            <a:r>
              <a:rPr lang="en-US" dirty="0" err="1" smtClean="0"/>
              <a:t>ary</a:t>
            </a:r>
            <a:r>
              <a:rPr lang="en-US" dirty="0" smtClean="0"/>
              <a:t>: In range 1? In range 2? In range 3?... In range M?</a:t>
            </a:r>
            <a:endParaRPr lang="en-US" sz="700" dirty="0" smtClean="0"/>
          </a:p>
          <a:p>
            <a:r>
              <a:rPr lang="en-US" dirty="0" smtClean="0"/>
              <a:t>Runtime of </a:t>
            </a:r>
            <a:r>
              <a:rPr lang="en-US" b="1" dirty="0" smtClean="0">
                <a:latin typeface="Courier New" pitchFamily="49" charset="0"/>
                <a:cs typeface="Courier New" pitchFamily="49" charset="0"/>
              </a:rPr>
              <a:t>find</a:t>
            </a:r>
            <a:r>
              <a:rPr lang="en-US" dirty="0" smtClean="0"/>
              <a:t> if balanced: </a:t>
            </a:r>
            <a:r>
              <a:rPr lang="en-US" i="1" dirty="0" smtClean="0"/>
              <a:t>O</a:t>
            </a:r>
            <a:r>
              <a:rPr lang="en-US" dirty="0" smtClean="0"/>
              <a:t>(</a:t>
            </a:r>
            <a:r>
              <a:rPr lang="en-US" b="1" dirty="0" smtClean="0">
                <a:latin typeface="Courier New" pitchFamily="49" charset="0"/>
                <a:cs typeface="Courier New" pitchFamily="49" charset="0"/>
              </a:rPr>
              <a:t>log</a:t>
            </a:r>
            <a:r>
              <a:rPr lang="en-US" b="1" baseline="-25000" dirty="0" smtClean="0"/>
              <a:t>2</a:t>
            </a:r>
            <a:r>
              <a:rPr lang="en-US" dirty="0" smtClean="0"/>
              <a:t> </a:t>
            </a:r>
            <a:r>
              <a:rPr lang="en-US" i="1" dirty="0" smtClean="0"/>
              <a:t>M </a:t>
            </a:r>
            <a:r>
              <a:rPr lang="en-US" b="1" dirty="0" err="1" smtClean="0">
                <a:latin typeface="Courier New" pitchFamily="49" charset="0"/>
                <a:cs typeface="Courier New" pitchFamily="49" charset="0"/>
              </a:rPr>
              <a:t>log</a:t>
            </a:r>
            <a:r>
              <a:rPr lang="en-US" b="1" i="1" baseline="-25000" dirty="0" err="1" smtClean="0"/>
              <a:t>M</a:t>
            </a:r>
            <a:r>
              <a:rPr lang="en-US" dirty="0" smtClean="0"/>
              <a:t> </a:t>
            </a:r>
            <a:r>
              <a:rPr lang="en-US" i="1" dirty="0" smtClean="0"/>
              <a:t>n</a:t>
            </a:r>
            <a:r>
              <a:rPr lang="en-US" dirty="0" smtClean="0"/>
              <a:t>)</a:t>
            </a:r>
          </a:p>
          <a:p>
            <a:pPr lvl="1"/>
            <a:r>
              <a:rPr lang="en-US" dirty="0" smtClean="0"/>
              <a:t>Hmmm… </a:t>
            </a:r>
            <a:r>
              <a:rPr lang="en-US" b="1" dirty="0" err="1" smtClean="0">
                <a:latin typeface="Courier New" pitchFamily="49" charset="0"/>
                <a:cs typeface="Courier New" pitchFamily="49" charset="0"/>
              </a:rPr>
              <a:t>log</a:t>
            </a:r>
            <a:r>
              <a:rPr lang="en-US" b="1" baseline="-25000" dirty="0" err="1" smtClean="0"/>
              <a:t>M</a:t>
            </a:r>
            <a:r>
              <a:rPr lang="en-US" dirty="0" smtClean="0"/>
              <a:t> n is the height we traverse.  Why the log</a:t>
            </a:r>
            <a:r>
              <a:rPr lang="en-US" baseline="-25000" dirty="0" smtClean="0"/>
              <a:t>2</a:t>
            </a:r>
            <a:r>
              <a:rPr lang="en-US" dirty="0" smtClean="0"/>
              <a:t>M multiplier?</a:t>
            </a:r>
          </a:p>
          <a:p>
            <a:pPr lvl="1"/>
            <a:r>
              <a:rPr lang="en-US" dirty="0" smtClean="0"/>
              <a:t>log</a:t>
            </a:r>
            <a:r>
              <a:rPr lang="en-US" baseline="-25000" dirty="0" smtClean="0"/>
              <a:t>2</a:t>
            </a:r>
            <a:r>
              <a:rPr lang="en-US" dirty="0" smtClean="0"/>
              <a:t>M: At each step, find the correct child branch to take using binary search</a:t>
            </a:r>
          </a:p>
        </p:txBody>
      </p:sp>
      <p:grpSp>
        <p:nvGrpSpPr>
          <p:cNvPr id="2" name="Group 4"/>
          <p:cNvGrpSpPr>
            <a:grpSpLocks/>
          </p:cNvGrpSpPr>
          <p:nvPr>
            <p:custDataLst>
              <p:tags r:id="rId3"/>
            </p:custDataLst>
          </p:nvPr>
        </p:nvGrpSpPr>
        <p:grpSpPr bwMode="auto">
          <a:xfrm>
            <a:off x="3810000" y="3127375"/>
            <a:ext cx="1285875" cy="758825"/>
            <a:chOff x="3050" y="2976"/>
            <a:chExt cx="982" cy="580"/>
          </a:xfrm>
        </p:grpSpPr>
        <p:sp>
          <p:nvSpPr>
            <p:cNvPr id="8255" name="Oval 5"/>
            <p:cNvSpPr>
              <a:spLocks noChangeAspect="1" noChangeArrowheads="1"/>
            </p:cNvSpPr>
            <p:nvPr>
              <p:custDataLst>
                <p:tags r:id="rId58"/>
              </p:custDataLst>
            </p:nvPr>
          </p:nvSpPr>
          <p:spPr bwMode="auto">
            <a:xfrm>
              <a:off x="3450" y="2976"/>
              <a:ext cx="184"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56" name="Oval 6"/>
            <p:cNvSpPr>
              <a:spLocks noChangeAspect="1" noChangeArrowheads="1"/>
            </p:cNvSpPr>
            <p:nvPr>
              <p:custDataLst>
                <p:tags r:id="rId59"/>
              </p:custDataLst>
            </p:nvPr>
          </p:nvSpPr>
          <p:spPr bwMode="auto">
            <a:xfrm>
              <a:off x="3453"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57" name="Oval 7"/>
            <p:cNvSpPr>
              <a:spLocks noChangeAspect="1" noChangeArrowheads="1"/>
            </p:cNvSpPr>
            <p:nvPr>
              <p:custDataLst>
                <p:tags r:id="rId60"/>
              </p:custDataLst>
            </p:nvPr>
          </p:nvSpPr>
          <p:spPr bwMode="auto">
            <a:xfrm>
              <a:off x="3050"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58" name="Oval 8"/>
            <p:cNvSpPr>
              <a:spLocks noChangeAspect="1" noChangeArrowheads="1"/>
            </p:cNvSpPr>
            <p:nvPr>
              <p:custDataLst>
                <p:tags r:id="rId61"/>
              </p:custDataLst>
            </p:nvPr>
          </p:nvSpPr>
          <p:spPr bwMode="auto">
            <a:xfrm>
              <a:off x="3649"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59" name="Oval 9"/>
            <p:cNvSpPr>
              <a:spLocks noChangeAspect="1" noChangeArrowheads="1"/>
            </p:cNvSpPr>
            <p:nvPr>
              <p:custDataLst>
                <p:tags r:id="rId62"/>
              </p:custDataLst>
            </p:nvPr>
          </p:nvSpPr>
          <p:spPr bwMode="auto">
            <a:xfrm>
              <a:off x="3249" y="3373"/>
              <a:ext cx="184"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60" name="Oval 10"/>
            <p:cNvSpPr>
              <a:spLocks noChangeAspect="1" noChangeArrowheads="1"/>
            </p:cNvSpPr>
            <p:nvPr>
              <p:custDataLst>
                <p:tags r:id="rId63"/>
              </p:custDataLst>
            </p:nvPr>
          </p:nvSpPr>
          <p:spPr bwMode="auto">
            <a:xfrm>
              <a:off x="3849"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cxnSp>
          <p:nvCxnSpPr>
            <p:cNvPr id="8261" name="AutoShape 11"/>
            <p:cNvCxnSpPr>
              <a:cxnSpLocks noChangeShapeType="1"/>
              <a:stCxn id="8255" idx="2"/>
              <a:endCxn id="8257" idx="0"/>
            </p:cNvCxnSpPr>
            <p:nvPr>
              <p:custDataLst>
                <p:tags r:id="rId64"/>
              </p:custDataLst>
            </p:nvPr>
          </p:nvCxnSpPr>
          <p:spPr bwMode="auto">
            <a:xfrm flipH="1">
              <a:off x="3142" y="3068"/>
              <a:ext cx="301" cy="297"/>
            </a:xfrm>
            <a:prstGeom prst="straightConnector1">
              <a:avLst/>
            </a:prstGeom>
            <a:noFill/>
            <a:ln w="9525">
              <a:solidFill>
                <a:schemeClr val="tx1"/>
              </a:solidFill>
              <a:round/>
              <a:headEnd/>
              <a:tailEnd type="triangle" w="med" len="med"/>
            </a:ln>
          </p:spPr>
        </p:cxnSp>
        <p:cxnSp>
          <p:nvCxnSpPr>
            <p:cNvPr id="8262" name="AutoShape 12"/>
            <p:cNvCxnSpPr>
              <a:cxnSpLocks noChangeShapeType="1"/>
              <a:stCxn id="8255" idx="3"/>
              <a:endCxn id="8259" idx="0"/>
            </p:cNvCxnSpPr>
            <p:nvPr>
              <p:custDataLst>
                <p:tags r:id="rId65"/>
              </p:custDataLst>
            </p:nvPr>
          </p:nvCxnSpPr>
          <p:spPr bwMode="auto">
            <a:xfrm flipH="1">
              <a:off x="3341" y="3140"/>
              <a:ext cx="136" cy="225"/>
            </a:xfrm>
            <a:prstGeom prst="straightConnector1">
              <a:avLst/>
            </a:prstGeom>
            <a:noFill/>
            <a:ln w="9525">
              <a:solidFill>
                <a:schemeClr val="tx1"/>
              </a:solidFill>
              <a:round/>
              <a:headEnd/>
              <a:tailEnd type="triangle" w="med" len="med"/>
            </a:ln>
          </p:spPr>
        </p:cxnSp>
        <p:cxnSp>
          <p:nvCxnSpPr>
            <p:cNvPr id="8263" name="AutoShape 13"/>
            <p:cNvCxnSpPr>
              <a:cxnSpLocks noChangeShapeType="1"/>
              <a:stCxn id="8255" idx="4"/>
              <a:endCxn id="8256" idx="0"/>
            </p:cNvCxnSpPr>
            <p:nvPr>
              <p:custDataLst>
                <p:tags r:id="rId66"/>
              </p:custDataLst>
            </p:nvPr>
          </p:nvCxnSpPr>
          <p:spPr bwMode="auto">
            <a:xfrm>
              <a:off x="3542" y="3167"/>
              <a:ext cx="3" cy="198"/>
            </a:xfrm>
            <a:prstGeom prst="straightConnector1">
              <a:avLst/>
            </a:prstGeom>
            <a:noFill/>
            <a:ln w="9525">
              <a:solidFill>
                <a:schemeClr val="tx1"/>
              </a:solidFill>
              <a:round/>
              <a:headEnd/>
              <a:tailEnd type="triangle" w="med" len="med"/>
            </a:ln>
          </p:spPr>
        </p:cxnSp>
        <p:cxnSp>
          <p:nvCxnSpPr>
            <p:cNvPr id="8264" name="AutoShape 14"/>
            <p:cNvCxnSpPr>
              <a:cxnSpLocks noChangeShapeType="1"/>
              <a:stCxn id="8255" idx="5"/>
              <a:endCxn id="8258" idx="0"/>
            </p:cNvCxnSpPr>
            <p:nvPr>
              <p:custDataLst>
                <p:tags r:id="rId67"/>
              </p:custDataLst>
            </p:nvPr>
          </p:nvCxnSpPr>
          <p:spPr bwMode="auto">
            <a:xfrm>
              <a:off x="3607" y="3140"/>
              <a:ext cx="134" cy="225"/>
            </a:xfrm>
            <a:prstGeom prst="straightConnector1">
              <a:avLst/>
            </a:prstGeom>
            <a:noFill/>
            <a:ln w="9525">
              <a:solidFill>
                <a:schemeClr val="tx1"/>
              </a:solidFill>
              <a:round/>
              <a:headEnd/>
              <a:tailEnd type="triangle" w="med" len="med"/>
            </a:ln>
          </p:spPr>
        </p:cxnSp>
        <p:cxnSp>
          <p:nvCxnSpPr>
            <p:cNvPr id="8265" name="AutoShape 15"/>
            <p:cNvCxnSpPr>
              <a:cxnSpLocks noChangeShapeType="1"/>
              <a:stCxn id="8255" idx="6"/>
              <a:endCxn id="8260" idx="0"/>
            </p:cNvCxnSpPr>
            <p:nvPr>
              <p:custDataLst>
                <p:tags r:id="rId68"/>
              </p:custDataLst>
            </p:nvPr>
          </p:nvCxnSpPr>
          <p:spPr bwMode="auto">
            <a:xfrm>
              <a:off x="3641" y="3068"/>
              <a:ext cx="299" cy="297"/>
            </a:xfrm>
            <a:prstGeom prst="straightConnector1">
              <a:avLst/>
            </a:prstGeom>
            <a:noFill/>
            <a:ln w="9525">
              <a:solidFill>
                <a:schemeClr val="tx1"/>
              </a:solidFill>
              <a:round/>
              <a:headEnd/>
              <a:tailEnd type="triangle" w="med" len="med"/>
            </a:ln>
          </p:spPr>
        </p:cxnSp>
      </p:grpSp>
      <p:grpSp>
        <p:nvGrpSpPr>
          <p:cNvPr id="3" name="Group 16"/>
          <p:cNvGrpSpPr>
            <a:grpSpLocks/>
          </p:cNvGrpSpPr>
          <p:nvPr>
            <p:custDataLst>
              <p:tags r:id="rId4"/>
            </p:custDataLst>
          </p:nvPr>
        </p:nvGrpSpPr>
        <p:grpSpPr bwMode="auto">
          <a:xfrm>
            <a:off x="5562600" y="3127375"/>
            <a:ext cx="1285875" cy="758825"/>
            <a:chOff x="4106" y="2976"/>
            <a:chExt cx="982" cy="580"/>
          </a:xfrm>
        </p:grpSpPr>
        <p:sp>
          <p:nvSpPr>
            <p:cNvPr id="8244" name="Oval 17"/>
            <p:cNvSpPr>
              <a:spLocks noChangeAspect="1" noChangeArrowheads="1"/>
            </p:cNvSpPr>
            <p:nvPr>
              <p:custDataLst>
                <p:tags r:id="rId47"/>
              </p:custDataLst>
            </p:nvPr>
          </p:nvSpPr>
          <p:spPr bwMode="auto">
            <a:xfrm>
              <a:off x="4506" y="2976"/>
              <a:ext cx="184"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45" name="Oval 18"/>
            <p:cNvSpPr>
              <a:spLocks noChangeAspect="1" noChangeArrowheads="1"/>
            </p:cNvSpPr>
            <p:nvPr>
              <p:custDataLst>
                <p:tags r:id="rId48"/>
              </p:custDataLst>
            </p:nvPr>
          </p:nvSpPr>
          <p:spPr bwMode="auto">
            <a:xfrm>
              <a:off x="4509"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46" name="Oval 19"/>
            <p:cNvSpPr>
              <a:spLocks noChangeAspect="1" noChangeArrowheads="1"/>
            </p:cNvSpPr>
            <p:nvPr>
              <p:custDataLst>
                <p:tags r:id="rId49"/>
              </p:custDataLst>
            </p:nvPr>
          </p:nvSpPr>
          <p:spPr bwMode="auto">
            <a:xfrm>
              <a:off x="4106"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47" name="Oval 20"/>
            <p:cNvSpPr>
              <a:spLocks noChangeAspect="1" noChangeArrowheads="1"/>
            </p:cNvSpPr>
            <p:nvPr>
              <p:custDataLst>
                <p:tags r:id="rId50"/>
              </p:custDataLst>
            </p:nvPr>
          </p:nvSpPr>
          <p:spPr bwMode="auto">
            <a:xfrm>
              <a:off x="4705"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48" name="Oval 21"/>
            <p:cNvSpPr>
              <a:spLocks noChangeAspect="1" noChangeArrowheads="1"/>
            </p:cNvSpPr>
            <p:nvPr>
              <p:custDataLst>
                <p:tags r:id="rId51"/>
              </p:custDataLst>
            </p:nvPr>
          </p:nvSpPr>
          <p:spPr bwMode="auto">
            <a:xfrm>
              <a:off x="4305" y="3373"/>
              <a:ext cx="184"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49" name="Oval 22"/>
            <p:cNvSpPr>
              <a:spLocks noChangeAspect="1" noChangeArrowheads="1"/>
            </p:cNvSpPr>
            <p:nvPr>
              <p:custDataLst>
                <p:tags r:id="rId52"/>
              </p:custDataLst>
            </p:nvPr>
          </p:nvSpPr>
          <p:spPr bwMode="auto">
            <a:xfrm>
              <a:off x="4905"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cxnSp>
          <p:nvCxnSpPr>
            <p:cNvPr id="8250" name="AutoShape 23"/>
            <p:cNvCxnSpPr>
              <a:cxnSpLocks noChangeShapeType="1"/>
              <a:stCxn id="8244" idx="2"/>
              <a:endCxn id="8246" idx="0"/>
            </p:cNvCxnSpPr>
            <p:nvPr>
              <p:custDataLst>
                <p:tags r:id="rId53"/>
              </p:custDataLst>
            </p:nvPr>
          </p:nvCxnSpPr>
          <p:spPr bwMode="auto">
            <a:xfrm flipH="1">
              <a:off x="4198" y="3068"/>
              <a:ext cx="301" cy="297"/>
            </a:xfrm>
            <a:prstGeom prst="straightConnector1">
              <a:avLst/>
            </a:prstGeom>
            <a:noFill/>
            <a:ln w="9525">
              <a:solidFill>
                <a:schemeClr val="tx1"/>
              </a:solidFill>
              <a:round/>
              <a:headEnd/>
              <a:tailEnd type="triangle" w="med" len="med"/>
            </a:ln>
          </p:spPr>
        </p:cxnSp>
        <p:cxnSp>
          <p:nvCxnSpPr>
            <p:cNvPr id="8251" name="AutoShape 24"/>
            <p:cNvCxnSpPr>
              <a:cxnSpLocks noChangeShapeType="1"/>
              <a:stCxn id="8244" idx="3"/>
              <a:endCxn id="8248" idx="0"/>
            </p:cNvCxnSpPr>
            <p:nvPr>
              <p:custDataLst>
                <p:tags r:id="rId54"/>
              </p:custDataLst>
            </p:nvPr>
          </p:nvCxnSpPr>
          <p:spPr bwMode="auto">
            <a:xfrm flipH="1">
              <a:off x="4397" y="3140"/>
              <a:ext cx="136" cy="225"/>
            </a:xfrm>
            <a:prstGeom prst="straightConnector1">
              <a:avLst/>
            </a:prstGeom>
            <a:noFill/>
            <a:ln w="9525">
              <a:solidFill>
                <a:schemeClr val="tx1"/>
              </a:solidFill>
              <a:round/>
              <a:headEnd/>
              <a:tailEnd type="triangle" w="med" len="med"/>
            </a:ln>
          </p:spPr>
        </p:cxnSp>
        <p:cxnSp>
          <p:nvCxnSpPr>
            <p:cNvPr id="8252" name="AutoShape 25"/>
            <p:cNvCxnSpPr>
              <a:cxnSpLocks noChangeShapeType="1"/>
              <a:stCxn id="8244" idx="4"/>
              <a:endCxn id="8245" idx="0"/>
            </p:cNvCxnSpPr>
            <p:nvPr>
              <p:custDataLst>
                <p:tags r:id="rId55"/>
              </p:custDataLst>
            </p:nvPr>
          </p:nvCxnSpPr>
          <p:spPr bwMode="auto">
            <a:xfrm>
              <a:off x="4598" y="3167"/>
              <a:ext cx="3" cy="198"/>
            </a:xfrm>
            <a:prstGeom prst="straightConnector1">
              <a:avLst/>
            </a:prstGeom>
            <a:noFill/>
            <a:ln w="9525">
              <a:solidFill>
                <a:schemeClr val="tx1"/>
              </a:solidFill>
              <a:round/>
              <a:headEnd/>
              <a:tailEnd type="triangle" w="med" len="med"/>
            </a:ln>
          </p:spPr>
        </p:cxnSp>
        <p:cxnSp>
          <p:nvCxnSpPr>
            <p:cNvPr id="8253" name="AutoShape 26"/>
            <p:cNvCxnSpPr>
              <a:cxnSpLocks noChangeShapeType="1"/>
              <a:stCxn id="8244" idx="5"/>
              <a:endCxn id="8247" idx="0"/>
            </p:cNvCxnSpPr>
            <p:nvPr>
              <p:custDataLst>
                <p:tags r:id="rId56"/>
              </p:custDataLst>
            </p:nvPr>
          </p:nvCxnSpPr>
          <p:spPr bwMode="auto">
            <a:xfrm>
              <a:off x="4663" y="3140"/>
              <a:ext cx="134" cy="225"/>
            </a:xfrm>
            <a:prstGeom prst="straightConnector1">
              <a:avLst/>
            </a:prstGeom>
            <a:noFill/>
            <a:ln w="9525">
              <a:solidFill>
                <a:schemeClr val="tx1"/>
              </a:solidFill>
              <a:round/>
              <a:headEnd/>
              <a:tailEnd type="triangle" w="med" len="med"/>
            </a:ln>
          </p:spPr>
        </p:cxnSp>
        <p:cxnSp>
          <p:nvCxnSpPr>
            <p:cNvPr id="8254" name="AutoShape 27"/>
            <p:cNvCxnSpPr>
              <a:cxnSpLocks noChangeShapeType="1"/>
              <a:stCxn id="8244" idx="6"/>
              <a:endCxn id="8249" idx="0"/>
            </p:cNvCxnSpPr>
            <p:nvPr>
              <p:custDataLst>
                <p:tags r:id="rId57"/>
              </p:custDataLst>
            </p:nvPr>
          </p:nvCxnSpPr>
          <p:spPr bwMode="auto">
            <a:xfrm>
              <a:off x="4697" y="3068"/>
              <a:ext cx="299" cy="297"/>
            </a:xfrm>
            <a:prstGeom prst="straightConnector1">
              <a:avLst/>
            </a:prstGeom>
            <a:noFill/>
            <a:ln w="9525">
              <a:solidFill>
                <a:schemeClr val="tx1"/>
              </a:solidFill>
              <a:round/>
              <a:headEnd/>
              <a:tailEnd type="triangle" w="med" len="med"/>
            </a:ln>
          </p:spPr>
        </p:cxnSp>
      </p:grpSp>
      <p:grpSp>
        <p:nvGrpSpPr>
          <p:cNvPr id="4" name="Group 28"/>
          <p:cNvGrpSpPr>
            <a:grpSpLocks/>
          </p:cNvGrpSpPr>
          <p:nvPr>
            <p:custDataLst>
              <p:tags r:id="rId5"/>
            </p:custDataLst>
          </p:nvPr>
        </p:nvGrpSpPr>
        <p:grpSpPr bwMode="auto">
          <a:xfrm>
            <a:off x="838200" y="3127375"/>
            <a:ext cx="1285875" cy="758825"/>
            <a:chOff x="938" y="2976"/>
            <a:chExt cx="982" cy="580"/>
          </a:xfrm>
        </p:grpSpPr>
        <p:sp>
          <p:nvSpPr>
            <p:cNvPr id="8233" name="Oval 29"/>
            <p:cNvSpPr>
              <a:spLocks noChangeAspect="1" noChangeArrowheads="1"/>
            </p:cNvSpPr>
            <p:nvPr>
              <p:custDataLst>
                <p:tags r:id="rId36"/>
              </p:custDataLst>
            </p:nvPr>
          </p:nvSpPr>
          <p:spPr bwMode="auto">
            <a:xfrm>
              <a:off x="1338" y="2976"/>
              <a:ext cx="184"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34" name="Oval 30"/>
            <p:cNvSpPr>
              <a:spLocks noChangeAspect="1" noChangeArrowheads="1"/>
            </p:cNvSpPr>
            <p:nvPr>
              <p:custDataLst>
                <p:tags r:id="rId37"/>
              </p:custDataLst>
            </p:nvPr>
          </p:nvSpPr>
          <p:spPr bwMode="auto">
            <a:xfrm>
              <a:off x="1341"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35" name="Oval 31"/>
            <p:cNvSpPr>
              <a:spLocks noChangeAspect="1" noChangeArrowheads="1"/>
            </p:cNvSpPr>
            <p:nvPr>
              <p:custDataLst>
                <p:tags r:id="rId38"/>
              </p:custDataLst>
            </p:nvPr>
          </p:nvSpPr>
          <p:spPr bwMode="auto">
            <a:xfrm>
              <a:off x="938"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36" name="Oval 32"/>
            <p:cNvSpPr>
              <a:spLocks noChangeAspect="1" noChangeArrowheads="1"/>
            </p:cNvSpPr>
            <p:nvPr>
              <p:custDataLst>
                <p:tags r:id="rId39"/>
              </p:custDataLst>
            </p:nvPr>
          </p:nvSpPr>
          <p:spPr bwMode="auto">
            <a:xfrm>
              <a:off x="1537"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37" name="Oval 33"/>
            <p:cNvSpPr>
              <a:spLocks noChangeAspect="1" noChangeArrowheads="1"/>
            </p:cNvSpPr>
            <p:nvPr>
              <p:custDataLst>
                <p:tags r:id="rId40"/>
              </p:custDataLst>
            </p:nvPr>
          </p:nvSpPr>
          <p:spPr bwMode="auto">
            <a:xfrm>
              <a:off x="1137" y="3373"/>
              <a:ext cx="184"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38" name="Oval 34"/>
            <p:cNvSpPr>
              <a:spLocks noChangeAspect="1" noChangeArrowheads="1"/>
            </p:cNvSpPr>
            <p:nvPr>
              <p:custDataLst>
                <p:tags r:id="rId41"/>
              </p:custDataLst>
            </p:nvPr>
          </p:nvSpPr>
          <p:spPr bwMode="auto">
            <a:xfrm>
              <a:off x="1737"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cxnSp>
          <p:nvCxnSpPr>
            <p:cNvPr id="8239" name="AutoShape 35"/>
            <p:cNvCxnSpPr>
              <a:cxnSpLocks noChangeShapeType="1"/>
              <a:stCxn id="8233" idx="2"/>
              <a:endCxn id="8235" idx="0"/>
            </p:cNvCxnSpPr>
            <p:nvPr>
              <p:custDataLst>
                <p:tags r:id="rId42"/>
              </p:custDataLst>
            </p:nvPr>
          </p:nvCxnSpPr>
          <p:spPr bwMode="auto">
            <a:xfrm flipH="1">
              <a:off x="1030" y="3068"/>
              <a:ext cx="301" cy="297"/>
            </a:xfrm>
            <a:prstGeom prst="straightConnector1">
              <a:avLst/>
            </a:prstGeom>
            <a:noFill/>
            <a:ln w="9525">
              <a:solidFill>
                <a:schemeClr val="tx1"/>
              </a:solidFill>
              <a:round/>
              <a:headEnd/>
              <a:tailEnd type="triangle" w="med" len="med"/>
            </a:ln>
          </p:spPr>
        </p:cxnSp>
        <p:cxnSp>
          <p:nvCxnSpPr>
            <p:cNvPr id="8240" name="AutoShape 36"/>
            <p:cNvCxnSpPr>
              <a:cxnSpLocks noChangeShapeType="1"/>
              <a:stCxn id="8233" idx="3"/>
              <a:endCxn id="8237" idx="0"/>
            </p:cNvCxnSpPr>
            <p:nvPr>
              <p:custDataLst>
                <p:tags r:id="rId43"/>
              </p:custDataLst>
            </p:nvPr>
          </p:nvCxnSpPr>
          <p:spPr bwMode="auto">
            <a:xfrm flipH="1">
              <a:off x="1229" y="3140"/>
              <a:ext cx="136" cy="225"/>
            </a:xfrm>
            <a:prstGeom prst="straightConnector1">
              <a:avLst/>
            </a:prstGeom>
            <a:noFill/>
            <a:ln w="9525">
              <a:solidFill>
                <a:schemeClr val="tx1"/>
              </a:solidFill>
              <a:round/>
              <a:headEnd/>
              <a:tailEnd type="triangle" w="med" len="med"/>
            </a:ln>
          </p:spPr>
        </p:cxnSp>
        <p:cxnSp>
          <p:nvCxnSpPr>
            <p:cNvPr id="8241" name="AutoShape 37"/>
            <p:cNvCxnSpPr>
              <a:cxnSpLocks noChangeShapeType="1"/>
              <a:stCxn id="8233" idx="4"/>
              <a:endCxn id="8234" idx="0"/>
            </p:cNvCxnSpPr>
            <p:nvPr>
              <p:custDataLst>
                <p:tags r:id="rId44"/>
              </p:custDataLst>
            </p:nvPr>
          </p:nvCxnSpPr>
          <p:spPr bwMode="auto">
            <a:xfrm>
              <a:off x="1430" y="3167"/>
              <a:ext cx="3" cy="198"/>
            </a:xfrm>
            <a:prstGeom prst="straightConnector1">
              <a:avLst/>
            </a:prstGeom>
            <a:noFill/>
            <a:ln w="9525">
              <a:solidFill>
                <a:schemeClr val="tx1"/>
              </a:solidFill>
              <a:round/>
              <a:headEnd/>
              <a:tailEnd type="triangle" w="med" len="med"/>
            </a:ln>
          </p:spPr>
        </p:cxnSp>
        <p:cxnSp>
          <p:nvCxnSpPr>
            <p:cNvPr id="8242" name="AutoShape 38"/>
            <p:cNvCxnSpPr>
              <a:cxnSpLocks noChangeShapeType="1"/>
              <a:stCxn id="8233" idx="5"/>
              <a:endCxn id="8236" idx="0"/>
            </p:cNvCxnSpPr>
            <p:nvPr>
              <p:custDataLst>
                <p:tags r:id="rId45"/>
              </p:custDataLst>
            </p:nvPr>
          </p:nvCxnSpPr>
          <p:spPr bwMode="auto">
            <a:xfrm>
              <a:off x="1495" y="3140"/>
              <a:ext cx="134" cy="225"/>
            </a:xfrm>
            <a:prstGeom prst="straightConnector1">
              <a:avLst/>
            </a:prstGeom>
            <a:noFill/>
            <a:ln w="9525">
              <a:solidFill>
                <a:schemeClr val="tx1"/>
              </a:solidFill>
              <a:round/>
              <a:headEnd/>
              <a:tailEnd type="triangle" w="med" len="med"/>
            </a:ln>
          </p:spPr>
        </p:cxnSp>
        <p:cxnSp>
          <p:nvCxnSpPr>
            <p:cNvPr id="8243" name="AutoShape 39"/>
            <p:cNvCxnSpPr>
              <a:cxnSpLocks noChangeShapeType="1"/>
              <a:stCxn id="8233" idx="6"/>
              <a:endCxn id="8238" idx="0"/>
            </p:cNvCxnSpPr>
            <p:nvPr>
              <p:custDataLst>
                <p:tags r:id="rId46"/>
              </p:custDataLst>
            </p:nvPr>
          </p:nvCxnSpPr>
          <p:spPr bwMode="auto">
            <a:xfrm>
              <a:off x="1529" y="3068"/>
              <a:ext cx="299" cy="297"/>
            </a:xfrm>
            <a:prstGeom prst="straightConnector1">
              <a:avLst/>
            </a:prstGeom>
            <a:noFill/>
            <a:ln w="9525">
              <a:solidFill>
                <a:schemeClr val="tx1"/>
              </a:solidFill>
              <a:round/>
              <a:headEnd/>
              <a:tailEnd type="triangle" w="med" len="med"/>
            </a:ln>
          </p:spPr>
        </p:cxnSp>
      </p:grpSp>
      <p:grpSp>
        <p:nvGrpSpPr>
          <p:cNvPr id="5" name="Group 40"/>
          <p:cNvGrpSpPr>
            <a:grpSpLocks/>
          </p:cNvGrpSpPr>
          <p:nvPr>
            <p:custDataLst>
              <p:tags r:id="rId6"/>
            </p:custDataLst>
          </p:nvPr>
        </p:nvGrpSpPr>
        <p:grpSpPr bwMode="auto">
          <a:xfrm>
            <a:off x="2286000" y="3127375"/>
            <a:ext cx="1285875" cy="758825"/>
            <a:chOff x="1994" y="2976"/>
            <a:chExt cx="982" cy="580"/>
          </a:xfrm>
        </p:grpSpPr>
        <p:sp>
          <p:nvSpPr>
            <p:cNvPr id="8222" name="Oval 41"/>
            <p:cNvSpPr>
              <a:spLocks noChangeAspect="1" noChangeArrowheads="1"/>
            </p:cNvSpPr>
            <p:nvPr>
              <p:custDataLst>
                <p:tags r:id="rId25"/>
              </p:custDataLst>
            </p:nvPr>
          </p:nvSpPr>
          <p:spPr bwMode="auto">
            <a:xfrm>
              <a:off x="2394" y="2976"/>
              <a:ext cx="184"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23" name="Oval 42"/>
            <p:cNvSpPr>
              <a:spLocks noChangeAspect="1" noChangeArrowheads="1"/>
            </p:cNvSpPr>
            <p:nvPr>
              <p:custDataLst>
                <p:tags r:id="rId26"/>
              </p:custDataLst>
            </p:nvPr>
          </p:nvSpPr>
          <p:spPr bwMode="auto">
            <a:xfrm>
              <a:off x="2397"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24" name="Oval 43"/>
            <p:cNvSpPr>
              <a:spLocks noChangeAspect="1" noChangeArrowheads="1"/>
            </p:cNvSpPr>
            <p:nvPr>
              <p:custDataLst>
                <p:tags r:id="rId27"/>
              </p:custDataLst>
            </p:nvPr>
          </p:nvSpPr>
          <p:spPr bwMode="auto">
            <a:xfrm>
              <a:off x="1994"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25" name="Oval 44"/>
            <p:cNvSpPr>
              <a:spLocks noChangeAspect="1" noChangeArrowheads="1"/>
            </p:cNvSpPr>
            <p:nvPr>
              <p:custDataLst>
                <p:tags r:id="rId28"/>
              </p:custDataLst>
            </p:nvPr>
          </p:nvSpPr>
          <p:spPr bwMode="auto">
            <a:xfrm>
              <a:off x="2593"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26" name="Oval 45"/>
            <p:cNvSpPr>
              <a:spLocks noChangeAspect="1" noChangeArrowheads="1"/>
            </p:cNvSpPr>
            <p:nvPr>
              <p:custDataLst>
                <p:tags r:id="rId29"/>
              </p:custDataLst>
            </p:nvPr>
          </p:nvSpPr>
          <p:spPr bwMode="auto">
            <a:xfrm>
              <a:off x="2193" y="3373"/>
              <a:ext cx="184"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27" name="Oval 46"/>
            <p:cNvSpPr>
              <a:spLocks noChangeAspect="1" noChangeArrowheads="1"/>
            </p:cNvSpPr>
            <p:nvPr>
              <p:custDataLst>
                <p:tags r:id="rId30"/>
              </p:custDataLst>
            </p:nvPr>
          </p:nvSpPr>
          <p:spPr bwMode="auto">
            <a:xfrm>
              <a:off x="2793"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cxnSp>
          <p:nvCxnSpPr>
            <p:cNvPr id="8228" name="AutoShape 47"/>
            <p:cNvCxnSpPr>
              <a:cxnSpLocks noChangeShapeType="1"/>
              <a:stCxn id="8222" idx="2"/>
              <a:endCxn id="8224" idx="0"/>
            </p:cNvCxnSpPr>
            <p:nvPr>
              <p:custDataLst>
                <p:tags r:id="rId31"/>
              </p:custDataLst>
            </p:nvPr>
          </p:nvCxnSpPr>
          <p:spPr bwMode="auto">
            <a:xfrm flipH="1">
              <a:off x="2086" y="3068"/>
              <a:ext cx="301" cy="297"/>
            </a:xfrm>
            <a:prstGeom prst="straightConnector1">
              <a:avLst/>
            </a:prstGeom>
            <a:noFill/>
            <a:ln w="9525">
              <a:solidFill>
                <a:schemeClr val="tx1"/>
              </a:solidFill>
              <a:round/>
              <a:headEnd/>
              <a:tailEnd type="triangle" w="med" len="med"/>
            </a:ln>
          </p:spPr>
        </p:cxnSp>
        <p:cxnSp>
          <p:nvCxnSpPr>
            <p:cNvPr id="8229" name="AutoShape 48"/>
            <p:cNvCxnSpPr>
              <a:cxnSpLocks noChangeShapeType="1"/>
              <a:stCxn id="8222" idx="3"/>
              <a:endCxn id="8226" idx="0"/>
            </p:cNvCxnSpPr>
            <p:nvPr>
              <p:custDataLst>
                <p:tags r:id="rId32"/>
              </p:custDataLst>
            </p:nvPr>
          </p:nvCxnSpPr>
          <p:spPr bwMode="auto">
            <a:xfrm flipH="1">
              <a:off x="2285" y="3140"/>
              <a:ext cx="136" cy="225"/>
            </a:xfrm>
            <a:prstGeom prst="straightConnector1">
              <a:avLst/>
            </a:prstGeom>
            <a:noFill/>
            <a:ln w="9525">
              <a:solidFill>
                <a:schemeClr val="tx1"/>
              </a:solidFill>
              <a:round/>
              <a:headEnd/>
              <a:tailEnd type="triangle" w="med" len="med"/>
            </a:ln>
          </p:spPr>
        </p:cxnSp>
        <p:cxnSp>
          <p:nvCxnSpPr>
            <p:cNvPr id="8230" name="AutoShape 49"/>
            <p:cNvCxnSpPr>
              <a:cxnSpLocks noChangeShapeType="1"/>
              <a:stCxn id="8222" idx="4"/>
              <a:endCxn id="8223" idx="0"/>
            </p:cNvCxnSpPr>
            <p:nvPr>
              <p:custDataLst>
                <p:tags r:id="rId33"/>
              </p:custDataLst>
            </p:nvPr>
          </p:nvCxnSpPr>
          <p:spPr bwMode="auto">
            <a:xfrm>
              <a:off x="2486" y="3167"/>
              <a:ext cx="3" cy="198"/>
            </a:xfrm>
            <a:prstGeom prst="straightConnector1">
              <a:avLst/>
            </a:prstGeom>
            <a:noFill/>
            <a:ln w="9525">
              <a:solidFill>
                <a:schemeClr val="tx1"/>
              </a:solidFill>
              <a:round/>
              <a:headEnd/>
              <a:tailEnd type="triangle" w="med" len="med"/>
            </a:ln>
          </p:spPr>
        </p:cxnSp>
        <p:cxnSp>
          <p:nvCxnSpPr>
            <p:cNvPr id="8231" name="AutoShape 50"/>
            <p:cNvCxnSpPr>
              <a:cxnSpLocks noChangeShapeType="1"/>
              <a:stCxn id="8222" idx="5"/>
              <a:endCxn id="8225" idx="0"/>
            </p:cNvCxnSpPr>
            <p:nvPr>
              <p:custDataLst>
                <p:tags r:id="rId34"/>
              </p:custDataLst>
            </p:nvPr>
          </p:nvCxnSpPr>
          <p:spPr bwMode="auto">
            <a:xfrm>
              <a:off x="2551" y="3140"/>
              <a:ext cx="134" cy="225"/>
            </a:xfrm>
            <a:prstGeom prst="straightConnector1">
              <a:avLst/>
            </a:prstGeom>
            <a:noFill/>
            <a:ln w="9525">
              <a:solidFill>
                <a:schemeClr val="tx1"/>
              </a:solidFill>
              <a:round/>
              <a:headEnd/>
              <a:tailEnd type="triangle" w="med" len="med"/>
            </a:ln>
          </p:spPr>
        </p:cxnSp>
        <p:cxnSp>
          <p:nvCxnSpPr>
            <p:cNvPr id="8232" name="AutoShape 51"/>
            <p:cNvCxnSpPr>
              <a:cxnSpLocks noChangeShapeType="1"/>
              <a:stCxn id="8222" idx="6"/>
              <a:endCxn id="8227" idx="0"/>
            </p:cNvCxnSpPr>
            <p:nvPr>
              <p:custDataLst>
                <p:tags r:id="rId35"/>
              </p:custDataLst>
            </p:nvPr>
          </p:nvCxnSpPr>
          <p:spPr bwMode="auto">
            <a:xfrm>
              <a:off x="2585" y="3068"/>
              <a:ext cx="299" cy="297"/>
            </a:xfrm>
            <a:prstGeom prst="straightConnector1">
              <a:avLst/>
            </a:prstGeom>
            <a:noFill/>
            <a:ln w="9525">
              <a:solidFill>
                <a:schemeClr val="tx1"/>
              </a:solidFill>
              <a:round/>
              <a:headEnd/>
              <a:tailEnd type="triangle" w="med" len="med"/>
            </a:ln>
          </p:spPr>
        </p:cxnSp>
      </p:grpSp>
      <p:grpSp>
        <p:nvGrpSpPr>
          <p:cNvPr id="6" name="Group 52"/>
          <p:cNvGrpSpPr>
            <a:grpSpLocks/>
          </p:cNvGrpSpPr>
          <p:nvPr>
            <p:custDataLst>
              <p:tags r:id="rId7"/>
            </p:custDataLst>
          </p:nvPr>
        </p:nvGrpSpPr>
        <p:grpSpPr bwMode="auto">
          <a:xfrm>
            <a:off x="7315200" y="3124200"/>
            <a:ext cx="1285875" cy="758825"/>
            <a:chOff x="5162" y="2976"/>
            <a:chExt cx="982" cy="580"/>
          </a:xfrm>
        </p:grpSpPr>
        <p:sp>
          <p:nvSpPr>
            <p:cNvPr id="8211" name="Oval 53"/>
            <p:cNvSpPr>
              <a:spLocks noChangeAspect="1" noChangeArrowheads="1"/>
            </p:cNvSpPr>
            <p:nvPr>
              <p:custDataLst>
                <p:tags r:id="rId14"/>
              </p:custDataLst>
            </p:nvPr>
          </p:nvSpPr>
          <p:spPr bwMode="auto">
            <a:xfrm>
              <a:off x="5562" y="2976"/>
              <a:ext cx="184"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12" name="Oval 54"/>
            <p:cNvSpPr>
              <a:spLocks noChangeAspect="1" noChangeArrowheads="1"/>
            </p:cNvSpPr>
            <p:nvPr>
              <p:custDataLst>
                <p:tags r:id="rId15"/>
              </p:custDataLst>
            </p:nvPr>
          </p:nvSpPr>
          <p:spPr bwMode="auto">
            <a:xfrm>
              <a:off x="5565"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13" name="Oval 55"/>
            <p:cNvSpPr>
              <a:spLocks noChangeAspect="1" noChangeArrowheads="1"/>
            </p:cNvSpPr>
            <p:nvPr>
              <p:custDataLst>
                <p:tags r:id="rId16"/>
              </p:custDataLst>
            </p:nvPr>
          </p:nvSpPr>
          <p:spPr bwMode="auto">
            <a:xfrm>
              <a:off x="5162"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14" name="Oval 56"/>
            <p:cNvSpPr>
              <a:spLocks noChangeAspect="1" noChangeArrowheads="1"/>
            </p:cNvSpPr>
            <p:nvPr>
              <p:custDataLst>
                <p:tags r:id="rId17"/>
              </p:custDataLst>
            </p:nvPr>
          </p:nvSpPr>
          <p:spPr bwMode="auto">
            <a:xfrm>
              <a:off x="5761"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15" name="Oval 57"/>
            <p:cNvSpPr>
              <a:spLocks noChangeAspect="1" noChangeArrowheads="1"/>
            </p:cNvSpPr>
            <p:nvPr>
              <p:custDataLst>
                <p:tags r:id="rId18"/>
              </p:custDataLst>
            </p:nvPr>
          </p:nvSpPr>
          <p:spPr bwMode="auto">
            <a:xfrm>
              <a:off x="5361" y="3373"/>
              <a:ext cx="184"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sp>
          <p:nvSpPr>
            <p:cNvPr id="8216" name="Oval 58"/>
            <p:cNvSpPr>
              <a:spLocks noChangeAspect="1" noChangeArrowheads="1"/>
            </p:cNvSpPr>
            <p:nvPr>
              <p:custDataLst>
                <p:tags r:id="rId19"/>
              </p:custDataLst>
            </p:nvPr>
          </p:nvSpPr>
          <p:spPr bwMode="auto">
            <a:xfrm>
              <a:off x="5961" y="3373"/>
              <a:ext cx="183" cy="18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cxnSp>
          <p:nvCxnSpPr>
            <p:cNvPr id="8217" name="AutoShape 59"/>
            <p:cNvCxnSpPr>
              <a:cxnSpLocks noChangeShapeType="1"/>
              <a:stCxn id="8211" idx="2"/>
              <a:endCxn id="8213" idx="0"/>
            </p:cNvCxnSpPr>
            <p:nvPr>
              <p:custDataLst>
                <p:tags r:id="rId20"/>
              </p:custDataLst>
            </p:nvPr>
          </p:nvCxnSpPr>
          <p:spPr bwMode="auto">
            <a:xfrm flipH="1">
              <a:off x="5254" y="3068"/>
              <a:ext cx="301" cy="297"/>
            </a:xfrm>
            <a:prstGeom prst="straightConnector1">
              <a:avLst/>
            </a:prstGeom>
            <a:noFill/>
            <a:ln w="9525">
              <a:solidFill>
                <a:schemeClr val="tx1"/>
              </a:solidFill>
              <a:round/>
              <a:headEnd/>
              <a:tailEnd type="triangle" w="med" len="med"/>
            </a:ln>
          </p:spPr>
        </p:cxnSp>
        <p:cxnSp>
          <p:nvCxnSpPr>
            <p:cNvPr id="8218" name="AutoShape 60"/>
            <p:cNvCxnSpPr>
              <a:cxnSpLocks noChangeShapeType="1"/>
              <a:stCxn id="8211" idx="3"/>
              <a:endCxn id="8215" idx="0"/>
            </p:cNvCxnSpPr>
            <p:nvPr>
              <p:custDataLst>
                <p:tags r:id="rId21"/>
              </p:custDataLst>
            </p:nvPr>
          </p:nvCxnSpPr>
          <p:spPr bwMode="auto">
            <a:xfrm flipH="1">
              <a:off x="5453" y="3140"/>
              <a:ext cx="136" cy="225"/>
            </a:xfrm>
            <a:prstGeom prst="straightConnector1">
              <a:avLst/>
            </a:prstGeom>
            <a:noFill/>
            <a:ln w="9525">
              <a:solidFill>
                <a:schemeClr val="tx1"/>
              </a:solidFill>
              <a:round/>
              <a:headEnd/>
              <a:tailEnd type="triangle" w="med" len="med"/>
            </a:ln>
          </p:spPr>
        </p:cxnSp>
        <p:cxnSp>
          <p:nvCxnSpPr>
            <p:cNvPr id="8219" name="AutoShape 61"/>
            <p:cNvCxnSpPr>
              <a:cxnSpLocks noChangeShapeType="1"/>
              <a:stCxn id="8211" idx="4"/>
              <a:endCxn id="8212" idx="0"/>
            </p:cNvCxnSpPr>
            <p:nvPr>
              <p:custDataLst>
                <p:tags r:id="rId22"/>
              </p:custDataLst>
            </p:nvPr>
          </p:nvCxnSpPr>
          <p:spPr bwMode="auto">
            <a:xfrm>
              <a:off x="5654" y="3167"/>
              <a:ext cx="3" cy="198"/>
            </a:xfrm>
            <a:prstGeom prst="straightConnector1">
              <a:avLst/>
            </a:prstGeom>
            <a:noFill/>
            <a:ln w="9525">
              <a:solidFill>
                <a:schemeClr val="tx1"/>
              </a:solidFill>
              <a:round/>
              <a:headEnd/>
              <a:tailEnd type="triangle" w="med" len="med"/>
            </a:ln>
          </p:spPr>
        </p:cxnSp>
        <p:cxnSp>
          <p:nvCxnSpPr>
            <p:cNvPr id="8220" name="AutoShape 62"/>
            <p:cNvCxnSpPr>
              <a:cxnSpLocks noChangeShapeType="1"/>
              <a:stCxn id="8211" idx="5"/>
              <a:endCxn id="8214" idx="0"/>
            </p:cNvCxnSpPr>
            <p:nvPr>
              <p:custDataLst>
                <p:tags r:id="rId23"/>
              </p:custDataLst>
            </p:nvPr>
          </p:nvCxnSpPr>
          <p:spPr bwMode="auto">
            <a:xfrm>
              <a:off x="5719" y="3140"/>
              <a:ext cx="134" cy="225"/>
            </a:xfrm>
            <a:prstGeom prst="straightConnector1">
              <a:avLst/>
            </a:prstGeom>
            <a:noFill/>
            <a:ln w="9525">
              <a:solidFill>
                <a:schemeClr val="tx1"/>
              </a:solidFill>
              <a:round/>
              <a:headEnd/>
              <a:tailEnd type="triangle" w="med" len="med"/>
            </a:ln>
          </p:spPr>
        </p:cxnSp>
        <p:cxnSp>
          <p:nvCxnSpPr>
            <p:cNvPr id="8221" name="AutoShape 63"/>
            <p:cNvCxnSpPr>
              <a:cxnSpLocks noChangeShapeType="1"/>
              <a:stCxn id="8211" idx="6"/>
              <a:endCxn id="8216" idx="0"/>
            </p:cNvCxnSpPr>
            <p:nvPr>
              <p:custDataLst>
                <p:tags r:id="rId24"/>
              </p:custDataLst>
            </p:nvPr>
          </p:nvCxnSpPr>
          <p:spPr bwMode="auto">
            <a:xfrm>
              <a:off x="5753" y="3068"/>
              <a:ext cx="299" cy="297"/>
            </a:xfrm>
            <a:prstGeom prst="straightConnector1">
              <a:avLst/>
            </a:prstGeom>
            <a:noFill/>
            <a:ln w="9525">
              <a:solidFill>
                <a:schemeClr val="tx1"/>
              </a:solidFill>
              <a:round/>
              <a:headEnd/>
              <a:tailEnd type="triangle" w="med" len="med"/>
            </a:ln>
          </p:spPr>
        </p:cxnSp>
      </p:grpSp>
      <p:sp>
        <p:nvSpPr>
          <p:cNvPr id="8201" name="Oval 64"/>
          <p:cNvSpPr>
            <a:spLocks noChangeAspect="1" noChangeArrowheads="1"/>
          </p:cNvSpPr>
          <p:nvPr>
            <p:custDataLst>
              <p:tags r:id="rId8"/>
            </p:custDataLst>
          </p:nvPr>
        </p:nvSpPr>
        <p:spPr bwMode="auto">
          <a:xfrm>
            <a:off x="4267200" y="2365375"/>
            <a:ext cx="241300" cy="239713"/>
          </a:xfrm>
          <a:prstGeom prst="ellipse">
            <a:avLst/>
          </a:prstGeom>
          <a:noFill/>
          <a:ln w="38100">
            <a:solidFill>
              <a:schemeClr val="tx1"/>
            </a:solidFill>
            <a:round/>
            <a:headEnd/>
            <a:tailEnd/>
          </a:ln>
        </p:spPr>
        <p:txBody>
          <a:bodyPr wrap="none" anchor="ctr"/>
          <a:lstStyle/>
          <a:p>
            <a:endParaRPr lang="en-US" sz="2400">
              <a:solidFill>
                <a:schemeClr val="tx1"/>
              </a:solidFill>
            </a:endParaRPr>
          </a:p>
        </p:txBody>
      </p:sp>
      <p:cxnSp>
        <p:nvCxnSpPr>
          <p:cNvPr id="8202" name="AutoShape 65"/>
          <p:cNvCxnSpPr>
            <a:cxnSpLocks noChangeShapeType="1"/>
            <a:stCxn id="8201" idx="3"/>
          </p:cNvCxnSpPr>
          <p:nvPr>
            <p:custDataLst>
              <p:tags r:id="rId9"/>
            </p:custDataLst>
          </p:nvPr>
        </p:nvCxnSpPr>
        <p:spPr bwMode="auto">
          <a:xfrm flipH="1">
            <a:off x="1482725" y="2589213"/>
            <a:ext cx="2819400" cy="519112"/>
          </a:xfrm>
          <a:prstGeom prst="straightConnector1">
            <a:avLst/>
          </a:prstGeom>
          <a:noFill/>
          <a:ln w="9525">
            <a:solidFill>
              <a:schemeClr val="tx1"/>
            </a:solidFill>
            <a:round/>
            <a:headEnd/>
            <a:tailEnd type="triangle" w="med" len="med"/>
          </a:ln>
        </p:spPr>
      </p:cxnSp>
      <p:cxnSp>
        <p:nvCxnSpPr>
          <p:cNvPr id="8203" name="AutoShape 66"/>
          <p:cNvCxnSpPr>
            <a:cxnSpLocks noChangeShapeType="1"/>
            <a:stCxn id="8201" idx="3"/>
          </p:cNvCxnSpPr>
          <p:nvPr>
            <p:custDataLst>
              <p:tags r:id="rId10"/>
            </p:custDataLst>
          </p:nvPr>
        </p:nvCxnSpPr>
        <p:spPr bwMode="auto">
          <a:xfrm flipH="1">
            <a:off x="2930525" y="2589213"/>
            <a:ext cx="1371600" cy="519112"/>
          </a:xfrm>
          <a:prstGeom prst="straightConnector1">
            <a:avLst/>
          </a:prstGeom>
          <a:noFill/>
          <a:ln w="9525">
            <a:solidFill>
              <a:schemeClr val="tx1"/>
            </a:solidFill>
            <a:round/>
            <a:headEnd/>
            <a:tailEnd type="triangle" w="med" len="med"/>
          </a:ln>
        </p:spPr>
      </p:cxnSp>
      <p:cxnSp>
        <p:nvCxnSpPr>
          <p:cNvPr id="8204" name="AutoShape 67"/>
          <p:cNvCxnSpPr>
            <a:cxnSpLocks noChangeShapeType="1"/>
            <a:stCxn id="8201" idx="4"/>
          </p:cNvCxnSpPr>
          <p:nvPr>
            <p:custDataLst>
              <p:tags r:id="rId11"/>
            </p:custDataLst>
          </p:nvPr>
        </p:nvCxnSpPr>
        <p:spPr bwMode="auto">
          <a:xfrm>
            <a:off x="4387850" y="2624138"/>
            <a:ext cx="66675" cy="484187"/>
          </a:xfrm>
          <a:prstGeom prst="straightConnector1">
            <a:avLst/>
          </a:prstGeom>
          <a:noFill/>
          <a:ln w="9525">
            <a:solidFill>
              <a:schemeClr val="tx1"/>
            </a:solidFill>
            <a:round/>
            <a:headEnd/>
            <a:tailEnd type="triangle" w="med" len="med"/>
          </a:ln>
        </p:spPr>
      </p:cxnSp>
      <p:cxnSp>
        <p:nvCxnSpPr>
          <p:cNvPr id="8205" name="AutoShape 68"/>
          <p:cNvCxnSpPr>
            <a:cxnSpLocks noChangeShapeType="1"/>
            <a:stCxn id="8201" idx="5"/>
          </p:cNvCxnSpPr>
          <p:nvPr>
            <p:custDataLst>
              <p:tags r:id="rId12"/>
            </p:custDataLst>
          </p:nvPr>
        </p:nvCxnSpPr>
        <p:spPr bwMode="auto">
          <a:xfrm>
            <a:off x="4473575" y="2589213"/>
            <a:ext cx="1733550" cy="519112"/>
          </a:xfrm>
          <a:prstGeom prst="straightConnector1">
            <a:avLst/>
          </a:prstGeom>
          <a:noFill/>
          <a:ln w="9525">
            <a:solidFill>
              <a:schemeClr val="tx1"/>
            </a:solidFill>
            <a:round/>
            <a:headEnd/>
            <a:tailEnd type="triangle" w="med" len="med"/>
          </a:ln>
        </p:spPr>
      </p:cxnSp>
      <p:cxnSp>
        <p:nvCxnSpPr>
          <p:cNvPr id="8206" name="AutoShape 69"/>
          <p:cNvCxnSpPr>
            <a:cxnSpLocks noChangeShapeType="1"/>
            <a:stCxn id="8201" idx="5"/>
            <a:endCxn id="8211" idx="0"/>
          </p:cNvCxnSpPr>
          <p:nvPr>
            <p:custDataLst>
              <p:tags r:id="rId13"/>
            </p:custDataLst>
          </p:nvPr>
        </p:nvCxnSpPr>
        <p:spPr bwMode="auto">
          <a:xfrm rot="16200000" flipH="1">
            <a:off x="5939196" y="1103948"/>
            <a:ext cx="554217" cy="3486285"/>
          </a:xfrm>
          <a:prstGeom prst="straightConnector1">
            <a:avLst/>
          </a:prstGeom>
          <a:noFill/>
          <a:ln w="9525">
            <a:solidFill>
              <a:schemeClr val="tx1"/>
            </a:solidFill>
            <a:round/>
            <a:headEnd/>
            <a:tailEnd type="triangle" w="med" len="med"/>
          </a:ln>
        </p:spPr>
      </p:cxnSp>
      <p:sp>
        <p:nvSpPr>
          <p:cNvPr id="75" name="Content Placeholder 2"/>
          <p:cNvSpPr txBox="1">
            <a:spLocks/>
          </p:cNvSpPr>
          <p:nvPr/>
        </p:nvSpPr>
        <p:spPr bwMode="auto">
          <a:xfrm>
            <a:off x="685800" y="1219200"/>
            <a:ext cx="77724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Build some kind of search tree with branching factor </a:t>
            </a:r>
            <a:r>
              <a:rPr kumimoji="0" lang="en-US" sz="2000" b="0" i="1" u="none" strike="noStrike" kern="0" cap="none" spc="0" normalizeH="0" baseline="0" noProof="0" dirty="0" smtClean="0">
                <a:ln>
                  <a:noFill/>
                </a:ln>
                <a:solidFill>
                  <a:schemeClr val="tx1"/>
                </a:solidFill>
                <a:effectLst/>
                <a:uLnTx/>
                <a:uFillTx/>
                <a:latin typeface="+mn-lt"/>
                <a:ea typeface="+mn-ea"/>
                <a:cs typeface="+mn-cs"/>
              </a:rPr>
              <a:t>M</a:t>
            </a:r>
            <a:r>
              <a:rPr kumimoji="0" lang="en-US" sz="2000" b="0" i="0" u="none" strike="noStrike" kern="0" cap="none" spc="0" normalizeH="0" baseline="0" noProof="0" dirty="0" smtClean="0">
                <a:ln>
                  <a:noFill/>
                </a:ln>
                <a:solidFill>
                  <a:schemeClr val="tx1"/>
                </a:solidFill>
                <a:effectLst/>
                <a:uLnTx/>
                <a:uFillTx/>
                <a:latin typeface="+mn-lt"/>
                <a:ea typeface="+mn-ea"/>
                <a:cs typeface="+mn-cs"/>
              </a:rPr>
              <a:t>:</a:t>
            </a:r>
          </a:p>
          <a:p>
            <a:pPr marL="800100" lvl="1" indent="-342900">
              <a:spcBef>
                <a:spcPct val="20000"/>
              </a:spcBef>
              <a:buFont typeface="Arial" pitchFamily="34" charset="0"/>
              <a:buChar char="–"/>
            </a:pPr>
            <a:r>
              <a:rPr lang="en-US" sz="2000" b="0" kern="0" dirty="0" smtClean="0">
                <a:latin typeface="+mn-lt"/>
              </a:rPr>
              <a:t>Say, each node has an array of M sorted children (</a:t>
            </a:r>
            <a:r>
              <a:rPr lang="en-US" sz="2000" kern="0" dirty="0" smtClean="0">
                <a:latin typeface="Courier New" pitchFamily="49" charset="0"/>
                <a:cs typeface="Courier New" pitchFamily="49" charset="0"/>
              </a:rPr>
              <a:t>Node[]</a:t>
            </a:r>
            <a:r>
              <a:rPr lang="en-US" sz="2000" b="0" kern="0" dirty="0" smtClean="0">
                <a:latin typeface="+mn-lt"/>
              </a:rPr>
              <a:t>)</a:t>
            </a:r>
          </a:p>
          <a:p>
            <a:pPr marL="800100" lvl="1" indent="-342900">
              <a:spcBef>
                <a:spcPct val="20000"/>
              </a:spcBef>
              <a:buFont typeface="Arial" pitchFamily="34" charset="0"/>
              <a:buChar char="–"/>
            </a:pPr>
            <a:r>
              <a:rPr kumimoji="0" lang="en-US" sz="2000" b="0" i="0" u="none" strike="noStrike" kern="0" cap="none" spc="0" normalizeH="0" baseline="0" noProof="0" dirty="0" smtClean="0">
                <a:ln>
                  <a:noFill/>
                </a:ln>
                <a:solidFill>
                  <a:schemeClr val="tx1"/>
                </a:solidFill>
                <a:effectLst/>
                <a:uLnTx/>
                <a:uFillTx/>
                <a:latin typeface="+mn-lt"/>
                <a:ea typeface="+mn-ea"/>
                <a:cs typeface="+mn-cs"/>
              </a:rPr>
              <a:t>Choose </a:t>
            </a:r>
            <a:r>
              <a:rPr kumimoji="0" lang="en-US" sz="2000" b="0" i="1" u="none" strike="noStrike" kern="0" cap="none" spc="0" normalizeH="0" baseline="0" noProof="0" dirty="0" smtClean="0">
                <a:ln>
                  <a:noFill/>
                </a:ln>
                <a:solidFill>
                  <a:schemeClr val="tx1"/>
                </a:solidFill>
                <a:effectLst/>
                <a:uLnTx/>
                <a:uFillTx/>
                <a:latin typeface="+mn-lt"/>
                <a:ea typeface="+mn-ea"/>
                <a:cs typeface="+mn-cs"/>
              </a:rPr>
              <a:t>M</a:t>
            </a:r>
            <a:r>
              <a:rPr kumimoji="0" lang="en-US" sz="2000" b="0" i="0" u="none" strike="noStrike" kern="0" cap="none" spc="0" normalizeH="0" baseline="0" noProof="0" dirty="0" smtClean="0">
                <a:ln>
                  <a:noFill/>
                </a:ln>
                <a:solidFill>
                  <a:schemeClr val="tx1"/>
                </a:solidFill>
                <a:effectLst/>
                <a:uLnTx/>
                <a:uFillTx/>
                <a:latin typeface="+mn-lt"/>
                <a:ea typeface="+mn-ea"/>
                <a:cs typeface="+mn-cs"/>
              </a:rPr>
              <a:t> to fit node snugly into a disk block</a:t>
            </a:r>
            <a:r>
              <a:rPr kumimoji="0" lang="en-US" sz="2000" b="0" i="0" u="none" strike="noStrike" kern="0" cap="none" spc="0" normalizeH="0" noProof="0" dirty="0" smtClean="0">
                <a:ln>
                  <a:noFill/>
                </a:ln>
                <a:solidFill>
                  <a:schemeClr val="tx1"/>
                </a:solidFill>
                <a:effectLst/>
                <a:uLnTx/>
                <a:uFillTx/>
                <a:latin typeface="+mn-lt"/>
                <a:ea typeface="+mn-ea"/>
                <a:cs typeface="+mn-cs"/>
              </a:rPr>
              <a:t> (1 access per node)</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19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with how to proceed</a:t>
            </a:r>
            <a:endParaRPr lang="en-US" dirty="0"/>
          </a:p>
        </p:txBody>
      </p:sp>
      <p:sp>
        <p:nvSpPr>
          <p:cNvPr id="5" name="Slide Number Placeholder 4"/>
          <p:cNvSpPr>
            <a:spLocks noGrp="1"/>
          </p:cNvSpPr>
          <p:nvPr>
            <p:ph type="sldNum" sz="quarter" idx="12"/>
          </p:nvPr>
        </p:nvSpPr>
        <p:spPr/>
        <p:txBody>
          <a:bodyPr/>
          <a:lstStyle/>
          <a:p>
            <a:fld id="{3B048AC8-D41E-4C7B-8EE3-A52489AA1F05}" type="slidenum">
              <a:rPr lang="en-US" smtClean="0"/>
              <a:pPr/>
              <a:t>5</a:t>
            </a:fld>
            <a:endParaRPr lang="en-US"/>
          </a:p>
        </p:txBody>
      </p:sp>
      <p:sp>
        <p:nvSpPr>
          <p:cNvPr id="3" name="Content Placeholder 2"/>
          <p:cNvSpPr>
            <a:spLocks noGrp="1"/>
          </p:cNvSpPr>
          <p:nvPr>
            <p:ph sz="quarter" idx="1"/>
          </p:nvPr>
        </p:nvSpPr>
        <p:spPr>
          <a:xfrm>
            <a:off x="685800" y="1371600"/>
            <a:ext cx="7772400" cy="4724400"/>
          </a:xfrm>
        </p:spPr>
        <p:txBody>
          <a:bodyPr>
            <a:normAutofit lnSpcReduction="10000"/>
          </a:bodyPr>
          <a:lstStyle/>
          <a:p>
            <a:pPr>
              <a:buNone/>
            </a:pPr>
            <a:endParaRPr lang="en-US" dirty="0" smtClean="0"/>
          </a:p>
          <a:p>
            <a:r>
              <a:rPr lang="en-US" dirty="0" smtClean="0"/>
              <a:t>What should the order property be?  How do we decide the ‘portion’ each child will take?</a:t>
            </a:r>
          </a:p>
          <a:p>
            <a:endParaRPr lang="en-US" dirty="0" smtClean="0"/>
          </a:p>
          <a:p>
            <a:r>
              <a:rPr lang="en-US" dirty="0" smtClean="0"/>
              <a:t>How would you rebalance (ideally without more disk accesses)?</a:t>
            </a:r>
          </a:p>
          <a:p>
            <a:endParaRPr lang="en-US" dirty="0" smtClean="0"/>
          </a:p>
          <a:p>
            <a:r>
              <a:rPr lang="en-US" dirty="0" smtClean="0"/>
              <a:t>Storing real data at inner-nodes (like in a BST) seems kind of wasteful…</a:t>
            </a:r>
          </a:p>
          <a:p>
            <a:pPr lvl="1"/>
            <a:r>
              <a:rPr lang="en-US" dirty="0" smtClean="0"/>
              <a:t>To access the node, will have to load data from disk, even though most of the time we won’t use it</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 Trees (we and the book say “B Trees”)</a:t>
            </a:r>
            <a:endParaRPr lang="en-US" dirty="0"/>
          </a:p>
        </p:txBody>
      </p:sp>
      <p:sp>
        <p:nvSpPr>
          <p:cNvPr id="5" name="Slide Number Placeholder 4"/>
          <p:cNvSpPr>
            <a:spLocks noGrp="1"/>
          </p:cNvSpPr>
          <p:nvPr>
            <p:ph type="sldNum" sz="quarter" idx="12"/>
          </p:nvPr>
        </p:nvSpPr>
        <p:spPr/>
        <p:txBody>
          <a:bodyPr/>
          <a:lstStyle/>
          <a:p>
            <a:fld id="{3B048AC8-D41E-4C7B-8EE3-A52489AA1F05}" type="slidenum">
              <a:rPr lang="en-US" smtClean="0"/>
              <a:pPr/>
              <a:t>6</a:t>
            </a:fld>
            <a:endParaRPr lang="en-US"/>
          </a:p>
        </p:txBody>
      </p:sp>
      <p:sp>
        <p:nvSpPr>
          <p:cNvPr id="3" name="Content Placeholder 2"/>
          <p:cNvSpPr>
            <a:spLocks noGrp="1"/>
          </p:cNvSpPr>
          <p:nvPr>
            <p:ph sz="quarter" idx="1"/>
          </p:nvPr>
        </p:nvSpPr>
        <p:spPr>
          <a:xfrm>
            <a:off x="228600" y="1143000"/>
            <a:ext cx="4800600" cy="5181600"/>
          </a:xfrm>
        </p:spPr>
        <p:txBody>
          <a:bodyPr>
            <a:normAutofit fontScale="77500" lnSpcReduction="20000"/>
          </a:bodyPr>
          <a:lstStyle/>
          <a:p>
            <a:r>
              <a:rPr lang="en-US" dirty="0" smtClean="0"/>
              <a:t>Two types of nodes: internal nodes &amp; leaves</a:t>
            </a:r>
          </a:p>
          <a:p>
            <a:r>
              <a:rPr lang="en-US" dirty="0" smtClean="0"/>
              <a:t>Each internal node has room for up to </a:t>
            </a:r>
            <a:r>
              <a:rPr lang="en-US" i="1" dirty="0" smtClean="0"/>
              <a:t>M-1</a:t>
            </a:r>
            <a:r>
              <a:rPr lang="en-US" dirty="0" smtClean="0"/>
              <a:t> keys and </a:t>
            </a:r>
            <a:r>
              <a:rPr lang="en-US" i="1" dirty="0" smtClean="0"/>
              <a:t>M</a:t>
            </a:r>
            <a:r>
              <a:rPr lang="en-US" dirty="0" smtClean="0"/>
              <a:t> children</a:t>
            </a:r>
          </a:p>
          <a:p>
            <a:pPr lvl="1"/>
            <a:r>
              <a:rPr lang="en-US" dirty="0" smtClean="0">
                <a:solidFill>
                  <a:schemeClr val="tx1"/>
                </a:solidFill>
              </a:rPr>
              <a:t>In example on right, M=7</a:t>
            </a:r>
          </a:p>
          <a:p>
            <a:pPr lvl="1"/>
            <a:r>
              <a:rPr lang="en-US" dirty="0" smtClean="0">
                <a:solidFill>
                  <a:schemeClr val="tx1"/>
                </a:solidFill>
              </a:rPr>
              <a:t>No other data; all data at the leaves!</a:t>
            </a:r>
          </a:p>
          <a:p>
            <a:pPr lvl="1"/>
            <a:r>
              <a:rPr lang="en-US" dirty="0" smtClean="0">
                <a:solidFill>
                  <a:schemeClr val="tx1"/>
                </a:solidFill>
              </a:rPr>
              <a:t>Think of M-1 keys stored in internal nodes as ‘signposts’ used to find a path to a leaf</a:t>
            </a:r>
          </a:p>
          <a:p>
            <a:r>
              <a:rPr lang="en-US" dirty="0" smtClean="0"/>
              <a:t>Order property:</a:t>
            </a:r>
          </a:p>
          <a:p>
            <a:pPr lvl="1">
              <a:buNone/>
            </a:pPr>
            <a:r>
              <a:rPr lang="en-US" dirty="0" err="1" smtClean="0">
                <a:solidFill>
                  <a:schemeClr val="tx1"/>
                </a:solidFill>
              </a:rPr>
              <a:t>Subtree</a:t>
            </a:r>
            <a:r>
              <a:rPr lang="en-US" dirty="0" smtClean="0">
                <a:solidFill>
                  <a:schemeClr val="tx1"/>
                </a:solidFill>
              </a:rPr>
              <a:t> </a:t>
            </a:r>
            <a:r>
              <a:rPr lang="en-US" b="1" dirty="0" smtClean="0">
                <a:solidFill>
                  <a:schemeClr val="tx1"/>
                </a:solidFill>
              </a:rPr>
              <a:t>between</a:t>
            </a:r>
            <a:r>
              <a:rPr lang="en-US" dirty="0" smtClean="0">
                <a:solidFill>
                  <a:schemeClr val="tx1"/>
                </a:solidFill>
              </a:rPr>
              <a:t> keys </a:t>
            </a:r>
            <a:r>
              <a:rPr lang="en-US" i="1" dirty="0" smtClean="0">
                <a:solidFill>
                  <a:schemeClr val="tx1"/>
                </a:solidFill>
              </a:rPr>
              <a:t>x</a:t>
            </a:r>
            <a:r>
              <a:rPr lang="en-US" dirty="0" smtClean="0">
                <a:solidFill>
                  <a:schemeClr val="tx1"/>
                </a:solidFill>
              </a:rPr>
              <a:t> and </a:t>
            </a:r>
            <a:r>
              <a:rPr lang="en-US" i="1" dirty="0" smtClean="0">
                <a:solidFill>
                  <a:schemeClr val="tx1"/>
                </a:solidFill>
              </a:rPr>
              <a:t>y</a:t>
            </a:r>
            <a:r>
              <a:rPr lang="en-US" dirty="0" smtClean="0">
                <a:solidFill>
                  <a:schemeClr val="tx1"/>
                </a:solidFill>
              </a:rPr>
              <a:t> contains only data that is </a:t>
            </a:r>
            <a:r>
              <a:rPr lang="en-US" b="1" dirty="0" smtClean="0">
                <a:solidFill>
                  <a:schemeClr val="tx1"/>
                </a:solidFill>
                <a:sym typeface="Symbol"/>
              </a:rPr>
              <a:t> </a:t>
            </a:r>
            <a:r>
              <a:rPr lang="en-US" b="1" i="1" dirty="0" smtClean="0">
                <a:solidFill>
                  <a:schemeClr val="tx1"/>
                </a:solidFill>
              </a:rPr>
              <a:t>x</a:t>
            </a:r>
            <a:r>
              <a:rPr lang="en-US" dirty="0" smtClean="0">
                <a:solidFill>
                  <a:schemeClr val="tx1"/>
                </a:solidFill>
              </a:rPr>
              <a:t>  and   &lt;</a:t>
            </a:r>
            <a:r>
              <a:rPr lang="en-US" b="1" dirty="0" smtClean="0">
                <a:solidFill>
                  <a:schemeClr val="tx1"/>
                </a:solidFill>
              </a:rPr>
              <a:t> </a:t>
            </a:r>
            <a:r>
              <a:rPr lang="en-US" b="1" i="1" dirty="0" smtClean="0">
                <a:solidFill>
                  <a:schemeClr val="tx1"/>
                </a:solidFill>
              </a:rPr>
              <a:t>y</a:t>
            </a:r>
            <a:r>
              <a:rPr lang="en-US" dirty="0" smtClean="0">
                <a:solidFill>
                  <a:schemeClr val="tx1"/>
                </a:solidFill>
              </a:rPr>
              <a:t>  (notice the </a:t>
            </a:r>
            <a:r>
              <a:rPr lang="en-US" b="1" dirty="0" smtClean="0">
                <a:solidFill>
                  <a:schemeClr val="tx1"/>
                </a:solidFill>
                <a:sym typeface="Symbol"/>
              </a:rPr>
              <a:t></a:t>
            </a:r>
            <a:r>
              <a:rPr lang="en-US" dirty="0" smtClean="0">
                <a:solidFill>
                  <a:schemeClr val="tx1"/>
                </a:solidFill>
              </a:rPr>
              <a:t>)</a:t>
            </a:r>
          </a:p>
          <a:p>
            <a:r>
              <a:rPr lang="en-US" dirty="0" smtClean="0"/>
              <a:t>Leaf nodes (not shown here) have up to </a:t>
            </a:r>
            <a:r>
              <a:rPr lang="en-US" i="1" dirty="0" smtClean="0"/>
              <a:t>L</a:t>
            </a:r>
            <a:r>
              <a:rPr lang="en-US" dirty="0" smtClean="0"/>
              <a:t> sorted data items</a:t>
            </a:r>
          </a:p>
          <a:p>
            <a:r>
              <a:rPr lang="en-US" dirty="0" smtClean="0"/>
              <a:t>Remember:</a:t>
            </a:r>
          </a:p>
          <a:p>
            <a:pPr lvl="1"/>
            <a:r>
              <a:rPr lang="en-US" dirty="0" smtClean="0">
                <a:solidFill>
                  <a:schemeClr val="tx1"/>
                </a:solidFill>
              </a:rPr>
              <a:t>Leaves store data</a:t>
            </a:r>
          </a:p>
          <a:p>
            <a:pPr lvl="1"/>
            <a:r>
              <a:rPr lang="en-US" dirty="0" smtClean="0">
                <a:solidFill>
                  <a:schemeClr val="tx1"/>
                </a:solidFill>
              </a:rPr>
              <a:t>Internal nodes are ‘signposts’</a:t>
            </a:r>
          </a:p>
        </p:txBody>
      </p:sp>
      <p:grpSp>
        <p:nvGrpSpPr>
          <p:cNvPr id="7" name="Group 4"/>
          <p:cNvGrpSpPr>
            <a:grpSpLocks/>
          </p:cNvGrpSpPr>
          <p:nvPr>
            <p:custDataLst>
              <p:tags r:id="rId1"/>
            </p:custDataLst>
          </p:nvPr>
        </p:nvGrpSpPr>
        <p:grpSpPr bwMode="auto">
          <a:xfrm>
            <a:off x="6172200" y="1981200"/>
            <a:ext cx="304800" cy="304800"/>
            <a:chOff x="4272" y="2400"/>
            <a:chExt cx="192" cy="192"/>
          </a:xfrm>
        </p:grpSpPr>
        <p:sp>
          <p:nvSpPr>
            <p:cNvPr id="8" name="Rectangle 5"/>
            <p:cNvSpPr>
              <a:spLocks noChangeArrowheads="1"/>
            </p:cNvSpPr>
            <p:nvPr>
              <p:custDataLst>
                <p:tags r:id="rId69"/>
              </p:custDataLst>
            </p:nvPr>
          </p:nvSpPr>
          <p:spPr bwMode="auto">
            <a:xfrm>
              <a:off x="4272" y="2400"/>
              <a:ext cx="192" cy="192"/>
            </a:xfrm>
            <a:prstGeom prst="rect">
              <a:avLst/>
            </a:prstGeom>
            <a:noFill/>
            <a:ln w="12700">
              <a:solidFill>
                <a:schemeClr val="tx1"/>
              </a:solidFill>
              <a:miter lim="800000"/>
              <a:headEnd/>
              <a:tailEnd/>
            </a:ln>
            <a:effectLst/>
          </p:spPr>
          <p:txBody>
            <a:bodyPr wrap="none" anchor="ctr"/>
            <a:lstStyle/>
            <a:p>
              <a:r>
                <a:rPr lang="en-US" sz="2000" dirty="0">
                  <a:solidFill>
                    <a:schemeClr val="tx1"/>
                  </a:solidFill>
                </a:rPr>
                <a:t>3</a:t>
              </a:r>
            </a:p>
          </p:txBody>
        </p:sp>
        <p:grpSp>
          <p:nvGrpSpPr>
            <p:cNvPr id="9" name="Group 6"/>
            <p:cNvGrpSpPr>
              <a:grpSpLocks/>
            </p:cNvGrpSpPr>
            <p:nvPr/>
          </p:nvGrpSpPr>
          <p:grpSpPr bwMode="auto">
            <a:xfrm>
              <a:off x="4272" y="2400"/>
              <a:ext cx="192" cy="192"/>
              <a:chOff x="4414" y="2400"/>
              <a:chExt cx="192" cy="192"/>
            </a:xfrm>
          </p:grpSpPr>
          <p:sp>
            <p:nvSpPr>
              <p:cNvPr id="10" name="Line 7"/>
              <p:cNvSpPr>
                <a:spLocks noChangeShapeType="1"/>
              </p:cNvSpPr>
              <p:nvPr>
                <p:custDataLst>
                  <p:tags r:id="rId70"/>
                </p:custDataLst>
              </p:nvPr>
            </p:nvSpPr>
            <p:spPr bwMode="auto">
              <a:xfrm>
                <a:off x="4414" y="2496"/>
                <a:ext cx="0" cy="96"/>
              </a:xfrm>
              <a:prstGeom prst="line">
                <a:avLst/>
              </a:prstGeom>
              <a:noFill/>
              <a:ln w="12700">
                <a:solidFill>
                  <a:schemeClr val="tx1"/>
                </a:solidFill>
                <a:round/>
                <a:headEnd/>
                <a:tailEnd/>
              </a:ln>
              <a:effectLst/>
            </p:spPr>
            <p:txBody>
              <a:bodyPr wrap="none" anchor="ctr"/>
              <a:lstStyle/>
              <a:p>
                <a:endParaRPr lang="en-US" sz="2000"/>
              </a:p>
            </p:txBody>
          </p:sp>
          <p:sp>
            <p:nvSpPr>
              <p:cNvPr id="11" name="Line 8"/>
              <p:cNvSpPr>
                <a:spLocks noChangeShapeType="1"/>
              </p:cNvSpPr>
              <p:nvPr>
                <p:custDataLst>
                  <p:tags r:id="rId71"/>
                </p:custDataLst>
              </p:nvPr>
            </p:nvSpPr>
            <p:spPr bwMode="auto">
              <a:xfrm>
                <a:off x="4414" y="2400"/>
                <a:ext cx="0" cy="96"/>
              </a:xfrm>
              <a:prstGeom prst="line">
                <a:avLst/>
              </a:prstGeom>
              <a:noFill/>
              <a:ln w="12700">
                <a:solidFill>
                  <a:schemeClr val="tx1"/>
                </a:solidFill>
                <a:round/>
                <a:headEnd/>
                <a:tailEnd/>
              </a:ln>
              <a:effectLst/>
            </p:spPr>
            <p:txBody>
              <a:bodyPr wrap="none" anchor="ctr"/>
              <a:lstStyle/>
              <a:p>
                <a:endParaRPr lang="en-US" sz="2000"/>
              </a:p>
            </p:txBody>
          </p:sp>
          <p:sp>
            <p:nvSpPr>
              <p:cNvPr id="12" name="Line 9"/>
              <p:cNvSpPr>
                <a:spLocks noChangeShapeType="1"/>
              </p:cNvSpPr>
              <p:nvPr>
                <p:custDataLst>
                  <p:tags r:id="rId72"/>
                </p:custDataLst>
              </p:nvPr>
            </p:nvSpPr>
            <p:spPr bwMode="auto">
              <a:xfrm>
                <a:off x="4606" y="2496"/>
                <a:ext cx="0" cy="96"/>
              </a:xfrm>
              <a:prstGeom prst="line">
                <a:avLst/>
              </a:prstGeom>
              <a:noFill/>
              <a:ln w="12700">
                <a:solidFill>
                  <a:schemeClr val="tx1"/>
                </a:solidFill>
                <a:round/>
                <a:headEnd/>
                <a:tailEnd/>
              </a:ln>
              <a:effectLst/>
            </p:spPr>
            <p:txBody>
              <a:bodyPr wrap="none" anchor="ctr"/>
              <a:lstStyle/>
              <a:p>
                <a:endParaRPr lang="en-US" sz="2000"/>
              </a:p>
            </p:txBody>
          </p:sp>
          <p:sp>
            <p:nvSpPr>
              <p:cNvPr id="13" name="Line 10"/>
              <p:cNvSpPr>
                <a:spLocks noChangeShapeType="1"/>
              </p:cNvSpPr>
              <p:nvPr>
                <p:custDataLst>
                  <p:tags r:id="rId73"/>
                </p:custDataLst>
              </p:nvPr>
            </p:nvSpPr>
            <p:spPr bwMode="auto">
              <a:xfrm>
                <a:off x="4606" y="2400"/>
                <a:ext cx="0" cy="96"/>
              </a:xfrm>
              <a:prstGeom prst="line">
                <a:avLst/>
              </a:prstGeom>
              <a:noFill/>
              <a:ln w="12700">
                <a:solidFill>
                  <a:schemeClr val="tx1"/>
                </a:solidFill>
                <a:round/>
                <a:headEnd/>
                <a:tailEnd/>
              </a:ln>
              <a:effectLst/>
            </p:spPr>
            <p:txBody>
              <a:bodyPr wrap="none" anchor="ctr"/>
              <a:lstStyle/>
              <a:p>
                <a:endParaRPr lang="en-US" sz="2000"/>
              </a:p>
            </p:txBody>
          </p:sp>
          <p:sp>
            <p:nvSpPr>
              <p:cNvPr id="14" name="Line 11"/>
              <p:cNvSpPr>
                <a:spLocks noChangeShapeType="1"/>
              </p:cNvSpPr>
              <p:nvPr>
                <p:custDataLst>
                  <p:tags r:id="rId74"/>
                </p:custDataLst>
              </p:nvPr>
            </p:nvSpPr>
            <p:spPr bwMode="auto">
              <a:xfrm rot="-5400000">
                <a:off x="4558" y="2544"/>
                <a:ext cx="0" cy="96"/>
              </a:xfrm>
              <a:prstGeom prst="line">
                <a:avLst/>
              </a:prstGeom>
              <a:noFill/>
              <a:ln w="12700">
                <a:solidFill>
                  <a:schemeClr val="tx1"/>
                </a:solidFill>
                <a:round/>
                <a:headEnd/>
                <a:tailEnd/>
              </a:ln>
              <a:effectLst/>
            </p:spPr>
            <p:txBody>
              <a:bodyPr wrap="none" anchor="ctr"/>
              <a:lstStyle/>
              <a:p>
                <a:endParaRPr lang="en-US" sz="2000"/>
              </a:p>
            </p:txBody>
          </p:sp>
          <p:sp>
            <p:nvSpPr>
              <p:cNvPr id="15" name="Line 12"/>
              <p:cNvSpPr>
                <a:spLocks noChangeShapeType="1"/>
              </p:cNvSpPr>
              <p:nvPr>
                <p:custDataLst>
                  <p:tags r:id="rId75"/>
                </p:custDataLst>
              </p:nvPr>
            </p:nvSpPr>
            <p:spPr bwMode="auto">
              <a:xfrm rot="-5400000">
                <a:off x="4462" y="2544"/>
                <a:ext cx="0" cy="96"/>
              </a:xfrm>
              <a:prstGeom prst="line">
                <a:avLst/>
              </a:prstGeom>
              <a:noFill/>
              <a:ln w="12700">
                <a:solidFill>
                  <a:schemeClr val="tx1"/>
                </a:solidFill>
                <a:round/>
                <a:headEnd/>
                <a:tailEnd/>
              </a:ln>
              <a:effectLst/>
            </p:spPr>
            <p:txBody>
              <a:bodyPr wrap="none" anchor="ctr"/>
              <a:lstStyle/>
              <a:p>
                <a:endParaRPr lang="en-US" sz="2000"/>
              </a:p>
            </p:txBody>
          </p:sp>
          <p:sp>
            <p:nvSpPr>
              <p:cNvPr id="16" name="Line 13"/>
              <p:cNvSpPr>
                <a:spLocks noChangeShapeType="1"/>
              </p:cNvSpPr>
              <p:nvPr>
                <p:custDataLst>
                  <p:tags r:id="rId76"/>
                </p:custDataLst>
              </p:nvPr>
            </p:nvSpPr>
            <p:spPr bwMode="auto">
              <a:xfrm rot="-5400000">
                <a:off x="4558" y="2352"/>
                <a:ext cx="0" cy="96"/>
              </a:xfrm>
              <a:prstGeom prst="line">
                <a:avLst/>
              </a:prstGeom>
              <a:noFill/>
              <a:ln w="12700">
                <a:solidFill>
                  <a:schemeClr val="tx1"/>
                </a:solidFill>
                <a:round/>
                <a:headEnd/>
                <a:tailEnd/>
              </a:ln>
              <a:effectLst/>
            </p:spPr>
            <p:txBody>
              <a:bodyPr wrap="none" anchor="ctr"/>
              <a:lstStyle/>
              <a:p>
                <a:endParaRPr lang="en-US" sz="2000"/>
              </a:p>
            </p:txBody>
          </p:sp>
          <p:sp>
            <p:nvSpPr>
              <p:cNvPr id="17" name="Line 14"/>
              <p:cNvSpPr>
                <a:spLocks noChangeShapeType="1"/>
              </p:cNvSpPr>
              <p:nvPr>
                <p:custDataLst>
                  <p:tags r:id="rId77"/>
                </p:custDataLst>
              </p:nvPr>
            </p:nvSpPr>
            <p:spPr bwMode="auto">
              <a:xfrm rot="-5400000">
                <a:off x="4462" y="2352"/>
                <a:ext cx="0" cy="96"/>
              </a:xfrm>
              <a:prstGeom prst="line">
                <a:avLst/>
              </a:prstGeom>
              <a:noFill/>
              <a:ln w="12700">
                <a:solidFill>
                  <a:schemeClr val="tx1"/>
                </a:solidFill>
                <a:round/>
                <a:headEnd/>
                <a:tailEnd/>
              </a:ln>
              <a:effectLst/>
            </p:spPr>
            <p:txBody>
              <a:bodyPr wrap="none" anchor="ctr"/>
              <a:lstStyle/>
              <a:p>
                <a:endParaRPr lang="en-US" sz="2000"/>
              </a:p>
            </p:txBody>
          </p:sp>
        </p:grpSp>
      </p:grpSp>
      <p:grpSp>
        <p:nvGrpSpPr>
          <p:cNvPr id="18" name="Group 15"/>
          <p:cNvGrpSpPr>
            <a:grpSpLocks/>
          </p:cNvGrpSpPr>
          <p:nvPr>
            <p:custDataLst>
              <p:tags r:id="rId2"/>
            </p:custDataLst>
          </p:nvPr>
        </p:nvGrpSpPr>
        <p:grpSpPr bwMode="auto">
          <a:xfrm>
            <a:off x="6553200" y="1981200"/>
            <a:ext cx="304800" cy="304800"/>
            <a:chOff x="4272" y="2400"/>
            <a:chExt cx="192" cy="192"/>
          </a:xfrm>
        </p:grpSpPr>
        <p:sp>
          <p:nvSpPr>
            <p:cNvPr id="19" name="Rectangle 16"/>
            <p:cNvSpPr>
              <a:spLocks noChangeArrowheads="1"/>
            </p:cNvSpPr>
            <p:nvPr>
              <p:custDataLst>
                <p:tags r:id="rId60"/>
              </p:custDataLst>
            </p:nvPr>
          </p:nvSpPr>
          <p:spPr bwMode="auto">
            <a:xfrm>
              <a:off x="4272" y="2400"/>
              <a:ext cx="192" cy="192"/>
            </a:xfrm>
            <a:prstGeom prst="rect">
              <a:avLst/>
            </a:prstGeom>
            <a:noFill/>
            <a:ln w="12700">
              <a:solidFill>
                <a:schemeClr val="tx1"/>
              </a:solidFill>
              <a:miter lim="800000"/>
              <a:headEnd/>
              <a:tailEnd/>
            </a:ln>
            <a:effectLst/>
          </p:spPr>
          <p:txBody>
            <a:bodyPr wrap="none" anchor="ctr"/>
            <a:lstStyle/>
            <a:p>
              <a:r>
                <a:rPr lang="en-US" sz="2000">
                  <a:solidFill>
                    <a:schemeClr val="tx1"/>
                  </a:solidFill>
                </a:rPr>
                <a:t>7</a:t>
              </a:r>
            </a:p>
          </p:txBody>
        </p:sp>
        <p:grpSp>
          <p:nvGrpSpPr>
            <p:cNvPr id="20" name="Group 17"/>
            <p:cNvGrpSpPr>
              <a:grpSpLocks/>
            </p:cNvGrpSpPr>
            <p:nvPr/>
          </p:nvGrpSpPr>
          <p:grpSpPr bwMode="auto">
            <a:xfrm>
              <a:off x="4272" y="2400"/>
              <a:ext cx="192" cy="192"/>
              <a:chOff x="4414" y="2400"/>
              <a:chExt cx="192" cy="192"/>
            </a:xfrm>
          </p:grpSpPr>
          <p:sp>
            <p:nvSpPr>
              <p:cNvPr id="21" name="Line 18"/>
              <p:cNvSpPr>
                <a:spLocks noChangeShapeType="1"/>
              </p:cNvSpPr>
              <p:nvPr>
                <p:custDataLst>
                  <p:tags r:id="rId61"/>
                </p:custDataLst>
              </p:nvPr>
            </p:nvSpPr>
            <p:spPr bwMode="auto">
              <a:xfrm>
                <a:off x="4414" y="2496"/>
                <a:ext cx="0" cy="96"/>
              </a:xfrm>
              <a:prstGeom prst="line">
                <a:avLst/>
              </a:prstGeom>
              <a:noFill/>
              <a:ln w="12700">
                <a:solidFill>
                  <a:schemeClr val="tx1"/>
                </a:solidFill>
                <a:round/>
                <a:headEnd/>
                <a:tailEnd/>
              </a:ln>
              <a:effectLst/>
            </p:spPr>
            <p:txBody>
              <a:bodyPr wrap="none" anchor="ctr"/>
              <a:lstStyle/>
              <a:p>
                <a:endParaRPr lang="en-US" sz="2000"/>
              </a:p>
            </p:txBody>
          </p:sp>
          <p:sp>
            <p:nvSpPr>
              <p:cNvPr id="22" name="Line 19"/>
              <p:cNvSpPr>
                <a:spLocks noChangeShapeType="1"/>
              </p:cNvSpPr>
              <p:nvPr>
                <p:custDataLst>
                  <p:tags r:id="rId62"/>
                </p:custDataLst>
              </p:nvPr>
            </p:nvSpPr>
            <p:spPr bwMode="auto">
              <a:xfrm>
                <a:off x="4414" y="2400"/>
                <a:ext cx="0" cy="96"/>
              </a:xfrm>
              <a:prstGeom prst="line">
                <a:avLst/>
              </a:prstGeom>
              <a:noFill/>
              <a:ln w="12700">
                <a:solidFill>
                  <a:schemeClr val="tx1"/>
                </a:solidFill>
                <a:round/>
                <a:headEnd/>
                <a:tailEnd/>
              </a:ln>
              <a:effectLst/>
            </p:spPr>
            <p:txBody>
              <a:bodyPr wrap="none" anchor="ctr"/>
              <a:lstStyle/>
              <a:p>
                <a:endParaRPr lang="en-US" sz="2000"/>
              </a:p>
            </p:txBody>
          </p:sp>
          <p:sp>
            <p:nvSpPr>
              <p:cNvPr id="23" name="Line 20"/>
              <p:cNvSpPr>
                <a:spLocks noChangeShapeType="1"/>
              </p:cNvSpPr>
              <p:nvPr>
                <p:custDataLst>
                  <p:tags r:id="rId63"/>
                </p:custDataLst>
              </p:nvPr>
            </p:nvSpPr>
            <p:spPr bwMode="auto">
              <a:xfrm>
                <a:off x="4606" y="2496"/>
                <a:ext cx="0" cy="96"/>
              </a:xfrm>
              <a:prstGeom prst="line">
                <a:avLst/>
              </a:prstGeom>
              <a:noFill/>
              <a:ln w="12700">
                <a:solidFill>
                  <a:schemeClr val="tx1"/>
                </a:solidFill>
                <a:round/>
                <a:headEnd/>
                <a:tailEnd/>
              </a:ln>
              <a:effectLst/>
            </p:spPr>
            <p:txBody>
              <a:bodyPr wrap="none" anchor="ctr"/>
              <a:lstStyle/>
              <a:p>
                <a:endParaRPr lang="en-US" sz="2000"/>
              </a:p>
            </p:txBody>
          </p:sp>
          <p:sp>
            <p:nvSpPr>
              <p:cNvPr id="24" name="Line 21"/>
              <p:cNvSpPr>
                <a:spLocks noChangeShapeType="1"/>
              </p:cNvSpPr>
              <p:nvPr>
                <p:custDataLst>
                  <p:tags r:id="rId64"/>
                </p:custDataLst>
              </p:nvPr>
            </p:nvSpPr>
            <p:spPr bwMode="auto">
              <a:xfrm>
                <a:off x="4606" y="2400"/>
                <a:ext cx="0" cy="96"/>
              </a:xfrm>
              <a:prstGeom prst="line">
                <a:avLst/>
              </a:prstGeom>
              <a:noFill/>
              <a:ln w="12700">
                <a:solidFill>
                  <a:schemeClr val="tx1"/>
                </a:solidFill>
                <a:round/>
                <a:headEnd/>
                <a:tailEnd/>
              </a:ln>
              <a:effectLst/>
            </p:spPr>
            <p:txBody>
              <a:bodyPr wrap="none" anchor="ctr"/>
              <a:lstStyle/>
              <a:p>
                <a:endParaRPr lang="en-US" sz="2000"/>
              </a:p>
            </p:txBody>
          </p:sp>
          <p:sp>
            <p:nvSpPr>
              <p:cNvPr id="25" name="Line 22"/>
              <p:cNvSpPr>
                <a:spLocks noChangeShapeType="1"/>
              </p:cNvSpPr>
              <p:nvPr>
                <p:custDataLst>
                  <p:tags r:id="rId65"/>
                </p:custDataLst>
              </p:nvPr>
            </p:nvSpPr>
            <p:spPr bwMode="auto">
              <a:xfrm rot="-5400000">
                <a:off x="4558" y="2544"/>
                <a:ext cx="0" cy="96"/>
              </a:xfrm>
              <a:prstGeom prst="line">
                <a:avLst/>
              </a:prstGeom>
              <a:noFill/>
              <a:ln w="12700">
                <a:solidFill>
                  <a:schemeClr val="tx1"/>
                </a:solidFill>
                <a:round/>
                <a:headEnd/>
                <a:tailEnd/>
              </a:ln>
              <a:effectLst/>
            </p:spPr>
            <p:txBody>
              <a:bodyPr wrap="none" anchor="ctr"/>
              <a:lstStyle/>
              <a:p>
                <a:endParaRPr lang="en-US" sz="2000"/>
              </a:p>
            </p:txBody>
          </p:sp>
          <p:sp>
            <p:nvSpPr>
              <p:cNvPr id="26" name="Line 23"/>
              <p:cNvSpPr>
                <a:spLocks noChangeShapeType="1"/>
              </p:cNvSpPr>
              <p:nvPr>
                <p:custDataLst>
                  <p:tags r:id="rId66"/>
                </p:custDataLst>
              </p:nvPr>
            </p:nvSpPr>
            <p:spPr bwMode="auto">
              <a:xfrm rot="-5400000">
                <a:off x="4462" y="2544"/>
                <a:ext cx="0" cy="96"/>
              </a:xfrm>
              <a:prstGeom prst="line">
                <a:avLst/>
              </a:prstGeom>
              <a:noFill/>
              <a:ln w="12700">
                <a:solidFill>
                  <a:schemeClr val="tx1"/>
                </a:solidFill>
                <a:round/>
                <a:headEnd/>
                <a:tailEnd/>
              </a:ln>
              <a:effectLst/>
            </p:spPr>
            <p:txBody>
              <a:bodyPr wrap="none" anchor="ctr"/>
              <a:lstStyle/>
              <a:p>
                <a:endParaRPr lang="en-US" sz="2000"/>
              </a:p>
            </p:txBody>
          </p:sp>
          <p:sp>
            <p:nvSpPr>
              <p:cNvPr id="27" name="Line 24"/>
              <p:cNvSpPr>
                <a:spLocks noChangeShapeType="1"/>
              </p:cNvSpPr>
              <p:nvPr>
                <p:custDataLst>
                  <p:tags r:id="rId67"/>
                </p:custDataLst>
              </p:nvPr>
            </p:nvSpPr>
            <p:spPr bwMode="auto">
              <a:xfrm rot="-5400000">
                <a:off x="4558" y="2352"/>
                <a:ext cx="0" cy="96"/>
              </a:xfrm>
              <a:prstGeom prst="line">
                <a:avLst/>
              </a:prstGeom>
              <a:noFill/>
              <a:ln w="12700">
                <a:solidFill>
                  <a:schemeClr val="tx1"/>
                </a:solidFill>
                <a:round/>
                <a:headEnd/>
                <a:tailEnd/>
              </a:ln>
              <a:effectLst/>
            </p:spPr>
            <p:txBody>
              <a:bodyPr wrap="none" anchor="ctr"/>
              <a:lstStyle/>
              <a:p>
                <a:endParaRPr lang="en-US" sz="2000"/>
              </a:p>
            </p:txBody>
          </p:sp>
          <p:sp>
            <p:nvSpPr>
              <p:cNvPr id="28" name="Line 25"/>
              <p:cNvSpPr>
                <a:spLocks noChangeShapeType="1"/>
              </p:cNvSpPr>
              <p:nvPr>
                <p:custDataLst>
                  <p:tags r:id="rId68"/>
                </p:custDataLst>
              </p:nvPr>
            </p:nvSpPr>
            <p:spPr bwMode="auto">
              <a:xfrm rot="-5400000">
                <a:off x="4462" y="2352"/>
                <a:ext cx="0" cy="96"/>
              </a:xfrm>
              <a:prstGeom prst="line">
                <a:avLst/>
              </a:prstGeom>
              <a:noFill/>
              <a:ln w="12700">
                <a:solidFill>
                  <a:schemeClr val="tx1"/>
                </a:solidFill>
                <a:round/>
                <a:headEnd/>
                <a:tailEnd/>
              </a:ln>
              <a:effectLst/>
            </p:spPr>
            <p:txBody>
              <a:bodyPr wrap="none" anchor="ctr"/>
              <a:lstStyle/>
              <a:p>
                <a:endParaRPr lang="en-US" sz="2000"/>
              </a:p>
            </p:txBody>
          </p:sp>
        </p:grpSp>
      </p:grpSp>
      <p:grpSp>
        <p:nvGrpSpPr>
          <p:cNvPr id="29" name="Group 26"/>
          <p:cNvGrpSpPr>
            <a:grpSpLocks/>
          </p:cNvGrpSpPr>
          <p:nvPr>
            <p:custDataLst>
              <p:tags r:id="rId3"/>
            </p:custDataLst>
          </p:nvPr>
        </p:nvGrpSpPr>
        <p:grpSpPr bwMode="auto">
          <a:xfrm>
            <a:off x="6858000" y="1981200"/>
            <a:ext cx="457200" cy="304800"/>
            <a:chOff x="4272" y="2400"/>
            <a:chExt cx="192" cy="192"/>
          </a:xfrm>
        </p:grpSpPr>
        <p:sp>
          <p:nvSpPr>
            <p:cNvPr id="30" name="Rectangle 27"/>
            <p:cNvSpPr>
              <a:spLocks noChangeArrowheads="1"/>
            </p:cNvSpPr>
            <p:nvPr>
              <p:custDataLst>
                <p:tags r:id="rId51"/>
              </p:custDataLst>
            </p:nvPr>
          </p:nvSpPr>
          <p:spPr bwMode="auto">
            <a:xfrm>
              <a:off x="4272" y="2400"/>
              <a:ext cx="192" cy="192"/>
            </a:xfrm>
            <a:prstGeom prst="rect">
              <a:avLst/>
            </a:prstGeom>
            <a:noFill/>
            <a:ln w="12700">
              <a:solidFill>
                <a:schemeClr val="tx1"/>
              </a:solidFill>
              <a:miter lim="800000"/>
              <a:headEnd/>
              <a:tailEnd/>
            </a:ln>
            <a:effectLst/>
          </p:spPr>
          <p:txBody>
            <a:bodyPr wrap="none" anchor="ctr"/>
            <a:lstStyle/>
            <a:p>
              <a:r>
                <a:rPr lang="en-US" sz="800" dirty="0" smtClean="0">
                  <a:solidFill>
                    <a:schemeClr val="tx1"/>
                  </a:solidFill>
                </a:rPr>
                <a:t> </a:t>
              </a:r>
              <a:r>
                <a:rPr lang="en-US" sz="2000" dirty="0" smtClean="0">
                  <a:solidFill>
                    <a:schemeClr val="tx1"/>
                  </a:solidFill>
                </a:rPr>
                <a:t>12</a:t>
              </a:r>
              <a:endParaRPr lang="en-US" sz="2000" dirty="0">
                <a:solidFill>
                  <a:schemeClr val="tx1"/>
                </a:solidFill>
              </a:endParaRPr>
            </a:p>
          </p:txBody>
        </p:sp>
        <p:grpSp>
          <p:nvGrpSpPr>
            <p:cNvPr id="31" name="Group 28"/>
            <p:cNvGrpSpPr>
              <a:grpSpLocks/>
            </p:cNvGrpSpPr>
            <p:nvPr/>
          </p:nvGrpSpPr>
          <p:grpSpPr bwMode="auto">
            <a:xfrm>
              <a:off x="4272" y="2400"/>
              <a:ext cx="192" cy="192"/>
              <a:chOff x="4414" y="2400"/>
              <a:chExt cx="192" cy="192"/>
            </a:xfrm>
          </p:grpSpPr>
          <p:sp>
            <p:nvSpPr>
              <p:cNvPr id="32" name="Line 29"/>
              <p:cNvSpPr>
                <a:spLocks noChangeShapeType="1"/>
              </p:cNvSpPr>
              <p:nvPr>
                <p:custDataLst>
                  <p:tags r:id="rId52"/>
                </p:custDataLst>
              </p:nvPr>
            </p:nvSpPr>
            <p:spPr bwMode="auto">
              <a:xfrm>
                <a:off x="4414" y="2496"/>
                <a:ext cx="0" cy="96"/>
              </a:xfrm>
              <a:prstGeom prst="line">
                <a:avLst/>
              </a:prstGeom>
              <a:noFill/>
              <a:ln w="12700">
                <a:solidFill>
                  <a:schemeClr val="tx1"/>
                </a:solidFill>
                <a:round/>
                <a:headEnd/>
                <a:tailEnd/>
              </a:ln>
              <a:effectLst/>
            </p:spPr>
            <p:txBody>
              <a:bodyPr wrap="none" anchor="ctr"/>
              <a:lstStyle/>
              <a:p>
                <a:endParaRPr lang="en-US" sz="2000"/>
              </a:p>
            </p:txBody>
          </p:sp>
          <p:sp>
            <p:nvSpPr>
              <p:cNvPr id="33" name="Line 30"/>
              <p:cNvSpPr>
                <a:spLocks noChangeShapeType="1"/>
              </p:cNvSpPr>
              <p:nvPr>
                <p:custDataLst>
                  <p:tags r:id="rId53"/>
                </p:custDataLst>
              </p:nvPr>
            </p:nvSpPr>
            <p:spPr bwMode="auto">
              <a:xfrm>
                <a:off x="4414" y="2400"/>
                <a:ext cx="0" cy="96"/>
              </a:xfrm>
              <a:prstGeom prst="line">
                <a:avLst/>
              </a:prstGeom>
              <a:noFill/>
              <a:ln w="12700">
                <a:solidFill>
                  <a:schemeClr val="tx1"/>
                </a:solidFill>
                <a:round/>
                <a:headEnd/>
                <a:tailEnd/>
              </a:ln>
              <a:effectLst/>
            </p:spPr>
            <p:txBody>
              <a:bodyPr wrap="none" anchor="ctr"/>
              <a:lstStyle/>
              <a:p>
                <a:endParaRPr lang="en-US" sz="2000"/>
              </a:p>
            </p:txBody>
          </p:sp>
          <p:sp>
            <p:nvSpPr>
              <p:cNvPr id="34" name="Line 31"/>
              <p:cNvSpPr>
                <a:spLocks noChangeShapeType="1"/>
              </p:cNvSpPr>
              <p:nvPr>
                <p:custDataLst>
                  <p:tags r:id="rId54"/>
                </p:custDataLst>
              </p:nvPr>
            </p:nvSpPr>
            <p:spPr bwMode="auto">
              <a:xfrm>
                <a:off x="4606" y="2496"/>
                <a:ext cx="0" cy="96"/>
              </a:xfrm>
              <a:prstGeom prst="line">
                <a:avLst/>
              </a:prstGeom>
              <a:noFill/>
              <a:ln w="12700">
                <a:solidFill>
                  <a:schemeClr val="tx1"/>
                </a:solidFill>
                <a:round/>
                <a:headEnd/>
                <a:tailEnd/>
              </a:ln>
              <a:effectLst/>
            </p:spPr>
            <p:txBody>
              <a:bodyPr wrap="none" anchor="ctr"/>
              <a:lstStyle/>
              <a:p>
                <a:endParaRPr lang="en-US" sz="2000"/>
              </a:p>
            </p:txBody>
          </p:sp>
          <p:sp>
            <p:nvSpPr>
              <p:cNvPr id="35" name="Line 32"/>
              <p:cNvSpPr>
                <a:spLocks noChangeShapeType="1"/>
              </p:cNvSpPr>
              <p:nvPr>
                <p:custDataLst>
                  <p:tags r:id="rId55"/>
                </p:custDataLst>
              </p:nvPr>
            </p:nvSpPr>
            <p:spPr bwMode="auto">
              <a:xfrm>
                <a:off x="4606" y="2400"/>
                <a:ext cx="0" cy="96"/>
              </a:xfrm>
              <a:prstGeom prst="line">
                <a:avLst/>
              </a:prstGeom>
              <a:noFill/>
              <a:ln w="12700">
                <a:solidFill>
                  <a:schemeClr val="tx1"/>
                </a:solidFill>
                <a:round/>
                <a:headEnd/>
                <a:tailEnd/>
              </a:ln>
              <a:effectLst/>
            </p:spPr>
            <p:txBody>
              <a:bodyPr wrap="none" anchor="ctr"/>
              <a:lstStyle/>
              <a:p>
                <a:endParaRPr lang="en-US" sz="2000"/>
              </a:p>
            </p:txBody>
          </p:sp>
          <p:sp>
            <p:nvSpPr>
              <p:cNvPr id="36" name="Line 33"/>
              <p:cNvSpPr>
                <a:spLocks noChangeShapeType="1"/>
              </p:cNvSpPr>
              <p:nvPr>
                <p:custDataLst>
                  <p:tags r:id="rId56"/>
                </p:custDataLst>
              </p:nvPr>
            </p:nvSpPr>
            <p:spPr bwMode="auto">
              <a:xfrm rot="-5400000">
                <a:off x="4558" y="2544"/>
                <a:ext cx="0" cy="96"/>
              </a:xfrm>
              <a:prstGeom prst="line">
                <a:avLst/>
              </a:prstGeom>
              <a:noFill/>
              <a:ln w="12700">
                <a:solidFill>
                  <a:schemeClr val="tx1"/>
                </a:solidFill>
                <a:round/>
                <a:headEnd/>
                <a:tailEnd/>
              </a:ln>
              <a:effectLst/>
            </p:spPr>
            <p:txBody>
              <a:bodyPr wrap="none" anchor="ctr"/>
              <a:lstStyle/>
              <a:p>
                <a:endParaRPr lang="en-US" sz="2000"/>
              </a:p>
            </p:txBody>
          </p:sp>
          <p:sp>
            <p:nvSpPr>
              <p:cNvPr id="37" name="Line 34"/>
              <p:cNvSpPr>
                <a:spLocks noChangeShapeType="1"/>
              </p:cNvSpPr>
              <p:nvPr>
                <p:custDataLst>
                  <p:tags r:id="rId57"/>
                </p:custDataLst>
              </p:nvPr>
            </p:nvSpPr>
            <p:spPr bwMode="auto">
              <a:xfrm rot="-5400000">
                <a:off x="4462" y="2544"/>
                <a:ext cx="0" cy="96"/>
              </a:xfrm>
              <a:prstGeom prst="line">
                <a:avLst/>
              </a:prstGeom>
              <a:noFill/>
              <a:ln w="12700">
                <a:solidFill>
                  <a:schemeClr val="tx1"/>
                </a:solidFill>
                <a:round/>
                <a:headEnd/>
                <a:tailEnd/>
              </a:ln>
              <a:effectLst/>
            </p:spPr>
            <p:txBody>
              <a:bodyPr wrap="none" anchor="ctr"/>
              <a:lstStyle/>
              <a:p>
                <a:endParaRPr lang="en-US" sz="2000"/>
              </a:p>
            </p:txBody>
          </p:sp>
          <p:sp>
            <p:nvSpPr>
              <p:cNvPr id="38" name="Line 35"/>
              <p:cNvSpPr>
                <a:spLocks noChangeShapeType="1"/>
              </p:cNvSpPr>
              <p:nvPr>
                <p:custDataLst>
                  <p:tags r:id="rId58"/>
                </p:custDataLst>
              </p:nvPr>
            </p:nvSpPr>
            <p:spPr bwMode="auto">
              <a:xfrm rot="-5400000">
                <a:off x="4558" y="2352"/>
                <a:ext cx="0" cy="96"/>
              </a:xfrm>
              <a:prstGeom prst="line">
                <a:avLst/>
              </a:prstGeom>
              <a:noFill/>
              <a:ln w="12700">
                <a:solidFill>
                  <a:schemeClr val="tx1"/>
                </a:solidFill>
                <a:round/>
                <a:headEnd/>
                <a:tailEnd/>
              </a:ln>
              <a:effectLst/>
            </p:spPr>
            <p:txBody>
              <a:bodyPr wrap="none" anchor="ctr"/>
              <a:lstStyle/>
              <a:p>
                <a:endParaRPr lang="en-US" sz="2000"/>
              </a:p>
            </p:txBody>
          </p:sp>
          <p:sp>
            <p:nvSpPr>
              <p:cNvPr id="39" name="Line 36"/>
              <p:cNvSpPr>
                <a:spLocks noChangeShapeType="1"/>
              </p:cNvSpPr>
              <p:nvPr>
                <p:custDataLst>
                  <p:tags r:id="rId59"/>
                </p:custDataLst>
              </p:nvPr>
            </p:nvSpPr>
            <p:spPr bwMode="auto">
              <a:xfrm rot="-5400000">
                <a:off x="4462" y="2352"/>
                <a:ext cx="0" cy="96"/>
              </a:xfrm>
              <a:prstGeom prst="line">
                <a:avLst/>
              </a:prstGeom>
              <a:noFill/>
              <a:ln w="12700">
                <a:solidFill>
                  <a:schemeClr val="tx1"/>
                </a:solidFill>
                <a:round/>
                <a:headEnd/>
                <a:tailEnd/>
              </a:ln>
              <a:effectLst/>
            </p:spPr>
            <p:txBody>
              <a:bodyPr wrap="none" anchor="ctr"/>
              <a:lstStyle/>
              <a:p>
                <a:endParaRPr lang="en-US" sz="2000"/>
              </a:p>
            </p:txBody>
          </p:sp>
        </p:grpSp>
      </p:grpSp>
      <p:grpSp>
        <p:nvGrpSpPr>
          <p:cNvPr id="40" name="Group 37"/>
          <p:cNvGrpSpPr>
            <a:grpSpLocks/>
          </p:cNvGrpSpPr>
          <p:nvPr>
            <p:custDataLst>
              <p:tags r:id="rId4"/>
            </p:custDataLst>
          </p:nvPr>
        </p:nvGrpSpPr>
        <p:grpSpPr bwMode="auto">
          <a:xfrm>
            <a:off x="7239000" y="1981200"/>
            <a:ext cx="457200" cy="304800"/>
            <a:chOff x="4272" y="2400"/>
            <a:chExt cx="192" cy="192"/>
          </a:xfrm>
        </p:grpSpPr>
        <p:sp>
          <p:nvSpPr>
            <p:cNvPr id="41" name="Rectangle 38"/>
            <p:cNvSpPr>
              <a:spLocks noChangeArrowheads="1"/>
            </p:cNvSpPr>
            <p:nvPr>
              <p:custDataLst>
                <p:tags r:id="rId42"/>
              </p:custDataLst>
            </p:nvPr>
          </p:nvSpPr>
          <p:spPr bwMode="auto">
            <a:xfrm>
              <a:off x="4272" y="2400"/>
              <a:ext cx="192" cy="192"/>
            </a:xfrm>
            <a:prstGeom prst="rect">
              <a:avLst/>
            </a:prstGeom>
            <a:noFill/>
            <a:ln w="12700">
              <a:solidFill>
                <a:schemeClr val="tx1"/>
              </a:solidFill>
              <a:miter lim="800000"/>
              <a:headEnd/>
              <a:tailEnd/>
            </a:ln>
            <a:effectLst/>
          </p:spPr>
          <p:txBody>
            <a:bodyPr wrap="none" anchor="ctr"/>
            <a:lstStyle/>
            <a:p>
              <a:r>
                <a:rPr lang="en-US" sz="2000" dirty="0" smtClean="0">
                  <a:solidFill>
                    <a:schemeClr val="tx1"/>
                  </a:solidFill>
                </a:rPr>
                <a:t> 21</a:t>
              </a:r>
              <a:endParaRPr lang="en-US" sz="2000" dirty="0">
                <a:solidFill>
                  <a:schemeClr val="tx1"/>
                </a:solidFill>
              </a:endParaRPr>
            </a:p>
          </p:txBody>
        </p:sp>
        <p:grpSp>
          <p:nvGrpSpPr>
            <p:cNvPr id="42" name="Group 39"/>
            <p:cNvGrpSpPr>
              <a:grpSpLocks/>
            </p:cNvGrpSpPr>
            <p:nvPr/>
          </p:nvGrpSpPr>
          <p:grpSpPr bwMode="auto">
            <a:xfrm>
              <a:off x="4272" y="2400"/>
              <a:ext cx="192" cy="192"/>
              <a:chOff x="4414" y="2400"/>
              <a:chExt cx="192" cy="192"/>
            </a:xfrm>
          </p:grpSpPr>
          <p:sp>
            <p:nvSpPr>
              <p:cNvPr id="43" name="Line 40"/>
              <p:cNvSpPr>
                <a:spLocks noChangeShapeType="1"/>
              </p:cNvSpPr>
              <p:nvPr>
                <p:custDataLst>
                  <p:tags r:id="rId43"/>
                </p:custDataLst>
              </p:nvPr>
            </p:nvSpPr>
            <p:spPr bwMode="auto">
              <a:xfrm>
                <a:off x="4414" y="2496"/>
                <a:ext cx="0" cy="96"/>
              </a:xfrm>
              <a:prstGeom prst="line">
                <a:avLst/>
              </a:prstGeom>
              <a:noFill/>
              <a:ln w="12700">
                <a:solidFill>
                  <a:schemeClr val="tx1"/>
                </a:solidFill>
                <a:round/>
                <a:headEnd/>
                <a:tailEnd/>
              </a:ln>
              <a:effectLst/>
            </p:spPr>
            <p:txBody>
              <a:bodyPr wrap="none" anchor="ctr"/>
              <a:lstStyle/>
              <a:p>
                <a:endParaRPr lang="en-US" sz="2000"/>
              </a:p>
            </p:txBody>
          </p:sp>
          <p:sp>
            <p:nvSpPr>
              <p:cNvPr id="44" name="Line 41"/>
              <p:cNvSpPr>
                <a:spLocks noChangeShapeType="1"/>
              </p:cNvSpPr>
              <p:nvPr>
                <p:custDataLst>
                  <p:tags r:id="rId44"/>
                </p:custDataLst>
              </p:nvPr>
            </p:nvSpPr>
            <p:spPr bwMode="auto">
              <a:xfrm>
                <a:off x="4414" y="2400"/>
                <a:ext cx="0" cy="96"/>
              </a:xfrm>
              <a:prstGeom prst="line">
                <a:avLst/>
              </a:prstGeom>
              <a:noFill/>
              <a:ln w="12700">
                <a:solidFill>
                  <a:schemeClr val="tx1"/>
                </a:solidFill>
                <a:round/>
                <a:headEnd/>
                <a:tailEnd/>
              </a:ln>
              <a:effectLst/>
            </p:spPr>
            <p:txBody>
              <a:bodyPr wrap="none" anchor="ctr"/>
              <a:lstStyle/>
              <a:p>
                <a:endParaRPr lang="en-US" sz="2000"/>
              </a:p>
            </p:txBody>
          </p:sp>
          <p:sp>
            <p:nvSpPr>
              <p:cNvPr id="45" name="Line 42"/>
              <p:cNvSpPr>
                <a:spLocks noChangeShapeType="1"/>
              </p:cNvSpPr>
              <p:nvPr>
                <p:custDataLst>
                  <p:tags r:id="rId45"/>
                </p:custDataLst>
              </p:nvPr>
            </p:nvSpPr>
            <p:spPr bwMode="auto">
              <a:xfrm>
                <a:off x="4606" y="2496"/>
                <a:ext cx="0" cy="96"/>
              </a:xfrm>
              <a:prstGeom prst="line">
                <a:avLst/>
              </a:prstGeom>
              <a:noFill/>
              <a:ln w="12700">
                <a:solidFill>
                  <a:schemeClr val="tx1"/>
                </a:solidFill>
                <a:round/>
                <a:headEnd/>
                <a:tailEnd/>
              </a:ln>
              <a:effectLst/>
            </p:spPr>
            <p:txBody>
              <a:bodyPr wrap="none" anchor="ctr"/>
              <a:lstStyle/>
              <a:p>
                <a:endParaRPr lang="en-US" sz="2000"/>
              </a:p>
            </p:txBody>
          </p:sp>
          <p:sp>
            <p:nvSpPr>
              <p:cNvPr id="46" name="Line 43"/>
              <p:cNvSpPr>
                <a:spLocks noChangeShapeType="1"/>
              </p:cNvSpPr>
              <p:nvPr>
                <p:custDataLst>
                  <p:tags r:id="rId46"/>
                </p:custDataLst>
              </p:nvPr>
            </p:nvSpPr>
            <p:spPr bwMode="auto">
              <a:xfrm>
                <a:off x="4606" y="2400"/>
                <a:ext cx="0" cy="96"/>
              </a:xfrm>
              <a:prstGeom prst="line">
                <a:avLst/>
              </a:prstGeom>
              <a:noFill/>
              <a:ln w="12700">
                <a:solidFill>
                  <a:schemeClr val="tx1"/>
                </a:solidFill>
                <a:round/>
                <a:headEnd/>
                <a:tailEnd/>
              </a:ln>
              <a:effectLst/>
            </p:spPr>
            <p:txBody>
              <a:bodyPr wrap="none" anchor="ctr"/>
              <a:lstStyle/>
              <a:p>
                <a:endParaRPr lang="en-US" sz="2000"/>
              </a:p>
            </p:txBody>
          </p:sp>
          <p:sp>
            <p:nvSpPr>
              <p:cNvPr id="47" name="Line 44"/>
              <p:cNvSpPr>
                <a:spLocks noChangeShapeType="1"/>
              </p:cNvSpPr>
              <p:nvPr>
                <p:custDataLst>
                  <p:tags r:id="rId47"/>
                </p:custDataLst>
              </p:nvPr>
            </p:nvSpPr>
            <p:spPr bwMode="auto">
              <a:xfrm rot="-5400000">
                <a:off x="4558" y="2544"/>
                <a:ext cx="0" cy="96"/>
              </a:xfrm>
              <a:prstGeom prst="line">
                <a:avLst/>
              </a:prstGeom>
              <a:noFill/>
              <a:ln w="12700">
                <a:solidFill>
                  <a:schemeClr val="tx1"/>
                </a:solidFill>
                <a:round/>
                <a:headEnd/>
                <a:tailEnd/>
              </a:ln>
              <a:effectLst/>
            </p:spPr>
            <p:txBody>
              <a:bodyPr wrap="none" anchor="ctr"/>
              <a:lstStyle/>
              <a:p>
                <a:endParaRPr lang="en-US" sz="2000"/>
              </a:p>
            </p:txBody>
          </p:sp>
          <p:sp>
            <p:nvSpPr>
              <p:cNvPr id="48" name="Line 45"/>
              <p:cNvSpPr>
                <a:spLocks noChangeShapeType="1"/>
              </p:cNvSpPr>
              <p:nvPr>
                <p:custDataLst>
                  <p:tags r:id="rId48"/>
                </p:custDataLst>
              </p:nvPr>
            </p:nvSpPr>
            <p:spPr bwMode="auto">
              <a:xfrm rot="-5400000">
                <a:off x="4462" y="2544"/>
                <a:ext cx="0" cy="96"/>
              </a:xfrm>
              <a:prstGeom prst="line">
                <a:avLst/>
              </a:prstGeom>
              <a:noFill/>
              <a:ln w="12700">
                <a:solidFill>
                  <a:schemeClr val="tx1"/>
                </a:solidFill>
                <a:round/>
                <a:headEnd/>
                <a:tailEnd/>
              </a:ln>
              <a:effectLst/>
            </p:spPr>
            <p:txBody>
              <a:bodyPr wrap="none" anchor="ctr"/>
              <a:lstStyle/>
              <a:p>
                <a:endParaRPr lang="en-US" sz="2000"/>
              </a:p>
            </p:txBody>
          </p:sp>
          <p:sp>
            <p:nvSpPr>
              <p:cNvPr id="49" name="Line 46"/>
              <p:cNvSpPr>
                <a:spLocks noChangeShapeType="1"/>
              </p:cNvSpPr>
              <p:nvPr>
                <p:custDataLst>
                  <p:tags r:id="rId49"/>
                </p:custDataLst>
              </p:nvPr>
            </p:nvSpPr>
            <p:spPr bwMode="auto">
              <a:xfrm rot="-5400000">
                <a:off x="4558" y="2352"/>
                <a:ext cx="0" cy="96"/>
              </a:xfrm>
              <a:prstGeom prst="line">
                <a:avLst/>
              </a:prstGeom>
              <a:noFill/>
              <a:ln w="12700">
                <a:solidFill>
                  <a:schemeClr val="tx1"/>
                </a:solidFill>
                <a:round/>
                <a:headEnd/>
                <a:tailEnd/>
              </a:ln>
              <a:effectLst/>
            </p:spPr>
            <p:txBody>
              <a:bodyPr wrap="none" anchor="ctr"/>
              <a:lstStyle/>
              <a:p>
                <a:endParaRPr lang="en-US" sz="2000"/>
              </a:p>
            </p:txBody>
          </p:sp>
          <p:sp>
            <p:nvSpPr>
              <p:cNvPr id="50" name="Line 47"/>
              <p:cNvSpPr>
                <a:spLocks noChangeShapeType="1"/>
              </p:cNvSpPr>
              <p:nvPr>
                <p:custDataLst>
                  <p:tags r:id="rId50"/>
                </p:custDataLst>
              </p:nvPr>
            </p:nvSpPr>
            <p:spPr bwMode="auto">
              <a:xfrm rot="-5400000">
                <a:off x="4462" y="2352"/>
                <a:ext cx="0" cy="96"/>
              </a:xfrm>
              <a:prstGeom prst="line">
                <a:avLst/>
              </a:prstGeom>
              <a:noFill/>
              <a:ln w="12700">
                <a:solidFill>
                  <a:schemeClr val="tx1"/>
                </a:solidFill>
                <a:round/>
                <a:headEnd/>
                <a:tailEnd/>
              </a:ln>
              <a:effectLst/>
            </p:spPr>
            <p:txBody>
              <a:bodyPr wrap="none" anchor="ctr"/>
              <a:lstStyle/>
              <a:p>
                <a:endParaRPr lang="en-US" sz="2000"/>
              </a:p>
            </p:txBody>
          </p:sp>
        </p:grpSp>
      </p:grpSp>
      <p:grpSp>
        <p:nvGrpSpPr>
          <p:cNvPr id="51" name="Group 48"/>
          <p:cNvGrpSpPr>
            <a:grpSpLocks/>
          </p:cNvGrpSpPr>
          <p:nvPr>
            <p:custDataLst>
              <p:tags r:id="rId5"/>
            </p:custDataLst>
          </p:nvPr>
        </p:nvGrpSpPr>
        <p:grpSpPr bwMode="auto">
          <a:xfrm>
            <a:off x="7696200" y="1981200"/>
            <a:ext cx="304800" cy="304800"/>
            <a:chOff x="4272" y="2400"/>
            <a:chExt cx="192" cy="192"/>
          </a:xfrm>
        </p:grpSpPr>
        <p:sp>
          <p:nvSpPr>
            <p:cNvPr id="52" name="Rectangle 49"/>
            <p:cNvSpPr>
              <a:spLocks noChangeArrowheads="1"/>
            </p:cNvSpPr>
            <p:nvPr>
              <p:custDataLst>
                <p:tags r:id="rId33"/>
              </p:custDataLst>
            </p:nvPr>
          </p:nvSpPr>
          <p:spPr bwMode="auto">
            <a:xfrm>
              <a:off x="4272" y="2400"/>
              <a:ext cx="192" cy="192"/>
            </a:xfrm>
            <a:prstGeom prst="rect">
              <a:avLst/>
            </a:prstGeom>
            <a:noFill/>
            <a:ln w="12700">
              <a:solidFill>
                <a:schemeClr val="tx1"/>
              </a:solidFill>
              <a:miter lim="800000"/>
              <a:headEnd/>
              <a:tailEnd/>
            </a:ln>
            <a:effectLst/>
          </p:spPr>
          <p:txBody>
            <a:bodyPr wrap="none" anchor="ctr"/>
            <a:lstStyle/>
            <a:p>
              <a:r>
                <a:rPr lang="en-US">
                  <a:solidFill>
                    <a:schemeClr val="tx1"/>
                  </a:solidFill>
                </a:rPr>
                <a:t> </a:t>
              </a:r>
            </a:p>
          </p:txBody>
        </p:sp>
        <p:grpSp>
          <p:nvGrpSpPr>
            <p:cNvPr id="53" name="Group 50"/>
            <p:cNvGrpSpPr>
              <a:grpSpLocks/>
            </p:cNvGrpSpPr>
            <p:nvPr/>
          </p:nvGrpSpPr>
          <p:grpSpPr bwMode="auto">
            <a:xfrm>
              <a:off x="4272" y="2400"/>
              <a:ext cx="192" cy="192"/>
              <a:chOff x="4414" y="2400"/>
              <a:chExt cx="192" cy="192"/>
            </a:xfrm>
          </p:grpSpPr>
          <p:sp>
            <p:nvSpPr>
              <p:cNvPr id="54" name="Line 51"/>
              <p:cNvSpPr>
                <a:spLocks noChangeShapeType="1"/>
              </p:cNvSpPr>
              <p:nvPr>
                <p:custDataLst>
                  <p:tags r:id="rId34"/>
                </p:custDataLst>
              </p:nvPr>
            </p:nvSpPr>
            <p:spPr bwMode="auto">
              <a:xfrm>
                <a:off x="4414" y="2496"/>
                <a:ext cx="0" cy="96"/>
              </a:xfrm>
              <a:prstGeom prst="line">
                <a:avLst/>
              </a:prstGeom>
              <a:noFill/>
              <a:ln w="12700">
                <a:solidFill>
                  <a:schemeClr val="tx1"/>
                </a:solidFill>
                <a:round/>
                <a:headEnd/>
                <a:tailEnd/>
              </a:ln>
              <a:effectLst/>
            </p:spPr>
            <p:txBody>
              <a:bodyPr wrap="none" anchor="ctr"/>
              <a:lstStyle/>
              <a:p>
                <a:endParaRPr lang="en-US"/>
              </a:p>
            </p:txBody>
          </p:sp>
          <p:sp>
            <p:nvSpPr>
              <p:cNvPr id="55" name="Line 52"/>
              <p:cNvSpPr>
                <a:spLocks noChangeShapeType="1"/>
              </p:cNvSpPr>
              <p:nvPr>
                <p:custDataLst>
                  <p:tags r:id="rId35"/>
                </p:custDataLst>
              </p:nvPr>
            </p:nvSpPr>
            <p:spPr bwMode="auto">
              <a:xfrm>
                <a:off x="4414" y="2400"/>
                <a:ext cx="0" cy="96"/>
              </a:xfrm>
              <a:prstGeom prst="line">
                <a:avLst/>
              </a:prstGeom>
              <a:noFill/>
              <a:ln w="12700">
                <a:solidFill>
                  <a:schemeClr val="tx1"/>
                </a:solidFill>
                <a:round/>
                <a:headEnd/>
                <a:tailEnd/>
              </a:ln>
              <a:effectLst/>
            </p:spPr>
            <p:txBody>
              <a:bodyPr wrap="none" anchor="ctr"/>
              <a:lstStyle/>
              <a:p>
                <a:endParaRPr lang="en-US"/>
              </a:p>
            </p:txBody>
          </p:sp>
          <p:sp>
            <p:nvSpPr>
              <p:cNvPr id="56" name="Line 53"/>
              <p:cNvSpPr>
                <a:spLocks noChangeShapeType="1"/>
              </p:cNvSpPr>
              <p:nvPr>
                <p:custDataLst>
                  <p:tags r:id="rId36"/>
                </p:custDataLst>
              </p:nvPr>
            </p:nvSpPr>
            <p:spPr bwMode="auto">
              <a:xfrm>
                <a:off x="4606" y="2496"/>
                <a:ext cx="0" cy="96"/>
              </a:xfrm>
              <a:prstGeom prst="line">
                <a:avLst/>
              </a:prstGeom>
              <a:noFill/>
              <a:ln w="12700">
                <a:solidFill>
                  <a:schemeClr val="tx1"/>
                </a:solidFill>
                <a:round/>
                <a:headEnd/>
                <a:tailEnd/>
              </a:ln>
              <a:effectLst/>
            </p:spPr>
            <p:txBody>
              <a:bodyPr wrap="none" anchor="ctr"/>
              <a:lstStyle/>
              <a:p>
                <a:endParaRPr lang="en-US"/>
              </a:p>
            </p:txBody>
          </p:sp>
          <p:sp>
            <p:nvSpPr>
              <p:cNvPr id="57" name="Line 54"/>
              <p:cNvSpPr>
                <a:spLocks noChangeShapeType="1"/>
              </p:cNvSpPr>
              <p:nvPr>
                <p:custDataLst>
                  <p:tags r:id="rId37"/>
                </p:custDataLst>
              </p:nvPr>
            </p:nvSpPr>
            <p:spPr bwMode="auto">
              <a:xfrm>
                <a:off x="4606" y="2400"/>
                <a:ext cx="0" cy="96"/>
              </a:xfrm>
              <a:prstGeom prst="line">
                <a:avLst/>
              </a:prstGeom>
              <a:noFill/>
              <a:ln w="12700">
                <a:solidFill>
                  <a:schemeClr val="tx1"/>
                </a:solidFill>
                <a:round/>
                <a:headEnd/>
                <a:tailEnd/>
              </a:ln>
              <a:effectLst/>
            </p:spPr>
            <p:txBody>
              <a:bodyPr wrap="none" anchor="ctr"/>
              <a:lstStyle/>
              <a:p>
                <a:endParaRPr lang="en-US"/>
              </a:p>
            </p:txBody>
          </p:sp>
          <p:sp>
            <p:nvSpPr>
              <p:cNvPr id="58" name="Line 55"/>
              <p:cNvSpPr>
                <a:spLocks noChangeShapeType="1"/>
              </p:cNvSpPr>
              <p:nvPr>
                <p:custDataLst>
                  <p:tags r:id="rId38"/>
                </p:custDataLst>
              </p:nvPr>
            </p:nvSpPr>
            <p:spPr bwMode="auto">
              <a:xfrm rot="-5400000">
                <a:off x="4558" y="2544"/>
                <a:ext cx="0" cy="96"/>
              </a:xfrm>
              <a:prstGeom prst="line">
                <a:avLst/>
              </a:prstGeom>
              <a:noFill/>
              <a:ln w="12700">
                <a:solidFill>
                  <a:schemeClr val="tx1"/>
                </a:solidFill>
                <a:round/>
                <a:headEnd/>
                <a:tailEnd/>
              </a:ln>
              <a:effectLst/>
            </p:spPr>
            <p:txBody>
              <a:bodyPr wrap="none" anchor="ctr"/>
              <a:lstStyle/>
              <a:p>
                <a:endParaRPr lang="en-US"/>
              </a:p>
            </p:txBody>
          </p:sp>
          <p:sp>
            <p:nvSpPr>
              <p:cNvPr id="59" name="Line 56"/>
              <p:cNvSpPr>
                <a:spLocks noChangeShapeType="1"/>
              </p:cNvSpPr>
              <p:nvPr>
                <p:custDataLst>
                  <p:tags r:id="rId39"/>
                </p:custDataLst>
              </p:nvPr>
            </p:nvSpPr>
            <p:spPr bwMode="auto">
              <a:xfrm rot="-5400000">
                <a:off x="4462" y="2544"/>
                <a:ext cx="0" cy="96"/>
              </a:xfrm>
              <a:prstGeom prst="line">
                <a:avLst/>
              </a:prstGeom>
              <a:noFill/>
              <a:ln w="12700">
                <a:solidFill>
                  <a:schemeClr val="tx1"/>
                </a:solidFill>
                <a:round/>
                <a:headEnd/>
                <a:tailEnd/>
              </a:ln>
              <a:effectLst/>
            </p:spPr>
            <p:txBody>
              <a:bodyPr wrap="none" anchor="ctr"/>
              <a:lstStyle/>
              <a:p>
                <a:endParaRPr lang="en-US"/>
              </a:p>
            </p:txBody>
          </p:sp>
          <p:sp>
            <p:nvSpPr>
              <p:cNvPr id="60" name="Line 57"/>
              <p:cNvSpPr>
                <a:spLocks noChangeShapeType="1"/>
              </p:cNvSpPr>
              <p:nvPr>
                <p:custDataLst>
                  <p:tags r:id="rId40"/>
                </p:custDataLst>
              </p:nvPr>
            </p:nvSpPr>
            <p:spPr bwMode="auto">
              <a:xfrm rot="-5400000">
                <a:off x="4558" y="2352"/>
                <a:ext cx="0" cy="96"/>
              </a:xfrm>
              <a:prstGeom prst="line">
                <a:avLst/>
              </a:prstGeom>
              <a:noFill/>
              <a:ln w="12700">
                <a:solidFill>
                  <a:schemeClr val="tx1"/>
                </a:solidFill>
                <a:round/>
                <a:headEnd/>
                <a:tailEnd/>
              </a:ln>
              <a:effectLst/>
            </p:spPr>
            <p:txBody>
              <a:bodyPr wrap="none" anchor="ctr"/>
              <a:lstStyle/>
              <a:p>
                <a:endParaRPr lang="en-US"/>
              </a:p>
            </p:txBody>
          </p:sp>
          <p:sp>
            <p:nvSpPr>
              <p:cNvPr id="61" name="Line 58"/>
              <p:cNvSpPr>
                <a:spLocks noChangeShapeType="1"/>
              </p:cNvSpPr>
              <p:nvPr>
                <p:custDataLst>
                  <p:tags r:id="rId41"/>
                </p:custDataLst>
              </p:nvPr>
            </p:nvSpPr>
            <p:spPr bwMode="auto">
              <a:xfrm rot="-5400000">
                <a:off x="4462" y="2352"/>
                <a:ext cx="0" cy="96"/>
              </a:xfrm>
              <a:prstGeom prst="line">
                <a:avLst/>
              </a:prstGeom>
              <a:noFill/>
              <a:ln w="12700">
                <a:solidFill>
                  <a:schemeClr val="tx1"/>
                </a:solidFill>
                <a:round/>
                <a:headEnd/>
                <a:tailEnd/>
              </a:ln>
              <a:effectLst/>
            </p:spPr>
            <p:txBody>
              <a:bodyPr wrap="none" anchor="ctr"/>
              <a:lstStyle/>
              <a:p>
                <a:endParaRPr lang="en-US"/>
              </a:p>
            </p:txBody>
          </p:sp>
        </p:grpSp>
      </p:grpSp>
      <p:cxnSp>
        <p:nvCxnSpPr>
          <p:cNvPr id="62" name="AutoShape 59"/>
          <p:cNvCxnSpPr>
            <a:cxnSpLocks noChangeShapeType="1"/>
            <a:stCxn id="83" idx="2"/>
            <a:endCxn id="78" idx="0"/>
          </p:cNvCxnSpPr>
          <p:nvPr>
            <p:custDataLst>
              <p:tags r:id="rId6"/>
            </p:custDataLst>
          </p:nvPr>
        </p:nvCxnSpPr>
        <p:spPr bwMode="auto">
          <a:xfrm rot="5400000">
            <a:off x="5257800" y="2171700"/>
            <a:ext cx="762000" cy="990600"/>
          </a:xfrm>
          <a:prstGeom prst="straightConnector1">
            <a:avLst/>
          </a:prstGeom>
          <a:noFill/>
          <a:ln w="12700">
            <a:solidFill>
              <a:schemeClr val="tx1"/>
            </a:solidFill>
            <a:round/>
            <a:headEnd/>
            <a:tailEnd type="triangle" w="med" len="med"/>
          </a:ln>
          <a:effectLst/>
        </p:spPr>
      </p:cxnSp>
      <p:cxnSp>
        <p:nvCxnSpPr>
          <p:cNvPr id="63" name="AutoShape 60"/>
          <p:cNvCxnSpPr>
            <a:cxnSpLocks noChangeShapeType="1"/>
            <a:stCxn id="84" idx="2"/>
            <a:endCxn id="79" idx="0"/>
          </p:cNvCxnSpPr>
          <p:nvPr>
            <p:custDataLst>
              <p:tags r:id="rId7"/>
            </p:custDataLst>
          </p:nvPr>
        </p:nvCxnSpPr>
        <p:spPr bwMode="auto">
          <a:xfrm rot="5400000">
            <a:off x="5867400" y="2400300"/>
            <a:ext cx="762000" cy="533400"/>
          </a:xfrm>
          <a:prstGeom prst="straightConnector1">
            <a:avLst/>
          </a:prstGeom>
          <a:noFill/>
          <a:ln w="12700">
            <a:solidFill>
              <a:schemeClr val="tx1"/>
            </a:solidFill>
            <a:round/>
            <a:headEnd/>
            <a:tailEnd type="triangle" w="med" len="med"/>
          </a:ln>
          <a:effectLst/>
        </p:spPr>
      </p:cxnSp>
      <p:cxnSp>
        <p:nvCxnSpPr>
          <p:cNvPr id="64" name="AutoShape 61"/>
          <p:cNvCxnSpPr>
            <a:cxnSpLocks noChangeShapeType="1"/>
            <a:stCxn id="85" idx="2"/>
            <a:endCxn id="80" idx="0"/>
          </p:cNvCxnSpPr>
          <p:nvPr>
            <p:custDataLst>
              <p:tags r:id="rId8"/>
            </p:custDataLst>
          </p:nvPr>
        </p:nvCxnSpPr>
        <p:spPr bwMode="auto">
          <a:xfrm rot="5400000">
            <a:off x="6505575" y="2657475"/>
            <a:ext cx="762000" cy="19050"/>
          </a:xfrm>
          <a:prstGeom prst="straightConnector1">
            <a:avLst/>
          </a:prstGeom>
          <a:noFill/>
          <a:ln w="12700">
            <a:solidFill>
              <a:schemeClr val="tx1"/>
            </a:solidFill>
            <a:round/>
            <a:headEnd/>
            <a:tailEnd type="triangle" w="med" len="med"/>
          </a:ln>
          <a:effectLst/>
        </p:spPr>
      </p:cxnSp>
      <p:cxnSp>
        <p:nvCxnSpPr>
          <p:cNvPr id="65" name="AutoShape 62"/>
          <p:cNvCxnSpPr>
            <a:cxnSpLocks noChangeShapeType="1"/>
            <a:stCxn id="86" idx="2"/>
            <a:endCxn id="81" idx="0"/>
          </p:cNvCxnSpPr>
          <p:nvPr>
            <p:custDataLst>
              <p:tags r:id="rId9"/>
            </p:custDataLst>
          </p:nvPr>
        </p:nvCxnSpPr>
        <p:spPr bwMode="auto">
          <a:xfrm rot="16200000" flipH="1">
            <a:off x="7162800" y="2400300"/>
            <a:ext cx="762000" cy="533400"/>
          </a:xfrm>
          <a:prstGeom prst="straightConnector1">
            <a:avLst/>
          </a:prstGeom>
          <a:noFill/>
          <a:ln w="12700">
            <a:solidFill>
              <a:schemeClr val="tx1"/>
            </a:solidFill>
            <a:round/>
            <a:headEnd/>
            <a:tailEnd type="triangle" w="med" len="med"/>
          </a:ln>
          <a:effectLst/>
        </p:spPr>
      </p:cxnSp>
      <p:cxnSp>
        <p:nvCxnSpPr>
          <p:cNvPr id="66" name="AutoShape 63"/>
          <p:cNvCxnSpPr>
            <a:cxnSpLocks noChangeShapeType="1"/>
            <a:stCxn id="87" idx="2"/>
            <a:endCxn id="82" idx="0"/>
          </p:cNvCxnSpPr>
          <p:nvPr>
            <p:custDataLst>
              <p:tags r:id="rId10"/>
            </p:custDataLst>
          </p:nvPr>
        </p:nvCxnSpPr>
        <p:spPr bwMode="auto">
          <a:xfrm rot="16200000" flipH="1">
            <a:off x="7829550" y="2190750"/>
            <a:ext cx="762000" cy="952500"/>
          </a:xfrm>
          <a:prstGeom prst="straightConnector1">
            <a:avLst/>
          </a:prstGeom>
          <a:noFill/>
          <a:ln w="12700">
            <a:solidFill>
              <a:schemeClr val="tx1"/>
            </a:solidFill>
            <a:round/>
            <a:headEnd/>
            <a:tailEnd type="triangle" w="med" len="med"/>
          </a:ln>
          <a:effectLst/>
        </p:spPr>
      </p:cxnSp>
      <p:grpSp>
        <p:nvGrpSpPr>
          <p:cNvPr id="67" name="Group 64"/>
          <p:cNvGrpSpPr>
            <a:grpSpLocks/>
          </p:cNvGrpSpPr>
          <p:nvPr>
            <p:custDataLst>
              <p:tags r:id="rId11"/>
            </p:custDataLst>
          </p:nvPr>
        </p:nvGrpSpPr>
        <p:grpSpPr bwMode="auto">
          <a:xfrm>
            <a:off x="8077200" y="1981200"/>
            <a:ext cx="304800" cy="304800"/>
            <a:chOff x="4272" y="2400"/>
            <a:chExt cx="192" cy="192"/>
          </a:xfrm>
        </p:grpSpPr>
        <p:sp>
          <p:nvSpPr>
            <p:cNvPr id="68" name="Rectangle 65"/>
            <p:cNvSpPr>
              <a:spLocks noChangeArrowheads="1"/>
            </p:cNvSpPr>
            <p:nvPr>
              <p:custDataLst>
                <p:tags r:id="rId24"/>
              </p:custDataLst>
            </p:nvPr>
          </p:nvSpPr>
          <p:spPr bwMode="auto">
            <a:xfrm>
              <a:off x="4272" y="2400"/>
              <a:ext cx="192" cy="192"/>
            </a:xfrm>
            <a:prstGeom prst="rect">
              <a:avLst/>
            </a:prstGeom>
            <a:noFill/>
            <a:ln w="12700">
              <a:solidFill>
                <a:schemeClr val="tx1"/>
              </a:solidFill>
              <a:miter lim="800000"/>
              <a:headEnd/>
              <a:tailEnd/>
            </a:ln>
            <a:effectLst/>
          </p:spPr>
          <p:txBody>
            <a:bodyPr wrap="none" anchor="ctr"/>
            <a:lstStyle/>
            <a:p>
              <a:r>
                <a:rPr lang="en-US">
                  <a:solidFill>
                    <a:schemeClr val="tx1"/>
                  </a:solidFill>
                </a:rPr>
                <a:t> </a:t>
              </a:r>
            </a:p>
          </p:txBody>
        </p:sp>
        <p:grpSp>
          <p:nvGrpSpPr>
            <p:cNvPr id="69" name="Group 66"/>
            <p:cNvGrpSpPr>
              <a:grpSpLocks/>
            </p:cNvGrpSpPr>
            <p:nvPr/>
          </p:nvGrpSpPr>
          <p:grpSpPr bwMode="auto">
            <a:xfrm>
              <a:off x="4272" y="2400"/>
              <a:ext cx="192" cy="192"/>
              <a:chOff x="4414" y="2400"/>
              <a:chExt cx="192" cy="192"/>
            </a:xfrm>
          </p:grpSpPr>
          <p:sp>
            <p:nvSpPr>
              <p:cNvPr id="70" name="Line 67"/>
              <p:cNvSpPr>
                <a:spLocks noChangeShapeType="1"/>
              </p:cNvSpPr>
              <p:nvPr>
                <p:custDataLst>
                  <p:tags r:id="rId25"/>
                </p:custDataLst>
              </p:nvPr>
            </p:nvSpPr>
            <p:spPr bwMode="auto">
              <a:xfrm>
                <a:off x="4414" y="2496"/>
                <a:ext cx="0" cy="96"/>
              </a:xfrm>
              <a:prstGeom prst="line">
                <a:avLst/>
              </a:prstGeom>
              <a:noFill/>
              <a:ln w="12700">
                <a:solidFill>
                  <a:schemeClr val="tx1"/>
                </a:solidFill>
                <a:round/>
                <a:headEnd/>
                <a:tailEnd/>
              </a:ln>
              <a:effectLst/>
            </p:spPr>
            <p:txBody>
              <a:bodyPr wrap="none" anchor="ctr"/>
              <a:lstStyle/>
              <a:p>
                <a:endParaRPr lang="en-US"/>
              </a:p>
            </p:txBody>
          </p:sp>
          <p:sp>
            <p:nvSpPr>
              <p:cNvPr id="71" name="Line 68"/>
              <p:cNvSpPr>
                <a:spLocks noChangeShapeType="1"/>
              </p:cNvSpPr>
              <p:nvPr>
                <p:custDataLst>
                  <p:tags r:id="rId26"/>
                </p:custDataLst>
              </p:nvPr>
            </p:nvSpPr>
            <p:spPr bwMode="auto">
              <a:xfrm>
                <a:off x="4414" y="2400"/>
                <a:ext cx="0" cy="96"/>
              </a:xfrm>
              <a:prstGeom prst="line">
                <a:avLst/>
              </a:prstGeom>
              <a:noFill/>
              <a:ln w="12700">
                <a:solidFill>
                  <a:schemeClr val="tx1"/>
                </a:solidFill>
                <a:round/>
                <a:headEnd/>
                <a:tailEnd/>
              </a:ln>
              <a:effectLst/>
            </p:spPr>
            <p:txBody>
              <a:bodyPr wrap="none" anchor="ctr"/>
              <a:lstStyle/>
              <a:p>
                <a:endParaRPr lang="en-US"/>
              </a:p>
            </p:txBody>
          </p:sp>
          <p:sp>
            <p:nvSpPr>
              <p:cNvPr id="72" name="Line 69"/>
              <p:cNvSpPr>
                <a:spLocks noChangeShapeType="1"/>
              </p:cNvSpPr>
              <p:nvPr>
                <p:custDataLst>
                  <p:tags r:id="rId27"/>
                </p:custDataLst>
              </p:nvPr>
            </p:nvSpPr>
            <p:spPr bwMode="auto">
              <a:xfrm>
                <a:off x="4606" y="2496"/>
                <a:ext cx="0" cy="96"/>
              </a:xfrm>
              <a:prstGeom prst="line">
                <a:avLst/>
              </a:prstGeom>
              <a:noFill/>
              <a:ln w="12700">
                <a:solidFill>
                  <a:schemeClr val="tx1"/>
                </a:solidFill>
                <a:round/>
                <a:headEnd/>
                <a:tailEnd/>
              </a:ln>
              <a:effectLst/>
            </p:spPr>
            <p:txBody>
              <a:bodyPr wrap="none" anchor="ctr"/>
              <a:lstStyle/>
              <a:p>
                <a:endParaRPr lang="en-US"/>
              </a:p>
            </p:txBody>
          </p:sp>
          <p:sp>
            <p:nvSpPr>
              <p:cNvPr id="73" name="Line 70"/>
              <p:cNvSpPr>
                <a:spLocks noChangeShapeType="1"/>
              </p:cNvSpPr>
              <p:nvPr>
                <p:custDataLst>
                  <p:tags r:id="rId28"/>
                </p:custDataLst>
              </p:nvPr>
            </p:nvSpPr>
            <p:spPr bwMode="auto">
              <a:xfrm>
                <a:off x="4606" y="2400"/>
                <a:ext cx="0" cy="96"/>
              </a:xfrm>
              <a:prstGeom prst="line">
                <a:avLst/>
              </a:prstGeom>
              <a:noFill/>
              <a:ln w="12700">
                <a:solidFill>
                  <a:schemeClr val="tx1"/>
                </a:solidFill>
                <a:round/>
                <a:headEnd/>
                <a:tailEnd/>
              </a:ln>
              <a:effectLst/>
            </p:spPr>
            <p:txBody>
              <a:bodyPr wrap="none" anchor="ctr"/>
              <a:lstStyle/>
              <a:p>
                <a:endParaRPr lang="en-US"/>
              </a:p>
            </p:txBody>
          </p:sp>
          <p:sp>
            <p:nvSpPr>
              <p:cNvPr id="74" name="Line 71"/>
              <p:cNvSpPr>
                <a:spLocks noChangeShapeType="1"/>
              </p:cNvSpPr>
              <p:nvPr>
                <p:custDataLst>
                  <p:tags r:id="rId29"/>
                </p:custDataLst>
              </p:nvPr>
            </p:nvSpPr>
            <p:spPr bwMode="auto">
              <a:xfrm rot="-5400000">
                <a:off x="4558" y="2544"/>
                <a:ext cx="0" cy="96"/>
              </a:xfrm>
              <a:prstGeom prst="line">
                <a:avLst/>
              </a:prstGeom>
              <a:noFill/>
              <a:ln w="12700">
                <a:solidFill>
                  <a:schemeClr val="tx1"/>
                </a:solidFill>
                <a:round/>
                <a:headEnd/>
                <a:tailEnd/>
              </a:ln>
              <a:effectLst/>
            </p:spPr>
            <p:txBody>
              <a:bodyPr wrap="none" anchor="ctr"/>
              <a:lstStyle/>
              <a:p>
                <a:endParaRPr lang="en-US"/>
              </a:p>
            </p:txBody>
          </p:sp>
          <p:sp>
            <p:nvSpPr>
              <p:cNvPr id="75" name="Line 72"/>
              <p:cNvSpPr>
                <a:spLocks noChangeShapeType="1"/>
              </p:cNvSpPr>
              <p:nvPr>
                <p:custDataLst>
                  <p:tags r:id="rId30"/>
                </p:custDataLst>
              </p:nvPr>
            </p:nvSpPr>
            <p:spPr bwMode="auto">
              <a:xfrm rot="-5400000">
                <a:off x="4462" y="2544"/>
                <a:ext cx="0" cy="96"/>
              </a:xfrm>
              <a:prstGeom prst="line">
                <a:avLst/>
              </a:prstGeom>
              <a:noFill/>
              <a:ln w="12700">
                <a:solidFill>
                  <a:schemeClr val="tx1"/>
                </a:solidFill>
                <a:round/>
                <a:headEnd/>
                <a:tailEnd/>
              </a:ln>
              <a:effectLst/>
            </p:spPr>
            <p:txBody>
              <a:bodyPr wrap="none" anchor="ctr"/>
              <a:lstStyle/>
              <a:p>
                <a:endParaRPr lang="en-US"/>
              </a:p>
            </p:txBody>
          </p:sp>
          <p:sp>
            <p:nvSpPr>
              <p:cNvPr id="76" name="Line 73"/>
              <p:cNvSpPr>
                <a:spLocks noChangeShapeType="1"/>
              </p:cNvSpPr>
              <p:nvPr>
                <p:custDataLst>
                  <p:tags r:id="rId31"/>
                </p:custDataLst>
              </p:nvPr>
            </p:nvSpPr>
            <p:spPr bwMode="auto">
              <a:xfrm rot="-5400000">
                <a:off x="4558" y="2352"/>
                <a:ext cx="0" cy="96"/>
              </a:xfrm>
              <a:prstGeom prst="line">
                <a:avLst/>
              </a:prstGeom>
              <a:noFill/>
              <a:ln w="12700">
                <a:solidFill>
                  <a:schemeClr val="tx1"/>
                </a:solidFill>
                <a:round/>
                <a:headEnd/>
                <a:tailEnd/>
              </a:ln>
              <a:effectLst/>
            </p:spPr>
            <p:txBody>
              <a:bodyPr wrap="none" anchor="ctr"/>
              <a:lstStyle/>
              <a:p>
                <a:endParaRPr lang="en-US"/>
              </a:p>
            </p:txBody>
          </p:sp>
          <p:sp>
            <p:nvSpPr>
              <p:cNvPr id="77" name="Line 74"/>
              <p:cNvSpPr>
                <a:spLocks noChangeShapeType="1"/>
              </p:cNvSpPr>
              <p:nvPr>
                <p:custDataLst>
                  <p:tags r:id="rId32"/>
                </p:custDataLst>
              </p:nvPr>
            </p:nvSpPr>
            <p:spPr bwMode="auto">
              <a:xfrm rot="-5400000">
                <a:off x="4462" y="2352"/>
                <a:ext cx="0" cy="96"/>
              </a:xfrm>
              <a:prstGeom prst="line">
                <a:avLst/>
              </a:prstGeom>
              <a:noFill/>
              <a:ln w="12700">
                <a:solidFill>
                  <a:schemeClr val="tx1"/>
                </a:solidFill>
                <a:round/>
                <a:headEnd/>
                <a:tailEnd/>
              </a:ln>
              <a:effectLst/>
            </p:spPr>
            <p:txBody>
              <a:bodyPr wrap="none" anchor="ctr"/>
              <a:lstStyle/>
              <a:p>
                <a:endParaRPr lang="en-US"/>
              </a:p>
            </p:txBody>
          </p:sp>
        </p:grpSp>
      </p:grpSp>
      <p:sp>
        <p:nvSpPr>
          <p:cNvPr id="78" name="AutoShape 75"/>
          <p:cNvSpPr>
            <a:spLocks noChangeArrowheads="1"/>
          </p:cNvSpPr>
          <p:nvPr>
            <p:custDataLst>
              <p:tags r:id="rId12"/>
            </p:custDataLst>
          </p:nvPr>
        </p:nvSpPr>
        <p:spPr bwMode="auto">
          <a:xfrm>
            <a:off x="4800600" y="3048000"/>
            <a:ext cx="685800" cy="762000"/>
          </a:xfrm>
          <a:prstGeom prst="triangle">
            <a:avLst>
              <a:gd name="adj" fmla="val 50000"/>
            </a:avLst>
          </a:prstGeom>
          <a:noFill/>
          <a:ln w="12700">
            <a:solidFill>
              <a:schemeClr val="tx1"/>
            </a:solidFill>
            <a:miter lim="800000"/>
            <a:headEnd/>
            <a:tailEnd/>
          </a:ln>
          <a:effectLst/>
        </p:spPr>
        <p:txBody>
          <a:bodyPr wrap="none" anchor="ctr"/>
          <a:lstStyle/>
          <a:p>
            <a:endParaRPr lang="en-US" dirty="0">
              <a:solidFill>
                <a:schemeClr val="tx1"/>
              </a:solidFill>
            </a:endParaRPr>
          </a:p>
        </p:txBody>
      </p:sp>
      <p:sp>
        <p:nvSpPr>
          <p:cNvPr id="79" name="AutoShape 76"/>
          <p:cNvSpPr>
            <a:spLocks noChangeArrowheads="1"/>
          </p:cNvSpPr>
          <p:nvPr>
            <p:custDataLst>
              <p:tags r:id="rId13"/>
            </p:custDataLst>
          </p:nvPr>
        </p:nvSpPr>
        <p:spPr bwMode="auto">
          <a:xfrm>
            <a:off x="5562600" y="3048000"/>
            <a:ext cx="838200" cy="762000"/>
          </a:xfrm>
          <a:prstGeom prst="triangle">
            <a:avLst>
              <a:gd name="adj" fmla="val 50000"/>
            </a:avLst>
          </a:prstGeom>
          <a:noFill/>
          <a:ln w="12700">
            <a:solidFill>
              <a:schemeClr val="tx1"/>
            </a:solidFill>
            <a:miter lim="800000"/>
            <a:headEnd/>
            <a:tailEnd/>
          </a:ln>
          <a:effectLst/>
        </p:spPr>
        <p:txBody>
          <a:bodyPr wrap="none" anchor="ctr"/>
          <a:lstStyle/>
          <a:p>
            <a:endParaRPr lang="en-US" dirty="0">
              <a:solidFill>
                <a:schemeClr val="tx1"/>
              </a:solidFill>
            </a:endParaRPr>
          </a:p>
        </p:txBody>
      </p:sp>
      <p:sp>
        <p:nvSpPr>
          <p:cNvPr id="80" name="AutoShape 77"/>
          <p:cNvSpPr>
            <a:spLocks noChangeArrowheads="1"/>
          </p:cNvSpPr>
          <p:nvPr>
            <p:custDataLst>
              <p:tags r:id="rId14"/>
            </p:custDataLst>
          </p:nvPr>
        </p:nvSpPr>
        <p:spPr bwMode="auto">
          <a:xfrm>
            <a:off x="6438900" y="3048000"/>
            <a:ext cx="876300" cy="762000"/>
          </a:xfrm>
          <a:prstGeom prst="triangle">
            <a:avLst>
              <a:gd name="adj" fmla="val 50000"/>
            </a:avLst>
          </a:prstGeom>
          <a:noFill/>
          <a:ln w="12700">
            <a:solidFill>
              <a:schemeClr val="tx1"/>
            </a:solidFill>
            <a:miter lim="800000"/>
            <a:headEnd/>
            <a:tailEnd/>
          </a:ln>
          <a:effectLst/>
        </p:spPr>
        <p:txBody>
          <a:bodyPr wrap="none" anchor="ctr"/>
          <a:lstStyle/>
          <a:p>
            <a:endParaRPr lang="en-US" dirty="0">
              <a:solidFill>
                <a:schemeClr val="tx1"/>
              </a:solidFill>
            </a:endParaRPr>
          </a:p>
        </p:txBody>
      </p:sp>
      <p:sp>
        <p:nvSpPr>
          <p:cNvPr id="81" name="AutoShape 78"/>
          <p:cNvSpPr>
            <a:spLocks noChangeArrowheads="1"/>
          </p:cNvSpPr>
          <p:nvPr>
            <p:custDataLst>
              <p:tags r:id="rId15"/>
            </p:custDataLst>
          </p:nvPr>
        </p:nvSpPr>
        <p:spPr bwMode="auto">
          <a:xfrm>
            <a:off x="7391400" y="3048000"/>
            <a:ext cx="838200" cy="762000"/>
          </a:xfrm>
          <a:prstGeom prst="triangle">
            <a:avLst>
              <a:gd name="adj" fmla="val 50000"/>
            </a:avLst>
          </a:prstGeom>
          <a:noFill/>
          <a:ln w="12700">
            <a:solidFill>
              <a:schemeClr val="tx1"/>
            </a:solidFill>
            <a:miter lim="800000"/>
            <a:headEnd/>
            <a:tailEnd/>
          </a:ln>
          <a:effectLst/>
        </p:spPr>
        <p:txBody>
          <a:bodyPr wrap="none" anchor="ctr"/>
          <a:lstStyle/>
          <a:p>
            <a:endParaRPr lang="en-US" dirty="0">
              <a:solidFill>
                <a:schemeClr val="tx1"/>
              </a:solidFill>
            </a:endParaRPr>
          </a:p>
        </p:txBody>
      </p:sp>
      <p:sp>
        <p:nvSpPr>
          <p:cNvPr id="82" name="AutoShape 79"/>
          <p:cNvSpPr>
            <a:spLocks noChangeArrowheads="1"/>
          </p:cNvSpPr>
          <p:nvPr>
            <p:custDataLst>
              <p:tags r:id="rId16"/>
            </p:custDataLst>
          </p:nvPr>
        </p:nvSpPr>
        <p:spPr bwMode="auto">
          <a:xfrm>
            <a:off x="8305800" y="3048000"/>
            <a:ext cx="762000" cy="762000"/>
          </a:xfrm>
          <a:prstGeom prst="triangle">
            <a:avLst>
              <a:gd name="adj" fmla="val 50000"/>
            </a:avLst>
          </a:prstGeom>
          <a:noFill/>
          <a:ln w="12700">
            <a:solidFill>
              <a:schemeClr val="tx1"/>
            </a:solidFill>
            <a:miter lim="800000"/>
            <a:headEnd/>
            <a:tailEnd/>
          </a:ln>
          <a:effectLst/>
        </p:spPr>
        <p:txBody>
          <a:bodyPr wrap="none" anchor="ctr"/>
          <a:lstStyle/>
          <a:p>
            <a:endParaRPr lang="en-US" dirty="0" smtClean="0"/>
          </a:p>
          <a:p>
            <a:endParaRPr lang="en-US" dirty="0" smtClean="0">
              <a:solidFill>
                <a:schemeClr val="tx1"/>
              </a:solidFill>
            </a:endParaRPr>
          </a:p>
        </p:txBody>
      </p:sp>
      <p:sp>
        <p:nvSpPr>
          <p:cNvPr id="83" name="Rectangle 82"/>
          <p:cNvSpPr>
            <a:spLocks noChangeArrowheads="1"/>
          </p:cNvSpPr>
          <p:nvPr>
            <p:custDataLst>
              <p:tags r:id="rId17"/>
            </p:custDataLst>
          </p:nvPr>
        </p:nvSpPr>
        <p:spPr bwMode="auto">
          <a:xfrm>
            <a:off x="6096000" y="19812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84" name="Rectangle 83"/>
          <p:cNvSpPr>
            <a:spLocks noChangeArrowheads="1"/>
          </p:cNvSpPr>
          <p:nvPr>
            <p:custDataLst>
              <p:tags r:id="rId18"/>
            </p:custDataLst>
          </p:nvPr>
        </p:nvSpPr>
        <p:spPr bwMode="auto">
          <a:xfrm>
            <a:off x="6477000" y="19812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85" name="Rectangle 84"/>
          <p:cNvSpPr>
            <a:spLocks noChangeArrowheads="1"/>
          </p:cNvSpPr>
          <p:nvPr>
            <p:custDataLst>
              <p:tags r:id="rId19"/>
            </p:custDataLst>
          </p:nvPr>
        </p:nvSpPr>
        <p:spPr bwMode="auto">
          <a:xfrm>
            <a:off x="6858000" y="19812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86" name="Rectangle 85"/>
          <p:cNvSpPr>
            <a:spLocks noChangeArrowheads="1"/>
          </p:cNvSpPr>
          <p:nvPr>
            <p:custDataLst>
              <p:tags r:id="rId20"/>
            </p:custDataLst>
          </p:nvPr>
        </p:nvSpPr>
        <p:spPr bwMode="auto">
          <a:xfrm>
            <a:off x="7239000" y="19812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87" name="Rectangle 86"/>
          <p:cNvSpPr>
            <a:spLocks noChangeArrowheads="1"/>
          </p:cNvSpPr>
          <p:nvPr>
            <p:custDataLst>
              <p:tags r:id="rId21"/>
            </p:custDataLst>
          </p:nvPr>
        </p:nvSpPr>
        <p:spPr bwMode="auto">
          <a:xfrm>
            <a:off x="7696200" y="19812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88" name="Rectangle 87"/>
          <p:cNvSpPr>
            <a:spLocks noChangeArrowheads="1"/>
          </p:cNvSpPr>
          <p:nvPr>
            <p:custDataLst>
              <p:tags r:id="rId22"/>
            </p:custDataLst>
          </p:nvPr>
        </p:nvSpPr>
        <p:spPr bwMode="auto">
          <a:xfrm>
            <a:off x="8001000" y="1981200"/>
            <a:ext cx="76200" cy="304800"/>
          </a:xfrm>
          <a:prstGeom prst="rect">
            <a:avLst/>
          </a:prstGeom>
          <a:solidFill>
            <a:schemeClr val="tx1"/>
          </a:solidFill>
          <a:ln w="9525">
            <a:solidFill>
              <a:schemeClr val="tx1"/>
            </a:solidFill>
            <a:miter lim="800000"/>
            <a:headEnd/>
            <a:tailEnd/>
          </a:ln>
          <a:effectLst/>
        </p:spPr>
        <p:txBody>
          <a:bodyPr wrap="none" anchor="ctr"/>
          <a:lstStyle/>
          <a:p>
            <a:r>
              <a:rPr lang="en-US">
                <a:solidFill>
                  <a:schemeClr val="tx1"/>
                </a:solidFill>
              </a:rPr>
              <a:t> </a:t>
            </a:r>
          </a:p>
        </p:txBody>
      </p:sp>
      <p:sp>
        <p:nvSpPr>
          <p:cNvPr id="89" name="Rectangle 88"/>
          <p:cNvSpPr>
            <a:spLocks noChangeArrowheads="1"/>
          </p:cNvSpPr>
          <p:nvPr>
            <p:custDataLst>
              <p:tags r:id="rId23"/>
            </p:custDataLst>
          </p:nvPr>
        </p:nvSpPr>
        <p:spPr bwMode="auto">
          <a:xfrm>
            <a:off x="8382000" y="1981200"/>
            <a:ext cx="76200" cy="304800"/>
          </a:xfrm>
          <a:prstGeom prst="rect">
            <a:avLst/>
          </a:prstGeom>
          <a:solidFill>
            <a:schemeClr val="tx1"/>
          </a:solidFill>
          <a:ln w="9525">
            <a:solidFill>
              <a:schemeClr val="tx1"/>
            </a:solidFill>
            <a:miter lim="800000"/>
            <a:headEnd/>
            <a:tailEnd/>
          </a:ln>
          <a:effectLst/>
        </p:spPr>
        <p:txBody>
          <a:bodyPr wrap="none" anchor="ctr"/>
          <a:lstStyle/>
          <a:p>
            <a:r>
              <a:rPr lang="en-US">
                <a:solidFill>
                  <a:schemeClr val="tx1"/>
                </a:solidFill>
              </a:rPr>
              <a:t> </a:t>
            </a:r>
          </a:p>
        </p:txBody>
      </p:sp>
      <p:sp>
        <p:nvSpPr>
          <p:cNvPr id="93" name="TextBox 92"/>
          <p:cNvSpPr txBox="1"/>
          <p:nvPr/>
        </p:nvSpPr>
        <p:spPr>
          <a:xfrm>
            <a:off x="8328495" y="3733800"/>
            <a:ext cx="739305" cy="400110"/>
          </a:xfrm>
          <a:prstGeom prst="rect">
            <a:avLst/>
          </a:prstGeom>
          <a:noFill/>
        </p:spPr>
        <p:txBody>
          <a:bodyPr wrap="none" rtlCol="0">
            <a:spAutoFit/>
          </a:bodyPr>
          <a:lstStyle/>
          <a:p>
            <a:r>
              <a:rPr lang="en-US" sz="2000" b="0" dirty="0" smtClean="0">
                <a:latin typeface="+mn-lt"/>
              </a:rPr>
              <a:t>21</a:t>
            </a:r>
            <a:r>
              <a:rPr lang="en-US" sz="2000" dirty="0" smtClean="0">
                <a:latin typeface="+mn-lt"/>
                <a:sym typeface="Symbol"/>
              </a:rPr>
              <a:t></a:t>
            </a:r>
            <a:r>
              <a:rPr lang="en-US" sz="2000" b="0" dirty="0" smtClean="0">
                <a:latin typeface="+mn-lt"/>
              </a:rPr>
              <a:t>x</a:t>
            </a:r>
          </a:p>
        </p:txBody>
      </p:sp>
      <p:sp>
        <p:nvSpPr>
          <p:cNvPr id="106" name="TextBox 105"/>
          <p:cNvSpPr txBox="1"/>
          <p:nvPr/>
        </p:nvSpPr>
        <p:spPr>
          <a:xfrm>
            <a:off x="7239000" y="3733800"/>
            <a:ext cx="1173719" cy="400110"/>
          </a:xfrm>
          <a:prstGeom prst="rect">
            <a:avLst/>
          </a:prstGeom>
          <a:noFill/>
        </p:spPr>
        <p:txBody>
          <a:bodyPr wrap="none" rtlCol="0">
            <a:spAutoFit/>
          </a:bodyPr>
          <a:lstStyle/>
          <a:p>
            <a:r>
              <a:rPr lang="en-US" sz="2000" b="0" dirty="0" smtClean="0">
                <a:latin typeface="+mn-lt"/>
                <a:sym typeface="Symbol"/>
              </a:rPr>
              <a:t>12</a:t>
            </a:r>
            <a:r>
              <a:rPr lang="en-US" sz="2000" dirty="0" smtClean="0">
                <a:latin typeface="+mn-lt"/>
                <a:sym typeface="Symbol"/>
              </a:rPr>
              <a:t></a:t>
            </a:r>
            <a:r>
              <a:rPr lang="en-US" sz="2000" b="0" dirty="0" smtClean="0">
                <a:latin typeface="+mn-lt"/>
              </a:rPr>
              <a:t>x&lt;21</a:t>
            </a:r>
          </a:p>
        </p:txBody>
      </p:sp>
      <p:sp>
        <p:nvSpPr>
          <p:cNvPr id="107" name="TextBox 106"/>
          <p:cNvSpPr txBox="1"/>
          <p:nvPr/>
        </p:nvSpPr>
        <p:spPr>
          <a:xfrm>
            <a:off x="6360349" y="3733800"/>
            <a:ext cx="1031051" cy="400110"/>
          </a:xfrm>
          <a:prstGeom prst="rect">
            <a:avLst/>
          </a:prstGeom>
          <a:noFill/>
        </p:spPr>
        <p:txBody>
          <a:bodyPr wrap="none" rtlCol="0">
            <a:spAutoFit/>
          </a:bodyPr>
          <a:lstStyle/>
          <a:p>
            <a:r>
              <a:rPr lang="en-US" sz="2000" b="0" dirty="0" smtClean="0">
                <a:latin typeface="+mn-lt"/>
                <a:sym typeface="Symbol"/>
              </a:rPr>
              <a:t>7</a:t>
            </a:r>
            <a:r>
              <a:rPr lang="en-US" sz="2000" dirty="0" smtClean="0">
                <a:latin typeface="+mn-lt"/>
                <a:sym typeface="Symbol"/>
              </a:rPr>
              <a:t></a:t>
            </a:r>
            <a:r>
              <a:rPr lang="en-US" sz="2000" b="0" dirty="0" smtClean="0">
                <a:latin typeface="+mn-lt"/>
              </a:rPr>
              <a:t>x&lt;12</a:t>
            </a:r>
          </a:p>
        </p:txBody>
      </p:sp>
      <p:sp>
        <p:nvSpPr>
          <p:cNvPr id="108" name="TextBox 107"/>
          <p:cNvSpPr txBox="1"/>
          <p:nvPr/>
        </p:nvSpPr>
        <p:spPr>
          <a:xfrm>
            <a:off x="5588615" y="3733800"/>
            <a:ext cx="888385" cy="400110"/>
          </a:xfrm>
          <a:prstGeom prst="rect">
            <a:avLst/>
          </a:prstGeom>
          <a:noFill/>
        </p:spPr>
        <p:txBody>
          <a:bodyPr wrap="none" rtlCol="0">
            <a:spAutoFit/>
          </a:bodyPr>
          <a:lstStyle/>
          <a:p>
            <a:r>
              <a:rPr lang="en-US" sz="2000" b="0" dirty="0" smtClean="0">
                <a:latin typeface="+mn-lt"/>
                <a:sym typeface="Symbol"/>
              </a:rPr>
              <a:t>3</a:t>
            </a:r>
            <a:r>
              <a:rPr lang="en-US" sz="2000" dirty="0" smtClean="0">
                <a:latin typeface="+mn-lt"/>
                <a:sym typeface="Symbol"/>
              </a:rPr>
              <a:t></a:t>
            </a:r>
            <a:r>
              <a:rPr lang="en-US" sz="2000" b="0" dirty="0" smtClean="0">
                <a:latin typeface="+mn-lt"/>
              </a:rPr>
              <a:t>x&lt;7</a:t>
            </a:r>
          </a:p>
        </p:txBody>
      </p:sp>
      <p:sp>
        <p:nvSpPr>
          <p:cNvPr id="109" name="TextBox 108"/>
          <p:cNvSpPr txBox="1"/>
          <p:nvPr/>
        </p:nvSpPr>
        <p:spPr>
          <a:xfrm>
            <a:off x="4805547" y="3733800"/>
            <a:ext cx="604653" cy="400110"/>
          </a:xfrm>
          <a:prstGeom prst="rect">
            <a:avLst/>
          </a:prstGeom>
          <a:noFill/>
        </p:spPr>
        <p:txBody>
          <a:bodyPr wrap="none" rtlCol="0">
            <a:spAutoFit/>
          </a:bodyPr>
          <a:lstStyle/>
          <a:p>
            <a:r>
              <a:rPr lang="en-US" sz="2000" b="0" dirty="0" smtClean="0">
                <a:latin typeface="+mn-lt"/>
                <a:sym typeface="Symbol"/>
              </a:rPr>
              <a:t>x&lt;3</a:t>
            </a:r>
            <a:endParaRPr lang="en-US" sz="2000" b="0" dirty="0" smtClean="0">
              <a:latin typeface="+mn-lt"/>
            </a:endParaRPr>
          </a:p>
        </p:txBody>
      </p:sp>
      <p:sp>
        <p:nvSpPr>
          <p:cNvPr id="95" name="TextBox 94"/>
          <p:cNvSpPr txBox="1"/>
          <p:nvPr/>
        </p:nvSpPr>
        <p:spPr>
          <a:xfrm>
            <a:off x="4953000" y="1295400"/>
            <a:ext cx="4191000" cy="707886"/>
          </a:xfrm>
          <a:prstGeom prst="rect">
            <a:avLst/>
          </a:prstGeom>
          <a:noFill/>
        </p:spPr>
        <p:txBody>
          <a:bodyPr wrap="square" rtlCol="0">
            <a:spAutoFit/>
          </a:bodyPr>
          <a:lstStyle/>
          <a:p>
            <a:r>
              <a:rPr lang="en-US" sz="2000" dirty="0" smtClean="0"/>
              <a:t>Empty cells at the end are currently unused, but may get filled in later</a:t>
            </a:r>
            <a:endParaRPr lang="en-US" sz="2000" dirty="0"/>
          </a:p>
        </p:txBody>
      </p:sp>
      <p:sp>
        <p:nvSpPr>
          <p:cNvPr id="94" name="TextBox 93"/>
          <p:cNvSpPr txBox="1"/>
          <p:nvPr/>
        </p:nvSpPr>
        <p:spPr>
          <a:xfrm>
            <a:off x="4648200" y="4272677"/>
            <a:ext cx="4495800" cy="2585323"/>
          </a:xfrm>
          <a:prstGeom prst="rect">
            <a:avLst/>
          </a:prstGeom>
          <a:solidFill>
            <a:schemeClr val="bg1"/>
          </a:solidFill>
          <a:ln>
            <a:solidFill>
              <a:schemeClr val="accent1"/>
            </a:solidFill>
          </a:ln>
        </p:spPr>
        <p:txBody>
          <a:bodyPr wrap="square" rtlCol="0">
            <a:spAutoFit/>
          </a:bodyPr>
          <a:lstStyle/>
          <a:p>
            <a:r>
              <a:rPr lang="en-US" sz="1800" dirty="0" smtClean="0"/>
              <a:t>What’s the ‘B’ for?  Wikipedia quote from 1979 textbook:</a:t>
            </a:r>
          </a:p>
          <a:p>
            <a:r>
              <a:rPr lang="en-US" sz="1800" dirty="0" smtClean="0"/>
              <a:t>The origin of "B-tree" has never been explained by the authors. As we shall see, "balanced," "broad," or "bushy" might apply. Others suggest that the "B" stands for Boeing. Because of his contributions, however, it seems appropriate to think of B-trees as "Bayer"-trees.</a:t>
            </a:r>
            <a:endParaRPr 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106" grpId="0"/>
      <p:bldP spid="107" grpId="0"/>
      <p:bldP spid="108" grpId="0"/>
      <p:bldP spid="109" grpId="0"/>
      <p:bldP spid="95" grpId="0"/>
      <p:bldP spid="9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a:t>
            </a:r>
            <a:endParaRPr lang="en-US" dirty="0"/>
          </a:p>
        </p:txBody>
      </p:sp>
      <p:sp>
        <p:nvSpPr>
          <p:cNvPr id="5" name="Slide Number Placeholder 4"/>
          <p:cNvSpPr>
            <a:spLocks noGrp="1"/>
          </p:cNvSpPr>
          <p:nvPr>
            <p:ph type="sldNum" sz="quarter" idx="12"/>
          </p:nvPr>
        </p:nvSpPr>
        <p:spPr/>
        <p:txBody>
          <a:bodyPr/>
          <a:lstStyle/>
          <a:p>
            <a:fld id="{3B048AC8-D41E-4C7B-8EE3-A52489AA1F05}" type="slidenum">
              <a:rPr lang="en-US" smtClean="0"/>
              <a:pPr/>
              <a:t>7</a:t>
            </a:fld>
            <a:endParaRPr lang="en-US"/>
          </a:p>
        </p:txBody>
      </p:sp>
      <p:sp>
        <p:nvSpPr>
          <p:cNvPr id="3" name="Content Placeholder 2"/>
          <p:cNvSpPr>
            <a:spLocks noGrp="1"/>
          </p:cNvSpPr>
          <p:nvPr>
            <p:ph sz="quarter" idx="1"/>
          </p:nvPr>
        </p:nvSpPr>
        <p:spPr>
          <a:xfrm>
            <a:off x="685800" y="2895600"/>
            <a:ext cx="7772400" cy="3352800"/>
          </a:xfrm>
        </p:spPr>
        <p:txBody>
          <a:bodyPr>
            <a:normAutofit fontScale="85000" lnSpcReduction="20000"/>
          </a:bodyPr>
          <a:lstStyle/>
          <a:p>
            <a:r>
              <a:rPr lang="en-US" dirty="0" smtClean="0"/>
              <a:t>Different from BST in that we don’t store values at internal nodes</a:t>
            </a:r>
          </a:p>
          <a:p>
            <a:pPr lvl="1"/>
            <a:endParaRPr lang="en-US" dirty="0" smtClean="0"/>
          </a:p>
          <a:p>
            <a:r>
              <a:rPr lang="en-US" dirty="0" smtClean="0"/>
              <a:t>But </a:t>
            </a:r>
            <a:r>
              <a:rPr lang="en-US" b="1" dirty="0" smtClean="0">
                <a:latin typeface="Courier New" pitchFamily="49" charset="0"/>
                <a:cs typeface="Courier New" pitchFamily="49" charset="0"/>
              </a:rPr>
              <a:t>find</a:t>
            </a:r>
            <a:r>
              <a:rPr lang="en-US" dirty="0" smtClean="0"/>
              <a:t> is still an easy recursive algorithm, starting at root</a:t>
            </a:r>
          </a:p>
          <a:p>
            <a:pPr lvl="1"/>
            <a:r>
              <a:rPr lang="en-US" dirty="0" smtClean="0"/>
              <a:t>At each internal-node do binary search on the </a:t>
            </a:r>
            <a:r>
              <a:rPr lang="en-US" dirty="0" smtClean="0">
                <a:sym typeface="Symbol"/>
              </a:rPr>
              <a:t>(up to) </a:t>
            </a:r>
            <a:r>
              <a:rPr lang="en-US" dirty="0" smtClean="0"/>
              <a:t>M-1 keys to find the branch to take</a:t>
            </a:r>
          </a:p>
          <a:p>
            <a:pPr lvl="1"/>
            <a:r>
              <a:rPr lang="en-US" dirty="0" smtClean="0"/>
              <a:t>At the leaf do binary search on the </a:t>
            </a:r>
            <a:r>
              <a:rPr lang="en-US" dirty="0" smtClean="0">
                <a:sym typeface="Symbol"/>
              </a:rPr>
              <a:t>(up to) L data items</a:t>
            </a:r>
          </a:p>
          <a:p>
            <a:pPr lvl="1"/>
            <a:endParaRPr lang="en-US" dirty="0" smtClean="0">
              <a:sym typeface="Symbol"/>
            </a:endParaRPr>
          </a:p>
          <a:p>
            <a:r>
              <a:rPr lang="en-US" dirty="0" smtClean="0">
                <a:sym typeface="Symbol"/>
              </a:rPr>
              <a:t>But to get logarithmic running time, we need a balance condition…</a:t>
            </a:r>
            <a:endParaRPr lang="en-US" dirty="0"/>
          </a:p>
        </p:txBody>
      </p:sp>
      <p:grpSp>
        <p:nvGrpSpPr>
          <p:cNvPr id="95" name="Group 94"/>
          <p:cNvGrpSpPr/>
          <p:nvPr/>
        </p:nvGrpSpPr>
        <p:grpSpPr>
          <a:xfrm>
            <a:off x="4419600" y="609600"/>
            <a:ext cx="4267200" cy="2152710"/>
            <a:chOff x="4343400" y="971490"/>
            <a:chExt cx="4267200" cy="2152710"/>
          </a:xfrm>
        </p:grpSpPr>
        <p:grpSp>
          <p:nvGrpSpPr>
            <p:cNvPr id="7" name="Group 4"/>
            <p:cNvGrpSpPr>
              <a:grpSpLocks/>
            </p:cNvGrpSpPr>
            <p:nvPr>
              <p:custDataLst>
                <p:tags r:id="rId1"/>
              </p:custDataLst>
            </p:nvPr>
          </p:nvGrpSpPr>
          <p:grpSpPr bwMode="auto">
            <a:xfrm>
              <a:off x="5715000" y="971490"/>
              <a:ext cx="304800" cy="304800"/>
              <a:chOff x="4272" y="2400"/>
              <a:chExt cx="192" cy="192"/>
            </a:xfrm>
          </p:grpSpPr>
          <p:sp>
            <p:nvSpPr>
              <p:cNvPr id="8" name="Rectangle 5"/>
              <p:cNvSpPr>
                <a:spLocks noChangeArrowheads="1"/>
              </p:cNvSpPr>
              <p:nvPr>
                <p:custDataLst>
                  <p:tags r:id="rId69"/>
                </p:custDataLst>
              </p:nvPr>
            </p:nvSpPr>
            <p:spPr bwMode="auto">
              <a:xfrm>
                <a:off x="4272" y="2400"/>
                <a:ext cx="192" cy="192"/>
              </a:xfrm>
              <a:prstGeom prst="rect">
                <a:avLst/>
              </a:prstGeom>
              <a:noFill/>
              <a:ln w="12700">
                <a:solidFill>
                  <a:schemeClr val="tx1"/>
                </a:solidFill>
                <a:miter lim="800000"/>
                <a:headEnd/>
                <a:tailEnd/>
              </a:ln>
              <a:effectLst/>
            </p:spPr>
            <p:txBody>
              <a:bodyPr wrap="none" anchor="ctr"/>
              <a:lstStyle/>
              <a:p>
                <a:r>
                  <a:rPr lang="en-US" sz="2000" dirty="0">
                    <a:solidFill>
                      <a:schemeClr val="tx1"/>
                    </a:solidFill>
                  </a:rPr>
                  <a:t>3</a:t>
                </a:r>
              </a:p>
            </p:txBody>
          </p:sp>
          <p:grpSp>
            <p:nvGrpSpPr>
              <p:cNvPr id="9" name="Group 6"/>
              <p:cNvGrpSpPr>
                <a:grpSpLocks/>
              </p:cNvGrpSpPr>
              <p:nvPr/>
            </p:nvGrpSpPr>
            <p:grpSpPr bwMode="auto">
              <a:xfrm>
                <a:off x="4272" y="2400"/>
                <a:ext cx="192" cy="192"/>
                <a:chOff x="4414" y="2400"/>
                <a:chExt cx="192" cy="192"/>
              </a:xfrm>
            </p:grpSpPr>
            <p:sp>
              <p:nvSpPr>
                <p:cNvPr id="10" name="Line 7"/>
                <p:cNvSpPr>
                  <a:spLocks noChangeShapeType="1"/>
                </p:cNvSpPr>
                <p:nvPr>
                  <p:custDataLst>
                    <p:tags r:id="rId70"/>
                  </p:custDataLst>
                </p:nvPr>
              </p:nvSpPr>
              <p:spPr bwMode="auto">
                <a:xfrm>
                  <a:off x="4414" y="2496"/>
                  <a:ext cx="0" cy="96"/>
                </a:xfrm>
                <a:prstGeom prst="line">
                  <a:avLst/>
                </a:prstGeom>
                <a:noFill/>
                <a:ln w="12700">
                  <a:solidFill>
                    <a:schemeClr val="tx1"/>
                  </a:solidFill>
                  <a:round/>
                  <a:headEnd/>
                  <a:tailEnd/>
                </a:ln>
                <a:effectLst/>
              </p:spPr>
              <p:txBody>
                <a:bodyPr wrap="none" anchor="ctr"/>
                <a:lstStyle/>
                <a:p>
                  <a:endParaRPr lang="en-US" sz="2000"/>
                </a:p>
              </p:txBody>
            </p:sp>
            <p:sp>
              <p:nvSpPr>
                <p:cNvPr id="11" name="Line 8"/>
                <p:cNvSpPr>
                  <a:spLocks noChangeShapeType="1"/>
                </p:cNvSpPr>
                <p:nvPr>
                  <p:custDataLst>
                    <p:tags r:id="rId71"/>
                  </p:custDataLst>
                </p:nvPr>
              </p:nvSpPr>
              <p:spPr bwMode="auto">
                <a:xfrm>
                  <a:off x="4414" y="2400"/>
                  <a:ext cx="0" cy="96"/>
                </a:xfrm>
                <a:prstGeom prst="line">
                  <a:avLst/>
                </a:prstGeom>
                <a:noFill/>
                <a:ln w="12700">
                  <a:solidFill>
                    <a:schemeClr val="tx1"/>
                  </a:solidFill>
                  <a:round/>
                  <a:headEnd/>
                  <a:tailEnd/>
                </a:ln>
                <a:effectLst/>
              </p:spPr>
              <p:txBody>
                <a:bodyPr wrap="none" anchor="ctr"/>
                <a:lstStyle/>
                <a:p>
                  <a:endParaRPr lang="en-US" sz="2000"/>
                </a:p>
              </p:txBody>
            </p:sp>
            <p:sp>
              <p:nvSpPr>
                <p:cNvPr id="12" name="Line 9"/>
                <p:cNvSpPr>
                  <a:spLocks noChangeShapeType="1"/>
                </p:cNvSpPr>
                <p:nvPr>
                  <p:custDataLst>
                    <p:tags r:id="rId72"/>
                  </p:custDataLst>
                </p:nvPr>
              </p:nvSpPr>
              <p:spPr bwMode="auto">
                <a:xfrm>
                  <a:off x="4606" y="2496"/>
                  <a:ext cx="0" cy="96"/>
                </a:xfrm>
                <a:prstGeom prst="line">
                  <a:avLst/>
                </a:prstGeom>
                <a:noFill/>
                <a:ln w="12700">
                  <a:solidFill>
                    <a:schemeClr val="tx1"/>
                  </a:solidFill>
                  <a:round/>
                  <a:headEnd/>
                  <a:tailEnd/>
                </a:ln>
                <a:effectLst/>
              </p:spPr>
              <p:txBody>
                <a:bodyPr wrap="none" anchor="ctr"/>
                <a:lstStyle/>
                <a:p>
                  <a:endParaRPr lang="en-US" sz="2000"/>
                </a:p>
              </p:txBody>
            </p:sp>
            <p:sp>
              <p:nvSpPr>
                <p:cNvPr id="13" name="Line 10"/>
                <p:cNvSpPr>
                  <a:spLocks noChangeShapeType="1"/>
                </p:cNvSpPr>
                <p:nvPr>
                  <p:custDataLst>
                    <p:tags r:id="rId73"/>
                  </p:custDataLst>
                </p:nvPr>
              </p:nvSpPr>
              <p:spPr bwMode="auto">
                <a:xfrm>
                  <a:off x="4606" y="2400"/>
                  <a:ext cx="0" cy="96"/>
                </a:xfrm>
                <a:prstGeom prst="line">
                  <a:avLst/>
                </a:prstGeom>
                <a:noFill/>
                <a:ln w="12700">
                  <a:solidFill>
                    <a:schemeClr val="tx1"/>
                  </a:solidFill>
                  <a:round/>
                  <a:headEnd/>
                  <a:tailEnd/>
                </a:ln>
                <a:effectLst/>
              </p:spPr>
              <p:txBody>
                <a:bodyPr wrap="none" anchor="ctr"/>
                <a:lstStyle/>
                <a:p>
                  <a:endParaRPr lang="en-US" sz="2000"/>
                </a:p>
              </p:txBody>
            </p:sp>
            <p:sp>
              <p:nvSpPr>
                <p:cNvPr id="14" name="Line 11"/>
                <p:cNvSpPr>
                  <a:spLocks noChangeShapeType="1"/>
                </p:cNvSpPr>
                <p:nvPr>
                  <p:custDataLst>
                    <p:tags r:id="rId74"/>
                  </p:custDataLst>
                </p:nvPr>
              </p:nvSpPr>
              <p:spPr bwMode="auto">
                <a:xfrm rot="-5400000">
                  <a:off x="4558" y="2544"/>
                  <a:ext cx="0" cy="96"/>
                </a:xfrm>
                <a:prstGeom prst="line">
                  <a:avLst/>
                </a:prstGeom>
                <a:noFill/>
                <a:ln w="12700">
                  <a:solidFill>
                    <a:schemeClr val="tx1"/>
                  </a:solidFill>
                  <a:round/>
                  <a:headEnd/>
                  <a:tailEnd/>
                </a:ln>
                <a:effectLst/>
              </p:spPr>
              <p:txBody>
                <a:bodyPr wrap="none" anchor="ctr"/>
                <a:lstStyle/>
                <a:p>
                  <a:endParaRPr lang="en-US" sz="2000"/>
                </a:p>
              </p:txBody>
            </p:sp>
            <p:sp>
              <p:nvSpPr>
                <p:cNvPr id="15" name="Line 12"/>
                <p:cNvSpPr>
                  <a:spLocks noChangeShapeType="1"/>
                </p:cNvSpPr>
                <p:nvPr>
                  <p:custDataLst>
                    <p:tags r:id="rId75"/>
                  </p:custDataLst>
                </p:nvPr>
              </p:nvSpPr>
              <p:spPr bwMode="auto">
                <a:xfrm rot="-5400000">
                  <a:off x="4462" y="2544"/>
                  <a:ext cx="0" cy="96"/>
                </a:xfrm>
                <a:prstGeom prst="line">
                  <a:avLst/>
                </a:prstGeom>
                <a:noFill/>
                <a:ln w="12700">
                  <a:solidFill>
                    <a:schemeClr val="tx1"/>
                  </a:solidFill>
                  <a:round/>
                  <a:headEnd/>
                  <a:tailEnd/>
                </a:ln>
                <a:effectLst/>
              </p:spPr>
              <p:txBody>
                <a:bodyPr wrap="none" anchor="ctr"/>
                <a:lstStyle/>
                <a:p>
                  <a:endParaRPr lang="en-US" sz="2000"/>
                </a:p>
              </p:txBody>
            </p:sp>
            <p:sp>
              <p:nvSpPr>
                <p:cNvPr id="16" name="Line 13"/>
                <p:cNvSpPr>
                  <a:spLocks noChangeShapeType="1"/>
                </p:cNvSpPr>
                <p:nvPr>
                  <p:custDataLst>
                    <p:tags r:id="rId76"/>
                  </p:custDataLst>
                </p:nvPr>
              </p:nvSpPr>
              <p:spPr bwMode="auto">
                <a:xfrm rot="-5400000">
                  <a:off x="4558" y="2352"/>
                  <a:ext cx="0" cy="96"/>
                </a:xfrm>
                <a:prstGeom prst="line">
                  <a:avLst/>
                </a:prstGeom>
                <a:noFill/>
                <a:ln w="12700">
                  <a:solidFill>
                    <a:schemeClr val="tx1"/>
                  </a:solidFill>
                  <a:round/>
                  <a:headEnd/>
                  <a:tailEnd/>
                </a:ln>
                <a:effectLst/>
              </p:spPr>
              <p:txBody>
                <a:bodyPr wrap="none" anchor="ctr"/>
                <a:lstStyle/>
                <a:p>
                  <a:endParaRPr lang="en-US" sz="2000"/>
                </a:p>
              </p:txBody>
            </p:sp>
            <p:sp>
              <p:nvSpPr>
                <p:cNvPr id="17" name="Line 14"/>
                <p:cNvSpPr>
                  <a:spLocks noChangeShapeType="1"/>
                </p:cNvSpPr>
                <p:nvPr>
                  <p:custDataLst>
                    <p:tags r:id="rId77"/>
                  </p:custDataLst>
                </p:nvPr>
              </p:nvSpPr>
              <p:spPr bwMode="auto">
                <a:xfrm rot="-5400000">
                  <a:off x="4462" y="2352"/>
                  <a:ext cx="0" cy="96"/>
                </a:xfrm>
                <a:prstGeom prst="line">
                  <a:avLst/>
                </a:prstGeom>
                <a:noFill/>
                <a:ln w="12700">
                  <a:solidFill>
                    <a:schemeClr val="tx1"/>
                  </a:solidFill>
                  <a:round/>
                  <a:headEnd/>
                  <a:tailEnd/>
                </a:ln>
                <a:effectLst/>
              </p:spPr>
              <p:txBody>
                <a:bodyPr wrap="none" anchor="ctr"/>
                <a:lstStyle/>
                <a:p>
                  <a:endParaRPr lang="en-US" sz="2000"/>
                </a:p>
              </p:txBody>
            </p:sp>
          </p:grpSp>
        </p:grpSp>
        <p:grpSp>
          <p:nvGrpSpPr>
            <p:cNvPr id="18" name="Group 15"/>
            <p:cNvGrpSpPr>
              <a:grpSpLocks/>
            </p:cNvGrpSpPr>
            <p:nvPr>
              <p:custDataLst>
                <p:tags r:id="rId2"/>
              </p:custDataLst>
            </p:nvPr>
          </p:nvGrpSpPr>
          <p:grpSpPr bwMode="auto">
            <a:xfrm>
              <a:off x="6096000" y="971490"/>
              <a:ext cx="304800" cy="304800"/>
              <a:chOff x="4272" y="2400"/>
              <a:chExt cx="192" cy="192"/>
            </a:xfrm>
          </p:grpSpPr>
          <p:sp>
            <p:nvSpPr>
              <p:cNvPr id="19" name="Rectangle 16"/>
              <p:cNvSpPr>
                <a:spLocks noChangeArrowheads="1"/>
              </p:cNvSpPr>
              <p:nvPr>
                <p:custDataLst>
                  <p:tags r:id="rId60"/>
                </p:custDataLst>
              </p:nvPr>
            </p:nvSpPr>
            <p:spPr bwMode="auto">
              <a:xfrm>
                <a:off x="4272" y="2400"/>
                <a:ext cx="192" cy="192"/>
              </a:xfrm>
              <a:prstGeom prst="rect">
                <a:avLst/>
              </a:prstGeom>
              <a:noFill/>
              <a:ln w="12700">
                <a:solidFill>
                  <a:schemeClr val="tx1"/>
                </a:solidFill>
                <a:miter lim="800000"/>
                <a:headEnd/>
                <a:tailEnd/>
              </a:ln>
              <a:effectLst/>
            </p:spPr>
            <p:txBody>
              <a:bodyPr wrap="none" anchor="ctr"/>
              <a:lstStyle/>
              <a:p>
                <a:r>
                  <a:rPr lang="en-US" sz="2000">
                    <a:solidFill>
                      <a:schemeClr val="tx1"/>
                    </a:solidFill>
                  </a:rPr>
                  <a:t>7</a:t>
                </a:r>
              </a:p>
            </p:txBody>
          </p:sp>
          <p:grpSp>
            <p:nvGrpSpPr>
              <p:cNvPr id="20" name="Group 17"/>
              <p:cNvGrpSpPr>
                <a:grpSpLocks/>
              </p:cNvGrpSpPr>
              <p:nvPr/>
            </p:nvGrpSpPr>
            <p:grpSpPr bwMode="auto">
              <a:xfrm>
                <a:off x="4272" y="2400"/>
                <a:ext cx="192" cy="192"/>
                <a:chOff x="4414" y="2400"/>
                <a:chExt cx="192" cy="192"/>
              </a:xfrm>
            </p:grpSpPr>
            <p:sp>
              <p:nvSpPr>
                <p:cNvPr id="21" name="Line 18"/>
                <p:cNvSpPr>
                  <a:spLocks noChangeShapeType="1"/>
                </p:cNvSpPr>
                <p:nvPr>
                  <p:custDataLst>
                    <p:tags r:id="rId61"/>
                  </p:custDataLst>
                </p:nvPr>
              </p:nvSpPr>
              <p:spPr bwMode="auto">
                <a:xfrm>
                  <a:off x="4414" y="2496"/>
                  <a:ext cx="0" cy="96"/>
                </a:xfrm>
                <a:prstGeom prst="line">
                  <a:avLst/>
                </a:prstGeom>
                <a:noFill/>
                <a:ln w="12700">
                  <a:solidFill>
                    <a:schemeClr val="tx1"/>
                  </a:solidFill>
                  <a:round/>
                  <a:headEnd/>
                  <a:tailEnd/>
                </a:ln>
                <a:effectLst/>
              </p:spPr>
              <p:txBody>
                <a:bodyPr wrap="none" anchor="ctr"/>
                <a:lstStyle/>
                <a:p>
                  <a:endParaRPr lang="en-US" sz="2000"/>
                </a:p>
              </p:txBody>
            </p:sp>
            <p:sp>
              <p:nvSpPr>
                <p:cNvPr id="22" name="Line 19"/>
                <p:cNvSpPr>
                  <a:spLocks noChangeShapeType="1"/>
                </p:cNvSpPr>
                <p:nvPr>
                  <p:custDataLst>
                    <p:tags r:id="rId62"/>
                  </p:custDataLst>
                </p:nvPr>
              </p:nvSpPr>
              <p:spPr bwMode="auto">
                <a:xfrm>
                  <a:off x="4414" y="2400"/>
                  <a:ext cx="0" cy="96"/>
                </a:xfrm>
                <a:prstGeom prst="line">
                  <a:avLst/>
                </a:prstGeom>
                <a:noFill/>
                <a:ln w="12700">
                  <a:solidFill>
                    <a:schemeClr val="tx1"/>
                  </a:solidFill>
                  <a:round/>
                  <a:headEnd/>
                  <a:tailEnd/>
                </a:ln>
                <a:effectLst/>
              </p:spPr>
              <p:txBody>
                <a:bodyPr wrap="none" anchor="ctr"/>
                <a:lstStyle/>
                <a:p>
                  <a:endParaRPr lang="en-US" sz="2000"/>
                </a:p>
              </p:txBody>
            </p:sp>
            <p:sp>
              <p:nvSpPr>
                <p:cNvPr id="23" name="Line 20"/>
                <p:cNvSpPr>
                  <a:spLocks noChangeShapeType="1"/>
                </p:cNvSpPr>
                <p:nvPr>
                  <p:custDataLst>
                    <p:tags r:id="rId63"/>
                  </p:custDataLst>
                </p:nvPr>
              </p:nvSpPr>
              <p:spPr bwMode="auto">
                <a:xfrm>
                  <a:off x="4606" y="2496"/>
                  <a:ext cx="0" cy="96"/>
                </a:xfrm>
                <a:prstGeom prst="line">
                  <a:avLst/>
                </a:prstGeom>
                <a:noFill/>
                <a:ln w="12700">
                  <a:solidFill>
                    <a:schemeClr val="tx1"/>
                  </a:solidFill>
                  <a:round/>
                  <a:headEnd/>
                  <a:tailEnd/>
                </a:ln>
                <a:effectLst/>
              </p:spPr>
              <p:txBody>
                <a:bodyPr wrap="none" anchor="ctr"/>
                <a:lstStyle/>
                <a:p>
                  <a:endParaRPr lang="en-US" sz="2000"/>
                </a:p>
              </p:txBody>
            </p:sp>
            <p:sp>
              <p:nvSpPr>
                <p:cNvPr id="24" name="Line 21"/>
                <p:cNvSpPr>
                  <a:spLocks noChangeShapeType="1"/>
                </p:cNvSpPr>
                <p:nvPr>
                  <p:custDataLst>
                    <p:tags r:id="rId64"/>
                  </p:custDataLst>
                </p:nvPr>
              </p:nvSpPr>
              <p:spPr bwMode="auto">
                <a:xfrm>
                  <a:off x="4606" y="2400"/>
                  <a:ext cx="0" cy="96"/>
                </a:xfrm>
                <a:prstGeom prst="line">
                  <a:avLst/>
                </a:prstGeom>
                <a:noFill/>
                <a:ln w="12700">
                  <a:solidFill>
                    <a:schemeClr val="tx1"/>
                  </a:solidFill>
                  <a:round/>
                  <a:headEnd/>
                  <a:tailEnd/>
                </a:ln>
                <a:effectLst/>
              </p:spPr>
              <p:txBody>
                <a:bodyPr wrap="none" anchor="ctr"/>
                <a:lstStyle/>
                <a:p>
                  <a:endParaRPr lang="en-US" sz="2000"/>
                </a:p>
              </p:txBody>
            </p:sp>
            <p:sp>
              <p:nvSpPr>
                <p:cNvPr id="25" name="Line 22"/>
                <p:cNvSpPr>
                  <a:spLocks noChangeShapeType="1"/>
                </p:cNvSpPr>
                <p:nvPr>
                  <p:custDataLst>
                    <p:tags r:id="rId65"/>
                  </p:custDataLst>
                </p:nvPr>
              </p:nvSpPr>
              <p:spPr bwMode="auto">
                <a:xfrm rot="-5400000">
                  <a:off x="4558" y="2544"/>
                  <a:ext cx="0" cy="96"/>
                </a:xfrm>
                <a:prstGeom prst="line">
                  <a:avLst/>
                </a:prstGeom>
                <a:noFill/>
                <a:ln w="12700">
                  <a:solidFill>
                    <a:schemeClr val="tx1"/>
                  </a:solidFill>
                  <a:round/>
                  <a:headEnd/>
                  <a:tailEnd/>
                </a:ln>
                <a:effectLst/>
              </p:spPr>
              <p:txBody>
                <a:bodyPr wrap="none" anchor="ctr"/>
                <a:lstStyle/>
                <a:p>
                  <a:endParaRPr lang="en-US" sz="2000"/>
                </a:p>
              </p:txBody>
            </p:sp>
            <p:sp>
              <p:nvSpPr>
                <p:cNvPr id="26" name="Line 23"/>
                <p:cNvSpPr>
                  <a:spLocks noChangeShapeType="1"/>
                </p:cNvSpPr>
                <p:nvPr>
                  <p:custDataLst>
                    <p:tags r:id="rId66"/>
                  </p:custDataLst>
                </p:nvPr>
              </p:nvSpPr>
              <p:spPr bwMode="auto">
                <a:xfrm rot="-5400000">
                  <a:off x="4462" y="2544"/>
                  <a:ext cx="0" cy="96"/>
                </a:xfrm>
                <a:prstGeom prst="line">
                  <a:avLst/>
                </a:prstGeom>
                <a:noFill/>
                <a:ln w="12700">
                  <a:solidFill>
                    <a:schemeClr val="tx1"/>
                  </a:solidFill>
                  <a:round/>
                  <a:headEnd/>
                  <a:tailEnd/>
                </a:ln>
                <a:effectLst/>
              </p:spPr>
              <p:txBody>
                <a:bodyPr wrap="none" anchor="ctr"/>
                <a:lstStyle/>
                <a:p>
                  <a:endParaRPr lang="en-US" sz="2000"/>
                </a:p>
              </p:txBody>
            </p:sp>
            <p:sp>
              <p:nvSpPr>
                <p:cNvPr id="27" name="Line 24"/>
                <p:cNvSpPr>
                  <a:spLocks noChangeShapeType="1"/>
                </p:cNvSpPr>
                <p:nvPr>
                  <p:custDataLst>
                    <p:tags r:id="rId67"/>
                  </p:custDataLst>
                </p:nvPr>
              </p:nvSpPr>
              <p:spPr bwMode="auto">
                <a:xfrm rot="-5400000">
                  <a:off x="4558" y="2352"/>
                  <a:ext cx="0" cy="96"/>
                </a:xfrm>
                <a:prstGeom prst="line">
                  <a:avLst/>
                </a:prstGeom>
                <a:noFill/>
                <a:ln w="12700">
                  <a:solidFill>
                    <a:schemeClr val="tx1"/>
                  </a:solidFill>
                  <a:round/>
                  <a:headEnd/>
                  <a:tailEnd/>
                </a:ln>
                <a:effectLst/>
              </p:spPr>
              <p:txBody>
                <a:bodyPr wrap="none" anchor="ctr"/>
                <a:lstStyle/>
                <a:p>
                  <a:endParaRPr lang="en-US" sz="2000"/>
                </a:p>
              </p:txBody>
            </p:sp>
            <p:sp>
              <p:nvSpPr>
                <p:cNvPr id="28" name="Line 25"/>
                <p:cNvSpPr>
                  <a:spLocks noChangeShapeType="1"/>
                </p:cNvSpPr>
                <p:nvPr>
                  <p:custDataLst>
                    <p:tags r:id="rId68"/>
                  </p:custDataLst>
                </p:nvPr>
              </p:nvSpPr>
              <p:spPr bwMode="auto">
                <a:xfrm rot="-5400000">
                  <a:off x="4462" y="2352"/>
                  <a:ext cx="0" cy="96"/>
                </a:xfrm>
                <a:prstGeom prst="line">
                  <a:avLst/>
                </a:prstGeom>
                <a:noFill/>
                <a:ln w="12700">
                  <a:solidFill>
                    <a:schemeClr val="tx1"/>
                  </a:solidFill>
                  <a:round/>
                  <a:headEnd/>
                  <a:tailEnd/>
                </a:ln>
                <a:effectLst/>
              </p:spPr>
              <p:txBody>
                <a:bodyPr wrap="none" anchor="ctr"/>
                <a:lstStyle/>
                <a:p>
                  <a:endParaRPr lang="en-US" sz="2000"/>
                </a:p>
              </p:txBody>
            </p:sp>
          </p:grpSp>
        </p:grpSp>
        <p:grpSp>
          <p:nvGrpSpPr>
            <p:cNvPr id="29" name="Group 26"/>
            <p:cNvGrpSpPr>
              <a:grpSpLocks/>
            </p:cNvGrpSpPr>
            <p:nvPr>
              <p:custDataLst>
                <p:tags r:id="rId3"/>
              </p:custDataLst>
            </p:nvPr>
          </p:nvGrpSpPr>
          <p:grpSpPr bwMode="auto">
            <a:xfrm>
              <a:off x="6400800" y="971490"/>
              <a:ext cx="457200" cy="304800"/>
              <a:chOff x="4272" y="2400"/>
              <a:chExt cx="192" cy="192"/>
            </a:xfrm>
          </p:grpSpPr>
          <p:sp>
            <p:nvSpPr>
              <p:cNvPr id="30" name="Rectangle 27"/>
              <p:cNvSpPr>
                <a:spLocks noChangeArrowheads="1"/>
              </p:cNvSpPr>
              <p:nvPr>
                <p:custDataLst>
                  <p:tags r:id="rId51"/>
                </p:custDataLst>
              </p:nvPr>
            </p:nvSpPr>
            <p:spPr bwMode="auto">
              <a:xfrm>
                <a:off x="4272" y="2400"/>
                <a:ext cx="192" cy="192"/>
              </a:xfrm>
              <a:prstGeom prst="rect">
                <a:avLst/>
              </a:prstGeom>
              <a:noFill/>
              <a:ln w="12700">
                <a:solidFill>
                  <a:schemeClr val="tx1"/>
                </a:solidFill>
                <a:miter lim="800000"/>
                <a:headEnd/>
                <a:tailEnd/>
              </a:ln>
              <a:effectLst/>
            </p:spPr>
            <p:txBody>
              <a:bodyPr wrap="none" anchor="ctr"/>
              <a:lstStyle/>
              <a:p>
                <a:r>
                  <a:rPr lang="en-US" sz="800" dirty="0" smtClean="0">
                    <a:solidFill>
                      <a:schemeClr val="tx1"/>
                    </a:solidFill>
                  </a:rPr>
                  <a:t> </a:t>
                </a:r>
                <a:r>
                  <a:rPr lang="en-US" sz="2000" dirty="0" smtClean="0">
                    <a:solidFill>
                      <a:schemeClr val="tx1"/>
                    </a:solidFill>
                  </a:rPr>
                  <a:t>12</a:t>
                </a:r>
                <a:endParaRPr lang="en-US" sz="2000" dirty="0">
                  <a:solidFill>
                    <a:schemeClr val="tx1"/>
                  </a:solidFill>
                </a:endParaRPr>
              </a:p>
            </p:txBody>
          </p:sp>
          <p:grpSp>
            <p:nvGrpSpPr>
              <p:cNvPr id="31" name="Group 28"/>
              <p:cNvGrpSpPr>
                <a:grpSpLocks/>
              </p:cNvGrpSpPr>
              <p:nvPr/>
            </p:nvGrpSpPr>
            <p:grpSpPr bwMode="auto">
              <a:xfrm>
                <a:off x="4272" y="2400"/>
                <a:ext cx="192" cy="192"/>
                <a:chOff x="4414" y="2400"/>
                <a:chExt cx="192" cy="192"/>
              </a:xfrm>
            </p:grpSpPr>
            <p:sp>
              <p:nvSpPr>
                <p:cNvPr id="32" name="Line 29"/>
                <p:cNvSpPr>
                  <a:spLocks noChangeShapeType="1"/>
                </p:cNvSpPr>
                <p:nvPr>
                  <p:custDataLst>
                    <p:tags r:id="rId52"/>
                  </p:custDataLst>
                </p:nvPr>
              </p:nvSpPr>
              <p:spPr bwMode="auto">
                <a:xfrm>
                  <a:off x="4414" y="2496"/>
                  <a:ext cx="0" cy="96"/>
                </a:xfrm>
                <a:prstGeom prst="line">
                  <a:avLst/>
                </a:prstGeom>
                <a:noFill/>
                <a:ln w="12700">
                  <a:solidFill>
                    <a:schemeClr val="tx1"/>
                  </a:solidFill>
                  <a:round/>
                  <a:headEnd/>
                  <a:tailEnd/>
                </a:ln>
                <a:effectLst/>
              </p:spPr>
              <p:txBody>
                <a:bodyPr wrap="none" anchor="ctr"/>
                <a:lstStyle/>
                <a:p>
                  <a:endParaRPr lang="en-US" sz="2000"/>
                </a:p>
              </p:txBody>
            </p:sp>
            <p:sp>
              <p:nvSpPr>
                <p:cNvPr id="33" name="Line 30"/>
                <p:cNvSpPr>
                  <a:spLocks noChangeShapeType="1"/>
                </p:cNvSpPr>
                <p:nvPr>
                  <p:custDataLst>
                    <p:tags r:id="rId53"/>
                  </p:custDataLst>
                </p:nvPr>
              </p:nvSpPr>
              <p:spPr bwMode="auto">
                <a:xfrm>
                  <a:off x="4414" y="2400"/>
                  <a:ext cx="0" cy="96"/>
                </a:xfrm>
                <a:prstGeom prst="line">
                  <a:avLst/>
                </a:prstGeom>
                <a:noFill/>
                <a:ln w="12700">
                  <a:solidFill>
                    <a:schemeClr val="tx1"/>
                  </a:solidFill>
                  <a:round/>
                  <a:headEnd/>
                  <a:tailEnd/>
                </a:ln>
                <a:effectLst/>
              </p:spPr>
              <p:txBody>
                <a:bodyPr wrap="none" anchor="ctr"/>
                <a:lstStyle/>
                <a:p>
                  <a:endParaRPr lang="en-US" sz="2000"/>
                </a:p>
              </p:txBody>
            </p:sp>
            <p:sp>
              <p:nvSpPr>
                <p:cNvPr id="34" name="Line 31"/>
                <p:cNvSpPr>
                  <a:spLocks noChangeShapeType="1"/>
                </p:cNvSpPr>
                <p:nvPr>
                  <p:custDataLst>
                    <p:tags r:id="rId54"/>
                  </p:custDataLst>
                </p:nvPr>
              </p:nvSpPr>
              <p:spPr bwMode="auto">
                <a:xfrm>
                  <a:off x="4606" y="2496"/>
                  <a:ext cx="0" cy="96"/>
                </a:xfrm>
                <a:prstGeom prst="line">
                  <a:avLst/>
                </a:prstGeom>
                <a:noFill/>
                <a:ln w="12700">
                  <a:solidFill>
                    <a:schemeClr val="tx1"/>
                  </a:solidFill>
                  <a:round/>
                  <a:headEnd/>
                  <a:tailEnd/>
                </a:ln>
                <a:effectLst/>
              </p:spPr>
              <p:txBody>
                <a:bodyPr wrap="none" anchor="ctr"/>
                <a:lstStyle/>
                <a:p>
                  <a:endParaRPr lang="en-US" sz="2000"/>
                </a:p>
              </p:txBody>
            </p:sp>
            <p:sp>
              <p:nvSpPr>
                <p:cNvPr id="35" name="Line 32"/>
                <p:cNvSpPr>
                  <a:spLocks noChangeShapeType="1"/>
                </p:cNvSpPr>
                <p:nvPr>
                  <p:custDataLst>
                    <p:tags r:id="rId55"/>
                  </p:custDataLst>
                </p:nvPr>
              </p:nvSpPr>
              <p:spPr bwMode="auto">
                <a:xfrm>
                  <a:off x="4606" y="2400"/>
                  <a:ext cx="0" cy="96"/>
                </a:xfrm>
                <a:prstGeom prst="line">
                  <a:avLst/>
                </a:prstGeom>
                <a:noFill/>
                <a:ln w="12700">
                  <a:solidFill>
                    <a:schemeClr val="tx1"/>
                  </a:solidFill>
                  <a:round/>
                  <a:headEnd/>
                  <a:tailEnd/>
                </a:ln>
                <a:effectLst/>
              </p:spPr>
              <p:txBody>
                <a:bodyPr wrap="none" anchor="ctr"/>
                <a:lstStyle/>
                <a:p>
                  <a:endParaRPr lang="en-US" sz="2000"/>
                </a:p>
              </p:txBody>
            </p:sp>
            <p:sp>
              <p:nvSpPr>
                <p:cNvPr id="36" name="Line 33"/>
                <p:cNvSpPr>
                  <a:spLocks noChangeShapeType="1"/>
                </p:cNvSpPr>
                <p:nvPr>
                  <p:custDataLst>
                    <p:tags r:id="rId56"/>
                  </p:custDataLst>
                </p:nvPr>
              </p:nvSpPr>
              <p:spPr bwMode="auto">
                <a:xfrm rot="-5400000">
                  <a:off x="4558" y="2544"/>
                  <a:ext cx="0" cy="96"/>
                </a:xfrm>
                <a:prstGeom prst="line">
                  <a:avLst/>
                </a:prstGeom>
                <a:noFill/>
                <a:ln w="12700">
                  <a:solidFill>
                    <a:schemeClr val="tx1"/>
                  </a:solidFill>
                  <a:round/>
                  <a:headEnd/>
                  <a:tailEnd/>
                </a:ln>
                <a:effectLst/>
              </p:spPr>
              <p:txBody>
                <a:bodyPr wrap="none" anchor="ctr"/>
                <a:lstStyle/>
                <a:p>
                  <a:endParaRPr lang="en-US" sz="2000"/>
                </a:p>
              </p:txBody>
            </p:sp>
            <p:sp>
              <p:nvSpPr>
                <p:cNvPr id="37" name="Line 34"/>
                <p:cNvSpPr>
                  <a:spLocks noChangeShapeType="1"/>
                </p:cNvSpPr>
                <p:nvPr>
                  <p:custDataLst>
                    <p:tags r:id="rId57"/>
                  </p:custDataLst>
                </p:nvPr>
              </p:nvSpPr>
              <p:spPr bwMode="auto">
                <a:xfrm rot="-5400000">
                  <a:off x="4462" y="2544"/>
                  <a:ext cx="0" cy="96"/>
                </a:xfrm>
                <a:prstGeom prst="line">
                  <a:avLst/>
                </a:prstGeom>
                <a:noFill/>
                <a:ln w="12700">
                  <a:solidFill>
                    <a:schemeClr val="tx1"/>
                  </a:solidFill>
                  <a:round/>
                  <a:headEnd/>
                  <a:tailEnd/>
                </a:ln>
                <a:effectLst/>
              </p:spPr>
              <p:txBody>
                <a:bodyPr wrap="none" anchor="ctr"/>
                <a:lstStyle/>
                <a:p>
                  <a:endParaRPr lang="en-US" sz="2000"/>
                </a:p>
              </p:txBody>
            </p:sp>
            <p:sp>
              <p:nvSpPr>
                <p:cNvPr id="38" name="Line 35"/>
                <p:cNvSpPr>
                  <a:spLocks noChangeShapeType="1"/>
                </p:cNvSpPr>
                <p:nvPr>
                  <p:custDataLst>
                    <p:tags r:id="rId58"/>
                  </p:custDataLst>
                </p:nvPr>
              </p:nvSpPr>
              <p:spPr bwMode="auto">
                <a:xfrm rot="-5400000">
                  <a:off x="4558" y="2352"/>
                  <a:ext cx="0" cy="96"/>
                </a:xfrm>
                <a:prstGeom prst="line">
                  <a:avLst/>
                </a:prstGeom>
                <a:noFill/>
                <a:ln w="12700">
                  <a:solidFill>
                    <a:schemeClr val="tx1"/>
                  </a:solidFill>
                  <a:round/>
                  <a:headEnd/>
                  <a:tailEnd/>
                </a:ln>
                <a:effectLst/>
              </p:spPr>
              <p:txBody>
                <a:bodyPr wrap="none" anchor="ctr"/>
                <a:lstStyle/>
                <a:p>
                  <a:endParaRPr lang="en-US" sz="2000"/>
                </a:p>
              </p:txBody>
            </p:sp>
            <p:sp>
              <p:nvSpPr>
                <p:cNvPr id="39" name="Line 36"/>
                <p:cNvSpPr>
                  <a:spLocks noChangeShapeType="1"/>
                </p:cNvSpPr>
                <p:nvPr>
                  <p:custDataLst>
                    <p:tags r:id="rId59"/>
                  </p:custDataLst>
                </p:nvPr>
              </p:nvSpPr>
              <p:spPr bwMode="auto">
                <a:xfrm rot="-5400000">
                  <a:off x="4462" y="2352"/>
                  <a:ext cx="0" cy="96"/>
                </a:xfrm>
                <a:prstGeom prst="line">
                  <a:avLst/>
                </a:prstGeom>
                <a:noFill/>
                <a:ln w="12700">
                  <a:solidFill>
                    <a:schemeClr val="tx1"/>
                  </a:solidFill>
                  <a:round/>
                  <a:headEnd/>
                  <a:tailEnd/>
                </a:ln>
                <a:effectLst/>
              </p:spPr>
              <p:txBody>
                <a:bodyPr wrap="none" anchor="ctr"/>
                <a:lstStyle/>
                <a:p>
                  <a:endParaRPr lang="en-US" sz="2000"/>
                </a:p>
              </p:txBody>
            </p:sp>
          </p:grpSp>
        </p:grpSp>
        <p:grpSp>
          <p:nvGrpSpPr>
            <p:cNvPr id="40" name="Group 37"/>
            <p:cNvGrpSpPr>
              <a:grpSpLocks/>
            </p:cNvGrpSpPr>
            <p:nvPr>
              <p:custDataLst>
                <p:tags r:id="rId4"/>
              </p:custDataLst>
            </p:nvPr>
          </p:nvGrpSpPr>
          <p:grpSpPr bwMode="auto">
            <a:xfrm>
              <a:off x="6781800" y="971490"/>
              <a:ext cx="457200" cy="304800"/>
              <a:chOff x="4272" y="2400"/>
              <a:chExt cx="192" cy="192"/>
            </a:xfrm>
          </p:grpSpPr>
          <p:sp>
            <p:nvSpPr>
              <p:cNvPr id="41" name="Rectangle 38"/>
              <p:cNvSpPr>
                <a:spLocks noChangeArrowheads="1"/>
              </p:cNvSpPr>
              <p:nvPr>
                <p:custDataLst>
                  <p:tags r:id="rId42"/>
                </p:custDataLst>
              </p:nvPr>
            </p:nvSpPr>
            <p:spPr bwMode="auto">
              <a:xfrm>
                <a:off x="4272" y="2400"/>
                <a:ext cx="192" cy="192"/>
              </a:xfrm>
              <a:prstGeom prst="rect">
                <a:avLst/>
              </a:prstGeom>
              <a:noFill/>
              <a:ln w="12700">
                <a:solidFill>
                  <a:schemeClr val="tx1"/>
                </a:solidFill>
                <a:miter lim="800000"/>
                <a:headEnd/>
                <a:tailEnd/>
              </a:ln>
              <a:effectLst/>
            </p:spPr>
            <p:txBody>
              <a:bodyPr wrap="none" anchor="ctr"/>
              <a:lstStyle/>
              <a:p>
                <a:r>
                  <a:rPr lang="en-US" sz="2000" dirty="0" smtClean="0">
                    <a:solidFill>
                      <a:schemeClr val="tx1"/>
                    </a:solidFill>
                  </a:rPr>
                  <a:t> 21</a:t>
                </a:r>
                <a:endParaRPr lang="en-US" sz="2000" dirty="0">
                  <a:solidFill>
                    <a:schemeClr val="tx1"/>
                  </a:solidFill>
                </a:endParaRPr>
              </a:p>
            </p:txBody>
          </p:sp>
          <p:grpSp>
            <p:nvGrpSpPr>
              <p:cNvPr id="42" name="Group 39"/>
              <p:cNvGrpSpPr>
                <a:grpSpLocks/>
              </p:cNvGrpSpPr>
              <p:nvPr/>
            </p:nvGrpSpPr>
            <p:grpSpPr bwMode="auto">
              <a:xfrm>
                <a:off x="4272" y="2400"/>
                <a:ext cx="192" cy="192"/>
                <a:chOff x="4414" y="2400"/>
                <a:chExt cx="192" cy="192"/>
              </a:xfrm>
            </p:grpSpPr>
            <p:sp>
              <p:nvSpPr>
                <p:cNvPr id="43" name="Line 40"/>
                <p:cNvSpPr>
                  <a:spLocks noChangeShapeType="1"/>
                </p:cNvSpPr>
                <p:nvPr>
                  <p:custDataLst>
                    <p:tags r:id="rId43"/>
                  </p:custDataLst>
                </p:nvPr>
              </p:nvSpPr>
              <p:spPr bwMode="auto">
                <a:xfrm>
                  <a:off x="4414" y="2496"/>
                  <a:ext cx="0" cy="96"/>
                </a:xfrm>
                <a:prstGeom prst="line">
                  <a:avLst/>
                </a:prstGeom>
                <a:noFill/>
                <a:ln w="12700">
                  <a:solidFill>
                    <a:schemeClr val="tx1"/>
                  </a:solidFill>
                  <a:round/>
                  <a:headEnd/>
                  <a:tailEnd/>
                </a:ln>
                <a:effectLst/>
              </p:spPr>
              <p:txBody>
                <a:bodyPr wrap="none" anchor="ctr"/>
                <a:lstStyle/>
                <a:p>
                  <a:endParaRPr lang="en-US" sz="2000"/>
                </a:p>
              </p:txBody>
            </p:sp>
            <p:sp>
              <p:nvSpPr>
                <p:cNvPr id="44" name="Line 41"/>
                <p:cNvSpPr>
                  <a:spLocks noChangeShapeType="1"/>
                </p:cNvSpPr>
                <p:nvPr>
                  <p:custDataLst>
                    <p:tags r:id="rId44"/>
                  </p:custDataLst>
                </p:nvPr>
              </p:nvSpPr>
              <p:spPr bwMode="auto">
                <a:xfrm>
                  <a:off x="4414" y="2400"/>
                  <a:ext cx="0" cy="96"/>
                </a:xfrm>
                <a:prstGeom prst="line">
                  <a:avLst/>
                </a:prstGeom>
                <a:noFill/>
                <a:ln w="12700">
                  <a:solidFill>
                    <a:schemeClr val="tx1"/>
                  </a:solidFill>
                  <a:round/>
                  <a:headEnd/>
                  <a:tailEnd/>
                </a:ln>
                <a:effectLst/>
              </p:spPr>
              <p:txBody>
                <a:bodyPr wrap="none" anchor="ctr"/>
                <a:lstStyle/>
                <a:p>
                  <a:endParaRPr lang="en-US" sz="2000"/>
                </a:p>
              </p:txBody>
            </p:sp>
            <p:sp>
              <p:nvSpPr>
                <p:cNvPr id="45" name="Line 42"/>
                <p:cNvSpPr>
                  <a:spLocks noChangeShapeType="1"/>
                </p:cNvSpPr>
                <p:nvPr>
                  <p:custDataLst>
                    <p:tags r:id="rId45"/>
                  </p:custDataLst>
                </p:nvPr>
              </p:nvSpPr>
              <p:spPr bwMode="auto">
                <a:xfrm>
                  <a:off x="4606" y="2496"/>
                  <a:ext cx="0" cy="96"/>
                </a:xfrm>
                <a:prstGeom prst="line">
                  <a:avLst/>
                </a:prstGeom>
                <a:noFill/>
                <a:ln w="12700">
                  <a:solidFill>
                    <a:schemeClr val="tx1"/>
                  </a:solidFill>
                  <a:round/>
                  <a:headEnd/>
                  <a:tailEnd/>
                </a:ln>
                <a:effectLst/>
              </p:spPr>
              <p:txBody>
                <a:bodyPr wrap="none" anchor="ctr"/>
                <a:lstStyle/>
                <a:p>
                  <a:endParaRPr lang="en-US" sz="2000"/>
                </a:p>
              </p:txBody>
            </p:sp>
            <p:sp>
              <p:nvSpPr>
                <p:cNvPr id="46" name="Line 43"/>
                <p:cNvSpPr>
                  <a:spLocks noChangeShapeType="1"/>
                </p:cNvSpPr>
                <p:nvPr>
                  <p:custDataLst>
                    <p:tags r:id="rId46"/>
                  </p:custDataLst>
                </p:nvPr>
              </p:nvSpPr>
              <p:spPr bwMode="auto">
                <a:xfrm>
                  <a:off x="4606" y="2400"/>
                  <a:ext cx="0" cy="96"/>
                </a:xfrm>
                <a:prstGeom prst="line">
                  <a:avLst/>
                </a:prstGeom>
                <a:noFill/>
                <a:ln w="12700">
                  <a:solidFill>
                    <a:schemeClr val="tx1"/>
                  </a:solidFill>
                  <a:round/>
                  <a:headEnd/>
                  <a:tailEnd/>
                </a:ln>
                <a:effectLst/>
              </p:spPr>
              <p:txBody>
                <a:bodyPr wrap="none" anchor="ctr"/>
                <a:lstStyle/>
                <a:p>
                  <a:endParaRPr lang="en-US" sz="2000"/>
                </a:p>
              </p:txBody>
            </p:sp>
            <p:sp>
              <p:nvSpPr>
                <p:cNvPr id="47" name="Line 44"/>
                <p:cNvSpPr>
                  <a:spLocks noChangeShapeType="1"/>
                </p:cNvSpPr>
                <p:nvPr>
                  <p:custDataLst>
                    <p:tags r:id="rId47"/>
                  </p:custDataLst>
                </p:nvPr>
              </p:nvSpPr>
              <p:spPr bwMode="auto">
                <a:xfrm rot="-5400000">
                  <a:off x="4558" y="2544"/>
                  <a:ext cx="0" cy="96"/>
                </a:xfrm>
                <a:prstGeom prst="line">
                  <a:avLst/>
                </a:prstGeom>
                <a:noFill/>
                <a:ln w="12700">
                  <a:solidFill>
                    <a:schemeClr val="tx1"/>
                  </a:solidFill>
                  <a:round/>
                  <a:headEnd/>
                  <a:tailEnd/>
                </a:ln>
                <a:effectLst/>
              </p:spPr>
              <p:txBody>
                <a:bodyPr wrap="none" anchor="ctr"/>
                <a:lstStyle/>
                <a:p>
                  <a:endParaRPr lang="en-US" sz="2000"/>
                </a:p>
              </p:txBody>
            </p:sp>
            <p:sp>
              <p:nvSpPr>
                <p:cNvPr id="48" name="Line 45"/>
                <p:cNvSpPr>
                  <a:spLocks noChangeShapeType="1"/>
                </p:cNvSpPr>
                <p:nvPr>
                  <p:custDataLst>
                    <p:tags r:id="rId48"/>
                  </p:custDataLst>
                </p:nvPr>
              </p:nvSpPr>
              <p:spPr bwMode="auto">
                <a:xfrm rot="-5400000">
                  <a:off x="4462" y="2544"/>
                  <a:ext cx="0" cy="96"/>
                </a:xfrm>
                <a:prstGeom prst="line">
                  <a:avLst/>
                </a:prstGeom>
                <a:noFill/>
                <a:ln w="12700">
                  <a:solidFill>
                    <a:schemeClr val="tx1"/>
                  </a:solidFill>
                  <a:round/>
                  <a:headEnd/>
                  <a:tailEnd/>
                </a:ln>
                <a:effectLst/>
              </p:spPr>
              <p:txBody>
                <a:bodyPr wrap="none" anchor="ctr"/>
                <a:lstStyle/>
                <a:p>
                  <a:endParaRPr lang="en-US" sz="2000"/>
                </a:p>
              </p:txBody>
            </p:sp>
            <p:sp>
              <p:nvSpPr>
                <p:cNvPr id="49" name="Line 46"/>
                <p:cNvSpPr>
                  <a:spLocks noChangeShapeType="1"/>
                </p:cNvSpPr>
                <p:nvPr>
                  <p:custDataLst>
                    <p:tags r:id="rId49"/>
                  </p:custDataLst>
                </p:nvPr>
              </p:nvSpPr>
              <p:spPr bwMode="auto">
                <a:xfrm rot="-5400000">
                  <a:off x="4558" y="2352"/>
                  <a:ext cx="0" cy="96"/>
                </a:xfrm>
                <a:prstGeom prst="line">
                  <a:avLst/>
                </a:prstGeom>
                <a:noFill/>
                <a:ln w="12700">
                  <a:solidFill>
                    <a:schemeClr val="tx1"/>
                  </a:solidFill>
                  <a:round/>
                  <a:headEnd/>
                  <a:tailEnd/>
                </a:ln>
                <a:effectLst/>
              </p:spPr>
              <p:txBody>
                <a:bodyPr wrap="none" anchor="ctr"/>
                <a:lstStyle/>
                <a:p>
                  <a:endParaRPr lang="en-US" sz="2000"/>
                </a:p>
              </p:txBody>
            </p:sp>
            <p:sp>
              <p:nvSpPr>
                <p:cNvPr id="50" name="Line 47"/>
                <p:cNvSpPr>
                  <a:spLocks noChangeShapeType="1"/>
                </p:cNvSpPr>
                <p:nvPr>
                  <p:custDataLst>
                    <p:tags r:id="rId50"/>
                  </p:custDataLst>
                </p:nvPr>
              </p:nvSpPr>
              <p:spPr bwMode="auto">
                <a:xfrm rot="-5400000">
                  <a:off x="4462" y="2352"/>
                  <a:ext cx="0" cy="96"/>
                </a:xfrm>
                <a:prstGeom prst="line">
                  <a:avLst/>
                </a:prstGeom>
                <a:noFill/>
                <a:ln w="12700">
                  <a:solidFill>
                    <a:schemeClr val="tx1"/>
                  </a:solidFill>
                  <a:round/>
                  <a:headEnd/>
                  <a:tailEnd/>
                </a:ln>
                <a:effectLst/>
              </p:spPr>
              <p:txBody>
                <a:bodyPr wrap="none" anchor="ctr"/>
                <a:lstStyle/>
                <a:p>
                  <a:endParaRPr lang="en-US" sz="2000"/>
                </a:p>
              </p:txBody>
            </p:sp>
          </p:grpSp>
        </p:grpSp>
        <p:grpSp>
          <p:nvGrpSpPr>
            <p:cNvPr id="51" name="Group 48"/>
            <p:cNvGrpSpPr>
              <a:grpSpLocks/>
            </p:cNvGrpSpPr>
            <p:nvPr>
              <p:custDataLst>
                <p:tags r:id="rId5"/>
              </p:custDataLst>
            </p:nvPr>
          </p:nvGrpSpPr>
          <p:grpSpPr bwMode="auto">
            <a:xfrm>
              <a:off x="7239000" y="971490"/>
              <a:ext cx="304800" cy="304800"/>
              <a:chOff x="4272" y="2400"/>
              <a:chExt cx="192" cy="192"/>
            </a:xfrm>
          </p:grpSpPr>
          <p:sp>
            <p:nvSpPr>
              <p:cNvPr id="52" name="Rectangle 49"/>
              <p:cNvSpPr>
                <a:spLocks noChangeArrowheads="1"/>
              </p:cNvSpPr>
              <p:nvPr>
                <p:custDataLst>
                  <p:tags r:id="rId33"/>
                </p:custDataLst>
              </p:nvPr>
            </p:nvSpPr>
            <p:spPr bwMode="auto">
              <a:xfrm>
                <a:off x="4272" y="2400"/>
                <a:ext cx="192" cy="192"/>
              </a:xfrm>
              <a:prstGeom prst="rect">
                <a:avLst/>
              </a:prstGeom>
              <a:noFill/>
              <a:ln w="12700">
                <a:solidFill>
                  <a:schemeClr val="tx1"/>
                </a:solidFill>
                <a:miter lim="800000"/>
                <a:headEnd/>
                <a:tailEnd/>
              </a:ln>
              <a:effectLst/>
            </p:spPr>
            <p:txBody>
              <a:bodyPr wrap="none" anchor="ctr"/>
              <a:lstStyle/>
              <a:p>
                <a:r>
                  <a:rPr lang="en-US">
                    <a:solidFill>
                      <a:schemeClr val="tx1"/>
                    </a:solidFill>
                  </a:rPr>
                  <a:t> </a:t>
                </a:r>
              </a:p>
            </p:txBody>
          </p:sp>
          <p:grpSp>
            <p:nvGrpSpPr>
              <p:cNvPr id="53" name="Group 50"/>
              <p:cNvGrpSpPr>
                <a:grpSpLocks/>
              </p:cNvGrpSpPr>
              <p:nvPr/>
            </p:nvGrpSpPr>
            <p:grpSpPr bwMode="auto">
              <a:xfrm>
                <a:off x="4272" y="2400"/>
                <a:ext cx="192" cy="192"/>
                <a:chOff x="4414" y="2400"/>
                <a:chExt cx="192" cy="192"/>
              </a:xfrm>
            </p:grpSpPr>
            <p:sp>
              <p:nvSpPr>
                <p:cNvPr id="54" name="Line 51"/>
                <p:cNvSpPr>
                  <a:spLocks noChangeShapeType="1"/>
                </p:cNvSpPr>
                <p:nvPr>
                  <p:custDataLst>
                    <p:tags r:id="rId34"/>
                  </p:custDataLst>
                </p:nvPr>
              </p:nvSpPr>
              <p:spPr bwMode="auto">
                <a:xfrm>
                  <a:off x="4414" y="2496"/>
                  <a:ext cx="0" cy="96"/>
                </a:xfrm>
                <a:prstGeom prst="line">
                  <a:avLst/>
                </a:prstGeom>
                <a:noFill/>
                <a:ln w="12700">
                  <a:solidFill>
                    <a:schemeClr val="tx1"/>
                  </a:solidFill>
                  <a:round/>
                  <a:headEnd/>
                  <a:tailEnd/>
                </a:ln>
                <a:effectLst/>
              </p:spPr>
              <p:txBody>
                <a:bodyPr wrap="none" anchor="ctr"/>
                <a:lstStyle/>
                <a:p>
                  <a:endParaRPr lang="en-US"/>
                </a:p>
              </p:txBody>
            </p:sp>
            <p:sp>
              <p:nvSpPr>
                <p:cNvPr id="55" name="Line 52"/>
                <p:cNvSpPr>
                  <a:spLocks noChangeShapeType="1"/>
                </p:cNvSpPr>
                <p:nvPr>
                  <p:custDataLst>
                    <p:tags r:id="rId35"/>
                  </p:custDataLst>
                </p:nvPr>
              </p:nvSpPr>
              <p:spPr bwMode="auto">
                <a:xfrm>
                  <a:off x="4414" y="2400"/>
                  <a:ext cx="0" cy="96"/>
                </a:xfrm>
                <a:prstGeom prst="line">
                  <a:avLst/>
                </a:prstGeom>
                <a:noFill/>
                <a:ln w="12700">
                  <a:solidFill>
                    <a:schemeClr val="tx1"/>
                  </a:solidFill>
                  <a:round/>
                  <a:headEnd/>
                  <a:tailEnd/>
                </a:ln>
                <a:effectLst/>
              </p:spPr>
              <p:txBody>
                <a:bodyPr wrap="none" anchor="ctr"/>
                <a:lstStyle/>
                <a:p>
                  <a:endParaRPr lang="en-US"/>
                </a:p>
              </p:txBody>
            </p:sp>
            <p:sp>
              <p:nvSpPr>
                <p:cNvPr id="56" name="Line 53"/>
                <p:cNvSpPr>
                  <a:spLocks noChangeShapeType="1"/>
                </p:cNvSpPr>
                <p:nvPr>
                  <p:custDataLst>
                    <p:tags r:id="rId36"/>
                  </p:custDataLst>
                </p:nvPr>
              </p:nvSpPr>
              <p:spPr bwMode="auto">
                <a:xfrm>
                  <a:off x="4606" y="2496"/>
                  <a:ext cx="0" cy="96"/>
                </a:xfrm>
                <a:prstGeom prst="line">
                  <a:avLst/>
                </a:prstGeom>
                <a:noFill/>
                <a:ln w="12700">
                  <a:solidFill>
                    <a:schemeClr val="tx1"/>
                  </a:solidFill>
                  <a:round/>
                  <a:headEnd/>
                  <a:tailEnd/>
                </a:ln>
                <a:effectLst/>
              </p:spPr>
              <p:txBody>
                <a:bodyPr wrap="none" anchor="ctr"/>
                <a:lstStyle/>
                <a:p>
                  <a:endParaRPr lang="en-US"/>
                </a:p>
              </p:txBody>
            </p:sp>
            <p:sp>
              <p:nvSpPr>
                <p:cNvPr id="57" name="Line 54"/>
                <p:cNvSpPr>
                  <a:spLocks noChangeShapeType="1"/>
                </p:cNvSpPr>
                <p:nvPr>
                  <p:custDataLst>
                    <p:tags r:id="rId37"/>
                  </p:custDataLst>
                </p:nvPr>
              </p:nvSpPr>
              <p:spPr bwMode="auto">
                <a:xfrm>
                  <a:off x="4606" y="2400"/>
                  <a:ext cx="0" cy="96"/>
                </a:xfrm>
                <a:prstGeom prst="line">
                  <a:avLst/>
                </a:prstGeom>
                <a:noFill/>
                <a:ln w="12700">
                  <a:solidFill>
                    <a:schemeClr val="tx1"/>
                  </a:solidFill>
                  <a:round/>
                  <a:headEnd/>
                  <a:tailEnd/>
                </a:ln>
                <a:effectLst/>
              </p:spPr>
              <p:txBody>
                <a:bodyPr wrap="none" anchor="ctr"/>
                <a:lstStyle/>
                <a:p>
                  <a:endParaRPr lang="en-US"/>
                </a:p>
              </p:txBody>
            </p:sp>
            <p:sp>
              <p:nvSpPr>
                <p:cNvPr id="58" name="Line 55"/>
                <p:cNvSpPr>
                  <a:spLocks noChangeShapeType="1"/>
                </p:cNvSpPr>
                <p:nvPr>
                  <p:custDataLst>
                    <p:tags r:id="rId38"/>
                  </p:custDataLst>
                </p:nvPr>
              </p:nvSpPr>
              <p:spPr bwMode="auto">
                <a:xfrm rot="-5400000">
                  <a:off x="4558" y="2544"/>
                  <a:ext cx="0" cy="96"/>
                </a:xfrm>
                <a:prstGeom prst="line">
                  <a:avLst/>
                </a:prstGeom>
                <a:noFill/>
                <a:ln w="12700">
                  <a:solidFill>
                    <a:schemeClr val="tx1"/>
                  </a:solidFill>
                  <a:round/>
                  <a:headEnd/>
                  <a:tailEnd/>
                </a:ln>
                <a:effectLst/>
              </p:spPr>
              <p:txBody>
                <a:bodyPr wrap="none" anchor="ctr"/>
                <a:lstStyle/>
                <a:p>
                  <a:endParaRPr lang="en-US"/>
                </a:p>
              </p:txBody>
            </p:sp>
            <p:sp>
              <p:nvSpPr>
                <p:cNvPr id="59" name="Line 56"/>
                <p:cNvSpPr>
                  <a:spLocks noChangeShapeType="1"/>
                </p:cNvSpPr>
                <p:nvPr>
                  <p:custDataLst>
                    <p:tags r:id="rId39"/>
                  </p:custDataLst>
                </p:nvPr>
              </p:nvSpPr>
              <p:spPr bwMode="auto">
                <a:xfrm rot="-5400000">
                  <a:off x="4462" y="2544"/>
                  <a:ext cx="0" cy="96"/>
                </a:xfrm>
                <a:prstGeom prst="line">
                  <a:avLst/>
                </a:prstGeom>
                <a:noFill/>
                <a:ln w="12700">
                  <a:solidFill>
                    <a:schemeClr val="tx1"/>
                  </a:solidFill>
                  <a:round/>
                  <a:headEnd/>
                  <a:tailEnd/>
                </a:ln>
                <a:effectLst/>
              </p:spPr>
              <p:txBody>
                <a:bodyPr wrap="none" anchor="ctr"/>
                <a:lstStyle/>
                <a:p>
                  <a:endParaRPr lang="en-US"/>
                </a:p>
              </p:txBody>
            </p:sp>
            <p:sp>
              <p:nvSpPr>
                <p:cNvPr id="60" name="Line 57"/>
                <p:cNvSpPr>
                  <a:spLocks noChangeShapeType="1"/>
                </p:cNvSpPr>
                <p:nvPr>
                  <p:custDataLst>
                    <p:tags r:id="rId40"/>
                  </p:custDataLst>
                </p:nvPr>
              </p:nvSpPr>
              <p:spPr bwMode="auto">
                <a:xfrm rot="-5400000">
                  <a:off x="4558" y="2352"/>
                  <a:ext cx="0" cy="96"/>
                </a:xfrm>
                <a:prstGeom prst="line">
                  <a:avLst/>
                </a:prstGeom>
                <a:noFill/>
                <a:ln w="12700">
                  <a:solidFill>
                    <a:schemeClr val="tx1"/>
                  </a:solidFill>
                  <a:round/>
                  <a:headEnd/>
                  <a:tailEnd/>
                </a:ln>
                <a:effectLst/>
              </p:spPr>
              <p:txBody>
                <a:bodyPr wrap="none" anchor="ctr"/>
                <a:lstStyle/>
                <a:p>
                  <a:endParaRPr lang="en-US"/>
                </a:p>
              </p:txBody>
            </p:sp>
            <p:sp>
              <p:nvSpPr>
                <p:cNvPr id="61" name="Line 58"/>
                <p:cNvSpPr>
                  <a:spLocks noChangeShapeType="1"/>
                </p:cNvSpPr>
                <p:nvPr>
                  <p:custDataLst>
                    <p:tags r:id="rId41"/>
                  </p:custDataLst>
                </p:nvPr>
              </p:nvSpPr>
              <p:spPr bwMode="auto">
                <a:xfrm rot="-5400000">
                  <a:off x="4462" y="2352"/>
                  <a:ext cx="0" cy="96"/>
                </a:xfrm>
                <a:prstGeom prst="line">
                  <a:avLst/>
                </a:prstGeom>
                <a:noFill/>
                <a:ln w="12700">
                  <a:solidFill>
                    <a:schemeClr val="tx1"/>
                  </a:solidFill>
                  <a:round/>
                  <a:headEnd/>
                  <a:tailEnd/>
                </a:ln>
                <a:effectLst/>
              </p:spPr>
              <p:txBody>
                <a:bodyPr wrap="none" anchor="ctr"/>
                <a:lstStyle/>
                <a:p>
                  <a:endParaRPr lang="en-US"/>
                </a:p>
              </p:txBody>
            </p:sp>
          </p:grpSp>
        </p:grpSp>
        <p:cxnSp>
          <p:nvCxnSpPr>
            <p:cNvPr id="62" name="AutoShape 59"/>
            <p:cNvCxnSpPr>
              <a:cxnSpLocks noChangeShapeType="1"/>
              <a:stCxn id="83" idx="2"/>
              <a:endCxn id="78" idx="0"/>
            </p:cNvCxnSpPr>
            <p:nvPr>
              <p:custDataLst>
                <p:tags r:id="rId6"/>
              </p:custDataLst>
            </p:nvPr>
          </p:nvCxnSpPr>
          <p:spPr bwMode="auto">
            <a:xfrm rot="5400000">
              <a:off x="4800600" y="1161990"/>
              <a:ext cx="762000" cy="990600"/>
            </a:xfrm>
            <a:prstGeom prst="straightConnector1">
              <a:avLst/>
            </a:prstGeom>
            <a:noFill/>
            <a:ln w="12700">
              <a:solidFill>
                <a:schemeClr val="tx1"/>
              </a:solidFill>
              <a:round/>
              <a:headEnd/>
              <a:tailEnd type="triangle" w="med" len="med"/>
            </a:ln>
            <a:effectLst/>
          </p:spPr>
        </p:cxnSp>
        <p:cxnSp>
          <p:nvCxnSpPr>
            <p:cNvPr id="63" name="AutoShape 60"/>
            <p:cNvCxnSpPr>
              <a:cxnSpLocks noChangeShapeType="1"/>
              <a:stCxn id="84" idx="2"/>
              <a:endCxn id="79" idx="0"/>
            </p:cNvCxnSpPr>
            <p:nvPr>
              <p:custDataLst>
                <p:tags r:id="rId7"/>
              </p:custDataLst>
            </p:nvPr>
          </p:nvCxnSpPr>
          <p:spPr bwMode="auto">
            <a:xfrm rot="5400000">
              <a:off x="5410200" y="1390590"/>
              <a:ext cx="762000" cy="533400"/>
            </a:xfrm>
            <a:prstGeom prst="straightConnector1">
              <a:avLst/>
            </a:prstGeom>
            <a:noFill/>
            <a:ln w="12700">
              <a:solidFill>
                <a:schemeClr val="tx1"/>
              </a:solidFill>
              <a:round/>
              <a:headEnd/>
              <a:tailEnd type="triangle" w="med" len="med"/>
            </a:ln>
            <a:effectLst/>
          </p:spPr>
        </p:cxnSp>
        <p:cxnSp>
          <p:nvCxnSpPr>
            <p:cNvPr id="64" name="AutoShape 61"/>
            <p:cNvCxnSpPr>
              <a:cxnSpLocks noChangeShapeType="1"/>
              <a:stCxn id="85" idx="2"/>
              <a:endCxn id="80" idx="0"/>
            </p:cNvCxnSpPr>
            <p:nvPr>
              <p:custDataLst>
                <p:tags r:id="rId8"/>
              </p:custDataLst>
            </p:nvPr>
          </p:nvCxnSpPr>
          <p:spPr bwMode="auto">
            <a:xfrm rot="5400000">
              <a:off x="6048375" y="1647765"/>
              <a:ext cx="762000" cy="19050"/>
            </a:xfrm>
            <a:prstGeom prst="straightConnector1">
              <a:avLst/>
            </a:prstGeom>
            <a:noFill/>
            <a:ln w="12700">
              <a:solidFill>
                <a:schemeClr val="tx1"/>
              </a:solidFill>
              <a:round/>
              <a:headEnd/>
              <a:tailEnd type="triangle" w="med" len="med"/>
            </a:ln>
            <a:effectLst/>
          </p:spPr>
        </p:cxnSp>
        <p:cxnSp>
          <p:nvCxnSpPr>
            <p:cNvPr id="65" name="AutoShape 62"/>
            <p:cNvCxnSpPr>
              <a:cxnSpLocks noChangeShapeType="1"/>
              <a:stCxn id="86" idx="2"/>
              <a:endCxn id="81" idx="0"/>
            </p:cNvCxnSpPr>
            <p:nvPr>
              <p:custDataLst>
                <p:tags r:id="rId9"/>
              </p:custDataLst>
            </p:nvPr>
          </p:nvCxnSpPr>
          <p:spPr bwMode="auto">
            <a:xfrm rot="16200000" flipH="1">
              <a:off x="6705600" y="1390590"/>
              <a:ext cx="762000" cy="533400"/>
            </a:xfrm>
            <a:prstGeom prst="straightConnector1">
              <a:avLst/>
            </a:prstGeom>
            <a:noFill/>
            <a:ln w="12700">
              <a:solidFill>
                <a:schemeClr val="tx1"/>
              </a:solidFill>
              <a:round/>
              <a:headEnd/>
              <a:tailEnd type="triangle" w="med" len="med"/>
            </a:ln>
            <a:effectLst/>
          </p:spPr>
        </p:cxnSp>
        <p:cxnSp>
          <p:nvCxnSpPr>
            <p:cNvPr id="66" name="AutoShape 63"/>
            <p:cNvCxnSpPr>
              <a:cxnSpLocks noChangeShapeType="1"/>
              <a:stCxn id="87" idx="2"/>
              <a:endCxn id="82" idx="0"/>
            </p:cNvCxnSpPr>
            <p:nvPr>
              <p:custDataLst>
                <p:tags r:id="rId10"/>
              </p:custDataLst>
            </p:nvPr>
          </p:nvCxnSpPr>
          <p:spPr bwMode="auto">
            <a:xfrm rot="16200000" flipH="1">
              <a:off x="7372350" y="1181040"/>
              <a:ext cx="762000" cy="952500"/>
            </a:xfrm>
            <a:prstGeom prst="straightConnector1">
              <a:avLst/>
            </a:prstGeom>
            <a:noFill/>
            <a:ln w="12700">
              <a:solidFill>
                <a:schemeClr val="tx1"/>
              </a:solidFill>
              <a:round/>
              <a:headEnd/>
              <a:tailEnd type="triangle" w="med" len="med"/>
            </a:ln>
            <a:effectLst/>
          </p:spPr>
        </p:cxnSp>
        <p:grpSp>
          <p:nvGrpSpPr>
            <p:cNvPr id="67" name="Group 64"/>
            <p:cNvGrpSpPr>
              <a:grpSpLocks/>
            </p:cNvGrpSpPr>
            <p:nvPr>
              <p:custDataLst>
                <p:tags r:id="rId11"/>
              </p:custDataLst>
            </p:nvPr>
          </p:nvGrpSpPr>
          <p:grpSpPr bwMode="auto">
            <a:xfrm>
              <a:off x="7620000" y="971490"/>
              <a:ext cx="304800" cy="304800"/>
              <a:chOff x="4272" y="2400"/>
              <a:chExt cx="192" cy="192"/>
            </a:xfrm>
          </p:grpSpPr>
          <p:sp>
            <p:nvSpPr>
              <p:cNvPr id="68" name="Rectangle 65"/>
              <p:cNvSpPr>
                <a:spLocks noChangeArrowheads="1"/>
              </p:cNvSpPr>
              <p:nvPr>
                <p:custDataLst>
                  <p:tags r:id="rId24"/>
                </p:custDataLst>
              </p:nvPr>
            </p:nvSpPr>
            <p:spPr bwMode="auto">
              <a:xfrm>
                <a:off x="4272" y="2400"/>
                <a:ext cx="192" cy="192"/>
              </a:xfrm>
              <a:prstGeom prst="rect">
                <a:avLst/>
              </a:prstGeom>
              <a:noFill/>
              <a:ln w="12700">
                <a:solidFill>
                  <a:schemeClr val="tx1"/>
                </a:solidFill>
                <a:miter lim="800000"/>
                <a:headEnd/>
                <a:tailEnd/>
              </a:ln>
              <a:effectLst/>
            </p:spPr>
            <p:txBody>
              <a:bodyPr wrap="none" anchor="ctr"/>
              <a:lstStyle/>
              <a:p>
                <a:r>
                  <a:rPr lang="en-US">
                    <a:solidFill>
                      <a:schemeClr val="tx1"/>
                    </a:solidFill>
                  </a:rPr>
                  <a:t> </a:t>
                </a:r>
              </a:p>
            </p:txBody>
          </p:sp>
          <p:grpSp>
            <p:nvGrpSpPr>
              <p:cNvPr id="69" name="Group 66"/>
              <p:cNvGrpSpPr>
                <a:grpSpLocks/>
              </p:cNvGrpSpPr>
              <p:nvPr/>
            </p:nvGrpSpPr>
            <p:grpSpPr bwMode="auto">
              <a:xfrm>
                <a:off x="4272" y="2400"/>
                <a:ext cx="192" cy="192"/>
                <a:chOff x="4414" y="2400"/>
                <a:chExt cx="192" cy="192"/>
              </a:xfrm>
            </p:grpSpPr>
            <p:sp>
              <p:nvSpPr>
                <p:cNvPr id="70" name="Line 67"/>
                <p:cNvSpPr>
                  <a:spLocks noChangeShapeType="1"/>
                </p:cNvSpPr>
                <p:nvPr>
                  <p:custDataLst>
                    <p:tags r:id="rId25"/>
                  </p:custDataLst>
                </p:nvPr>
              </p:nvSpPr>
              <p:spPr bwMode="auto">
                <a:xfrm>
                  <a:off x="4414" y="2496"/>
                  <a:ext cx="0" cy="96"/>
                </a:xfrm>
                <a:prstGeom prst="line">
                  <a:avLst/>
                </a:prstGeom>
                <a:noFill/>
                <a:ln w="12700">
                  <a:solidFill>
                    <a:schemeClr val="tx1"/>
                  </a:solidFill>
                  <a:round/>
                  <a:headEnd/>
                  <a:tailEnd/>
                </a:ln>
                <a:effectLst/>
              </p:spPr>
              <p:txBody>
                <a:bodyPr wrap="none" anchor="ctr"/>
                <a:lstStyle/>
                <a:p>
                  <a:endParaRPr lang="en-US"/>
                </a:p>
              </p:txBody>
            </p:sp>
            <p:sp>
              <p:nvSpPr>
                <p:cNvPr id="71" name="Line 68"/>
                <p:cNvSpPr>
                  <a:spLocks noChangeShapeType="1"/>
                </p:cNvSpPr>
                <p:nvPr>
                  <p:custDataLst>
                    <p:tags r:id="rId26"/>
                  </p:custDataLst>
                </p:nvPr>
              </p:nvSpPr>
              <p:spPr bwMode="auto">
                <a:xfrm>
                  <a:off x="4414" y="2400"/>
                  <a:ext cx="0" cy="96"/>
                </a:xfrm>
                <a:prstGeom prst="line">
                  <a:avLst/>
                </a:prstGeom>
                <a:noFill/>
                <a:ln w="12700">
                  <a:solidFill>
                    <a:schemeClr val="tx1"/>
                  </a:solidFill>
                  <a:round/>
                  <a:headEnd/>
                  <a:tailEnd/>
                </a:ln>
                <a:effectLst/>
              </p:spPr>
              <p:txBody>
                <a:bodyPr wrap="none" anchor="ctr"/>
                <a:lstStyle/>
                <a:p>
                  <a:endParaRPr lang="en-US"/>
                </a:p>
              </p:txBody>
            </p:sp>
            <p:sp>
              <p:nvSpPr>
                <p:cNvPr id="72" name="Line 69"/>
                <p:cNvSpPr>
                  <a:spLocks noChangeShapeType="1"/>
                </p:cNvSpPr>
                <p:nvPr>
                  <p:custDataLst>
                    <p:tags r:id="rId27"/>
                  </p:custDataLst>
                </p:nvPr>
              </p:nvSpPr>
              <p:spPr bwMode="auto">
                <a:xfrm>
                  <a:off x="4606" y="2496"/>
                  <a:ext cx="0" cy="96"/>
                </a:xfrm>
                <a:prstGeom prst="line">
                  <a:avLst/>
                </a:prstGeom>
                <a:noFill/>
                <a:ln w="12700">
                  <a:solidFill>
                    <a:schemeClr val="tx1"/>
                  </a:solidFill>
                  <a:round/>
                  <a:headEnd/>
                  <a:tailEnd/>
                </a:ln>
                <a:effectLst/>
              </p:spPr>
              <p:txBody>
                <a:bodyPr wrap="none" anchor="ctr"/>
                <a:lstStyle/>
                <a:p>
                  <a:endParaRPr lang="en-US"/>
                </a:p>
              </p:txBody>
            </p:sp>
            <p:sp>
              <p:nvSpPr>
                <p:cNvPr id="73" name="Line 70"/>
                <p:cNvSpPr>
                  <a:spLocks noChangeShapeType="1"/>
                </p:cNvSpPr>
                <p:nvPr>
                  <p:custDataLst>
                    <p:tags r:id="rId28"/>
                  </p:custDataLst>
                </p:nvPr>
              </p:nvSpPr>
              <p:spPr bwMode="auto">
                <a:xfrm>
                  <a:off x="4606" y="2400"/>
                  <a:ext cx="0" cy="96"/>
                </a:xfrm>
                <a:prstGeom prst="line">
                  <a:avLst/>
                </a:prstGeom>
                <a:noFill/>
                <a:ln w="12700">
                  <a:solidFill>
                    <a:schemeClr val="tx1"/>
                  </a:solidFill>
                  <a:round/>
                  <a:headEnd/>
                  <a:tailEnd/>
                </a:ln>
                <a:effectLst/>
              </p:spPr>
              <p:txBody>
                <a:bodyPr wrap="none" anchor="ctr"/>
                <a:lstStyle/>
                <a:p>
                  <a:endParaRPr lang="en-US"/>
                </a:p>
              </p:txBody>
            </p:sp>
            <p:sp>
              <p:nvSpPr>
                <p:cNvPr id="74" name="Line 71"/>
                <p:cNvSpPr>
                  <a:spLocks noChangeShapeType="1"/>
                </p:cNvSpPr>
                <p:nvPr>
                  <p:custDataLst>
                    <p:tags r:id="rId29"/>
                  </p:custDataLst>
                </p:nvPr>
              </p:nvSpPr>
              <p:spPr bwMode="auto">
                <a:xfrm rot="-5400000">
                  <a:off x="4558" y="2544"/>
                  <a:ext cx="0" cy="96"/>
                </a:xfrm>
                <a:prstGeom prst="line">
                  <a:avLst/>
                </a:prstGeom>
                <a:noFill/>
                <a:ln w="12700">
                  <a:solidFill>
                    <a:schemeClr val="tx1"/>
                  </a:solidFill>
                  <a:round/>
                  <a:headEnd/>
                  <a:tailEnd/>
                </a:ln>
                <a:effectLst/>
              </p:spPr>
              <p:txBody>
                <a:bodyPr wrap="none" anchor="ctr"/>
                <a:lstStyle/>
                <a:p>
                  <a:endParaRPr lang="en-US"/>
                </a:p>
              </p:txBody>
            </p:sp>
            <p:sp>
              <p:nvSpPr>
                <p:cNvPr id="75" name="Line 72"/>
                <p:cNvSpPr>
                  <a:spLocks noChangeShapeType="1"/>
                </p:cNvSpPr>
                <p:nvPr>
                  <p:custDataLst>
                    <p:tags r:id="rId30"/>
                  </p:custDataLst>
                </p:nvPr>
              </p:nvSpPr>
              <p:spPr bwMode="auto">
                <a:xfrm rot="-5400000">
                  <a:off x="4462" y="2544"/>
                  <a:ext cx="0" cy="96"/>
                </a:xfrm>
                <a:prstGeom prst="line">
                  <a:avLst/>
                </a:prstGeom>
                <a:noFill/>
                <a:ln w="12700">
                  <a:solidFill>
                    <a:schemeClr val="tx1"/>
                  </a:solidFill>
                  <a:round/>
                  <a:headEnd/>
                  <a:tailEnd/>
                </a:ln>
                <a:effectLst/>
              </p:spPr>
              <p:txBody>
                <a:bodyPr wrap="none" anchor="ctr"/>
                <a:lstStyle/>
                <a:p>
                  <a:endParaRPr lang="en-US"/>
                </a:p>
              </p:txBody>
            </p:sp>
            <p:sp>
              <p:nvSpPr>
                <p:cNvPr id="76" name="Line 73"/>
                <p:cNvSpPr>
                  <a:spLocks noChangeShapeType="1"/>
                </p:cNvSpPr>
                <p:nvPr>
                  <p:custDataLst>
                    <p:tags r:id="rId31"/>
                  </p:custDataLst>
                </p:nvPr>
              </p:nvSpPr>
              <p:spPr bwMode="auto">
                <a:xfrm rot="-5400000">
                  <a:off x="4558" y="2352"/>
                  <a:ext cx="0" cy="96"/>
                </a:xfrm>
                <a:prstGeom prst="line">
                  <a:avLst/>
                </a:prstGeom>
                <a:noFill/>
                <a:ln w="12700">
                  <a:solidFill>
                    <a:schemeClr val="tx1"/>
                  </a:solidFill>
                  <a:round/>
                  <a:headEnd/>
                  <a:tailEnd/>
                </a:ln>
                <a:effectLst/>
              </p:spPr>
              <p:txBody>
                <a:bodyPr wrap="none" anchor="ctr"/>
                <a:lstStyle/>
                <a:p>
                  <a:endParaRPr lang="en-US"/>
                </a:p>
              </p:txBody>
            </p:sp>
            <p:sp>
              <p:nvSpPr>
                <p:cNvPr id="77" name="Line 74"/>
                <p:cNvSpPr>
                  <a:spLocks noChangeShapeType="1"/>
                </p:cNvSpPr>
                <p:nvPr>
                  <p:custDataLst>
                    <p:tags r:id="rId32"/>
                  </p:custDataLst>
                </p:nvPr>
              </p:nvSpPr>
              <p:spPr bwMode="auto">
                <a:xfrm rot="-5400000">
                  <a:off x="4462" y="2352"/>
                  <a:ext cx="0" cy="96"/>
                </a:xfrm>
                <a:prstGeom prst="line">
                  <a:avLst/>
                </a:prstGeom>
                <a:noFill/>
                <a:ln w="12700">
                  <a:solidFill>
                    <a:schemeClr val="tx1"/>
                  </a:solidFill>
                  <a:round/>
                  <a:headEnd/>
                  <a:tailEnd/>
                </a:ln>
                <a:effectLst/>
              </p:spPr>
              <p:txBody>
                <a:bodyPr wrap="none" anchor="ctr"/>
                <a:lstStyle/>
                <a:p>
                  <a:endParaRPr lang="en-US"/>
                </a:p>
              </p:txBody>
            </p:sp>
          </p:grpSp>
        </p:grpSp>
        <p:sp>
          <p:nvSpPr>
            <p:cNvPr id="78" name="AutoShape 75"/>
            <p:cNvSpPr>
              <a:spLocks noChangeArrowheads="1"/>
            </p:cNvSpPr>
            <p:nvPr>
              <p:custDataLst>
                <p:tags r:id="rId12"/>
              </p:custDataLst>
            </p:nvPr>
          </p:nvSpPr>
          <p:spPr bwMode="auto">
            <a:xfrm>
              <a:off x="4343400" y="2038290"/>
              <a:ext cx="685800" cy="762000"/>
            </a:xfrm>
            <a:prstGeom prst="triangle">
              <a:avLst>
                <a:gd name="adj" fmla="val 50000"/>
              </a:avLst>
            </a:prstGeom>
            <a:noFill/>
            <a:ln w="12700">
              <a:solidFill>
                <a:schemeClr val="tx1"/>
              </a:solidFill>
              <a:miter lim="800000"/>
              <a:headEnd/>
              <a:tailEnd/>
            </a:ln>
            <a:effectLst/>
          </p:spPr>
          <p:txBody>
            <a:bodyPr wrap="none" anchor="ctr"/>
            <a:lstStyle/>
            <a:p>
              <a:endParaRPr lang="en-US" dirty="0">
                <a:solidFill>
                  <a:schemeClr val="tx1"/>
                </a:solidFill>
              </a:endParaRPr>
            </a:p>
          </p:txBody>
        </p:sp>
        <p:sp>
          <p:nvSpPr>
            <p:cNvPr id="79" name="AutoShape 76"/>
            <p:cNvSpPr>
              <a:spLocks noChangeArrowheads="1"/>
            </p:cNvSpPr>
            <p:nvPr>
              <p:custDataLst>
                <p:tags r:id="rId13"/>
              </p:custDataLst>
            </p:nvPr>
          </p:nvSpPr>
          <p:spPr bwMode="auto">
            <a:xfrm>
              <a:off x="5105400" y="2038290"/>
              <a:ext cx="838200" cy="762000"/>
            </a:xfrm>
            <a:prstGeom prst="triangle">
              <a:avLst>
                <a:gd name="adj" fmla="val 50000"/>
              </a:avLst>
            </a:prstGeom>
            <a:noFill/>
            <a:ln w="12700">
              <a:solidFill>
                <a:schemeClr val="tx1"/>
              </a:solidFill>
              <a:miter lim="800000"/>
              <a:headEnd/>
              <a:tailEnd/>
            </a:ln>
            <a:effectLst/>
          </p:spPr>
          <p:txBody>
            <a:bodyPr wrap="none" anchor="ctr"/>
            <a:lstStyle/>
            <a:p>
              <a:endParaRPr lang="en-US" dirty="0">
                <a:solidFill>
                  <a:schemeClr val="tx1"/>
                </a:solidFill>
              </a:endParaRPr>
            </a:p>
          </p:txBody>
        </p:sp>
        <p:sp>
          <p:nvSpPr>
            <p:cNvPr id="80" name="AutoShape 77"/>
            <p:cNvSpPr>
              <a:spLocks noChangeArrowheads="1"/>
            </p:cNvSpPr>
            <p:nvPr>
              <p:custDataLst>
                <p:tags r:id="rId14"/>
              </p:custDataLst>
            </p:nvPr>
          </p:nvSpPr>
          <p:spPr bwMode="auto">
            <a:xfrm>
              <a:off x="5981700" y="2038290"/>
              <a:ext cx="876300" cy="762000"/>
            </a:xfrm>
            <a:prstGeom prst="triangle">
              <a:avLst>
                <a:gd name="adj" fmla="val 50000"/>
              </a:avLst>
            </a:prstGeom>
            <a:noFill/>
            <a:ln w="12700">
              <a:solidFill>
                <a:schemeClr val="tx1"/>
              </a:solidFill>
              <a:miter lim="800000"/>
              <a:headEnd/>
              <a:tailEnd/>
            </a:ln>
            <a:effectLst/>
          </p:spPr>
          <p:txBody>
            <a:bodyPr wrap="none" anchor="ctr"/>
            <a:lstStyle/>
            <a:p>
              <a:endParaRPr lang="en-US" dirty="0">
                <a:solidFill>
                  <a:schemeClr val="tx1"/>
                </a:solidFill>
              </a:endParaRPr>
            </a:p>
          </p:txBody>
        </p:sp>
        <p:sp>
          <p:nvSpPr>
            <p:cNvPr id="81" name="AutoShape 78"/>
            <p:cNvSpPr>
              <a:spLocks noChangeArrowheads="1"/>
            </p:cNvSpPr>
            <p:nvPr>
              <p:custDataLst>
                <p:tags r:id="rId15"/>
              </p:custDataLst>
            </p:nvPr>
          </p:nvSpPr>
          <p:spPr bwMode="auto">
            <a:xfrm>
              <a:off x="6934200" y="2038290"/>
              <a:ext cx="838200" cy="762000"/>
            </a:xfrm>
            <a:prstGeom prst="triangle">
              <a:avLst>
                <a:gd name="adj" fmla="val 50000"/>
              </a:avLst>
            </a:prstGeom>
            <a:noFill/>
            <a:ln w="12700">
              <a:solidFill>
                <a:schemeClr val="tx1"/>
              </a:solidFill>
              <a:miter lim="800000"/>
              <a:headEnd/>
              <a:tailEnd/>
            </a:ln>
            <a:effectLst/>
          </p:spPr>
          <p:txBody>
            <a:bodyPr wrap="none" anchor="ctr"/>
            <a:lstStyle/>
            <a:p>
              <a:endParaRPr lang="en-US" dirty="0">
                <a:solidFill>
                  <a:schemeClr val="tx1"/>
                </a:solidFill>
              </a:endParaRPr>
            </a:p>
          </p:txBody>
        </p:sp>
        <p:sp>
          <p:nvSpPr>
            <p:cNvPr id="82" name="AutoShape 79"/>
            <p:cNvSpPr>
              <a:spLocks noChangeArrowheads="1"/>
            </p:cNvSpPr>
            <p:nvPr>
              <p:custDataLst>
                <p:tags r:id="rId16"/>
              </p:custDataLst>
            </p:nvPr>
          </p:nvSpPr>
          <p:spPr bwMode="auto">
            <a:xfrm>
              <a:off x="7848600" y="2038290"/>
              <a:ext cx="762000" cy="762000"/>
            </a:xfrm>
            <a:prstGeom prst="triangle">
              <a:avLst>
                <a:gd name="adj" fmla="val 50000"/>
              </a:avLst>
            </a:prstGeom>
            <a:noFill/>
            <a:ln w="12700">
              <a:solidFill>
                <a:schemeClr val="tx1"/>
              </a:solidFill>
              <a:miter lim="800000"/>
              <a:headEnd/>
              <a:tailEnd/>
            </a:ln>
            <a:effectLst/>
          </p:spPr>
          <p:txBody>
            <a:bodyPr wrap="none" anchor="ctr"/>
            <a:lstStyle/>
            <a:p>
              <a:endParaRPr lang="en-US" dirty="0" smtClean="0"/>
            </a:p>
            <a:p>
              <a:endParaRPr lang="en-US" dirty="0" smtClean="0">
                <a:solidFill>
                  <a:schemeClr val="tx1"/>
                </a:solidFill>
              </a:endParaRPr>
            </a:p>
          </p:txBody>
        </p:sp>
        <p:sp>
          <p:nvSpPr>
            <p:cNvPr id="83" name="Rectangle 82"/>
            <p:cNvSpPr>
              <a:spLocks noChangeArrowheads="1"/>
            </p:cNvSpPr>
            <p:nvPr>
              <p:custDataLst>
                <p:tags r:id="rId17"/>
              </p:custDataLst>
            </p:nvPr>
          </p:nvSpPr>
          <p:spPr bwMode="auto">
            <a:xfrm>
              <a:off x="5638800" y="97149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84" name="Rectangle 83"/>
            <p:cNvSpPr>
              <a:spLocks noChangeArrowheads="1"/>
            </p:cNvSpPr>
            <p:nvPr>
              <p:custDataLst>
                <p:tags r:id="rId18"/>
              </p:custDataLst>
            </p:nvPr>
          </p:nvSpPr>
          <p:spPr bwMode="auto">
            <a:xfrm>
              <a:off x="6019800" y="97149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85" name="Rectangle 84"/>
            <p:cNvSpPr>
              <a:spLocks noChangeArrowheads="1"/>
            </p:cNvSpPr>
            <p:nvPr>
              <p:custDataLst>
                <p:tags r:id="rId19"/>
              </p:custDataLst>
            </p:nvPr>
          </p:nvSpPr>
          <p:spPr bwMode="auto">
            <a:xfrm>
              <a:off x="6400800" y="97149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86" name="Rectangle 85"/>
            <p:cNvSpPr>
              <a:spLocks noChangeArrowheads="1"/>
            </p:cNvSpPr>
            <p:nvPr>
              <p:custDataLst>
                <p:tags r:id="rId20"/>
              </p:custDataLst>
            </p:nvPr>
          </p:nvSpPr>
          <p:spPr bwMode="auto">
            <a:xfrm>
              <a:off x="6781800" y="97149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87" name="Rectangle 86"/>
            <p:cNvSpPr>
              <a:spLocks noChangeArrowheads="1"/>
            </p:cNvSpPr>
            <p:nvPr>
              <p:custDataLst>
                <p:tags r:id="rId21"/>
              </p:custDataLst>
            </p:nvPr>
          </p:nvSpPr>
          <p:spPr bwMode="auto">
            <a:xfrm>
              <a:off x="7239000" y="97149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88" name="Rectangle 87"/>
            <p:cNvSpPr>
              <a:spLocks noChangeArrowheads="1"/>
            </p:cNvSpPr>
            <p:nvPr>
              <p:custDataLst>
                <p:tags r:id="rId22"/>
              </p:custDataLst>
            </p:nvPr>
          </p:nvSpPr>
          <p:spPr bwMode="auto">
            <a:xfrm>
              <a:off x="7543800" y="971490"/>
              <a:ext cx="76200" cy="304800"/>
            </a:xfrm>
            <a:prstGeom prst="rect">
              <a:avLst/>
            </a:prstGeom>
            <a:solidFill>
              <a:schemeClr val="tx1"/>
            </a:solidFill>
            <a:ln w="9525">
              <a:solidFill>
                <a:schemeClr val="tx1"/>
              </a:solidFill>
              <a:miter lim="800000"/>
              <a:headEnd/>
              <a:tailEnd/>
            </a:ln>
            <a:effectLst/>
          </p:spPr>
          <p:txBody>
            <a:bodyPr wrap="none" anchor="ctr"/>
            <a:lstStyle/>
            <a:p>
              <a:r>
                <a:rPr lang="en-US">
                  <a:solidFill>
                    <a:schemeClr val="tx1"/>
                  </a:solidFill>
                </a:rPr>
                <a:t> </a:t>
              </a:r>
            </a:p>
          </p:txBody>
        </p:sp>
        <p:sp>
          <p:nvSpPr>
            <p:cNvPr id="89" name="Rectangle 88"/>
            <p:cNvSpPr>
              <a:spLocks noChangeArrowheads="1"/>
            </p:cNvSpPr>
            <p:nvPr>
              <p:custDataLst>
                <p:tags r:id="rId23"/>
              </p:custDataLst>
            </p:nvPr>
          </p:nvSpPr>
          <p:spPr bwMode="auto">
            <a:xfrm>
              <a:off x="7924800" y="971490"/>
              <a:ext cx="76200" cy="304800"/>
            </a:xfrm>
            <a:prstGeom prst="rect">
              <a:avLst/>
            </a:prstGeom>
            <a:solidFill>
              <a:schemeClr val="tx1"/>
            </a:solidFill>
            <a:ln w="9525">
              <a:solidFill>
                <a:schemeClr val="tx1"/>
              </a:solidFill>
              <a:miter lim="800000"/>
              <a:headEnd/>
              <a:tailEnd/>
            </a:ln>
            <a:effectLst/>
          </p:spPr>
          <p:txBody>
            <a:bodyPr wrap="none" anchor="ctr"/>
            <a:lstStyle/>
            <a:p>
              <a:r>
                <a:rPr lang="en-US">
                  <a:solidFill>
                    <a:schemeClr val="tx1"/>
                  </a:solidFill>
                </a:rPr>
                <a:t> </a:t>
              </a:r>
            </a:p>
          </p:txBody>
        </p:sp>
        <p:sp>
          <p:nvSpPr>
            <p:cNvPr id="90" name="TextBox 89"/>
            <p:cNvSpPr txBox="1"/>
            <p:nvPr/>
          </p:nvSpPr>
          <p:spPr>
            <a:xfrm>
              <a:off x="7871295" y="2724090"/>
              <a:ext cx="739305" cy="400110"/>
            </a:xfrm>
            <a:prstGeom prst="rect">
              <a:avLst/>
            </a:prstGeom>
            <a:noFill/>
          </p:spPr>
          <p:txBody>
            <a:bodyPr wrap="none" rtlCol="0">
              <a:spAutoFit/>
            </a:bodyPr>
            <a:lstStyle/>
            <a:p>
              <a:r>
                <a:rPr lang="en-US" sz="2000" b="0" dirty="0" smtClean="0">
                  <a:latin typeface="+mn-lt"/>
                </a:rPr>
                <a:t>21</a:t>
              </a:r>
              <a:r>
                <a:rPr lang="en-US" sz="2000" dirty="0" smtClean="0">
                  <a:latin typeface="+mn-lt"/>
                  <a:sym typeface="Symbol"/>
                </a:rPr>
                <a:t></a:t>
              </a:r>
              <a:r>
                <a:rPr lang="en-US" sz="2000" b="0" dirty="0" smtClean="0">
                  <a:latin typeface="+mn-lt"/>
                </a:rPr>
                <a:t>x</a:t>
              </a:r>
            </a:p>
          </p:txBody>
        </p:sp>
        <p:sp>
          <p:nvSpPr>
            <p:cNvPr id="91" name="TextBox 90"/>
            <p:cNvSpPr txBox="1"/>
            <p:nvPr/>
          </p:nvSpPr>
          <p:spPr>
            <a:xfrm>
              <a:off x="6781800" y="2724090"/>
              <a:ext cx="1173719" cy="400110"/>
            </a:xfrm>
            <a:prstGeom prst="rect">
              <a:avLst/>
            </a:prstGeom>
            <a:noFill/>
          </p:spPr>
          <p:txBody>
            <a:bodyPr wrap="none" rtlCol="0">
              <a:spAutoFit/>
            </a:bodyPr>
            <a:lstStyle/>
            <a:p>
              <a:r>
                <a:rPr lang="en-US" sz="2000" b="0" dirty="0" smtClean="0">
                  <a:latin typeface="+mn-lt"/>
                  <a:sym typeface="Symbol"/>
                </a:rPr>
                <a:t>12</a:t>
              </a:r>
              <a:r>
                <a:rPr lang="en-US" sz="2000" dirty="0" smtClean="0">
                  <a:latin typeface="+mn-lt"/>
                  <a:sym typeface="Symbol"/>
                </a:rPr>
                <a:t></a:t>
              </a:r>
              <a:r>
                <a:rPr lang="en-US" sz="2000" b="0" dirty="0" smtClean="0">
                  <a:latin typeface="+mn-lt"/>
                </a:rPr>
                <a:t>x&lt;21</a:t>
              </a:r>
            </a:p>
          </p:txBody>
        </p:sp>
        <p:sp>
          <p:nvSpPr>
            <p:cNvPr id="92" name="TextBox 91"/>
            <p:cNvSpPr txBox="1"/>
            <p:nvPr/>
          </p:nvSpPr>
          <p:spPr>
            <a:xfrm>
              <a:off x="5903149" y="2724090"/>
              <a:ext cx="1031051" cy="400110"/>
            </a:xfrm>
            <a:prstGeom prst="rect">
              <a:avLst/>
            </a:prstGeom>
            <a:noFill/>
          </p:spPr>
          <p:txBody>
            <a:bodyPr wrap="none" rtlCol="0">
              <a:spAutoFit/>
            </a:bodyPr>
            <a:lstStyle/>
            <a:p>
              <a:r>
                <a:rPr lang="en-US" sz="2000" b="0" dirty="0" smtClean="0">
                  <a:latin typeface="+mn-lt"/>
                  <a:sym typeface="Symbol"/>
                </a:rPr>
                <a:t>7</a:t>
              </a:r>
              <a:r>
                <a:rPr lang="en-US" sz="2000" dirty="0" smtClean="0">
                  <a:latin typeface="+mn-lt"/>
                  <a:sym typeface="Symbol"/>
                </a:rPr>
                <a:t></a:t>
              </a:r>
              <a:r>
                <a:rPr lang="en-US" sz="2000" b="0" dirty="0" smtClean="0">
                  <a:latin typeface="+mn-lt"/>
                </a:rPr>
                <a:t>x&lt;12</a:t>
              </a:r>
            </a:p>
          </p:txBody>
        </p:sp>
        <p:sp>
          <p:nvSpPr>
            <p:cNvPr id="93" name="TextBox 92"/>
            <p:cNvSpPr txBox="1"/>
            <p:nvPr/>
          </p:nvSpPr>
          <p:spPr>
            <a:xfrm>
              <a:off x="5131415" y="2724090"/>
              <a:ext cx="888385" cy="400110"/>
            </a:xfrm>
            <a:prstGeom prst="rect">
              <a:avLst/>
            </a:prstGeom>
            <a:noFill/>
          </p:spPr>
          <p:txBody>
            <a:bodyPr wrap="none" rtlCol="0">
              <a:spAutoFit/>
            </a:bodyPr>
            <a:lstStyle/>
            <a:p>
              <a:r>
                <a:rPr lang="en-US" sz="2000" b="0" dirty="0" smtClean="0">
                  <a:latin typeface="+mn-lt"/>
                  <a:sym typeface="Symbol"/>
                </a:rPr>
                <a:t>3</a:t>
              </a:r>
              <a:r>
                <a:rPr lang="en-US" sz="2000" dirty="0" smtClean="0">
                  <a:latin typeface="+mn-lt"/>
                  <a:sym typeface="Symbol"/>
                </a:rPr>
                <a:t></a:t>
              </a:r>
              <a:r>
                <a:rPr lang="en-US" sz="2000" b="0" dirty="0" smtClean="0">
                  <a:latin typeface="+mn-lt"/>
                </a:rPr>
                <a:t>x&lt;7</a:t>
              </a:r>
            </a:p>
          </p:txBody>
        </p:sp>
        <p:sp>
          <p:nvSpPr>
            <p:cNvPr id="94" name="TextBox 93"/>
            <p:cNvSpPr txBox="1"/>
            <p:nvPr/>
          </p:nvSpPr>
          <p:spPr>
            <a:xfrm>
              <a:off x="4348347" y="2724090"/>
              <a:ext cx="604653" cy="400110"/>
            </a:xfrm>
            <a:prstGeom prst="rect">
              <a:avLst/>
            </a:prstGeom>
            <a:noFill/>
          </p:spPr>
          <p:txBody>
            <a:bodyPr wrap="none" rtlCol="0">
              <a:spAutoFit/>
            </a:bodyPr>
            <a:lstStyle/>
            <a:p>
              <a:r>
                <a:rPr lang="en-US" sz="2000" b="0" dirty="0" smtClean="0">
                  <a:latin typeface="+mn-lt"/>
                  <a:sym typeface="Symbol"/>
                </a:rPr>
                <a:t>x&lt;3</a:t>
              </a:r>
              <a:endParaRPr lang="en-US" sz="2000" b="0" dirty="0" smtClean="0">
                <a:latin typeface="+mn-lt"/>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 Properties</a:t>
            </a:r>
            <a:endParaRPr lang="en-US" dirty="0"/>
          </a:p>
        </p:txBody>
      </p:sp>
      <p:sp>
        <p:nvSpPr>
          <p:cNvPr id="5" name="Slide Number Placeholder 4"/>
          <p:cNvSpPr>
            <a:spLocks noGrp="1"/>
          </p:cNvSpPr>
          <p:nvPr>
            <p:ph type="sldNum" sz="quarter" idx="12"/>
          </p:nvPr>
        </p:nvSpPr>
        <p:spPr/>
        <p:txBody>
          <a:bodyPr/>
          <a:lstStyle/>
          <a:p>
            <a:fld id="{3B048AC8-D41E-4C7B-8EE3-A52489AA1F05}" type="slidenum">
              <a:rPr lang="en-US" smtClean="0"/>
              <a:pPr/>
              <a:t>8</a:t>
            </a:fld>
            <a:endParaRPr lang="en-US"/>
          </a:p>
        </p:txBody>
      </p:sp>
      <p:sp>
        <p:nvSpPr>
          <p:cNvPr id="3" name="Content Placeholder 2"/>
          <p:cNvSpPr>
            <a:spLocks noGrp="1"/>
          </p:cNvSpPr>
          <p:nvPr>
            <p:ph sz="quarter" idx="1"/>
          </p:nvPr>
        </p:nvSpPr>
        <p:spPr>
          <a:xfrm>
            <a:off x="457200" y="1143000"/>
            <a:ext cx="8382000" cy="5334000"/>
          </a:xfrm>
        </p:spPr>
        <p:txBody>
          <a:bodyPr>
            <a:normAutofit fontScale="77500" lnSpcReduction="20000"/>
          </a:bodyPr>
          <a:lstStyle/>
          <a:p>
            <a:r>
              <a:rPr lang="en-US" dirty="0" smtClean="0"/>
              <a:t>Non-root Internal nodes</a:t>
            </a:r>
          </a:p>
          <a:p>
            <a:pPr lvl="1"/>
            <a:r>
              <a:rPr lang="en-US" dirty="0" smtClean="0"/>
              <a:t>Have between </a:t>
            </a:r>
            <a:r>
              <a:rPr lang="en-US" dirty="0" smtClean="0">
                <a:sym typeface="Symbol" pitchFamily="18" charset="2"/>
              </a:rPr>
              <a:t></a:t>
            </a:r>
            <a:r>
              <a:rPr lang="en-US" i="1" dirty="0" smtClean="0"/>
              <a:t>M</a:t>
            </a:r>
            <a:r>
              <a:rPr lang="en-US" dirty="0" smtClean="0"/>
              <a:t>/2</a:t>
            </a:r>
            <a:r>
              <a:rPr lang="en-US" dirty="0" smtClean="0">
                <a:sym typeface="Symbol" pitchFamily="18" charset="2"/>
              </a:rPr>
              <a:t></a:t>
            </a:r>
            <a:r>
              <a:rPr lang="en-US" dirty="0" smtClean="0"/>
              <a:t> and </a:t>
            </a:r>
            <a:r>
              <a:rPr lang="en-US" i="1" dirty="0" smtClean="0"/>
              <a:t>M</a:t>
            </a:r>
            <a:r>
              <a:rPr lang="en-US" dirty="0" smtClean="0"/>
              <a:t> children (inclusive), i.e., at least half full</a:t>
            </a:r>
          </a:p>
          <a:p>
            <a:r>
              <a:rPr lang="en-US" dirty="0" smtClean="0"/>
              <a:t>Leaf nodes</a:t>
            </a:r>
          </a:p>
          <a:p>
            <a:pPr lvl="1"/>
            <a:r>
              <a:rPr lang="en-US" dirty="0" smtClean="0"/>
              <a:t>All leaves at the same depth</a:t>
            </a:r>
          </a:p>
          <a:p>
            <a:pPr lvl="1"/>
            <a:r>
              <a:rPr lang="en-US" dirty="0" smtClean="0"/>
              <a:t>Have between </a:t>
            </a:r>
            <a:r>
              <a:rPr lang="en-US" dirty="0" smtClean="0">
                <a:sym typeface="Symbol" pitchFamily="18" charset="2"/>
              </a:rPr>
              <a:t></a:t>
            </a:r>
            <a:r>
              <a:rPr lang="en-US" i="1" dirty="0" smtClean="0">
                <a:sym typeface="Symbol" pitchFamily="18" charset="2"/>
              </a:rPr>
              <a:t>L</a:t>
            </a:r>
            <a:r>
              <a:rPr lang="en-US" dirty="0" smtClean="0"/>
              <a:t>/2</a:t>
            </a:r>
            <a:r>
              <a:rPr lang="en-US" dirty="0" smtClean="0">
                <a:sym typeface="Symbol" pitchFamily="18" charset="2"/>
              </a:rPr>
              <a:t></a:t>
            </a:r>
            <a:r>
              <a:rPr lang="en-US" dirty="0" smtClean="0"/>
              <a:t> and </a:t>
            </a:r>
            <a:r>
              <a:rPr lang="en-US" i="1" dirty="0" smtClean="0"/>
              <a:t>L </a:t>
            </a:r>
            <a:r>
              <a:rPr lang="en-US" dirty="0" smtClean="0"/>
              <a:t>data items (inclusive), i.e., at least half full</a:t>
            </a:r>
          </a:p>
          <a:p>
            <a:r>
              <a:rPr lang="en-US" dirty="0" smtClean="0"/>
              <a:t>Root (special case)</a:t>
            </a:r>
          </a:p>
          <a:p>
            <a:pPr lvl="1"/>
            <a:r>
              <a:rPr lang="en-US" dirty="0" smtClean="0"/>
              <a:t>If tree has </a:t>
            </a:r>
            <a:r>
              <a:rPr lang="en-US" dirty="0" smtClean="0">
                <a:sym typeface="Symbol"/>
              </a:rPr>
              <a:t></a:t>
            </a:r>
            <a:r>
              <a:rPr lang="en-US" dirty="0" smtClean="0"/>
              <a:t> </a:t>
            </a:r>
            <a:r>
              <a:rPr lang="en-US" i="1" dirty="0" smtClean="0"/>
              <a:t>L</a:t>
            </a:r>
            <a:r>
              <a:rPr lang="en-US" dirty="0" smtClean="0"/>
              <a:t> items, root is a leaf (occurs when starting up; otherwise unusual); can have any number of items </a:t>
            </a:r>
            <a:r>
              <a:rPr lang="en-US" dirty="0" smtClean="0">
                <a:sym typeface="Symbol"/>
              </a:rPr>
              <a:t></a:t>
            </a:r>
            <a:r>
              <a:rPr lang="en-US" dirty="0" smtClean="0"/>
              <a:t> </a:t>
            </a:r>
            <a:r>
              <a:rPr lang="en-US" i="1" dirty="0" smtClean="0"/>
              <a:t>L</a:t>
            </a:r>
            <a:endParaRPr lang="en-US" dirty="0" smtClean="0"/>
          </a:p>
          <a:p>
            <a:pPr lvl="1"/>
            <a:r>
              <a:rPr lang="en-US" dirty="0" smtClean="0"/>
              <a:t>Else has between 2 and </a:t>
            </a:r>
            <a:r>
              <a:rPr lang="en-US" i="1" dirty="0" smtClean="0"/>
              <a:t>M</a:t>
            </a:r>
            <a:r>
              <a:rPr lang="en-US" dirty="0" smtClean="0"/>
              <a:t> children</a:t>
            </a:r>
          </a:p>
          <a:p>
            <a:pPr>
              <a:buNone/>
            </a:pPr>
            <a:r>
              <a:rPr lang="en-US" dirty="0" smtClean="0"/>
              <a:t>(Any </a:t>
            </a:r>
            <a:r>
              <a:rPr lang="en-US" i="1" dirty="0" smtClean="0"/>
              <a:t>M</a:t>
            </a:r>
            <a:r>
              <a:rPr lang="en-US" dirty="0" smtClean="0"/>
              <a:t> &gt; 2 and </a:t>
            </a:r>
            <a:r>
              <a:rPr lang="en-US" i="1" dirty="0" smtClean="0"/>
              <a:t>L</a:t>
            </a:r>
            <a:r>
              <a:rPr lang="en-US" dirty="0" smtClean="0"/>
              <a:t> will work; picked based on disk-block size)</a:t>
            </a:r>
          </a:p>
          <a:p>
            <a:pPr>
              <a:buNone/>
            </a:pPr>
            <a:endParaRPr lang="en-US" dirty="0" smtClean="0"/>
          </a:p>
          <a:p>
            <a:r>
              <a:rPr lang="en-US" dirty="0" smtClean="0"/>
              <a:t>Uh, why these bounds for internal nodes &amp; children?</a:t>
            </a:r>
          </a:p>
          <a:p>
            <a:pPr lvl="1"/>
            <a:r>
              <a:rPr lang="en-US" dirty="0" smtClean="0"/>
              <a:t>Upper bounds make sense: don’t want one long list; pick to fit in block</a:t>
            </a:r>
          </a:p>
          <a:p>
            <a:pPr lvl="1"/>
            <a:r>
              <a:rPr lang="en-US" dirty="0" smtClean="0"/>
              <a:t>Why lower bounds?</a:t>
            </a:r>
          </a:p>
          <a:p>
            <a:pPr lvl="2"/>
            <a:r>
              <a:rPr lang="en-US" dirty="0" smtClean="0"/>
              <a:t>Ensures tree is sufficiently ‘filled in’: Don’t have unnecessary height, for instance</a:t>
            </a:r>
          </a:p>
          <a:p>
            <a:pPr lvl="2"/>
            <a:r>
              <a:rPr lang="en-US" dirty="0" smtClean="0"/>
              <a:t>Guarantees ‘broadness’</a:t>
            </a:r>
          </a:p>
          <a:p>
            <a:pPr lvl="2"/>
            <a:r>
              <a:rPr lang="en-US" dirty="0" smtClean="0"/>
              <a:t>We’ll see more when we cover insert &amp; delete</a:t>
            </a:r>
            <a:endParaRPr lang="en-US" dirty="0"/>
          </a:p>
        </p:txBody>
      </p:sp>
      <p:sp>
        <p:nvSpPr>
          <p:cNvPr id="6" name="TextBox 5"/>
          <p:cNvSpPr txBox="1"/>
          <p:nvPr/>
        </p:nvSpPr>
        <p:spPr>
          <a:xfrm>
            <a:off x="5029200" y="228600"/>
            <a:ext cx="4114800" cy="830997"/>
          </a:xfrm>
          <a:prstGeom prst="rect">
            <a:avLst/>
          </a:prstGeom>
          <a:noFill/>
        </p:spPr>
        <p:txBody>
          <a:bodyPr wrap="square" rtlCol="0">
            <a:spAutoFit/>
          </a:bodyPr>
          <a:lstStyle/>
          <a:p>
            <a:r>
              <a:rPr lang="en-US" b="0" dirty="0" smtClean="0"/>
              <a:t>Remember: M=max # children</a:t>
            </a:r>
          </a:p>
          <a:p>
            <a:r>
              <a:rPr lang="en-US" b="0" dirty="0" smtClean="0"/>
              <a:t>L=max items in leaf</a:t>
            </a:r>
            <a:endParaRPr lang="en-US" b="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5" name="Slide Number Placeholder 4"/>
          <p:cNvSpPr>
            <a:spLocks noGrp="1"/>
          </p:cNvSpPr>
          <p:nvPr>
            <p:ph type="sldNum" sz="quarter" idx="12"/>
          </p:nvPr>
        </p:nvSpPr>
        <p:spPr/>
        <p:txBody>
          <a:bodyPr/>
          <a:lstStyle/>
          <a:p>
            <a:fld id="{3B048AC8-D41E-4C7B-8EE3-A52489AA1F05}" type="slidenum">
              <a:rPr lang="en-US" smtClean="0"/>
              <a:pPr/>
              <a:t>9</a:t>
            </a:fld>
            <a:endParaRPr lang="en-US"/>
          </a:p>
        </p:txBody>
      </p:sp>
      <p:sp>
        <p:nvSpPr>
          <p:cNvPr id="3" name="Content Placeholder 2"/>
          <p:cNvSpPr>
            <a:spLocks noGrp="1"/>
          </p:cNvSpPr>
          <p:nvPr>
            <p:ph sz="quarter" idx="1"/>
          </p:nvPr>
        </p:nvSpPr>
        <p:spPr>
          <a:xfrm>
            <a:off x="685800" y="1295400"/>
            <a:ext cx="7772400" cy="1524000"/>
          </a:xfrm>
        </p:spPr>
        <p:txBody>
          <a:bodyPr>
            <a:normAutofit fontScale="85000" lnSpcReduction="10000"/>
          </a:bodyPr>
          <a:lstStyle/>
          <a:p>
            <a:pPr>
              <a:buNone/>
            </a:pPr>
            <a:r>
              <a:rPr lang="en-US" dirty="0" smtClean="0"/>
              <a:t>Suppose </a:t>
            </a:r>
            <a:r>
              <a:rPr lang="en-US" i="1" dirty="0" smtClean="0"/>
              <a:t>M</a:t>
            </a:r>
            <a:r>
              <a:rPr lang="en-US" dirty="0" smtClean="0"/>
              <a:t>=4 (max children) and </a:t>
            </a:r>
            <a:r>
              <a:rPr lang="en-US" i="1" dirty="0" smtClean="0"/>
              <a:t>L</a:t>
            </a:r>
            <a:r>
              <a:rPr lang="en-US" dirty="0" smtClean="0"/>
              <a:t>=5 (max items at leaf)</a:t>
            </a:r>
          </a:p>
          <a:p>
            <a:pPr lvl="1"/>
            <a:r>
              <a:rPr lang="en-US" dirty="0" smtClean="0"/>
              <a:t>All internal nodes have at least 2 children</a:t>
            </a:r>
          </a:p>
          <a:p>
            <a:pPr lvl="1"/>
            <a:r>
              <a:rPr lang="en-US" dirty="0" smtClean="0"/>
              <a:t>All leaves have at least 3 data items (only showing keys)</a:t>
            </a:r>
          </a:p>
          <a:p>
            <a:pPr lvl="1"/>
            <a:r>
              <a:rPr lang="en-US" dirty="0" smtClean="0"/>
              <a:t>All leaves at same depth</a:t>
            </a:r>
            <a:endParaRPr lang="en-US" dirty="0"/>
          </a:p>
        </p:txBody>
      </p:sp>
      <p:grpSp>
        <p:nvGrpSpPr>
          <p:cNvPr id="40" name="Group 551"/>
          <p:cNvGrpSpPr>
            <a:grpSpLocks/>
          </p:cNvGrpSpPr>
          <p:nvPr>
            <p:custDataLst>
              <p:tags r:id="rId1"/>
            </p:custDataLst>
          </p:nvPr>
        </p:nvGrpSpPr>
        <p:grpSpPr bwMode="auto">
          <a:xfrm>
            <a:off x="2057400" y="4724400"/>
            <a:ext cx="457200" cy="1219200"/>
            <a:chOff x="1200" y="3024"/>
            <a:chExt cx="192" cy="768"/>
          </a:xfrm>
        </p:grpSpPr>
        <p:grpSp>
          <p:nvGrpSpPr>
            <p:cNvPr id="41" name="Group 48"/>
            <p:cNvGrpSpPr>
              <a:grpSpLocks/>
            </p:cNvGrpSpPr>
            <p:nvPr>
              <p:custDataLst>
                <p:tags r:id="rId511"/>
              </p:custDataLst>
            </p:nvPr>
          </p:nvGrpSpPr>
          <p:grpSpPr bwMode="auto">
            <a:xfrm>
              <a:off x="1200" y="3024"/>
              <a:ext cx="192" cy="192"/>
              <a:chOff x="4272" y="2400"/>
              <a:chExt cx="192" cy="192"/>
            </a:xfrm>
          </p:grpSpPr>
          <p:sp>
            <p:nvSpPr>
              <p:cNvPr id="75" name="Rectangle 49"/>
              <p:cNvSpPr>
                <a:spLocks noChangeArrowheads="1"/>
              </p:cNvSpPr>
              <p:nvPr>
                <p:custDataLst>
                  <p:tags r:id="rId542"/>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6</a:t>
                </a:r>
              </a:p>
            </p:txBody>
          </p:sp>
          <p:grpSp>
            <p:nvGrpSpPr>
              <p:cNvPr id="76" name="Group 50"/>
              <p:cNvGrpSpPr>
                <a:grpSpLocks/>
              </p:cNvGrpSpPr>
              <p:nvPr/>
            </p:nvGrpSpPr>
            <p:grpSpPr bwMode="auto">
              <a:xfrm>
                <a:off x="4272" y="2400"/>
                <a:ext cx="192" cy="192"/>
                <a:chOff x="4414" y="2400"/>
                <a:chExt cx="192" cy="192"/>
              </a:xfrm>
            </p:grpSpPr>
            <p:sp>
              <p:nvSpPr>
                <p:cNvPr id="77" name="Line 51"/>
                <p:cNvSpPr>
                  <a:spLocks noChangeShapeType="1"/>
                </p:cNvSpPr>
                <p:nvPr>
                  <p:custDataLst>
                    <p:tags r:id="rId543"/>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78" name="Line 52"/>
                <p:cNvSpPr>
                  <a:spLocks noChangeShapeType="1"/>
                </p:cNvSpPr>
                <p:nvPr>
                  <p:custDataLst>
                    <p:tags r:id="rId544"/>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79" name="Line 53"/>
                <p:cNvSpPr>
                  <a:spLocks noChangeShapeType="1"/>
                </p:cNvSpPr>
                <p:nvPr>
                  <p:custDataLst>
                    <p:tags r:id="rId545"/>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80" name="Line 54"/>
                <p:cNvSpPr>
                  <a:spLocks noChangeShapeType="1"/>
                </p:cNvSpPr>
                <p:nvPr>
                  <p:custDataLst>
                    <p:tags r:id="rId546"/>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81" name="Line 55"/>
                <p:cNvSpPr>
                  <a:spLocks noChangeShapeType="1"/>
                </p:cNvSpPr>
                <p:nvPr>
                  <p:custDataLst>
                    <p:tags r:id="rId547"/>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82" name="Line 56"/>
                <p:cNvSpPr>
                  <a:spLocks noChangeShapeType="1"/>
                </p:cNvSpPr>
                <p:nvPr>
                  <p:custDataLst>
                    <p:tags r:id="rId548"/>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83" name="Line 57"/>
                <p:cNvSpPr>
                  <a:spLocks noChangeShapeType="1"/>
                </p:cNvSpPr>
                <p:nvPr>
                  <p:custDataLst>
                    <p:tags r:id="rId549"/>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84" name="Line 58"/>
                <p:cNvSpPr>
                  <a:spLocks noChangeShapeType="1"/>
                </p:cNvSpPr>
                <p:nvPr>
                  <p:custDataLst>
                    <p:tags r:id="rId550"/>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42" name="Group 59"/>
            <p:cNvGrpSpPr>
              <a:grpSpLocks/>
            </p:cNvGrpSpPr>
            <p:nvPr>
              <p:custDataLst>
                <p:tags r:id="rId512"/>
              </p:custDataLst>
            </p:nvPr>
          </p:nvGrpSpPr>
          <p:grpSpPr bwMode="auto">
            <a:xfrm>
              <a:off x="1200" y="3216"/>
              <a:ext cx="192" cy="192"/>
              <a:chOff x="4272" y="2400"/>
              <a:chExt cx="192" cy="192"/>
            </a:xfrm>
          </p:grpSpPr>
          <p:sp>
            <p:nvSpPr>
              <p:cNvPr id="65" name="Rectangle 60"/>
              <p:cNvSpPr>
                <a:spLocks noChangeArrowheads="1"/>
              </p:cNvSpPr>
              <p:nvPr>
                <p:custDataLst>
                  <p:tags r:id="rId533"/>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8</a:t>
                </a:r>
              </a:p>
            </p:txBody>
          </p:sp>
          <p:grpSp>
            <p:nvGrpSpPr>
              <p:cNvPr id="66" name="Group 61"/>
              <p:cNvGrpSpPr>
                <a:grpSpLocks/>
              </p:cNvGrpSpPr>
              <p:nvPr/>
            </p:nvGrpSpPr>
            <p:grpSpPr bwMode="auto">
              <a:xfrm>
                <a:off x="4272" y="2400"/>
                <a:ext cx="192" cy="192"/>
                <a:chOff x="4414" y="2400"/>
                <a:chExt cx="192" cy="192"/>
              </a:xfrm>
            </p:grpSpPr>
            <p:sp>
              <p:nvSpPr>
                <p:cNvPr id="67" name="Line 62"/>
                <p:cNvSpPr>
                  <a:spLocks noChangeShapeType="1"/>
                </p:cNvSpPr>
                <p:nvPr>
                  <p:custDataLst>
                    <p:tags r:id="rId534"/>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8" name="Line 63"/>
                <p:cNvSpPr>
                  <a:spLocks noChangeShapeType="1"/>
                </p:cNvSpPr>
                <p:nvPr>
                  <p:custDataLst>
                    <p:tags r:id="rId535"/>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9" name="Line 64"/>
                <p:cNvSpPr>
                  <a:spLocks noChangeShapeType="1"/>
                </p:cNvSpPr>
                <p:nvPr>
                  <p:custDataLst>
                    <p:tags r:id="rId536"/>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70" name="Line 65"/>
                <p:cNvSpPr>
                  <a:spLocks noChangeShapeType="1"/>
                </p:cNvSpPr>
                <p:nvPr>
                  <p:custDataLst>
                    <p:tags r:id="rId537"/>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71" name="Line 66"/>
                <p:cNvSpPr>
                  <a:spLocks noChangeShapeType="1"/>
                </p:cNvSpPr>
                <p:nvPr>
                  <p:custDataLst>
                    <p:tags r:id="rId538"/>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72" name="Line 67"/>
                <p:cNvSpPr>
                  <a:spLocks noChangeShapeType="1"/>
                </p:cNvSpPr>
                <p:nvPr>
                  <p:custDataLst>
                    <p:tags r:id="rId539"/>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73" name="Line 68"/>
                <p:cNvSpPr>
                  <a:spLocks noChangeShapeType="1"/>
                </p:cNvSpPr>
                <p:nvPr>
                  <p:custDataLst>
                    <p:tags r:id="rId540"/>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74" name="Line 69"/>
                <p:cNvSpPr>
                  <a:spLocks noChangeShapeType="1"/>
                </p:cNvSpPr>
                <p:nvPr>
                  <p:custDataLst>
                    <p:tags r:id="rId541"/>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43" name="Group 70"/>
            <p:cNvGrpSpPr>
              <a:grpSpLocks/>
            </p:cNvGrpSpPr>
            <p:nvPr>
              <p:custDataLst>
                <p:tags r:id="rId513"/>
              </p:custDataLst>
            </p:nvPr>
          </p:nvGrpSpPr>
          <p:grpSpPr bwMode="auto">
            <a:xfrm>
              <a:off x="1200" y="3408"/>
              <a:ext cx="192" cy="192"/>
              <a:chOff x="4272" y="2400"/>
              <a:chExt cx="192" cy="192"/>
            </a:xfrm>
          </p:grpSpPr>
          <p:sp>
            <p:nvSpPr>
              <p:cNvPr id="55" name="Rectangle 71"/>
              <p:cNvSpPr>
                <a:spLocks noChangeArrowheads="1"/>
              </p:cNvSpPr>
              <p:nvPr>
                <p:custDataLst>
                  <p:tags r:id="rId524"/>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9</a:t>
                </a:r>
              </a:p>
            </p:txBody>
          </p:sp>
          <p:grpSp>
            <p:nvGrpSpPr>
              <p:cNvPr id="56" name="Group 72"/>
              <p:cNvGrpSpPr>
                <a:grpSpLocks/>
              </p:cNvGrpSpPr>
              <p:nvPr/>
            </p:nvGrpSpPr>
            <p:grpSpPr bwMode="auto">
              <a:xfrm>
                <a:off x="4272" y="2400"/>
                <a:ext cx="192" cy="192"/>
                <a:chOff x="4414" y="2400"/>
                <a:chExt cx="192" cy="192"/>
              </a:xfrm>
            </p:grpSpPr>
            <p:sp>
              <p:nvSpPr>
                <p:cNvPr id="57" name="Line 73"/>
                <p:cNvSpPr>
                  <a:spLocks noChangeShapeType="1"/>
                </p:cNvSpPr>
                <p:nvPr>
                  <p:custDataLst>
                    <p:tags r:id="rId525"/>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8" name="Line 74"/>
                <p:cNvSpPr>
                  <a:spLocks noChangeShapeType="1"/>
                </p:cNvSpPr>
                <p:nvPr>
                  <p:custDataLst>
                    <p:tags r:id="rId526"/>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9" name="Line 75"/>
                <p:cNvSpPr>
                  <a:spLocks noChangeShapeType="1"/>
                </p:cNvSpPr>
                <p:nvPr>
                  <p:custDataLst>
                    <p:tags r:id="rId527"/>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0" name="Line 76"/>
                <p:cNvSpPr>
                  <a:spLocks noChangeShapeType="1"/>
                </p:cNvSpPr>
                <p:nvPr>
                  <p:custDataLst>
                    <p:tags r:id="rId528"/>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1" name="Line 77"/>
                <p:cNvSpPr>
                  <a:spLocks noChangeShapeType="1"/>
                </p:cNvSpPr>
                <p:nvPr>
                  <p:custDataLst>
                    <p:tags r:id="rId529"/>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2" name="Line 78"/>
                <p:cNvSpPr>
                  <a:spLocks noChangeShapeType="1"/>
                </p:cNvSpPr>
                <p:nvPr>
                  <p:custDataLst>
                    <p:tags r:id="rId530"/>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3" name="Line 79"/>
                <p:cNvSpPr>
                  <a:spLocks noChangeShapeType="1"/>
                </p:cNvSpPr>
                <p:nvPr>
                  <p:custDataLst>
                    <p:tags r:id="rId531"/>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64" name="Line 80"/>
                <p:cNvSpPr>
                  <a:spLocks noChangeShapeType="1"/>
                </p:cNvSpPr>
                <p:nvPr>
                  <p:custDataLst>
                    <p:tags r:id="rId532"/>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44" name="Group 81"/>
            <p:cNvGrpSpPr>
              <a:grpSpLocks/>
            </p:cNvGrpSpPr>
            <p:nvPr>
              <p:custDataLst>
                <p:tags r:id="rId514"/>
              </p:custDataLst>
            </p:nvPr>
          </p:nvGrpSpPr>
          <p:grpSpPr bwMode="auto">
            <a:xfrm>
              <a:off x="1200" y="3600"/>
              <a:ext cx="192" cy="192"/>
              <a:chOff x="4272" y="2400"/>
              <a:chExt cx="192" cy="192"/>
            </a:xfrm>
          </p:grpSpPr>
          <p:sp>
            <p:nvSpPr>
              <p:cNvPr id="45" name="Rectangle 82"/>
              <p:cNvSpPr>
                <a:spLocks noChangeArrowheads="1"/>
              </p:cNvSpPr>
              <p:nvPr>
                <p:custDataLst>
                  <p:tags r:id="rId515"/>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a:solidFill>
                      <a:srgbClr val="339933"/>
                    </a:solidFill>
                  </a:rPr>
                  <a:t>10</a:t>
                </a:r>
              </a:p>
            </p:txBody>
          </p:sp>
          <p:grpSp>
            <p:nvGrpSpPr>
              <p:cNvPr id="46" name="Group 83"/>
              <p:cNvGrpSpPr>
                <a:grpSpLocks/>
              </p:cNvGrpSpPr>
              <p:nvPr/>
            </p:nvGrpSpPr>
            <p:grpSpPr bwMode="auto">
              <a:xfrm>
                <a:off x="4272" y="2400"/>
                <a:ext cx="192" cy="192"/>
                <a:chOff x="4414" y="2400"/>
                <a:chExt cx="192" cy="192"/>
              </a:xfrm>
            </p:grpSpPr>
            <p:sp>
              <p:nvSpPr>
                <p:cNvPr id="47" name="Line 84"/>
                <p:cNvSpPr>
                  <a:spLocks noChangeShapeType="1"/>
                </p:cNvSpPr>
                <p:nvPr>
                  <p:custDataLst>
                    <p:tags r:id="rId516"/>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48" name="Line 85"/>
                <p:cNvSpPr>
                  <a:spLocks noChangeShapeType="1"/>
                </p:cNvSpPr>
                <p:nvPr>
                  <p:custDataLst>
                    <p:tags r:id="rId517"/>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49" name="Line 86"/>
                <p:cNvSpPr>
                  <a:spLocks noChangeShapeType="1"/>
                </p:cNvSpPr>
                <p:nvPr>
                  <p:custDataLst>
                    <p:tags r:id="rId518"/>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0" name="Line 87"/>
                <p:cNvSpPr>
                  <a:spLocks noChangeShapeType="1"/>
                </p:cNvSpPr>
                <p:nvPr>
                  <p:custDataLst>
                    <p:tags r:id="rId519"/>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1" name="Line 88"/>
                <p:cNvSpPr>
                  <a:spLocks noChangeShapeType="1"/>
                </p:cNvSpPr>
                <p:nvPr>
                  <p:custDataLst>
                    <p:tags r:id="rId520"/>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2" name="Line 89"/>
                <p:cNvSpPr>
                  <a:spLocks noChangeShapeType="1"/>
                </p:cNvSpPr>
                <p:nvPr>
                  <p:custDataLst>
                    <p:tags r:id="rId521"/>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3" name="Line 90"/>
                <p:cNvSpPr>
                  <a:spLocks noChangeShapeType="1"/>
                </p:cNvSpPr>
                <p:nvPr>
                  <p:custDataLst>
                    <p:tags r:id="rId522"/>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54" name="Line 91"/>
                <p:cNvSpPr>
                  <a:spLocks noChangeShapeType="1"/>
                </p:cNvSpPr>
                <p:nvPr>
                  <p:custDataLst>
                    <p:tags r:id="rId523"/>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grpSp>
        <p:nvGrpSpPr>
          <p:cNvPr id="85" name="Group 92"/>
          <p:cNvGrpSpPr>
            <a:grpSpLocks/>
          </p:cNvGrpSpPr>
          <p:nvPr>
            <p:custDataLst>
              <p:tags r:id="rId2"/>
            </p:custDataLst>
          </p:nvPr>
        </p:nvGrpSpPr>
        <p:grpSpPr bwMode="auto">
          <a:xfrm>
            <a:off x="3505200" y="4724400"/>
            <a:ext cx="457200" cy="304800"/>
            <a:chOff x="4272" y="2400"/>
            <a:chExt cx="192" cy="192"/>
          </a:xfrm>
        </p:grpSpPr>
        <p:sp>
          <p:nvSpPr>
            <p:cNvPr id="86" name="Rectangle 93"/>
            <p:cNvSpPr>
              <a:spLocks noChangeArrowheads="1"/>
            </p:cNvSpPr>
            <p:nvPr>
              <p:custDataLst>
                <p:tags r:id="rId502"/>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12</a:t>
              </a:r>
            </a:p>
          </p:txBody>
        </p:sp>
        <p:grpSp>
          <p:nvGrpSpPr>
            <p:cNvPr id="87" name="Group 94"/>
            <p:cNvGrpSpPr>
              <a:grpSpLocks/>
            </p:cNvGrpSpPr>
            <p:nvPr/>
          </p:nvGrpSpPr>
          <p:grpSpPr bwMode="auto">
            <a:xfrm>
              <a:off x="4272" y="2400"/>
              <a:ext cx="192" cy="192"/>
              <a:chOff x="4414" y="2400"/>
              <a:chExt cx="192" cy="192"/>
            </a:xfrm>
          </p:grpSpPr>
          <p:sp>
            <p:nvSpPr>
              <p:cNvPr id="88" name="Line 95"/>
              <p:cNvSpPr>
                <a:spLocks noChangeShapeType="1"/>
              </p:cNvSpPr>
              <p:nvPr>
                <p:custDataLst>
                  <p:tags r:id="rId503"/>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89" name="Line 96"/>
              <p:cNvSpPr>
                <a:spLocks noChangeShapeType="1"/>
              </p:cNvSpPr>
              <p:nvPr>
                <p:custDataLst>
                  <p:tags r:id="rId504"/>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90" name="Line 97"/>
              <p:cNvSpPr>
                <a:spLocks noChangeShapeType="1"/>
              </p:cNvSpPr>
              <p:nvPr>
                <p:custDataLst>
                  <p:tags r:id="rId505"/>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91" name="Line 98"/>
              <p:cNvSpPr>
                <a:spLocks noChangeShapeType="1"/>
              </p:cNvSpPr>
              <p:nvPr>
                <p:custDataLst>
                  <p:tags r:id="rId506"/>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92" name="Line 99"/>
              <p:cNvSpPr>
                <a:spLocks noChangeShapeType="1"/>
              </p:cNvSpPr>
              <p:nvPr>
                <p:custDataLst>
                  <p:tags r:id="rId507"/>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93" name="Line 100"/>
              <p:cNvSpPr>
                <a:spLocks noChangeShapeType="1"/>
              </p:cNvSpPr>
              <p:nvPr>
                <p:custDataLst>
                  <p:tags r:id="rId508"/>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94" name="Line 101"/>
              <p:cNvSpPr>
                <a:spLocks noChangeShapeType="1"/>
              </p:cNvSpPr>
              <p:nvPr>
                <p:custDataLst>
                  <p:tags r:id="rId509"/>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95" name="Line 102"/>
              <p:cNvSpPr>
                <a:spLocks noChangeShapeType="1"/>
              </p:cNvSpPr>
              <p:nvPr>
                <p:custDataLst>
                  <p:tags r:id="rId510"/>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96" name="Group 103"/>
          <p:cNvGrpSpPr>
            <a:grpSpLocks/>
          </p:cNvGrpSpPr>
          <p:nvPr>
            <p:custDataLst>
              <p:tags r:id="rId3"/>
            </p:custDataLst>
          </p:nvPr>
        </p:nvGrpSpPr>
        <p:grpSpPr bwMode="auto">
          <a:xfrm>
            <a:off x="3505200" y="5029200"/>
            <a:ext cx="457200" cy="304800"/>
            <a:chOff x="4272" y="2400"/>
            <a:chExt cx="192" cy="192"/>
          </a:xfrm>
        </p:grpSpPr>
        <p:sp>
          <p:nvSpPr>
            <p:cNvPr id="97" name="Rectangle 104"/>
            <p:cNvSpPr>
              <a:spLocks noChangeArrowheads="1"/>
            </p:cNvSpPr>
            <p:nvPr>
              <p:custDataLst>
                <p:tags r:id="rId493"/>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14</a:t>
              </a:r>
            </a:p>
          </p:txBody>
        </p:sp>
        <p:grpSp>
          <p:nvGrpSpPr>
            <p:cNvPr id="98" name="Group 105"/>
            <p:cNvGrpSpPr>
              <a:grpSpLocks/>
            </p:cNvGrpSpPr>
            <p:nvPr/>
          </p:nvGrpSpPr>
          <p:grpSpPr bwMode="auto">
            <a:xfrm>
              <a:off x="4272" y="2400"/>
              <a:ext cx="192" cy="192"/>
              <a:chOff x="4414" y="2400"/>
              <a:chExt cx="192" cy="192"/>
            </a:xfrm>
          </p:grpSpPr>
          <p:sp>
            <p:nvSpPr>
              <p:cNvPr id="99" name="Line 106"/>
              <p:cNvSpPr>
                <a:spLocks noChangeShapeType="1"/>
              </p:cNvSpPr>
              <p:nvPr>
                <p:custDataLst>
                  <p:tags r:id="rId494"/>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00" name="Line 107"/>
              <p:cNvSpPr>
                <a:spLocks noChangeShapeType="1"/>
              </p:cNvSpPr>
              <p:nvPr>
                <p:custDataLst>
                  <p:tags r:id="rId495"/>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01" name="Line 108"/>
              <p:cNvSpPr>
                <a:spLocks noChangeShapeType="1"/>
              </p:cNvSpPr>
              <p:nvPr>
                <p:custDataLst>
                  <p:tags r:id="rId496"/>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02" name="Line 109"/>
              <p:cNvSpPr>
                <a:spLocks noChangeShapeType="1"/>
              </p:cNvSpPr>
              <p:nvPr>
                <p:custDataLst>
                  <p:tags r:id="rId497"/>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03" name="Line 110"/>
              <p:cNvSpPr>
                <a:spLocks noChangeShapeType="1"/>
              </p:cNvSpPr>
              <p:nvPr>
                <p:custDataLst>
                  <p:tags r:id="rId498"/>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04" name="Line 111"/>
              <p:cNvSpPr>
                <a:spLocks noChangeShapeType="1"/>
              </p:cNvSpPr>
              <p:nvPr>
                <p:custDataLst>
                  <p:tags r:id="rId499"/>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05" name="Line 112"/>
              <p:cNvSpPr>
                <a:spLocks noChangeShapeType="1"/>
              </p:cNvSpPr>
              <p:nvPr>
                <p:custDataLst>
                  <p:tags r:id="rId500"/>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106" name="Line 113"/>
              <p:cNvSpPr>
                <a:spLocks noChangeShapeType="1"/>
              </p:cNvSpPr>
              <p:nvPr>
                <p:custDataLst>
                  <p:tags r:id="rId501"/>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107" name="Group 114"/>
          <p:cNvGrpSpPr>
            <a:grpSpLocks/>
          </p:cNvGrpSpPr>
          <p:nvPr>
            <p:custDataLst>
              <p:tags r:id="rId4"/>
            </p:custDataLst>
          </p:nvPr>
        </p:nvGrpSpPr>
        <p:grpSpPr bwMode="auto">
          <a:xfrm>
            <a:off x="3505200" y="5334000"/>
            <a:ext cx="457200" cy="304800"/>
            <a:chOff x="4272" y="2400"/>
            <a:chExt cx="192" cy="192"/>
          </a:xfrm>
        </p:grpSpPr>
        <p:sp>
          <p:nvSpPr>
            <p:cNvPr id="108" name="Rectangle 115"/>
            <p:cNvSpPr>
              <a:spLocks noChangeArrowheads="1"/>
            </p:cNvSpPr>
            <p:nvPr>
              <p:custDataLst>
                <p:tags r:id="rId484"/>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16</a:t>
              </a:r>
            </a:p>
          </p:txBody>
        </p:sp>
        <p:grpSp>
          <p:nvGrpSpPr>
            <p:cNvPr id="109" name="Group 116"/>
            <p:cNvGrpSpPr>
              <a:grpSpLocks/>
            </p:cNvGrpSpPr>
            <p:nvPr/>
          </p:nvGrpSpPr>
          <p:grpSpPr bwMode="auto">
            <a:xfrm>
              <a:off x="4272" y="2400"/>
              <a:ext cx="192" cy="192"/>
              <a:chOff x="4414" y="2400"/>
              <a:chExt cx="192" cy="192"/>
            </a:xfrm>
          </p:grpSpPr>
          <p:sp>
            <p:nvSpPr>
              <p:cNvPr id="110" name="Line 117"/>
              <p:cNvSpPr>
                <a:spLocks noChangeShapeType="1"/>
              </p:cNvSpPr>
              <p:nvPr>
                <p:custDataLst>
                  <p:tags r:id="rId485"/>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11" name="Line 118"/>
              <p:cNvSpPr>
                <a:spLocks noChangeShapeType="1"/>
              </p:cNvSpPr>
              <p:nvPr>
                <p:custDataLst>
                  <p:tags r:id="rId486"/>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12" name="Line 119"/>
              <p:cNvSpPr>
                <a:spLocks noChangeShapeType="1"/>
              </p:cNvSpPr>
              <p:nvPr>
                <p:custDataLst>
                  <p:tags r:id="rId487"/>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13" name="Line 120"/>
              <p:cNvSpPr>
                <a:spLocks noChangeShapeType="1"/>
              </p:cNvSpPr>
              <p:nvPr>
                <p:custDataLst>
                  <p:tags r:id="rId488"/>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14" name="Line 121"/>
              <p:cNvSpPr>
                <a:spLocks noChangeShapeType="1"/>
              </p:cNvSpPr>
              <p:nvPr>
                <p:custDataLst>
                  <p:tags r:id="rId489"/>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15" name="Line 122"/>
              <p:cNvSpPr>
                <a:spLocks noChangeShapeType="1"/>
              </p:cNvSpPr>
              <p:nvPr>
                <p:custDataLst>
                  <p:tags r:id="rId490"/>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16" name="Line 123"/>
              <p:cNvSpPr>
                <a:spLocks noChangeShapeType="1"/>
              </p:cNvSpPr>
              <p:nvPr>
                <p:custDataLst>
                  <p:tags r:id="rId491"/>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117" name="Line 124"/>
              <p:cNvSpPr>
                <a:spLocks noChangeShapeType="1"/>
              </p:cNvSpPr>
              <p:nvPr>
                <p:custDataLst>
                  <p:tags r:id="rId492"/>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118" name="Group 125"/>
          <p:cNvGrpSpPr>
            <a:grpSpLocks/>
          </p:cNvGrpSpPr>
          <p:nvPr>
            <p:custDataLst>
              <p:tags r:id="rId5"/>
            </p:custDataLst>
          </p:nvPr>
        </p:nvGrpSpPr>
        <p:grpSpPr bwMode="auto">
          <a:xfrm>
            <a:off x="3505200" y="5638800"/>
            <a:ext cx="457200" cy="304800"/>
            <a:chOff x="4272" y="2400"/>
            <a:chExt cx="192" cy="192"/>
          </a:xfrm>
        </p:grpSpPr>
        <p:sp>
          <p:nvSpPr>
            <p:cNvPr id="119" name="Rectangle 126"/>
            <p:cNvSpPr>
              <a:spLocks noChangeArrowheads="1"/>
            </p:cNvSpPr>
            <p:nvPr>
              <p:custDataLst>
                <p:tags r:id="rId475"/>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smtClean="0">
                  <a:solidFill>
                    <a:srgbClr val="339933"/>
                  </a:solidFill>
                </a:rPr>
                <a:t>17 </a:t>
              </a:r>
              <a:endParaRPr lang="en-US" sz="2000" b="1" dirty="0">
                <a:solidFill>
                  <a:srgbClr val="339933"/>
                </a:solidFill>
              </a:endParaRPr>
            </a:p>
          </p:txBody>
        </p:sp>
        <p:grpSp>
          <p:nvGrpSpPr>
            <p:cNvPr id="120" name="Group 127"/>
            <p:cNvGrpSpPr>
              <a:grpSpLocks/>
            </p:cNvGrpSpPr>
            <p:nvPr/>
          </p:nvGrpSpPr>
          <p:grpSpPr bwMode="auto">
            <a:xfrm>
              <a:off x="4272" y="2400"/>
              <a:ext cx="192" cy="192"/>
              <a:chOff x="4414" y="2400"/>
              <a:chExt cx="192" cy="192"/>
            </a:xfrm>
          </p:grpSpPr>
          <p:sp>
            <p:nvSpPr>
              <p:cNvPr id="121" name="Line 128"/>
              <p:cNvSpPr>
                <a:spLocks noChangeShapeType="1"/>
              </p:cNvSpPr>
              <p:nvPr>
                <p:custDataLst>
                  <p:tags r:id="rId476"/>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22" name="Line 129"/>
              <p:cNvSpPr>
                <a:spLocks noChangeShapeType="1"/>
              </p:cNvSpPr>
              <p:nvPr>
                <p:custDataLst>
                  <p:tags r:id="rId477"/>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23" name="Line 130"/>
              <p:cNvSpPr>
                <a:spLocks noChangeShapeType="1"/>
              </p:cNvSpPr>
              <p:nvPr>
                <p:custDataLst>
                  <p:tags r:id="rId478"/>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24" name="Line 131"/>
              <p:cNvSpPr>
                <a:spLocks noChangeShapeType="1"/>
              </p:cNvSpPr>
              <p:nvPr>
                <p:custDataLst>
                  <p:tags r:id="rId479"/>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25" name="Line 132"/>
              <p:cNvSpPr>
                <a:spLocks noChangeShapeType="1"/>
              </p:cNvSpPr>
              <p:nvPr>
                <p:custDataLst>
                  <p:tags r:id="rId480"/>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26" name="Line 133"/>
              <p:cNvSpPr>
                <a:spLocks noChangeShapeType="1"/>
              </p:cNvSpPr>
              <p:nvPr>
                <p:custDataLst>
                  <p:tags r:id="rId481"/>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27" name="Line 134"/>
              <p:cNvSpPr>
                <a:spLocks noChangeShapeType="1"/>
              </p:cNvSpPr>
              <p:nvPr>
                <p:custDataLst>
                  <p:tags r:id="rId482"/>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128" name="Line 135"/>
              <p:cNvSpPr>
                <a:spLocks noChangeShapeType="1"/>
              </p:cNvSpPr>
              <p:nvPr>
                <p:custDataLst>
                  <p:tags r:id="rId483"/>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129" name="Group 136"/>
          <p:cNvGrpSpPr>
            <a:grpSpLocks/>
          </p:cNvGrpSpPr>
          <p:nvPr>
            <p:custDataLst>
              <p:tags r:id="rId6"/>
            </p:custDataLst>
          </p:nvPr>
        </p:nvGrpSpPr>
        <p:grpSpPr bwMode="auto">
          <a:xfrm>
            <a:off x="4114800" y="4724400"/>
            <a:ext cx="457200" cy="304800"/>
            <a:chOff x="4272" y="2400"/>
            <a:chExt cx="192" cy="192"/>
          </a:xfrm>
        </p:grpSpPr>
        <p:sp>
          <p:nvSpPr>
            <p:cNvPr id="130" name="Rectangle 137"/>
            <p:cNvSpPr>
              <a:spLocks noChangeArrowheads="1"/>
            </p:cNvSpPr>
            <p:nvPr>
              <p:custDataLst>
                <p:tags r:id="rId466"/>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20</a:t>
              </a:r>
            </a:p>
          </p:txBody>
        </p:sp>
        <p:grpSp>
          <p:nvGrpSpPr>
            <p:cNvPr id="131" name="Group 138"/>
            <p:cNvGrpSpPr>
              <a:grpSpLocks/>
            </p:cNvGrpSpPr>
            <p:nvPr/>
          </p:nvGrpSpPr>
          <p:grpSpPr bwMode="auto">
            <a:xfrm>
              <a:off x="4272" y="2400"/>
              <a:ext cx="192" cy="192"/>
              <a:chOff x="4414" y="2400"/>
              <a:chExt cx="192" cy="192"/>
            </a:xfrm>
          </p:grpSpPr>
          <p:sp>
            <p:nvSpPr>
              <p:cNvPr id="132" name="Line 139"/>
              <p:cNvSpPr>
                <a:spLocks noChangeShapeType="1"/>
              </p:cNvSpPr>
              <p:nvPr>
                <p:custDataLst>
                  <p:tags r:id="rId467"/>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33" name="Line 140"/>
              <p:cNvSpPr>
                <a:spLocks noChangeShapeType="1"/>
              </p:cNvSpPr>
              <p:nvPr>
                <p:custDataLst>
                  <p:tags r:id="rId468"/>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34" name="Line 141"/>
              <p:cNvSpPr>
                <a:spLocks noChangeShapeType="1"/>
              </p:cNvSpPr>
              <p:nvPr>
                <p:custDataLst>
                  <p:tags r:id="rId469"/>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35" name="Line 142"/>
              <p:cNvSpPr>
                <a:spLocks noChangeShapeType="1"/>
              </p:cNvSpPr>
              <p:nvPr>
                <p:custDataLst>
                  <p:tags r:id="rId470"/>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36" name="Line 143"/>
              <p:cNvSpPr>
                <a:spLocks noChangeShapeType="1"/>
              </p:cNvSpPr>
              <p:nvPr>
                <p:custDataLst>
                  <p:tags r:id="rId471"/>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37" name="Line 144"/>
              <p:cNvSpPr>
                <a:spLocks noChangeShapeType="1"/>
              </p:cNvSpPr>
              <p:nvPr>
                <p:custDataLst>
                  <p:tags r:id="rId472"/>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38" name="Line 145"/>
              <p:cNvSpPr>
                <a:spLocks noChangeShapeType="1"/>
              </p:cNvSpPr>
              <p:nvPr>
                <p:custDataLst>
                  <p:tags r:id="rId473"/>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139" name="Line 146"/>
              <p:cNvSpPr>
                <a:spLocks noChangeShapeType="1"/>
              </p:cNvSpPr>
              <p:nvPr>
                <p:custDataLst>
                  <p:tags r:id="rId474"/>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140" name="Group 147"/>
          <p:cNvGrpSpPr>
            <a:grpSpLocks/>
          </p:cNvGrpSpPr>
          <p:nvPr>
            <p:custDataLst>
              <p:tags r:id="rId7"/>
            </p:custDataLst>
          </p:nvPr>
        </p:nvGrpSpPr>
        <p:grpSpPr bwMode="auto">
          <a:xfrm>
            <a:off x="4114800" y="5029200"/>
            <a:ext cx="457200" cy="304800"/>
            <a:chOff x="4272" y="2400"/>
            <a:chExt cx="192" cy="192"/>
          </a:xfrm>
        </p:grpSpPr>
        <p:sp>
          <p:nvSpPr>
            <p:cNvPr id="141" name="Rectangle 148"/>
            <p:cNvSpPr>
              <a:spLocks noChangeArrowheads="1"/>
            </p:cNvSpPr>
            <p:nvPr>
              <p:custDataLst>
                <p:tags r:id="rId457"/>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22</a:t>
              </a:r>
            </a:p>
          </p:txBody>
        </p:sp>
        <p:grpSp>
          <p:nvGrpSpPr>
            <p:cNvPr id="142" name="Group 149"/>
            <p:cNvGrpSpPr>
              <a:grpSpLocks/>
            </p:cNvGrpSpPr>
            <p:nvPr/>
          </p:nvGrpSpPr>
          <p:grpSpPr bwMode="auto">
            <a:xfrm>
              <a:off x="4272" y="2400"/>
              <a:ext cx="192" cy="192"/>
              <a:chOff x="4414" y="2400"/>
              <a:chExt cx="192" cy="192"/>
            </a:xfrm>
          </p:grpSpPr>
          <p:sp>
            <p:nvSpPr>
              <p:cNvPr id="143" name="Line 150"/>
              <p:cNvSpPr>
                <a:spLocks noChangeShapeType="1"/>
              </p:cNvSpPr>
              <p:nvPr>
                <p:custDataLst>
                  <p:tags r:id="rId458"/>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44" name="Line 151"/>
              <p:cNvSpPr>
                <a:spLocks noChangeShapeType="1"/>
              </p:cNvSpPr>
              <p:nvPr>
                <p:custDataLst>
                  <p:tags r:id="rId459"/>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45" name="Line 152"/>
              <p:cNvSpPr>
                <a:spLocks noChangeShapeType="1"/>
              </p:cNvSpPr>
              <p:nvPr>
                <p:custDataLst>
                  <p:tags r:id="rId460"/>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46" name="Line 153"/>
              <p:cNvSpPr>
                <a:spLocks noChangeShapeType="1"/>
              </p:cNvSpPr>
              <p:nvPr>
                <p:custDataLst>
                  <p:tags r:id="rId461"/>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47" name="Line 154"/>
              <p:cNvSpPr>
                <a:spLocks noChangeShapeType="1"/>
              </p:cNvSpPr>
              <p:nvPr>
                <p:custDataLst>
                  <p:tags r:id="rId462"/>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48" name="Line 155"/>
              <p:cNvSpPr>
                <a:spLocks noChangeShapeType="1"/>
              </p:cNvSpPr>
              <p:nvPr>
                <p:custDataLst>
                  <p:tags r:id="rId463"/>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49" name="Line 156"/>
              <p:cNvSpPr>
                <a:spLocks noChangeShapeType="1"/>
              </p:cNvSpPr>
              <p:nvPr>
                <p:custDataLst>
                  <p:tags r:id="rId464"/>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150" name="Line 157"/>
              <p:cNvSpPr>
                <a:spLocks noChangeShapeType="1"/>
              </p:cNvSpPr>
              <p:nvPr>
                <p:custDataLst>
                  <p:tags r:id="rId465"/>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151" name="Group 169"/>
          <p:cNvGrpSpPr>
            <a:grpSpLocks/>
          </p:cNvGrpSpPr>
          <p:nvPr>
            <p:custDataLst>
              <p:tags r:id="rId8"/>
            </p:custDataLst>
          </p:nvPr>
        </p:nvGrpSpPr>
        <p:grpSpPr bwMode="auto">
          <a:xfrm>
            <a:off x="4114800" y="5638800"/>
            <a:ext cx="457200" cy="304800"/>
            <a:chOff x="4272" y="2400"/>
            <a:chExt cx="192" cy="192"/>
          </a:xfrm>
        </p:grpSpPr>
        <p:sp>
          <p:nvSpPr>
            <p:cNvPr id="152" name="Rectangle 170"/>
            <p:cNvSpPr>
              <a:spLocks noChangeArrowheads="1"/>
            </p:cNvSpPr>
            <p:nvPr>
              <p:custDataLst>
                <p:tags r:id="rId448"/>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153" name="Group 171"/>
            <p:cNvGrpSpPr>
              <a:grpSpLocks/>
            </p:cNvGrpSpPr>
            <p:nvPr/>
          </p:nvGrpSpPr>
          <p:grpSpPr bwMode="auto">
            <a:xfrm>
              <a:off x="4272" y="2400"/>
              <a:ext cx="192" cy="192"/>
              <a:chOff x="4414" y="2400"/>
              <a:chExt cx="192" cy="192"/>
            </a:xfrm>
          </p:grpSpPr>
          <p:sp>
            <p:nvSpPr>
              <p:cNvPr id="154" name="Line 172"/>
              <p:cNvSpPr>
                <a:spLocks noChangeShapeType="1"/>
              </p:cNvSpPr>
              <p:nvPr>
                <p:custDataLst>
                  <p:tags r:id="rId449"/>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55" name="Line 173"/>
              <p:cNvSpPr>
                <a:spLocks noChangeShapeType="1"/>
              </p:cNvSpPr>
              <p:nvPr>
                <p:custDataLst>
                  <p:tags r:id="rId450"/>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56" name="Line 174"/>
              <p:cNvSpPr>
                <a:spLocks noChangeShapeType="1"/>
              </p:cNvSpPr>
              <p:nvPr>
                <p:custDataLst>
                  <p:tags r:id="rId451"/>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57" name="Line 175"/>
              <p:cNvSpPr>
                <a:spLocks noChangeShapeType="1"/>
              </p:cNvSpPr>
              <p:nvPr>
                <p:custDataLst>
                  <p:tags r:id="rId452"/>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58" name="Line 176"/>
              <p:cNvSpPr>
                <a:spLocks noChangeShapeType="1"/>
              </p:cNvSpPr>
              <p:nvPr>
                <p:custDataLst>
                  <p:tags r:id="rId453"/>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59" name="Line 177"/>
              <p:cNvSpPr>
                <a:spLocks noChangeShapeType="1"/>
              </p:cNvSpPr>
              <p:nvPr>
                <p:custDataLst>
                  <p:tags r:id="rId454"/>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60" name="Line 178"/>
              <p:cNvSpPr>
                <a:spLocks noChangeShapeType="1"/>
              </p:cNvSpPr>
              <p:nvPr>
                <p:custDataLst>
                  <p:tags r:id="rId455"/>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161" name="Line 179"/>
              <p:cNvSpPr>
                <a:spLocks noChangeShapeType="1"/>
              </p:cNvSpPr>
              <p:nvPr>
                <p:custDataLst>
                  <p:tags r:id="rId456"/>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162" name="Group 180"/>
          <p:cNvGrpSpPr>
            <a:grpSpLocks/>
          </p:cNvGrpSpPr>
          <p:nvPr>
            <p:custDataLst>
              <p:tags r:id="rId9"/>
            </p:custDataLst>
          </p:nvPr>
        </p:nvGrpSpPr>
        <p:grpSpPr bwMode="auto">
          <a:xfrm>
            <a:off x="4724400" y="4724400"/>
            <a:ext cx="457200" cy="304800"/>
            <a:chOff x="4272" y="2400"/>
            <a:chExt cx="192" cy="192"/>
          </a:xfrm>
        </p:grpSpPr>
        <p:sp>
          <p:nvSpPr>
            <p:cNvPr id="163" name="Rectangle 181"/>
            <p:cNvSpPr>
              <a:spLocks noChangeArrowheads="1"/>
            </p:cNvSpPr>
            <p:nvPr>
              <p:custDataLst>
                <p:tags r:id="rId439"/>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27</a:t>
              </a:r>
            </a:p>
          </p:txBody>
        </p:sp>
        <p:grpSp>
          <p:nvGrpSpPr>
            <p:cNvPr id="164" name="Group 182"/>
            <p:cNvGrpSpPr>
              <a:grpSpLocks/>
            </p:cNvGrpSpPr>
            <p:nvPr/>
          </p:nvGrpSpPr>
          <p:grpSpPr bwMode="auto">
            <a:xfrm>
              <a:off x="4272" y="2400"/>
              <a:ext cx="192" cy="192"/>
              <a:chOff x="4414" y="2400"/>
              <a:chExt cx="192" cy="192"/>
            </a:xfrm>
          </p:grpSpPr>
          <p:sp>
            <p:nvSpPr>
              <p:cNvPr id="165" name="Line 183"/>
              <p:cNvSpPr>
                <a:spLocks noChangeShapeType="1"/>
              </p:cNvSpPr>
              <p:nvPr>
                <p:custDataLst>
                  <p:tags r:id="rId440"/>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66" name="Line 184"/>
              <p:cNvSpPr>
                <a:spLocks noChangeShapeType="1"/>
              </p:cNvSpPr>
              <p:nvPr>
                <p:custDataLst>
                  <p:tags r:id="rId441"/>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67" name="Line 185"/>
              <p:cNvSpPr>
                <a:spLocks noChangeShapeType="1"/>
              </p:cNvSpPr>
              <p:nvPr>
                <p:custDataLst>
                  <p:tags r:id="rId442"/>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68" name="Line 186"/>
              <p:cNvSpPr>
                <a:spLocks noChangeShapeType="1"/>
              </p:cNvSpPr>
              <p:nvPr>
                <p:custDataLst>
                  <p:tags r:id="rId443"/>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69" name="Line 187"/>
              <p:cNvSpPr>
                <a:spLocks noChangeShapeType="1"/>
              </p:cNvSpPr>
              <p:nvPr>
                <p:custDataLst>
                  <p:tags r:id="rId444"/>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70" name="Line 188"/>
              <p:cNvSpPr>
                <a:spLocks noChangeShapeType="1"/>
              </p:cNvSpPr>
              <p:nvPr>
                <p:custDataLst>
                  <p:tags r:id="rId445"/>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71" name="Line 189"/>
              <p:cNvSpPr>
                <a:spLocks noChangeShapeType="1"/>
              </p:cNvSpPr>
              <p:nvPr>
                <p:custDataLst>
                  <p:tags r:id="rId446"/>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172" name="Line 190"/>
              <p:cNvSpPr>
                <a:spLocks noChangeShapeType="1"/>
              </p:cNvSpPr>
              <p:nvPr>
                <p:custDataLst>
                  <p:tags r:id="rId447"/>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173" name="Group 191"/>
          <p:cNvGrpSpPr>
            <a:grpSpLocks/>
          </p:cNvGrpSpPr>
          <p:nvPr>
            <p:custDataLst>
              <p:tags r:id="rId10"/>
            </p:custDataLst>
          </p:nvPr>
        </p:nvGrpSpPr>
        <p:grpSpPr bwMode="auto">
          <a:xfrm>
            <a:off x="4724400" y="5029200"/>
            <a:ext cx="457200" cy="304800"/>
            <a:chOff x="4272" y="2400"/>
            <a:chExt cx="192" cy="192"/>
          </a:xfrm>
        </p:grpSpPr>
        <p:sp>
          <p:nvSpPr>
            <p:cNvPr id="174" name="Rectangle 192"/>
            <p:cNvSpPr>
              <a:spLocks noChangeArrowheads="1"/>
            </p:cNvSpPr>
            <p:nvPr>
              <p:custDataLst>
                <p:tags r:id="rId430"/>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28</a:t>
              </a:r>
            </a:p>
          </p:txBody>
        </p:sp>
        <p:grpSp>
          <p:nvGrpSpPr>
            <p:cNvPr id="175" name="Group 193"/>
            <p:cNvGrpSpPr>
              <a:grpSpLocks/>
            </p:cNvGrpSpPr>
            <p:nvPr/>
          </p:nvGrpSpPr>
          <p:grpSpPr bwMode="auto">
            <a:xfrm>
              <a:off x="4272" y="2400"/>
              <a:ext cx="192" cy="192"/>
              <a:chOff x="4414" y="2400"/>
              <a:chExt cx="192" cy="192"/>
            </a:xfrm>
          </p:grpSpPr>
          <p:sp>
            <p:nvSpPr>
              <p:cNvPr id="176" name="Line 194"/>
              <p:cNvSpPr>
                <a:spLocks noChangeShapeType="1"/>
              </p:cNvSpPr>
              <p:nvPr>
                <p:custDataLst>
                  <p:tags r:id="rId431"/>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77" name="Line 195"/>
              <p:cNvSpPr>
                <a:spLocks noChangeShapeType="1"/>
              </p:cNvSpPr>
              <p:nvPr>
                <p:custDataLst>
                  <p:tags r:id="rId432"/>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78" name="Line 196"/>
              <p:cNvSpPr>
                <a:spLocks noChangeShapeType="1"/>
              </p:cNvSpPr>
              <p:nvPr>
                <p:custDataLst>
                  <p:tags r:id="rId433"/>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79" name="Line 197"/>
              <p:cNvSpPr>
                <a:spLocks noChangeShapeType="1"/>
              </p:cNvSpPr>
              <p:nvPr>
                <p:custDataLst>
                  <p:tags r:id="rId434"/>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80" name="Line 198"/>
              <p:cNvSpPr>
                <a:spLocks noChangeShapeType="1"/>
              </p:cNvSpPr>
              <p:nvPr>
                <p:custDataLst>
                  <p:tags r:id="rId435"/>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81" name="Line 199"/>
              <p:cNvSpPr>
                <a:spLocks noChangeShapeType="1"/>
              </p:cNvSpPr>
              <p:nvPr>
                <p:custDataLst>
                  <p:tags r:id="rId436"/>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82" name="Line 200"/>
              <p:cNvSpPr>
                <a:spLocks noChangeShapeType="1"/>
              </p:cNvSpPr>
              <p:nvPr>
                <p:custDataLst>
                  <p:tags r:id="rId437"/>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183" name="Line 201"/>
              <p:cNvSpPr>
                <a:spLocks noChangeShapeType="1"/>
              </p:cNvSpPr>
              <p:nvPr>
                <p:custDataLst>
                  <p:tags r:id="rId438"/>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184" name="Group 202"/>
          <p:cNvGrpSpPr>
            <a:grpSpLocks/>
          </p:cNvGrpSpPr>
          <p:nvPr>
            <p:custDataLst>
              <p:tags r:id="rId11"/>
            </p:custDataLst>
          </p:nvPr>
        </p:nvGrpSpPr>
        <p:grpSpPr bwMode="auto">
          <a:xfrm>
            <a:off x="4724400" y="5334000"/>
            <a:ext cx="457200" cy="304800"/>
            <a:chOff x="4272" y="2400"/>
            <a:chExt cx="192" cy="192"/>
          </a:xfrm>
        </p:grpSpPr>
        <p:sp>
          <p:nvSpPr>
            <p:cNvPr id="185" name="Rectangle 203"/>
            <p:cNvSpPr>
              <a:spLocks noChangeArrowheads="1"/>
            </p:cNvSpPr>
            <p:nvPr>
              <p:custDataLst>
                <p:tags r:id="rId421"/>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32</a:t>
              </a:r>
            </a:p>
          </p:txBody>
        </p:sp>
        <p:grpSp>
          <p:nvGrpSpPr>
            <p:cNvPr id="186" name="Group 204"/>
            <p:cNvGrpSpPr>
              <a:grpSpLocks/>
            </p:cNvGrpSpPr>
            <p:nvPr/>
          </p:nvGrpSpPr>
          <p:grpSpPr bwMode="auto">
            <a:xfrm>
              <a:off x="4272" y="2400"/>
              <a:ext cx="192" cy="192"/>
              <a:chOff x="4414" y="2400"/>
              <a:chExt cx="192" cy="192"/>
            </a:xfrm>
          </p:grpSpPr>
          <p:sp>
            <p:nvSpPr>
              <p:cNvPr id="187" name="Line 205"/>
              <p:cNvSpPr>
                <a:spLocks noChangeShapeType="1"/>
              </p:cNvSpPr>
              <p:nvPr>
                <p:custDataLst>
                  <p:tags r:id="rId422"/>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88" name="Line 206"/>
              <p:cNvSpPr>
                <a:spLocks noChangeShapeType="1"/>
              </p:cNvSpPr>
              <p:nvPr>
                <p:custDataLst>
                  <p:tags r:id="rId423"/>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89" name="Line 207"/>
              <p:cNvSpPr>
                <a:spLocks noChangeShapeType="1"/>
              </p:cNvSpPr>
              <p:nvPr>
                <p:custDataLst>
                  <p:tags r:id="rId424"/>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90" name="Line 208"/>
              <p:cNvSpPr>
                <a:spLocks noChangeShapeType="1"/>
              </p:cNvSpPr>
              <p:nvPr>
                <p:custDataLst>
                  <p:tags r:id="rId425"/>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191" name="Line 209"/>
              <p:cNvSpPr>
                <a:spLocks noChangeShapeType="1"/>
              </p:cNvSpPr>
              <p:nvPr>
                <p:custDataLst>
                  <p:tags r:id="rId426"/>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92" name="Line 210"/>
              <p:cNvSpPr>
                <a:spLocks noChangeShapeType="1"/>
              </p:cNvSpPr>
              <p:nvPr>
                <p:custDataLst>
                  <p:tags r:id="rId427"/>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193" name="Line 211"/>
              <p:cNvSpPr>
                <a:spLocks noChangeShapeType="1"/>
              </p:cNvSpPr>
              <p:nvPr>
                <p:custDataLst>
                  <p:tags r:id="rId428"/>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194" name="Line 212"/>
              <p:cNvSpPr>
                <a:spLocks noChangeShapeType="1"/>
              </p:cNvSpPr>
              <p:nvPr>
                <p:custDataLst>
                  <p:tags r:id="rId429"/>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195" name="Group 213"/>
          <p:cNvGrpSpPr>
            <a:grpSpLocks/>
          </p:cNvGrpSpPr>
          <p:nvPr>
            <p:custDataLst>
              <p:tags r:id="rId12"/>
            </p:custDataLst>
          </p:nvPr>
        </p:nvGrpSpPr>
        <p:grpSpPr bwMode="auto">
          <a:xfrm>
            <a:off x="4724400" y="5638800"/>
            <a:ext cx="457200" cy="304800"/>
            <a:chOff x="4272" y="2400"/>
            <a:chExt cx="192" cy="192"/>
          </a:xfrm>
        </p:grpSpPr>
        <p:sp>
          <p:nvSpPr>
            <p:cNvPr id="196" name="Rectangle 214"/>
            <p:cNvSpPr>
              <a:spLocks noChangeArrowheads="1"/>
            </p:cNvSpPr>
            <p:nvPr>
              <p:custDataLst>
                <p:tags r:id="rId412"/>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197" name="Group 215"/>
            <p:cNvGrpSpPr>
              <a:grpSpLocks/>
            </p:cNvGrpSpPr>
            <p:nvPr/>
          </p:nvGrpSpPr>
          <p:grpSpPr bwMode="auto">
            <a:xfrm>
              <a:off x="4272" y="2400"/>
              <a:ext cx="192" cy="192"/>
              <a:chOff x="4414" y="2400"/>
              <a:chExt cx="192" cy="192"/>
            </a:xfrm>
          </p:grpSpPr>
          <p:sp>
            <p:nvSpPr>
              <p:cNvPr id="198" name="Line 216"/>
              <p:cNvSpPr>
                <a:spLocks noChangeShapeType="1"/>
              </p:cNvSpPr>
              <p:nvPr>
                <p:custDataLst>
                  <p:tags r:id="rId413"/>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199" name="Line 217"/>
              <p:cNvSpPr>
                <a:spLocks noChangeShapeType="1"/>
              </p:cNvSpPr>
              <p:nvPr>
                <p:custDataLst>
                  <p:tags r:id="rId414"/>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00" name="Line 218"/>
              <p:cNvSpPr>
                <a:spLocks noChangeShapeType="1"/>
              </p:cNvSpPr>
              <p:nvPr>
                <p:custDataLst>
                  <p:tags r:id="rId415"/>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01" name="Line 219"/>
              <p:cNvSpPr>
                <a:spLocks noChangeShapeType="1"/>
              </p:cNvSpPr>
              <p:nvPr>
                <p:custDataLst>
                  <p:tags r:id="rId416"/>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02" name="Line 220"/>
              <p:cNvSpPr>
                <a:spLocks noChangeShapeType="1"/>
              </p:cNvSpPr>
              <p:nvPr>
                <p:custDataLst>
                  <p:tags r:id="rId417"/>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03" name="Line 221"/>
              <p:cNvSpPr>
                <a:spLocks noChangeShapeType="1"/>
              </p:cNvSpPr>
              <p:nvPr>
                <p:custDataLst>
                  <p:tags r:id="rId418"/>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04" name="Line 222"/>
              <p:cNvSpPr>
                <a:spLocks noChangeShapeType="1"/>
              </p:cNvSpPr>
              <p:nvPr>
                <p:custDataLst>
                  <p:tags r:id="rId419"/>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05" name="Line 223"/>
              <p:cNvSpPr>
                <a:spLocks noChangeShapeType="1"/>
              </p:cNvSpPr>
              <p:nvPr>
                <p:custDataLst>
                  <p:tags r:id="rId420"/>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06" name="Group 224"/>
          <p:cNvGrpSpPr>
            <a:grpSpLocks/>
          </p:cNvGrpSpPr>
          <p:nvPr>
            <p:custDataLst>
              <p:tags r:id="rId13"/>
            </p:custDataLst>
          </p:nvPr>
        </p:nvGrpSpPr>
        <p:grpSpPr bwMode="auto">
          <a:xfrm>
            <a:off x="5410200" y="4724400"/>
            <a:ext cx="457200" cy="304800"/>
            <a:chOff x="4272" y="2400"/>
            <a:chExt cx="192" cy="192"/>
          </a:xfrm>
        </p:grpSpPr>
        <p:sp>
          <p:nvSpPr>
            <p:cNvPr id="207" name="Rectangle 225"/>
            <p:cNvSpPr>
              <a:spLocks noChangeArrowheads="1"/>
            </p:cNvSpPr>
            <p:nvPr>
              <p:custDataLst>
                <p:tags r:id="rId403"/>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34</a:t>
              </a:r>
            </a:p>
          </p:txBody>
        </p:sp>
        <p:grpSp>
          <p:nvGrpSpPr>
            <p:cNvPr id="208" name="Group 226"/>
            <p:cNvGrpSpPr>
              <a:grpSpLocks/>
            </p:cNvGrpSpPr>
            <p:nvPr/>
          </p:nvGrpSpPr>
          <p:grpSpPr bwMode="auto">
            <a:xfrm>
              <a:off x="4272" y="2400"/>
              <a:ext cx="192" cy="192"/>
              <a:chOff x="4414" y="2400"/>
              <a:chExt cx="192" cy="192"/>
            </a:xfrm>
          </p:grpSpPr>
          <p:sp>
            <p:nvSpPr>
              <p:cNvPr id="209" name="Line 227"/>
              <p:cNvSpPr>
                <a:spLocks noChangeShapeType="1"/>
              </p:cNvSpPr>
              <p:nvPr>
                <p:custDataLst>
                  <p:tags r:id="rId404"/>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10" name="Line 228"/>
              <p:cNvSpPr>
                <a:spLocks noChangeShapeType="1"/>
              </p:cNvSpPr>
              <p:nvPr>
                <p:custDataLst>
                  <p:tags r:id="rId405"/>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11" name="Line 229"/>
              <p:cNvSpPr>
                <a:spLocks noChangeShapeType="1"/>
              </p:cNvSpPr>
              <p:nvPr>
                <p:custDataLst>
                  <p:tags r:id="rId406"/>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12" name="Line 230"/>
              <p:cNvSpPr>
                <a:spLocks noChangeShapeType="1"/>
              </p:cNvSpPr>
              <p:nvPr>
                <p:custDataLst>
                  <p:tags r:id="rId407"/>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13" name="Line 231"/>
              <p:cNvSpPr>
                <a:spLocks noChangeShapeType="1"/>
              </p:cNvSpPr>
              <p:nvPr>
                <p:custDataLst>
                  <p:tags r:id="rId408"/>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14" name="Line 232"/>
              <p:cNvSpPr>
                <a:spLocks noChangeShapeType="1"/>
              </p:cNvSpPr>
              <p:nvPr>
                <p:custDataLst>
                  <p:tags r:id="rId409"/>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15" name="Line 233"/>
              <p:cNvSpPr>
                <a:spLocks noChangeShapeType="1"/>
              </p:cNvSpPr>
              <p:nvPr>
                <p:custDataLst>
                  <p:tags r:id="rId410"/>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16" name="Line 234"/>
              <p:cNvSpPr>
                <a:spLocks noChangeShapeType="1"/>
              </p:cNvSpPr>
              <p:nvPr>
                <p:custDataLst>
                  <p:tags r:id="rId411"/>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17" name="Group 235"/>
          <p:cNvGrpSpPr>
            <a:grpSpLocks/>
          </p:cNvGrpSpPr>
          <p:nvPr>
            <p:custDataLst>
              <p:tags r:id="rId14"/>
            </p:custDataLst>
          </p:nvPr>
        </p:nvGrpSpPr>
        <p:grpSpPr bwMode="auto">
          <a:xfrm>
            <a:off x="5410200" y="5029200"/>
            <a:ext cx="457200" cy="304800"/>
            <a:chOff x="4272" y="2400"/>
            <a:chExt cx="192" cy="192"/>
          </a:xfrm>
        </p:grpSpPr>
        <p:sp>
          <p:nvSpPr>
            <p:cNvPr id="218" name="Rectangle 236"/>
            <p:cNvSpPr>
              <a:spLocks noChangeArrowheads="1"/>
            </p:cNvSpPr>
            <p:nvPr>
              <p:custDataLst>
                <p:tags r:id="rId394"/>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a:solidFill>
                    <a:srgbClr val="339933"/>
                  </a:solidFill>
                </a:rPr>
                <a:t>38</a:t>
              </a:r>
            </a:p>
          </p:txBody>
        </p:sp>
        <p:grpSp>
          <p:nvGrpSpPr>
            <p:cNvPr id="219" name="Group 237"/>
            <p:cNvGrpSpPr>
              <a:grpSpLocks/>
            </p:cNvGrpSpPr>
            <p:nvPr/>
          </p:nvGrpSpPr>
          <p:grpSpPr bwMode="auto">
            <a:xfrm>
              <a:off x="4272" y="2400"/>
              <a:ext cx="192" cy="192"/>
              <a:chOff x="4414" y="2400"/>
              <a:chExt cx="192" cy="192"/>
            </a:xfrm>
          </p:grpSpPr>
          <p:sp>
            <p:nvSpPr>
              <p:cNvPr id="220" name="Line 238"/>
              <p:cNvSpPr>
                <a:spLocks noChangeShapeType="1"/>
              </p:cNvSpPr>
              <p:nvPr>
                <p:custDataLst>
                  <p:tags r:id="rId395"/>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21" name="Line 239"/>
              <p:cNvSpPr>
                <a:spLocks noChangeShapeType="1"/>
              </p:cNvSpPr>
              <p:nvPr>
                <p:custDataLst>
                  <p:tags r:id="rId396"/>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22" name="Line 240"/>
              <p:cNvSpPr>
                <a:spLocks noChangeShapeType="1"/>
              </p:cNvSpPr>
              <p:nvPr>
                <p:custDataLst>
                  <p:tags r:id="rId397"/>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23" name="Line 241"/>
              <p:cNvSpPr>
                <a:spLocks noChangeShapeType="1"/>
              </p:cNvSpPr>
              <p:nvPr>
                <p:custDataLst>
                  <p:tags r:id="rId398"/>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24" name="Line 242"/>
              <p:cNvSpPr>
                <a:spLocks noChangeShapeType="1"/>
              </p:cNvSpPr>
              <p:nvPr>
                <p:custDataLst>
                  <p:tags r:id="rId399"/>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25" name="Line 243"/>
              <p:cNvSpPr>
                <a:spLocks noChangeShapeType="1"/>
              </p:cNvSpPr>
              <p:nvPr>
                <p:custDataLst>
                  <p:tags r:id="rId400"/>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26" name="Line 244"/>
              <p:cNvSpPr>
                <a:spLocks noChangeShapeType="1"/>
              </p:cNvSpPr>
              <p:nvPr>
                <p:custDataLst>
                  <p:tags r:id="rId401"/>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27" name="Line 245"/>
              <p:cNvSpPr>
                <a:spLocks noChangeShapeType="1"/>
              </p:cNvSpPr>
              <p:nvPr>
                <p:custDataLst>
                  <p:tags r:id="rId402"/>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28" name="Group 246"/>
          <p:cNvGrpSpPr>
            <a:grpSpLocks/>
          </p:cNvGrpSpPr>
          <p:nvPr>
            <p:custDataLst>
              <p:tags r:id="rId15"/>
            </p:custDataLst>
          </p:nvPr>
        </p:nvGrpSpPr>
        <p:grpSpPr bwMode="auto">
          <a:xfrm>
            <a:off x="5410200" y="5334000"/>
            <a:ext cx="457200" cy="304800"/>
            <a:chOff x="4272" y="2400"/>
            <a:chExt cx="192" cy="192"/>
          </a:xfrm>
        </p:grpSpPr>
        <p:sp>
          <p:nvSpPr>
            <p:cNvPr id="229" name="Rectangle 247"/>
            <p:cNvSpPr>
              <a:spLocks noChangeArrowheads="1"/>
            </p:cNvSpPr>
            <p:nvPr>
              <p:custDataLst>
                <p:tags r:id="rId385"/>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a:solidFill>
                    <a:srgbClr val="339933"/>
                  </a:solidFill>
                </a:rPr>
                <a:t>39</a:t>
              </a:r>
            </a:p>
          </p:txBody>
        </p:sp>
        <p:grpSp>
          <p:nvGrpSpPr>
            <p:cNvPr id="230" name="Group 248"/>
            <p:cNvGrpSpPr>
              <a:grpSpLocks/>
            </p:cNvGrpSpPr>
            <p:nvPr/>
          </p:nvGrpSpPr>
          <p:grpSpPr bwMode="auto">
            <a:xfrm>
              <a:off x="4272" y="2400"/>
              <a:ext cx="192" cy="192"/>
              <a:chOff x="4414" y="2400"/>
              <a:chExt cx="192" cy="192"/>
            </a:xfrm>
          </p:grpSpPr>
          <p:sp>
            <p:nvSpPr>
              <p:cNvPr id="231" name="Line 249"/>
              <p:cNvSpPr>
                <a:spLocks noChangeShapeType="1"/>
              </p:cNvSpPr>
              <p:nvPr>
                <p:custDataLst>
                  <p:tags r:id="rId386"/>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32" name="Line 250"/>
              <p:cNvSpPr>
                <a:spLocks noChangeShapeType="1"/>
              </p:cNvSpPr>
              <p:nvPr>
                <p:custDataLst>
                  <p:tags r:id="rId387"/>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33" name="Line 251"/>
              <p:cNvSpPr>
                <a:spLocks noChangeShapeType="1"/>
              </p:cNvSpPr>
              <p:nvPr>
                <p:custDataLst>
                  <p:tags r:id="rId388"/>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34" name="Line 252"/>
              <p:cNvSpPr>
                <a:spLocks noChangeShapeType="1"/>
              </p:cNvSpPr>
              <p:nvPr>
                <p:custDataLst>
                  <p:tags r:id="rId389"/>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35" name="Line 253"/>
              <p:cNvSpPr>
                <a:spLocks noChangeShapeType="1"/>
              </p:cNvSpPr>
              <p:nvPr>
                <p:custDataLst>
                  <p:tags r:id="rId390"/>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36" name="Line 254"/>
              <p:cNvSpPr>
                <a:spLocks noChangeShapeType="1"/>
              </p:cNvSpPr>
              <p:nvPr>
                <p:custDataLst>
                  <p:tags r:id="rId391"/>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37" name="Line 255"/>
              <p:cNvSpPr>
                <a:spLocks noChangeShapeType="1"/>
              </p:cNvSpPr>
              <p:nvPr>
                <p:custDataLst>
                  <p:tags r:id="rId392"/>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38" name="Line 256"/>
              <p:cNvSpPr>
                <a:spLocks noChangeShapeType="1"/>
              </p:cNvSpPr>
              <p:nvPr>
                <p:custDataLst>
                  <p:tags r:id="rId393"/>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39" name="Group 257"/>
          <p:cNvGrpSpPr>
            <a:grpSpLocks/>
          </p:cNvGrpSpPr>
          <p:nvPr>
            <p:custDataLst>
              <p:tags r:id="rId16"/>
            </p:custDataLst>
          </p:nvPr>
        </p:nvGrpSpPr>
        <p:grpSpPr bwMode="auto">
          <a:xfrm>
            <a:off x="5410200" y="5638800"/>
            <a:ext cx="457200" cy="304800"/>
            <a:chOff x="4272" y="2400"/>
            <a:chExt cx="192" cy="192"/>
          </a:xfrm>
        </p:grpSpPr>
        <p:sp>
          <p:nvSpPr>
            <p:cNvPr id="240" name="Rectangle 258"/>
            <p:cNvSpPr>
              <a:spLocks noChangeArrowheads="1"/>
            </p:cNvSpPr>
            <p:nvPr>
              <p:custDataLst>
                <p:tags r:id="rId376"/>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41</a:t>
              </a:r>
            </a:p>
          </p:txBody>
        </p:sp>
        <p:grpSp>
          <p:nvGrpSpPr>
            <p:cNvPr id="241" name="Group 259"/>
            <p:cNvGrpSpPr>
              <a:grpSpLocks/>
            </p:cNvGrpSpPr>
            <p:nvPr/>
          </p:nvGrpSpPr>
          <p:grpSpPr bwMode="auto">
            <a:xfrm>
              <a:off x="4272" y="2400"/>
              <a:ext cx="192" cy="192"/>
              <a:chOff x="4414" y="2400"/>
              <a:chExt cx="192" cy="192"/>
            </a:xfrm>
          </p:grpSpPr>
          <p:sp>
            <p:nvSpPr>
              <p:cNvPr id="242" name="Line 260"/>
              <p:cNvSpPr>
                <a:spLocks noChangeShapeType="1"/>
              </p:cNvSpPr>
              <p:nvPr>
                <p:custDataLst>
                  <p:tags r:id="rId377"/>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43" name="Line 261"/>
              <p:cNvSpPr>
                <a:spLocks noChangeShapeType="1"/>
              </p:cNvSpPr>
              <p:nvPr>
                <p:custDataLst>
                  <p:tags r:id="rId378"/>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44" name="Line 262"/>
              <p:cNvSpPr>
                <a:spLocks noChangeShapeType="1"/>
              </p:cNvSpPr>
              <p:nvPr>
                <p:custDataLst>
                  <p:tags r:id="rId379"/>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45" name="Line 263"/>
              <p:cNvSpPr>
                <a:spLocks noChangeShapeType="1"/>
              </p:cNvSpPr>
              <p:nvPr>
                <p:custDataLst>
                  <p:tags r:id="rId380"/>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46" name="Line 264"/>
              <p:cNvSpPr>
                <a:spLocks noChangeShapeType="1"/>
              </p:cNvSpPr>
              <p:nvPr>
                <p:custDataLst>
                  <p:tags r:id="rId381"/>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47" name="Line 265"/>
              <p:cNvSpPr>
                <a:spLocks noChangeShapeType="1"/>
              </p:cNvSpPr>
              <p:nvPr>
                <p:custDataLst>
                  <p:tags r:id="rId382"/>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48" name="Line 266"/>
              <p:cNvSpPr>
                <a:spLocks noChangeShapeType="1"/>
              </p:cNvSpPr>
              <p:nvPr>
                <p:custDataLst>
                  <p:tags r:id="rId383"/>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49" name="Line 267"/>
              <p:cNvSpPr>
                <a:spLocks noChangeShapeType="1"/>
              </p:cNvSpPr>
              <p:nvPr>
                <p:custDataLst>
                  <p:tags r:id="rId384"/>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50" name="Group 552"/>
          <p:cNvGrpSpPr>
            <a:grpSpLocks/>
          </p:cNvGrpSpPr>
          <p:nvPr>
            <p:custDataLst>
              <p:tags r:id="rId17"/>
            </p:custDataLst>
          </p:nvPr>
        </p:nvGrpSpPr>
        <p:grpSpPr bwMode="auto">
          <a:xfrm>
            <a:off x="6477000" y="4724400"/>
            <a:ext cx="457200" cy="1219200"/>
            <a:chOff x="4224" y="3024"/>
            <a:chExt cx="192" cy="768"/>
          </a:xfrm>
        </p:grpSpPr>
        <p:grpSp>
          <p:nvGrpSpPr>
            <p:cNvPr id="251" name="Group 268"/>
            <p:cNvGrpSpPr>
              <a:grpSpLocks/>
            </p:cNvGrpSpPr>
            <p:nvPr>
              <p:custDataLst>
                <p:tags r:id="rId336"/>
              </p:custDataLst>
            </p:nvPr>
          </p:nvGrpSpPr>
          <p:grpSpPr bwMode="auto">
            <a:xfrm>
              <a:off x="4224" y="3024"/>
              <a:ext cx="192" cy="192"/>
              <a:chOff x="4272" y="2400"/>
              <a:chExt cx="192" cy="192"/>
            </a:xfrm>
          </p:grpSpPr>
          <p:sp>
            <p:nvSpPr>
              <p:cNvPr id="285" name="Rectangle 269"/>
              <p:cNvSpPr>
                <a:spLocks noChangeArrowheads="1"/>
              </p:cNvSpPr>
              <p:nvPr>
                <p:custDataLst>
                  <p:tags r:id="rId367"/>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44</a:t>
                </a:r>
              </a:p>
            </p:txBody>
          </p:sp>
          <p:grpSp>
            <p:nvGrpSpPr>
              <p:cNvPr id="286" name="Group 270"/>
              <p:cNvGrpSpPr>
                <a:grpSpLocks/>
              </p:cNvGrpSpPr>
              <p:nvPr/>
            </p:nvGrpSpPr>
            <p:grpSpPr bwMode="auto">
              <a:xfrm>
                <a:off x="4272" y="2400"/>
                <a:ext cx="192" cy="192"/>
                <a:chOff x="4414" y="2400"/>
                <a:chExt cx="192" cy="192"/>
              </a:xfrm>
            </p:grpSpPr>
            <p:sp>
              <p:nvSpPr>
                <p:cNvPr id="287" name="Line 271"/>
                <p:cNvSpPr>
                  <a:spLocks noChangeShapeType="1"/>
                </p:cNvSpPr>
                <p:nvPr>
                  <p:custDataLst>
                    <p:tags r:id="rId368"/>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88" name="Line 272"/>
                <p:cNvSpPr>
                  <a:spLocks noChangeShapeType="1"/>
                </p:cNvSpPr>
                <p:nvPr>
                  <p:custDataLst>
                    <p:tags r:id="rId369"/>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89" name="Line 273"/>
                <p:cNvSpPr>
                  <a:spLocks noChangeShapeType="1"/>
                </p:cNvSpPr>
                <p:nvPr>
                  <p:custDataLst>
                    <p:tags r:id="rId370"/>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90" name="Line 274"/>
                <p:cNvSpPr>
                  <a:spLocks noChangeShapeType="1"/>
                </p:cNvSpPr>
                <p:nvPr>
                  <p:custDataLst>
                    <p:tags r:id="rId371"/>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91" name="Line 275"/>
                <p:cNvSpPr>
                  <a:spLocks noChangeShapeType="1"/>
                </p:cNvSpPr>
                <p:nvPr>
                  <p:custDataLst>
                    <p:tags r:id="rId372"/>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92" name="Line 276"/>
                <p:cNvSpPr>
                  <a:spLocks noChangeShapeType="1"/>
                </p:cNvSpPr>
                <p:nvPr>
                  <p:custDataLst>
                    <p:tags r:id="rId373"/>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93" name="Line 277"/>
                <p:cNvSpPr>
                  <a:spLocks noChangeShapeType="1"/>
                </p:cNvSpPr>
                <p:nvPr>
                  <p:custDataLst>
                    <p:tags r:id="rId374"/>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94" name="Line 278"/>
                <p:cNvSpPr>
                  <a:spLocks noChangeShapeType="1"/>
                </p:cNvSpPr>
                <p:nvPr>
                  <p:custDataLst>
                    <p:tags r:id="rId375"/>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52" name="Group 279"/>
            <p:cNvGrpSpPr>
              <a:grpSpLocks/>
            </p:cNvGrpSpPr>
            <p:nvPr>
              <p:custDataLst>
                <p:tags r:id="rId337"/>
              </p:custDataLst>
            </p:nvPr>
          </p:nvGrpSpPr>
          <p:grpSpPr bwMode="auto">
            <a:xfrm>
              <a:off x="4224" y="3216"/>
              <a:ext cx="192" cy="192"/>
              <a:chOff x="4272" y="2400"/>
              <a:chExt cx="192" cy="192"/>
            </a:xfrm>
          </p:grpSpPr>
          <p:sp>
            <p:nvSpPr>
              <p:cNvPr id="275" name="Rectangle 280"/>
              <p:cNvSpPr>
                <a:spLocks noChangeArrowheads="1"/>
              </p:cNvSpPr>
              <p:nvPr>
                <p:custDataLst>
                  <p:tags r:id="rId358"/>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47</a:t>
                </a:r>
              </a:p>
            </p:txBody>
          </p:sp>
          <p:grpSp>
            <p:nvGrpSpPr>
              <p:cNvPr id="276" name="Group 281"/>
              <p:cNvGrpSpPr>
                <a:grpSpLocks/>
              </p:cNvGrpSpPr>
              <p:nvPr/>
            </p:nvGrpSpPr>
            <p:grpSpPr bwMode="auto">
              <a:xfrm>
                <a:off x="4272" y="2400"/>
                <a:ext cx="192" cy="192"/>
                <a:chOff x="4414" y="2400"/>
                <a:chExt cx="192" cy="192"/>
              </a:xfrm>
            </p:grpSpPr>
            <p:sp>
              <p:nvSpPr>
                <p:cNvPr id="277" name="Line 282"/>
                <p:cNvSpPr>
                  <a:spLocks noChangeShapeType="1"/>
                </p:cNvSpPr>
                <p:nvPr>
                  <p:custDataLst>
                    <p:tags r:id="rId359"/>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78" name="Line 283"/>
                <p:cNvSpPr>
                  <a:spLocks noChangeShapeType="1"/>
                </p:cNvSpPr>
                <p:nvPr>
                  <p:custDataLst>
                    <p:tags r:id="rId360"/>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79" name="Line 284"/>
                <p:cNvSpPr>
                  <a:spLocks noChangeShapeType="1"/>
                </p:cNvSpPr>
                <p:nvPr>
                  <p:custDataLst>
                    <p:tags r:id="rId361"/>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80" name="Line 285"/>
                <p:cNvSpPr>
                  <a:spLocks noChangeShapeType="1"/>
                </p:cNvSpPr>
                <p:nvPr>
                  <p:custDataLst>
                    <p:tags r:id="rId362"/>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81" name="Line 286"/>
                <p:cNvSpPr>
                  <a:spLocks noChangeShapeType="1"/>
                </p:cNvSpPr>
                <p:nvPr>
                  <p:custDataLst>
                    <p:tags r:id="rId363"/>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82" name="Line 287"/>
                <p:cNvSpPr>
                  <a:spLocks noChangeShapeType="1"/>
                </p:cNvSpPr>
                <p:nvPr>
                  <p:custDataLst>
                    <p:tags r:id="rId364"/>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83" name="Line 288"/>
                <p:cNvSpPr>
                  <a:spLocks noChangeShapeType="1"/>
                </p:cNvSpPr>
                <p:nvPr>
                  <p:custDataLst>
                    <p:tags r:id="rId365"/>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84" name="Line 289"/>
                <p:cNvSpPr>
                  <a:spLocks noChangeShapeType="1"/>
                </p:cNvSpPr>
                <p:nvPr>
                  <p:custDataLst>
                    <p:tags r:id="rId366"/>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53" name="Group 290"/>
            <p:cNvGrpSpPr>
              <a:grpSpLocks/>
            </p:cNvGrpSpPr>
            <p:nvPr>
              <p:custDataLst>
                <p:tags r:id="rId338"/>
              </p:custDataLst>
            </p:nvPr>
          </p:nvGrpSpPr>
          <p:grpSpPr bwMode="auto">
            <a:xfrm>
              <a:off x="4224" y="3408"/>
              <a:ext cx="192" cy="192"/>
              <a:chOff x="4272" y="2400"/>
              <a:chExt cx="192" cy="192"/>
            </a:xfrm>
          </p:grpSpPr>
          <p:sp>
            <p:nvSpPr>
              <p:cNvPr id="265" name="Rectangle 291"/>
              <p:cNvSpPr>
                <a:spLocks noChangeArrowheads="1"/>
              </p:cNvSpPr>
              <p:nvPr>
                <p:custDataLst>
                  <p:tags r:id="rId349"/>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smtClean="0">
                    <a:solidFill>
                      <a:srgbClr val="339933"/>
                    </a:solidFill>
                  </a:rPr>
                  <a:t>49 </a:t>
                </a:r>
                <a:endParaRPr lang="en-US" sz="2000" b="1" dirty="0">
                  <a:solidFill>
                    <a:srgbClr val="339933"/>
                  </a:solidFill>
                </a:endParaRPr>
              </a:p>
            </p:txBody>
          </p:sp>
          <p:grpSp>
            <p:nvGrpSpPr>
              <p:cNvPr id="266" name="Group 292"/>
              <p:cNvGrpSpPr>
                <a:grpSpLocks/>
              </p:cNvGrpSpPr>
              <p:nvPr/>
            </p:nvGrpSpPr>
            <p:grpSpPr bwMode="auto">
              <a:xfrm>
                <a:off x="4272" y="2400"/>
                <a:ext cx="192" cy="192"/>
                <a:chOff x="4414" y="2400"/>
                <a:chExt cx="192" cy="192"/>
              </a:xfrm>
            </p:grpSpPr>
            <p:sp>
              <p:nvSpPr>
                <p:cNvPr id="267" name="Line 293"/>
                <p:cNvSpPr>
                  <a:spLocks noChangeShapeType="1"/>
                </p:cNvSpPr>
                <p:nvPr>
                  <p:custDataLst>
                    <p:tags r:id="rId350"/>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68" name="Line 294"/>
                <p:cNvSpPr>
                  <a:spLocks noChangeShapeType="1"/>
                </p:cNvSpPr>
                <p:nvPr>
                  <p:custDataLst>
                    <p:tags r:id="rId351"/>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69" name="Line 295"/>
                <p:cNvSpPr>
                  <a:spLocks noChangeShapeType="1"/>
                </p:cNvSpPr>
                <p:nvPr>
                  <p:custDataLst>
                    <p:tags r:id="rId352"/>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70" name="Line 296"/>
                <p:cNvSpPr>
                  <a:spLocks noChangeShapeType="1"/>
                </p:cNvSpPr>
                <p:nvPr>
                  <p:custDataLst>
                    <p:tags r:id="rId353"/>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71" name="Line 297"/>
                <p:cNvSpPr>
                  <a:spLocks noChangeShapeType="1"/>
                </p:cNvSpPr>
                <p:nvPr>
                  <p:custDataLst>
                    <p:tags r:id="rId354"/>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72" name="Line 298"/>
                <p:cNvSpPr>
                  <a:spLocks noChangeShapeType="1"/>
                </p:cNvSpPr>
                <p:nvPr>
                  <p:custDataLst>
                    <p:tags r:id="rId355"/>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73" name="Line 299"/>
                <p:cNvSpPr>
                  <a:spLocks noChangeShapeType="1"/>
                </p:cNvSpPr>
                <p:nvPr>
                  <p:custDataLst>
                    <p:tags r:id="rId356"/>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74" name="Line 300"/>
                <p:cNvSpPr>
                  <a:spLocks noChangeShapeType="1"/>
                </p:cNvSpPr>
                <p:nvPr>
                  <p:custDataLst>
                    <p:tags r:id="rId357"/>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254" name="Group 301"/>
            <p:cNvGrpSpPr>
              <a:grpSpLocks/>
            </p:cNvGrpSpPr>
            <p:nvPr>
              <p:custDataLst>
                <p:tags r:id="rId339"/>
              </p:custDataLst>
            </p:nvPr>
          </p:nvGrpSpPr>
          <p:grpSpPr bwMode="auto">
            <a:xfrm>
              <a:off x="4224" y="3600"/>
              <a:ext cx="192" cy="192"/>
              <a:chOff x="4272" y="2400"/>
              <a:chExt cx="192" cy="192"/>
            </a:xfrm>
          </p:grpSpPr>
          <p:sp>
            <p:nvSpPr>
              <p:cNvPr id="255" name="Rectangle 302"/>
              <p:cNvSpPr>
                <a:spLocks noChangeArrowheads="1"/>
              </p:cNvSpPr>
              <p:nvPr>
                <p:custDataLst>
                  <p:tags r:id="rId340"/>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256" name="Group 303"/>
              <p:cNvGrpSpPr>
                <a:grpSpLocks/>
              </p:cNvGrpSpPr>
              <p:nvPr/>
            </p:nvGrpSpPr>
            <p:grpSpPr bwMode="auto">
              <a:xfrm>
                <a:off x="4272" y="2400"/>
                <a:ext cx="192" cy="192"/>
                <a:chOff x="4414" y="2400"/>
                <a:chExt cx="192" cy="192"/>
              </a:xfrm>
            </p:grpSpPr>
            <p:sp>
              <p:nvSpPr>
                <p:cNvPr id="257" name="Line 304"/>
                <p:cNvSpPr>
                  <a:spLocks noChangeShapeType="1"/>
                </p:cNvSpPr>
                <p:nvPr>
                  <p:custDataLst>
                    <p:tags r:id="rId341"/>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58" name="Line 305"/>
                <p:cNvSpPr>
                  <a:spLocks noChangeShapeType="1"/>
                </p:cNvSpPr>
                <p:nvPr>
                  <p:custDataLst>
                    <p:tags r:id="rId342"/>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59" name="Line 306"/>
                <p:cNvSpPr>
                  <a:spLocks noChangeShapeType="1"/>
                </p:cNvSpPr>
                <p:nvPr>
                  <p:custDataLst>
                    <p:tags r:id="rId343"/>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60" name="Line 307"/>
                <p:cNvSpPr>
                  <a:spLocks noChangeShapeType="1"/>
                </p:cNvSpPr>
                <p:nvPr>
                  <p:custDataLst>
                    <p:tags r:id="rId344"/>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261" name="Line 308"/>
                <p:cNvSpPr>
                  <a:spLocks noChangeShapeType="1"/>
                </p:cNvSpPr>
                <p:nvPr>
                  <p:custDataLst>
                    <p:tags r:id="rId345"/>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62" name="Line 309"/>
                <p:cNvSpPr>
                  <a:spLocks noChangeShapeType="1"/>
                </p:cNvSpPr>
                <p:nvPr>
                  <p:custDataLst>
                    <p:tags r:id="rId346"/>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263" name="Line 310"/>
                <p:cNvSpPr>
                  <a:spLocks noChangeShapeType="1"/>
                </p:cNvSpPr>
                <p:nvPr>
                  <p:custDataLst>
                    <p:tags r:id="rId347"/>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264" name="Line 311"/>
                <p:cNvSpPr>
                  <a:spLocks noChangeShapeType="1"/>
                </p:cNvSpPr>
                <p:nvPr>
                  <p:custDataLst>
                    <p:tags r:id="rId348"/>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grpSp>
        <p:nvGrpSpPr>
          <p:cNvPr id="295" name="Group 312"/>
          <p:cNvGrpSpPr>
            <a:grpSpLocks/>
          </p:cNvGrpSpPr>
          <p:nvPr>
            <p:custDataLst>
              <p:tags r:id="rId18"/>
            </p:custDataLst>
          </p:nvPr>
        </p:nvGrpSpPr>
        <p:grpSpPr bwMode="auto">
          <a:xfrm>
            <a:off x="7086600" y="4724400"/>
            <a:ext cx="457200" cy="304800"/>
            <a:chOff x="4272" y="2400"/>
            <a:chExt cx="192" cy="192"/>
          </a:xfrm>
        </p:grpSpPr>
        <p:sp>
          <p:nvSpPr>
            <p:cNvPr id="296" name="Rectangle 313"/>
            <p:cNvSpPr>
              <a:spLocks noChangeArrowheads="1"/>
            </p:cNvSpPr>
            <p:nvPr>
              <p:custDataLst>
                <p:tags r:id="rId327"/>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50</a:t>
              </a:r>
            </a:p>
          </p:txBody>
        </p:sp>
        <p:grpSp>
          <p:nvGrpSpPr>
            <p:cNvPr id="297" name="Group 314"/>
            <p:cNvGrpSpPr>
              <a:grpSpLocks/>
            </p:cNvGrpSpPr>
            <p:nvPr/>
          </p:nvGrpSpPr>
          <p:grpSpPr bwMode="auto">
            <a:xfrm>
              <a:off x="4272" y="2400"/>
              <a:ext cx="192" cy="192"/>
              <a:chOff x="4414" y="2400"/>
              <a:chExt cx="192" cy="192"/>
            </a:xfrm>
          </p:grpSpPr>
          <p:sp>
            <p:nvSpPr>
              <p:cNvPr id="298" name="Line 315"/>
              <p:cNvSpPr>
                <a:spLocks noChangeShapeType="1"/>
              </p:cNvSpPr>
              <p:nvPr>
                <p:custDataLst>
                  <p:tags r:id="rId328"/>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299" name="Line 316"/>
              <p:cNvSpPr>
                <a:spLocks noChangeShapeType="1"/>
              </p:cNvSpPr>
              <p:nvPr>
                <p:custDataLst>
                  <p:tags r:id="rId329"/>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00" name="Line 317"/>
              <p:cNvSpPr>
                <a:spLocks noChangeShapeType="1"/>
              </p:cNvSpPr>
              <p:nvPr>
                <p:custDataLst>
                  <p:tags r:id="rId330"/>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01" name="Line 318"/>
              <p:cNvSpPr>
                <a:spLocks noChangeShapeType="1"/>
              </p:cNvSpPr>
              <p:nvPr>
                <p:custDataLst>
                  <p:tags r:id="rId331"/>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02" name="Line 319"/>
              <p:cNvSpPr>
                <a:spLocks noChangeShapeType="1"/>
              </p:cNvSpPr>
              <p:nvPr>
                <p:custDataLst>
                  <p:tags r:id="rId332"/>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03" name="Line 320"/>
              <p:cNvSpPr>
                <a:spLocks noChangeShapeType="1"/>
              </p:cNvSpPr>
              <p:nvPr>
                <p:custDataLst>
                  <p:tags r:id="rId333"/>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04" name="Line 321"/>
              <p:cNvSpPr>
                <a:spLocks noChangeShapeType="1"/>
              </p:cNvSpPr>
              <p:nvPr>
                <p:custDataLst>
                  <p:tags r:id="rId334"/>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305" name="Line 322"/>
              <p:cNvSpPr>
                <a:spLocks noChangeShapeType="1"/>
              </p:cNvSpPr>
              <p:nvPr>
                <p:custDataLst>
                  <p:tags r:id="rId335"/>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306" name="Group 323"/>
          <p:cNvGrpSpPr>
            <a:grpSpLocks/>
          </p:cNvGrpSpPr>
          <p:nvPr>
            <p:custDataLst>
              <p:tags r:id="rId19"/>
            </p:custDataLst>
          </p:nvPr>
        </p:nvGrpSpPr>
        <p:grpSpPr bwMode="auto">
          <a:xfrm>
            <a:off x="7086600" y="5029200"/>
            <a:ext cx="457200" cy="304800"/>
            <a:chOff x="4272" y="2400"/>
            <a:chExt cx="192" cy="192"/>
          </a:xfrm>
        </p:grpSpPr>
        <p:sp>
          <p:nvSpPr>
            <p:cNvPr id="307" name="Rectangle 324"/>
            <p:cNvSpPr>
              <a:spLocks noChangeArrowheads="1"/>
            </p:cNvSpPr>
            <p:nvPr>
              <p:custDataLst>
                <p:tags r:id="rId318"/>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60</a:t>
              </a:r>
            </a:p>
          </p:txBody>
        </p:sp>
        <p:grpSp>
          <p:nvGrpSpPr>
            <p:cNvPr id="308" name="Group 325"/>
            <p:cNvGrpSpPr>
              <a:grpSpLocks/>
            </p:cNvGrpSpPr>
            <p:nvPr/>
          </p:nvGrpSpPr>
          <p:grpSpPr bwMode="auto">
            <a:xfrm>
              <a:off x="4272" y="2400"/>
              <a:ext cx="192" cy="192"/>
              <a:chOff x="4414" y="2400"/>
              <a:chExt cx="192" cy="192"/>
            </a:xfrm>
          </p:grpSpPr>
          <p:sp>
            <p:nvSpPr>
              <p:cNvPr id="309" name="Line 326"/>
              <p:cNvSpPr>
                <a:spLocks noChangeShapeType="1"/>
              </p:cNvSpPr>
              <p:nvPr>
                <p:custDataLst>
                  <p:tags r:id="rId319"/>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10" name="Line 327"/>
              <p:cNvSpPr>
                <a:spLocks noChangeShapeType="1"/>
              </p:cNvSpPr>
              <p:nvPr>
                <p:custDataLst>
                  <p:tags r:id="rId320"/>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11" name="Line 328"/>
              <p:cNvSpPr>
                <a:spLocks noChangeShapeType="1"/>
              </p:cNvSpPr>
              <p:nvPr>
                <p:custDataLst>
                  <p:tags r:id="rId321"/>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12" name="Line 329"/>
              <p:cNvSpPr>
                <a:spLocks noChangeShapeType="1"/>
              </p:cNvSpPr>
              <p:nvPr>
                <p:custDataLst>
                  <p:tags r:id="rId322"/>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13" name="Line 330"/>
              <p:cNvSpPr>
                <a:spLocks noChangeShapeType="1"/>
              </p:cNvSpPr>
              <p:nvPr>
                <p:custDataLst>
                  <p:tags r:id="rId323"/>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14" name="Line 331"/>
              <p:cNvSpPr>
                <a:spLocks noChangeShapeType="1"/>
              </p:cNvSpPr>
              <p:nvPr>
                <p:custDataLst>
                  <p:tags r:id="rId324"/>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15" name="Line 332"/>
              <p:cNvSpPr>
                <a:spLocks noChangeShapeType="1"/>
              </p:cNvSpPr>
              <p:nvPr>
                <p:custDataLst>
                  <p:tags r:id="rId325"/>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316" name="Line 333"/>
              <p:cNvSpPr>
                <a:spLocks noChangeShapeType="1"/>
              </p:cNvSpPr>
              <p:nvPr>
                <p:custDataLst>
                  <p:tags r:id="rId326"/>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317" name="Group 334"/>
          <p:cNvGrpSpPr>
            <a:grpSpLocks/>
          </p:cNvGrpSpPr>
          <p:nvPr>
            <p:custDataLst>
              <p:tags r:id="rId20"/>
            </p:custDataLst>
          </p:nvPr>
        </p:nvGrpSpPr>
        <p:grpSpPr bwMode="auto">
          <a:xfrm>
            <a:off x="7086600" y="5334000"/>
            <a:ext cx="457200" cy="304800"/>
            <a:chOff x="4272" y="2400"/>
            <a:chExt cx="192" cy="192"/>
          </a:xfrm>
        </p:grpSpPr>
        <p:sp>
          <p:nvSpPr>
            <p:cNvPr id="318" name="Rectangle 335"/>
            <p:cNvSpPr>
              <a:spLocks noChangeArrowheads="1"/>
            </p:cNvSpPr>
            <p:nvPr>
              <p:custDataLst>
                <p:tags r:id="rId309"/>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70</a:t>
              </a:r>
            </a:p>
          </p:txBody>
        </p:sp>
        <p:grpSp>
          <p:nvGrpSpPr>
            <p:cNvPr id="319" name="Group 336"/>
            <p:cNvGrpSpPr>
              <a:grpSpLocks/>
            </p:cNvGrpSpPr>
            <p:nvPr/>
          </p:nvGrpSpPr>
          <p:grpSpPr bwMode="auto">
            <a:xfrm>
              <a:off x="4272" y="2400"/>
              <a:ext cx="192" cy="192"/>
              <a:chOff x="4414" y="2400"/>
              <a:chExt cx="192" cy="192"/>
            </a:xfrm>
          </p:grpSpPr>
          <p:sp>
            <p:nvSpPr>
              <p:cNvPr id="320" name="Line 337"/>
              <p:cNvSpPr>
                <a:spLocks noChangeShapeType="1"/>
              </p:cNvSpPr>
              <p:nvPr>
                <p:custDataLst>
                  <p:tags r:id="rId310"/>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21" name="Line 338"/>
              <p:cNvSpPr>
                <a:spLocks noChangeShapeType="1"/>
              </p:cNvSpPr>
              <p:nvPr>
                <p:custDataLst>
                  <p:tags r:id="rId311"/>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22" name="Line 339"/>
              <p:cNvSpPr>
                <a:spLocks noChangeShapeType="1"/>
              </p:cNvSpPr>
              <p:nvPr>
                <p:custDataLst>
                  <p:tags r:id="rId312"/>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23" name="Line 340"/>
              <p:cNvSpPr>
                <a:spLocks noChangeShapeType="1"/>
              </p:cNvSpPr>
              <p:nvPr>
                <p:custDataLst>
                  <p:tags r:id="rId313"/>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24" name="Line 341"/>
              <p:cNvSpPr>
                <a:spLocks noChangeShapeType="1"/>
              </p:cNvSpPr>
              <p:nvPr>
                <p:custDataLst>
                  <p:tags r:id="rId314"/>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25" name="Line 342"/>
              <p:cNvSpPr>
                <a:spLocks noChangeShapeType="1"/>
              </p:cNvSpPr>
              <p:nvPr>
                <p:custDataLst>
                  <p:tags r:id="rId315"/>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26" name="Line 343"/>
              <p:cNvSpPr>
                <a:spLocks noChangeShapeType="1"/>
              </p:cNvSpPr>
              <p:nvPr>
                <p:custDataLst>
                  <p:tags r:id="rId316"/>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327" name="Line 344"/>
              <p:cNvSpPr>
                <a:spLocks noChangeShapeType="1"/>
              </p:cNvSpPr>
              <p:nvPr>
                <p:custDataLst>
                  <p:tags r:id="rId317"/>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328" name="Group 345"/>
          <p:cNvGrpSpPr>
            <a:grpSpLocks/>
          </p:cNvGrpSpPr>
          <p:nvPr>
            <p:custDataLst>
              <p:tags r:id="rId21"/>
            </p:custDataLst>
          </p:nvPr>
        </p:nvGrpSpPr>
        <p:grpSpPr bwMode="auto">
          <a:xfrm>
            <a:off x="7086600" y="5638800"/>
            <a:ext cx="457200" cy="304800"/>
            <a:chOff x="4272" y="2400"/>
            <a:chExt cx="192" cy="192"/>
          </a:xfrm>
        </p:grpSpPr>
        <p:sp>
          <p:nvSpPr>
            <p:cNvPr id="329" name="Rectangle 346"/>
            <p:cNvSpPr>
              <a:spLocks noChangeArrowheads="1"/>
            </p:cNvSpPr>
            <p:nvPr>
              <p:custDataLst>
                <p:tags r:id="rId300"/>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330" name="Group 347"/>
            <p:cNvGrpSpPr>
              <a:grpSpLocks/>
            </p:cNvGrpSpPr>
            <p:nvPr/>
          </p:nvGrpSpPr>
          <p:grpSpPr bwMode="auto">
            <a:xfrm>
              <a:off x="4272" y="2400"/>
              <a:ext cx="192" cy="192"/>
              <a:chOff x="4414" y="2400"/>
              <a:chExt cx="192" cy="192"/>
            </a:xfrm>
          </p:grpSpPr>
          <p:sp>
            <p:nvSpPr>
              <p:cNvPr id="331" name="Line 348"/>
              <p:cNvSpPr>
                <a:spLocks noChangeShapeType="1"/>
              </p:cNvSpPr>
              <p:nvPr>
                <p:custDataLst>
                  <p:tags r:id="rId301"/>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32" name="Line 349"/>
              <p:cNvSpPr>
                <a:spLocks noChangeShapeType="1"/>
              </p:cNvSpPr>
              <p:nvPr>
                <p:custDataLst>
                  <p:tags r:id="rId302"/>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33" name="Line 350"/>
              <p:cNvSpPr>
                <a:spLocks noChangeShapeType="1"/>
              </p:cNvSpPr>
              <p:nvPr>
                <p:custDataLst>
                  <p:tags r:id="rId303"/>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334" name="Line 351"/>
              <p:cNvSpPr>
                <a:spLocks noChangeShapeType="1"/>
              </p:cNvSpPr>
              <p:nvPr>
                <p:custDataLst>
                  <p:tags r:id="rId304"/>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335" name="Line 352"/>
              <p:cNvSpPr>
                <a:spLocks noChangeShapeType="1"/>
              </p:cNvSpPr>
              <p:nvPr>
                <p:custDataLst>
                  <p:tags r:id="rId305"/>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36" name="Line 353"/>
              <p:cNvSpPr>
                <a:spLocks noChangeShapeType="1"/>
              </p:cNvSpPr>
              <p:nvPr>
                <p:custDataLst>
                  <p:tags r:id="rId306"/>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337" name="Line 354"/>
              <p:cNvSpPr>
                <a:spLocks noChangeShapeType="1"/>
              </p:cNvSpPr>
              <p:nvPr>
                <p:custDataLst>
                  <p:tags r:id="rId307"/>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338" name="Line 355"/>
              <p:cNvSpPr>
                <a:spLocks noChangeShapeType="1"/>
              </p:cNvSpPr>
              <p:nvPr>
                <p:custDataLst>
                  <p:tags r:id="rId308"/>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339" name="Group 356"/>
          <p:cNvGrpSpPr>
            <a:grpSpLocks/>
          </p:cNvGrpSpPr>
          <p:nvPr>
            <p:custDataLst>
              <p:tags r:id="rId22"/>
            </p:custDataLst>
          </p:nvPr>
        </p:nvGrpSpPr>
        <p:grpSpPr bwMode="auto">
          <a:xfrm>
            <a:off x="4343400" y="2895600"/>
            <a:ext cx="304800" cy="304800"/>
            <a:chOff x="4272" y="2400"/>
            <a:chExt cx="192" cy="192"/>
          </a:xfrm>
        </p:grpSpPr>
        <p:sp>
          <p:nvSpPr>
            <p:cNvPr id="340" name="Rectangle 357"/>
            <p:cNvSpPr>
              <a:spLocks noChangeArrowheads="1"/>
            </p:cNvSpPr>
            <p:nvPr>
              <p:custDataLst>
                <p:tags r:id="rId291"/>
              </p:custDataLst>
            </p:nvPr>
          </p:nvSpPr>
          <p:spPr bwMode="auto">
            <a:xfrm>
              <a:off x="4272" y="2400"/>
              <a:ext cx="192" cy="192"/>
            </a:xfrm>
            <a:prstGeom prst="rect">
              <a:avLst/>
            </a:prstGeom>
            <a:noFill/>
            <a:ln w="9525">
              <a:solidFill>
                <a:schemeClr val="tx1"/>
              </a:solidFill>
              <a:miter lim="800000"/>
              <a:headEnd/>
              <a:tailEnd/>
            </a:ln>
            <a:effectLst/>
          </p:spPr>
          <p:txBody>
            <a:bodyPr wrap="none" lIns="45720" anchor="ctr"/>
            <a:lstStyle/>
            <a:p>
              <a:r>
                <a:rPr lang="en-US" sz="2000" dirty="0">
                  <a:solidFill>
                    <a:schemeClr val="tx1"/>
                  </a:solidFill>
                </a:rPr>
                <a:t>12</a:t>
              </a:r>
            </a:p>
          </p:txBody>
        </p:sp>
        <p:grpSp>
          <p:nvGrpSpPr>
            <p:cNvPr id="341" name="Group 358"/>
            <p:cNvGrpSpPr>
              <a:grpSpLocks/>
            </p:cNvGrpSpPr>
            <p:nvPr/>
          </p:nvGrpSpPr>
          <p:grpSpPr bwMode="auto">
            <a:xfrm>
              <a:off x="4272" y="2400"/>
              <a:ext cx="192" cy="192"/>
              <a:chOff x="4414" y="2400"/>
              <a:chExt cx="192" cy="192"/>
            </a:xfrm>
          </p:grpSpPr>
          <p:sp>
            <p:nvSpPr>
              <p:cNvPr id="342" name="Line 359"/>
              <p:cNvSpPr>
                <a:spLocks noChangeShapeType="1"/>
              </p:cNvSpPr>
              <p:nvPr>
                <p:custDataLst>
                  <p:tags r:id="rId292"/>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343" name="Line 360"/>
              <p:cNvSpPr>
                <a:spLocks noChangeShapeType="1"/>
              </p:cNvSpPr>
              <p:nvPr>
                <p:custDataLst>
                  <p:tags r:id="rId293"/>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344" name="Line 361"/>
              <p:cNvSpPr>
                <a:spLocks noChangeShapeType="1"/>
              </p:cNvSpPr>
              <p:nvPr>
                <p:custDataLst>
                  <p:tags r:id="rId294"/>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345" name="Line 362"/>
              <p:cNvSpPr>
                <a:spLocks noChangeShapeType="1"/>
              </p:cNvSpPr>
              <p:nvPr>
                <p:custDataLst>
                  <p:tags r:id="rId295"/>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346" name="Line 363"/>
              <p:cNvSpPr>
                <a:spLocks noChangeShapeType="1"/>
              </p:cNvSpPr>
              <p:nvPr>
                <p:custDataLst>
                  <p:tags r:id="rId296"/>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347" name="Line 364"/>
              <p:cNvSpPr>
                <a:spLocks noChangeShapeType="1"/>
              </p:cNvSpPr>
              <p:nvPr>
                <p:custDataLst>
                  <p:tags r:id="rId297"/>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348" name="Line 365"/>
              <p:cNvSpPr>
                <a:spLocks noChangeShapeType="1"/>
              </p:cNvSpPr>
              <p:nvPr>
                <p:custDataLst>
                  <p:tags r:id="rId298"/>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349" name="Line 366"/>
              <p:cNvSpPr>
                <a:spLocks noChangeShapeType="1"/>
              </p:cNvSpPr>
              <p:nvPr>
                <p:custDataLst>
                  <p:tags r:id="rId299"/>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350" name="Group 367"/>
          <p:cNvGrpSpPr>
            <a:grpSpLocks/>
          </p:cNvGrpSpPr>
          <p:nvPr>
            <p:custDataLst>
              <p:tags r:id="rId23"/>
            </p:custDataLst>
          </p:nvPr>
        </p:nvGrpSpPr>
        <p:grpSpPr bwMode="auto">
          <a:xfrm>
            <a:off x="4724400" y="2895600"/>
            <a:ext cx="304800" cy="304800"/>
            <a:chOff x="4272" y="2400"/>
            <a:chExt cx="192" cy="192"/>
          </a:xfrm>
        </p:grpSpPr>
        <p:sp>
          <p:nvSpPr>
            <p:cNvPr id="351" name="Rectangle 368"/>
            <p:cNvSpPr>
              <a:spLocks noChangeArrowheads="1"/>
            </p:cNvSpPr>
            <p:nvPr>
              <p:custDataLst>
                <p:tags r:id="rId282"/>
              </p:custDataLst>
            </p:nvPr>
          </p:nvSpPr>
          <p:spPr bwMode="auto">
            <a:xfrm>
              <a:off x="4272" y="2400"/>
              <a:ext cx="192" cy="192"/>
            </a:xfrm>
            <a:prstGeom prst="rect">
              <a:avLst/>
            </a:prstGeom>
            <a:noFill/>
            <a:ln w="9525">
              <a:solidFill>
                <a:schemeClr val="tx1"/>
              </a:solidFill>
              <a:miter lim="800000"/>
              <a:headEnd/>
              <a:tailEnd/>
            </a:ln>
            <a:effectLst/>
          </p:spPr>
          <p:txBody>
            <a:bodyPr wrap="none" lIns="45720" anchor="ctr"/>
            <a:lstStyle/>
            <a:p>
              <a:r>
                <a:rPr lang="en-US" sz="2000" dirty="0">
                  <a:solidFill>
                    <a:schemeClr val="tx1"/>
                  </a:solidFill>
                </a:rPr>
                <a:t>44</a:t>
              </a:r>
            </a:p>
          </p:txBody>
        </p:sp>
        <p:grpSp>
          <p:nvGrpSpPr>
            <p:cNvPr id="352" name="Group 369"/>
            <p:cNvGrpSpPr>
              <a:grpSpLocks/>
            </p:cNvGrpSpPr>
            <p:nvPr/>
          </p:nvGrpSpPr>
          <p:grpSpPr bwMode="auto">
            <a:xfrm>
              <a:off x="4272" y="2400"/>
              <a:ext cx="192" cy="192"/>
              <a:chOff x="4414" y="2400"/>
              <a:chExt cx="192" cy="192"/>
            </a:xfrm>
          </p:grpSpPr>
          <p:sp>
            <p:nvSpPr>
              <p:cNvPr id="353" name="Line 370"/>
              <p:cNvSpPr>
                <a:spLocks noChangeShapeType="1"/>
              </p:cNvSpPr>
              <p:nvPr>
                <p:custDataLst>
                  <p:tags r:id="rId283"/>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354" name="Line 371"/>
              <p:cNvSpPr>
                <a:spLocks noChangeShapeType="1"/>
              </p:cNvSpPr>
              <p:nvPr>
                <p:custDataLst>
                  <p:tags r:id="rId284"/>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355" name="Line 372"/>
              <p:cNvSpPr>
                <a:spLocks noChangeShapeType="1"/>
              </p:cNvSpPr>
              <p:nvPr>
                <p:custDataLst>
                  <p:tags r:id="rId285"/>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356" name="Line 373"/>
              <p:cNvSpPr>
                <a:spLocks noChangeShapeType="1"/>
              </p:cNvSpPr>
              <p:nvPr>
                <p:custDataLst>
                  <p:tags r:id="rId286"/>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357" name="Line 374"/>
              <p:cNvSpPr>
                <a:spLocks noChangeShapeType="1"/>
              </p:cNvSpPr>
              <p:nvPr>
                <p:custDataLst>
                  <p:tags r:id="rId287"/>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358" name="Line 375"/>
              <p:cNvSpPr>
                <a:spLocks noChangeShapeType="1"/>
              </p:cNvSpPr>
              <p:nvPr>
                <p:custDataLst>
                  <p:tags r:id="rId288"/>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359" name="Line 376"/>
              <p:cNvSpPr>
                <a:spLocks noChangeShapeType="1"/>
              </p:cNvSpPr>
              <p:nvPr>
                <p:custDataLst>
                  <p:tags r:id="rId289"/>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360" name="Line 377"/>
              <p:cNvSpPr>
                <a:spLocks noChangeShapeType="1"/>
              </p:cNvSpPr>
              <p:nvPr>
                <p:custDataLst>
                  <p:tags r:id="rId290"/>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361" name="Group 378"/>
          <p:cNvGrpSpPr>
            <a:grpSpLocks/>
          </p:cNvGrpSpPr>
          <p:nvPr>
            <p:custDataLst>
              <p:tags r:id="rId24"/>
            </p:custDataLst>
          </p:nvPr>
        </p:nvGrpSpPr>
        <p:grpSpPr bwMode="auto">
          <a:xfrm>
            <a:off x="5105400" y="2895600"/>
            <a:ext cx="304800" cy="304800"/>
            <a:chOff x="4272" y="2400"/>
            <a:chExt cx="192" cy="192"/>
          </a:xfrm>
        </p:grpSpPr>
        <p:sp>
          <p:nvSpPr>
            <p:cNvPr id="362" name="Rectangle 379"/>
            <p:cNvSpPr>
              <a:spLocks noChangeArrowheads="1"/>
            </p:cNvSpPr>
            <p:nvPr>
              <p:custDataLst>
                <p:tags r:id="rId273"/>
              </p:custDataLst>
            </p:nvPr>
          </p:nvSpPr>
          <p:spPr bwMode="auto">
            <a:xfrm>
              <a:off x="4272" y="2400"/>
              <a:ext cx="192" cy="192"/>
            </a:xfrm>
            <a:prstGeom prst="rect">
              <a:avLst/>
            </a:prstGeom>
            <a:noFill/>
            <a:ln w="9525">
              <a:solidFill>
                <a:schemeClr val="tx1"/>
              </a:solidFill>
              <a:miter lim="800000"/>
              <a:headEnd/>
              <a:tailEnd/>
            </a:ln>
            <a:effectLst/>
          </p:spPr>
          <p:txBody>
            <a:bodyPr wrap="none" anchor="ctr"/>
            <a:lstStyle/>
            <a:p>
              <a:r>
                <a:rPr lang="en-US" sz="2000">
                  <a:solidFill>
                    <a:schemeClr val="tx1"/>
                  </a:solidFill>
                </a:rPr>
                <a:t> </a:t>
              </a:r>
            </a:p>
          </p:txBody>
        </p:sp>
        <p:grpSp>
          <p:nvGrpSpPr>
            <p:cNvPr id="363" name="Group 380"/>
            <p:cNvGrpSpPr>
              <a:grpSpLocks/>
            </p:cNvGrpSpPr>
            <p:nvPr/>
          </p:nvGrpSpPr>
          <p:grpSpPr bwMode="auto">
            <a:xfrm>
              <a:off x="4272" y="2400"/>
              <a:ext cx="192" cy="192"/>
              <a:chOff x="4414" y="2400"/>
              <a:chExt cx="192" cy="192"/>
            </a:xfrm>
          </p:grpSpPr>
          <p:sp>
            <p:nvSpPr>
              <p:cNvPr id="364" name="Line 381"/>
              <p:cNvSpPr>
                <a:spLocks noChangeShapeType="1"/>
              </p:cNvSpPr>
              <p:nvPr>
                <p:custDataLst>
                  <p:tags r:id="rId274"/>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365" name="Line 382"/>
              <p:cNvSpPr>
                <a:spLocks noChangeShapeType="1"/>
              </p:cNvSpPr>
              <p:nvPr>
                <p:custDataLst>
                  <p:tags r:id="rId275"/>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366" name="Line 383"/>
              <p:cNvSpPr>
                <a:spLocks noChangeShapeType="1"/>
              </p:cNvSpPr>
              <p:nvPr>
                <p:custDataLst>
                  <p:tags r:id="rId276"/>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367" name="Line 384"/>
              <p:cNvSpPr>
                <a:spLocks noChangeShapeType="1"/>
              </p:cNvSpPr>
              <p:nvPr>
                <p:custDataLst>
                  <p:tags r:id="rId277"/>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368" name="Line 385"/>
              <p:cNvSpPr>
                <a:spLocks noChangeShapeType="1"/>
              </p:cNvSpPr>
              <p:nvPr>
                <p:custDataLst>
                  <p:tags r:id="rId278"/>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369" name="Line 386"/>
              <p:cNvSpPr>
                <a:spLocks noChangeShapeType="1"/>
              </p:cNvSpPr>
              <p:nvPr>
                <p:custDataLst>
                  <p:tags r:id="rId279"/>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370" name="Line 387"/>
              <p:cNvSpPr>
                <a:spLocks noChangeShapeType="1"/>
              </p:cNvSpPr>
              <p:nvPr>
                <p:custDataLst>
                  <p:tags r:id="rId280"/>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371" name="Line 388"/>
              <p:cNvSpPr>
                <a:spLocks noChangeShapeType="1"/>
              </p:cNvSpPr>
              <p:nvPr>
                <p:custDataLst>
                  <p:tags r:id="rId281"/>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372" name="Group 389"/>
          <p:cNvGrpSpPr>
            <a:grpSpLocks/>
          </p:cNvGrpSpPr>
          <p:nvPr>
            <p:custDataLst>
              <p:tags r:id="rId25"/>
            </p:custDataLst>
          </p:nvPr>
        </p:nvGrpSpPr>
        <p:grpSpPr bwMode="auto">
          <a:xfrm>
            <a:off x="1981200" y="3810000"/>
            <a:ext cx="304800" cy="304800"/>
            <a:chOff x="4272" y="2400"/>
            <a:chExt cx="192" cy="192"/>
          </a:xfrm>
        </p:grpSpPr>
        <p:sp>
          <p:nvSpPr>
            <p:cNvPr id="373" name="Rectangle 390"/>
            <p:cNvSpPr>
              <a:spLocks noChangeArrowheads="1"/>
            </p:cNvSpPr>
            <p:nvPr>
              <p:custDataLst>
                <p:tags r:id="rId264"/>
              </p:custDataLst>
            </p:nvPr>
          </p:nvSpPr>
          <p:spPr bwMode="auto">
            <a:xfrm>
              <a:off x="4272" y="2400"/>
              <a:ext cx="192" cy="192"/>
            </a:xfrm>
            <a:prstGeom prst="rect">
              <a:avLst/>
            </a:prstGeom>
            <a:noFill/>
            <a:ln w="9525">
              <a:solidFill>
                <a:schemeClr val="tx1"/>
              </a:solidFill>
              <a:miter lim="800000"/>
              <a:headEnd/>
              <a:tailEnd/>
            </a:ln>
            <a:effectLst/>
          </p:spPr>
          <p:txBody>
            <a:bodyPr wrap="none" anchor="ctr"/>
            <a:lstStyle/>
            <a:p>
              <a:r>
                <a:rPr lang="en-US" sz="2000">
                  <a:solidFill>
                    <a:schemeClr val="tx1"/>
                  </a:solidFill>
                </a:rPr>
                <a:t>6</a:t>
              </a:r>
            </a:p>
          </p:txBody>
        </p:sp>
        <p:grpSp>
          <p:nvGrpSpPr>
            <p:cNvPr id="374" name="Group 391"/>
            <p:cNvGrpSpPr>
              <a:grpSpLocks/>
            </p:cNvGrpSpPr>
            <p:nvPr/>
          </p:nvGrpSpPr>
          <p:grpSpPr bwMode="auto">
            <a:xfrm>
              <a:off x="4272" y="2400"/>
              <a:ext cx="192" cy="192"/>
              <a:chOff x="4414" y="2400"/>
              <a:chExt cx="192" cy="192"/>
            </a:xfrm>
          </p:grpSpPr>
          <p:sp>
            <p:nvSpPr>
              <p:cNvPr id="375" name="Line 392"/>
              <p:cNvSpPr>
                <a:spLocks noChangeShapeType="1"/>
              </p:cNvSpPr>
              <p:nvPr>
                <p:custDataLst>
                  <p:tags r:id="rId265"/>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376" name="Line 393"/>
              <p:cNvSpPr>
                <a:spLocks noChangeShapeType="1"/>
              </p:cNvSpPr>
              <p:nvPr>
                <p:custDataLst>
                  <p:tags r:id="rId266"/>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377" name="Line 394"/>
              <p:cNvSpPr>
                <a:spLocks noChangeShapeType="1"/>
              </p:cNvSpPr>
              <p:nvPr>
                <p:custDataLst>
                  <p:tags r:id="rId267"/>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378" name="Line 395"/>
              <p:cNvSpPr>
                <a:spLocks noChangeShapeType="1"/>
              </p:cNvSpPr>
              <p:nvPr>
                <p:custDataLst>
                  <p:tags r:id="rId268"/>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379" name="Line 396"/>
              <p:cNvSpPr>
                <a:spLocks noChangeShapeType="1"/>
              </p:cNvSpPr>
              <p:nvPr>
                <p:custDataLst>
                  <p:tags r:id="rId269"/>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380" name="Line 397"/>
              <p:cNvSpPr>
                <a:spLocks noChangeShapeType="1"/>
              </p:cNvSpPr>
              <p:nvPr>
                <p:custDataLst>
                  <p:tags r:id="rId270"/>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381" name="Line 398"/>
              <p:cNvSpPr>
                <a:spLocks noChangeShapeType="1"/>
              </p:cNvSpPr>
              <p:nvPr>
                <p:custDataLst>
                  <p:tags r:id="rId271"/>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382" name="Line 399"/>
              <p:cNvSpPr>
                <a:spLocks noChangeShapeType="1"/>
              </p:cNvSpPr>
              <p:nvPr>
                <p:custDataLst>
                  <p:tags r:id="rId272"/>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383" name="Group 400"/>
          <p:cNvGrpSpPr>
            <a:grpSpLocks/>
          </p:cNvGrpSpPr>
          <p:nvPr>
            <p:custDataLst>
              <p:tags r:id="rId26"/>
            </p:custDataLst>
          </p:nvPr>
        </p:nvGrpSpPr>
        <p:grpSpPr bwMode="auto">
          <a:xfrm>
            <a:off x="2362200" y="3810000"/>
            <a:ext cx="304800" cy="304800"/>
            <a:chOff x="4272" y="2400"/>
            <a:chExt cx="192" cy="192"/>
          </a:xfrm>
        </p:grpSpPr>
        <p:sp>
          <p:nvSpPr>
            <p:cNvPr id="384" name="Rectangle 401"/>
            <p:cNvSpPr>
              <a:spLocks noChangeArrowheads="1"/>
            </p:cNvSpPr>
            <p:nvPr>
              <p:custDataLst>
                <p:tags r:id="rId255"/>
              </p:custDataLst>
            </p:nvPr>
          </p:nvSpPr>
          <p:spPr bwMode="auto">
            <a:xfrm>
              <a:off x="4272" y="2400"/>
              <a:ext cx="192" cy="192"/>
            </a:xfrm>
            <a:prstGeom prst="rect">
              <a:avLst/>
            </a:prstGeom>
            <a:noFill/>
            <a:ln w="9525">
              <a:solidFill>
                <a:schemeClr val="tx1"/>
              </a:solidFill>
              <a:miter lim="800000"/>
              <a:headEnd/>
              <a:tailEnd/>
            </a:ln>
            <a:effectLst/>
          </p:spPr>
          <p:txBody>
            <a:bodyPr wrap="none" anchor="ctr"/>
            <a:lstStyle/>
            <a:p>
              <a:r>
                <a:rPr lang="en-US" sz="2000">
                  <a:solidFill>
                    <a:schemeClr val="tx1"/>
                  </a:solidFill>
                </a:rPr>
                <a:t> </a:t>
              </a:r>
            </a:p>
          </p:txBody>
        </p:sp>
        <p:grpSp>
          <p:nvGrpSpPr>
            <p:cNvPr id="385" name="Group 402"/>
            <p:cNvGrpSpPr>
              <a:grpSpLocks/>
            </p:cNvGrpSpPr>
            <p:nvPr/>
          </p:nvGrpSpPr>
          <p:grpSpPr bwMode="auto">
            <a:xfrm>
              <a:off x="4272" y="2400"/>
              <a:ext cx="192" cy="192"/>
              <a:chOff x="4414" y="2400"/>
              <a:chExt cx="192" cy="192"/>
            </a:xfrm>
          </p:grpSpPr>
          <p:sp>
            <p:nvSpPr>
              <p:cNvPr id="386" name="Line 403"/>
              <p:cNvSpPr>
                <a:spLocks noChangeShapeType="1"/>
              </p:cNvSpPr>
              <p:nvPr>
                <p:custDataLst>
                  <p:tags r:id="rId256"/>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387" name="Line 404"/>
              <p:cNvSpPr>
                <a:spLocks noChangeShapeType="1"/>
              </p:cNvSpPr>
              <p:nvPr>
                <p:custDataLst>
                  <p:tags r:id="rId257"/>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388" name="Line 405"/>
              <p:cNvSpPr>
                <a:spLocks noChangeShapeType="1"/>
              </p:cNvSpPr>
              <p:nvPr>
                <p:custDataLst>
                  <p:tags r:id="rId258"/>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389" name="Line 406"/>
              <p:cNvSpPr>
                <a:spLocks noChangeShapeType="1"/>
              </p:cNvSpPr>
              <p:nvPr>
                <p:custDataLst>
                  <p:tags r:id="rId259"/>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390" name="Line 407"/>
              <p:cNvSpPr>
                <a:spLocks noChangeShapeType="1"/>
              </p:cNvSpPr>
              <p:nvPr>
                <p:custDataLst>
                  <p:tags r:id="rId260"/>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391" name="Line 408"/>
              <p:cNvSpPr>
                <a:spLocks noChangeShapeType="1"/>
              </p:cNvSpPr>
              <p:nvPr>
                <p:custDataLst>
                  <p:tags r:id="rId261"/>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392" name="Line 409"/>
              <p:cNvSpPr>
                <a:spLocks noChangeShapeType="1"/>
              </p:cNvSpPr>
              <p:nvPr>
                <p:custDataLst>
                  <p:tags r:id="rId262"/>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393" name="Line 410"/>
              <p:cNvSpPr>
                <a:spLocks noChangeShapeType="1"/>
              </p:cNvSpPr>
              <p:nvPr>
                <p:custDataLst>
                  <p:tags r:id="rId263"/>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394" name="Group 411"/>
          <p:cNvGrpSpPr>
            <a:grpSpLocks/>
          </p:cNvGrpSpPr>
          <p:nvPr>
            <p:custDataLst>
              <p:tags r:id="rId27"/>
            </p:custDataLst>
          </p:nvPr>
        </p:nvGrpSpPr>
        <p:grpSpPr bwMode="auto">
          <a:xfrm>
            <a:off x="2743200" y="3810000"/>
            <a:ext cx="304800" cy="304800"/>
            <a:chOff x="4272" y="2400"/>
            <a:chExt cx="192" cy="192"/>
          </a:xfrm>
        </p:grpSpPr>
        <p:sp>
          <p:nvSpPr>
            <p:cNvPr id="395" name="Rectangle 412"/>
            <p:cNvSpPr>
              <a:spLocks noChangeArrowheads="1"/>
            </p:cNvSpPr>
            <p:nvPr>
              <p:custDataLst>
                <p:tags r:id="rId246"/>
              </p:custDataLst>
            </p:nvPr>
          </p:nvSpPr>
          <p:spPr bwMode="auto">
            <a:xfrm>
              <a:off x="4272" y="2400"/>
              <a:ext cx="192" cy="192"/>
            </a:xfrm>
            <a:prstGeom prst="rect">
              <a:avLst/>
            </a:prstGeom>
            <a:noFill/>
            <a:ln w="9525">
              <a:solidFill>
                <a:schemeClr val="tx1"/>
              </a:solidFill>
              <a:miter lim="800000"/>
              <a:headEnd/>
              <a:tailEnd/>
            </a:ln>
            <a:effectLst/>
          </p:spPr>
          <p:txBody>
            <a:bodyPr wrap="none" anchor="ctr"/>
            <a:lstStyle/>
            <a:p>
              <a:r>
                <a:rPr lang="en-US" sz="2000">
                  <a:solidFill>
                    <a:schemeClr val="tx1"/>
                  </a:solidFill>
                </a:rPr>
                <a:t> </a:t>
              </a:r>
            </a:p>
          </p:txBody>
        </p:sp>
        <p:grpSp>
          <p:nvGrpSpPr>
            <p:cNvPr id="396" name="Group 413"/>
            <p:cNvGrpSpPr>
              <a:grpSpLocks/>
            </p:cNvGrpSpPr>
            <p:nvPr/>
          </p:nvGrpSpPr>
          <p:grpSpPr bwMode="auto">
            <a:xfrm>
              <a:off x="4272" y="2400"/>
              <a:ext cx="192" cy="192"/>
              <a:chOff x="4414" y="2400"/>
              <a:chExt cx="192" cy="192"/>
            </a:xfrm>
          </p:grpSpPr>
          <p:sp>
            <p:nvSpPr>
              <p:cNvPr id="397" name="Line 414"/>
              <p:cNvSpPr>
                <a:spLocks noChangeShapeType="1"/>
              </p:cNvSpPr>
              <p:nvPr>
                <p:custDataLst>
                  <p:tags r:id="rId247"/>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398" name="Line 415"/>
              <p:cNvSpPr>
                <a:spLocks noChangeShapeType="1"/>
              </p:cNvSpPr>
              <p:nvPr>
                <p:custDataLst>
                  <p:tags r:id="rId248"/>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399" name="Line 416"/>
              <p:cNvSpPr>
                <a:spLocks noChangeShapeType="1"/>
              </p:cNvSpPr>
              <p:nvPr>
                <p:custDataLst>
                  <p:tags r:id="rId249"/>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00" name="Line 417"/>
              <p:cNvSpPr>
                <a:spLocks noChangeShapeType="1"/>
              </p:cNvSpPr>
              <p:nvPr>
                <p:custDataLst>
                  <p:tags r:id="rId250"/>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01" name="Line 418"/>
              <p:cNvSpPr>
                <a:spLocks noChangeShapeType="1"/>
              </p:cNvSpPr>
              <p:nvPr>
                <p:custDataLst>
                  <p:tags r:id="rId251"/>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02" name="Line 419"/>
              <p:cNvSpPr>
                <a:spLocks noChangeShapeType="1"/>
              </p:cNvSpPr>
              <p:nvPr>
                <p:custDataLst>
                  <p:tags r:id="rId252"/>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03" name="Line 420"/>
              <p:cNvSpPr>
                <a:spLocks noChangeShapeType="1"/>
              </p:cNvSpPr>
              <p:nvPr>
                <p:custDataLst>
                  <p:tags r:id="rId253"/>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404" name="Line 421"/>
              <p:cNvSpPr>
                <a:spLocks noChangeShapeType="1"/>
              </p:cNvSpPr>
              <p:nvPr>
                <p:custDataLst>
                  <p:tags r:id="rId254"/>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405" name="Group 422"/>
          <p:cNvGrpSpPr>
            <a:grpSpLocks/>
          </p:cNvGrpSpPr>
          <p:nvPr>
            <p:custDataLst>
              <p:tags r:id="rId28"/>
            </p:custDataLst>
          </p:nvPr>
        </p:nvGrpSpPr>
        <p:grpSpPr bwMode="auto">
          <a:xfrm>
            <a:off x="4038600" y="3810000"/>
            <a:ext cx="304800" cy="304800"/>
            <a:chOff x="4272" y="2400"/>
            <a:chExt cx="192" cy="192"/>
          </a:xfrm>
        </p:grpSpPr>
        <p:sp>
          <p:nvSpPr>
            <p:cNvPr id="406" name="Rectangle 423"/>
            <p:cNvSpPr>
              <a:spLocks noChangeArrowheads="1"/>
            </p:cNvSpPr>
            <p:nvPr>
              <p:custDataLst>
                <p:tags r:id="rId237"/>
              </p:custDataLst>
            </p:nvPr>
          </p:nvSpPr>
          <p:spPr bwMode="auto">
            <a:xfrm>
              <a:off x="4272" y="2400"/>
              <a:ext cx="192" cy="192"/>
            </a:xfrm>
            <a:prstGeom prst="rect">
              <a:avLst/>
            </a:prstGeom>
            <a:noFill/>
            <a:ln w="9525">
              <a:solidFill>
                <a:schemeClr val="tx1"/>
              </a:solidFill>
              <a:miter lim="800000"/>
              <a:headEnd/>
              <a:tailEnd/>
            </a:ln>
            <a:effectLst/>
          </p:spPr>
          <p:txBody>
            <a:bodyPr wrap="none" lIns="45720" anchor="ctr"/>
            <a:lstStyle/>
            <a:p>
              <a:r>
                <a:rPr lang="en-US" sz="2000" dirty="0" smtClean="0">
                  <a:solidFill>
                    <a:schemeClr val="tx1"/>
                  </a:solidFill>
                </a:rPr>
                <a:t>20</a:t>
              </a:r>
              <a:endParaRPr lang="en-US" sz="2000" dirty="0">
                <a:solidFill>
                  <a:schemeClr val="tx1"/>
                </a:solidFill>
              </a:endParaRPr>
            </a:p>
          </p:txBody>
        </p:sp>
        <p:grpSp>
          <p:nvGrpSpPr>
            <p:cNvPr id="407" name="Group 424"/>
            <p:cNvGrpSpPr>
              <a:grpSpLocks/>
            </p:cNvGrpSpPr>
            <p:nvPr/>
          </p:nvGrpSpPr>
          <p:grpSpPr bwMode="auto">
            <a:xfrm>
              <a:off x="4272" y="2400"/>
              <a:ext cx="192" cy="192"/>
              <a:chOff x="4414" y="2400"/>
              <a:chExt cx="192" cy="192"/>
            </a:xfrm>
          </p:grpSpPr>
          <p:sp>
            <p:nvSpPr>
              <p:cNvPr id="408" name="Line 425"/>
              <p:cNvSpPr>
                <a:spLocks noChangeShapeType="1"/>
              </p:cNvSpPr>
              <p:nvPr>
                <p:custDataLst>
                  <p:tags r:id="rId238"/>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09" name="Line 426"/>
              <p:cNvSpPr>
                <a:spLocks noChangeShapeType="1"/>
              </p:cNvSpPr>
              <p:nvPr>
                <p:custDataLst>
                  <p:tags r:id="rId239"/>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10" name="Line 427"/>
              <p:cNvSpPr>
                <a:spLocks noChangeShapeType="1"/>
              </p:cNvSpPr>
              <p:nvPr>
                <p:custDataLst>
                  <p:tags r:id="rId240"/>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11" name="Line 428"/>
              <p:cNvSpPr>
                <a:spLocks noChangeShapeType="1"/>
              </p:cNvSpPr>
              <p:nvPr>
                <p:custDataLst>
                  <p:tags r:id="rId241"/>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12" name="Line 429"/>
              <p:cNvSpPr>
                <a:spLocks noChangeShapeType="1"/>
              </p:cNvSpPr>
              <p:nvPr>
                <p:custDataLst>
                  <p:tags r:id="rId242"/>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13" name="Line 430"/>
              <p:cNvSpPr>
                <a:spLocks noChangeShapeType="1"/>
              </p:cNvSpPr>
              <p:nvPr>
                <p:custDataLst>
                  <p:tags r:id="rId243"/>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14" name="Line 431"/>
              <p:cNvSpPr>
                <a:spLocks noChangeShapeType="1"/>
              </p:cNvSpPr>
              <p:nvPr>
                <p:custDataLst>
                  <p:tags r:id="rId244"/>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415" name="Line 432"/>
              <p:cNvSpPr>
                <a:spLocks noChangeShapeType="1"/>
              </p:cNvSpPr>
              <p:nvPr>
                <p:custDataLst>
                  <p:tags r:id="rId245"/>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416" name="Group 433"/>
          <p:cNvGrpSpPr>
            <a:grpSpLocks/>
          </p:cNvGrpSpPr>
          <p:nvPr>
            <p:custDataLst>
              <p:tags r:id="rId29"/>
            </p:custDataLst>
          </p:nvPr>
        </p:nvGrpSpPr>
        <p:grpSpPr bwMode="auto">
          <a:xfrm>
            <a:off x="4419600" y="3810000"/>
            <a:ext cx="304800" cy="304800"/>
            <a:chOff x="4272" y="2400"/>
            <a:chExt cx="192" cy="192"/>
          </a:xfrm>
        </p:grpSpPr>
        <p:sp>
          <p:nvSpPr>
            <p:cNvPr id="417" name="Rectangle 434"/>
            <p:cNvSpPr>
              <a:spLocks noChangeArrowheads="1"/>
            </p:cNvSpPr>
            <p:nvPr>
              <p:custDataLst>
                <p:tags r:id="rId228"/>
              </p:custDataLst>
            </p:nvPr>
          </p:nvSpPr>
          <p:spPr bwMode="auto">
            <a:xfrm>
              <a:off x="4272" y="2400"/>
              <a:ext cx="192" cy="192"/>
            </a:xfrm>
            <a:prstGeom prst="rect">
              <a:avLst/>
            </a:prstGeom>
            <a:noFill/>
            <a:ln w="9525">
              <a:solidFill>
                <a:schemeClr val="tx1"/>
              </a:solidFill>
              <a:miter lim="800000"/>
              <a:headEnd/>
              <a:tailEnd/>
            </a:ln>
            <a:effectLst/>
          </p:spPr>
          <p:txBody>
            <a:bodyPr wrap="none" lIns="45720" anchor="ctr"/>
            <a:lstStyle/>
            <a:p>
              <a:r>
                <a:rPr lang="en-US" sz="2000" dirty="0">
                  <a:solidFill>
                    <a:schemeClr val="tx1"/>
                  </a:solidFill>
                </a:rPr>
                <a:t>27</a:t>
              </a:r>
            </a:p>
          </p:txBody>
        </p:sp>
        <p:grpSp>
          <p:nvGrpSpPr>
            <p:cNvPr id="418" name="Group 435"/>
            <p:cNvGrpSpPr>
              <a:grpSpLocks/>
            </p:cNvGrpSpPr>
            <p:nvPr/>
          </p:nvGrpSpPr>
          <p:grpSpPr bwMode="auto">
            <a:xfrm>
              <a:off x="4272" y="2400"/>
              <a:ext cx="192" cy="192"/>
              <a:chOff x="4414" y="2400"/>
              <a:chExt cx="192" cy="192"/>
            </a:xfrm>
          </p:grpSpPr>
          <p:sp>
            <p:nvSpPr>
              <p:cNvPr id="419" name="Line 436"/>
              <p:cNvSpPr>
                <a:spLocks noChangeShapeType="1"/>
              </p:cNvSpPr>
              <p:nvPr>
                <p:custDataLst>
                  <p:tags r:id="rId229"/>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20" name="Line 437"/>
              <p:cNvSpPr>
                <a:spLocks noChangeShapeType="1"/>
              </p:cNvSpPr>
              <p:nvPr>
                <p:custDataLst>
                  <p:tags r:id="rId230"/>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21" name="Line 438"/>
              <p:cNvSpPr>
                <a:spLocks noChangeShapeType="1"/>
              </p:cNvSpPr>
              <p:nvPr>
                <p:custDataLst>
                  <p:tags r:id="rId231"/>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22" name="Line 439"/>
              <p:cNvSpPr>
                <a:spLocks noChangeShapeType="1"/>
              </p:cNvSpPr>
              <p:nvPr>
                <p:custDataLst>
                  <p:tags r:id="rId232"/>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23" name="Line 440"/>
              <p:cNvSpPr>
                <a:spLocks noChangeShapeType="1"/>
              </p:cNvSpPr>
              <p:nvPr>
                <p:custDataLst>
                  <p:tags r:id="rId233"/>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24" name="Line 441"/>
              <p:cNvSpPr>
                <a:spLocks noChangeShapeType="1"/>
              </p:cNvSpPr>
              <p:nvPr>
                <p:custDataLst>
                  <p:tags r:id="rId234"/>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25" name="Line 442"/>
              <p:cNvSpPr>
                <a:spLocks noChangeShapeType="1"/>
              </p:cNvSpPr>
              <p:nvPr>
                <p:custDataLst>
                  <p:tags r:id="rId235"/>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426" name="Line 443"/>
              <p:cNvSpPr>
                <a:spLocks noChangeShapeType="1"/>
              </p:cNvSpPr>
              <p:nvPr>
                <p:custDataLst>
                  <p:tags r:id="rId236"/>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427" name="Group 444"/>
          <p:cNvGrpSpPr>
            <a:grpSpLocks/>
          </p:cNvGrpSpPr>
          <p:nvPr>
            <p:custDataLst>
              <p:tags r:id="rId30"/>
            </p:custDataLst>
          </p:nvPr>
        </p:nvGrpSpPr>
        <p:grpSpPr bwMode="auto">
          <a:xfrm>
            <a:off x="4800600" y="3810000"/>
            <a:ext cx="304800" cy="304800"/>
            <a:chOff x="4272" y="2400"/>
            <a:chExt cx="192" cy="192"/>
          </a:xfrm>
        </p:grpSpPr>
        <p:sp>
          <p:nvSpPr>
            <p:cNvPr id="428" name="Rectangle 445"/>
            <p:cNvSpPr>
              <a:spLocks noChangeArrowheads="1"/>
            </p:cNvSpPr>
            <p:nvPr>
              <p:custDataLst>
                <p:tags r:id="rId219"/>
              </p:custDataLst>
            </p:nvPr>
          </p:nvSpPr>
          <p:spPr bwMode="auto">
            <a:xfrm>
              <a:off x="4272" y="2400"/>
              <a:ext cx="192" cy="192"/>
            </a:xfrm>
            <a:prstGeom prst="rect">
              <a:avLst/>
            </a:prstGeom>
            <a:noFill/>
            <a:ln w="9525">
              <a:solidFill>
                <a:schemeClr val="tx1"/>
              </a:solidFill>
              <a:miter lim="800000"/>
              <a:headEnd/>
              <a:tailEnd/>
            </a:ln>
            <a:effectLst/>
          </p:spPr>
          <p:txBody>
            <a:bodyPr wrap="none" lIns="45720" anchor="ctr"/>
            <a:lstStyle/>
            <a:p>
              <a:r>
                <a:rPr lang="en-US" sz="2000" dirty="0">
                  <a:solidFill>
                    <a:schemeClr val="tx1"/>
                  </a:solidFill>
                </a:rPr>
                <a:t>34</a:t>
              </a:r>
            </a:p>
          </p:txBody>
        </p:sp>
        <p:grpSp>
          <p:nvGrpSpPr>
            <p:cNvPr id="429" name="Group 446"/>
            <p:cNvGrpSpPr>
              <a:grpSpLocks/>
            </p:cNvGrpSpPr>
            <p:nvPr/>
          </p:nvGrpSpPr>
          <p:grpSpPr bwMode="auto">
            <a:xfrm>
              <a:off x="4272" y="2400"/>
              <a:ext cx="192" cy="192"/>
              <a:chOff x="4414" y="2400"/>
              <a:chExt cx="192" cy="192"/>
            </a:xfrm>
          </p:grpSpPr>
          <p:sp>
            <p:nvSpPr>
              <p:cNvPr id="430" name="Line 447"/>
              <p:cNvSpPr>
                <a:spLocks noChangeShapeType="1"/>
              </p:cNvSpPr>
              <p:nvPr>
                <p:custDataLst>
                  <p:tags r:id="rId220"/>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31" name="Line 448"/>
              <p:cNvSpPr>
                <a:spLocks noChangeShapeType="1"/>
              </p:cNvSpPr>
              <p:nvPr>
                <p:custDataLst>
                  <p:tags r:id="rId221"/>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32" name="Line 449"/>
              <p:cNvSpPr>
                <a:spLocks noChangeShapeType="1"/>
              </p:cNvSpPr>
              <p:nvPr>
                <p:custDataLst>
                  <p:tags r:id="rId222"/>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33" name="Line 450"/>
              <p:cNvSpPr>
                <a:spLocks noChangeShapeType="1"/>
              </p:cNvSpPr>
              <p:nvPr>
                <p:custDataLst>
                  <p:tags r:id="rId223"/>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34" name="Line 451"/>
              <p:cNvSpPr>
                <a:spLocks noChangeShapeType="1"/>
              </p:cNvSpPr>
              <p:nvPr>
                <p:custDataLst>
                  <p:tags r:id="rId224"/>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35" name="Line 452"/>
              <p:cNvSpPr>
                <a:spLocks noChangeShapeType="1"/>
              </p:cNvSpPr>
              <p:nvPr>
                <p:custDataLst>
                  <p:tags r:id="rId225"/>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36" name="Line 453"/>
              <p:cNvSpPr>
                <a:spLocks noChangeShapeType="1"/>
              </p:cNvSpPr>
              <p:nvPr>
                <p:custDataLst>
                  <p:tags r:id="rId226"/>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437" name="Line 454"/>
              <p:cNvSpPr>
                <a:spLocks noChangeShapeType="1"/>
              </p:cNvSpPr>
              <p:nvPr>
                <p:custDataLst>
                  <p:tags r:id="rId227"/>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438" name="Group 455"/>
          <p:cNvGrpSpPr>
            <a:grpSpLocks/>
          </p:cNvGrpSpPr>
          <p:nvPr>
            <p:custDataLst>
              <p:tags r:id="rId31"/>
            </p:custDataLst>
          </p:nvPr>
        </p:nvGrpSpPr>
        <p:grpSpPr bwMode="auto">
          <a:xfrm>
            <a:off x="6934200" y="3810000"/>
            <a:ext cx="304800" cy="304800"/>
            <a:chOff x="4272" y="2400"/>
            <a:chExt cx="192" cy="192"/>
          </a:xfrm>
        </p:grpSpPr>
        <p:sp>
          <p:nvSpPr>
            <p:cNvPr id="439" name="Rectangle 456"/>
            <p:cNvSpPr>
              <a:spLocks noChangeArrowheads="1"/>
            </p:cNvSpPr>
            <p:nvPr>
              <p:custDataLst>
                <p:tags r:id="rId210"/>
              </p:custDataLst>
            </p:nvPr>
          </p:nvSpPr>
          <p:spPr bwMode="auto">
            <a:xfrm>
              <a:off x="4272" y="2400"/>
              <a:ext cx="192" cy="192"/>
            </a:xfrm>
            <a:prstGeom prst="rect">
              <a:avLst/>
            </a:prstGeom>
            <a:noFill/>
            <a:ln w="9525">
              <a:solidFill>
                <a:schemeClr val="tx1"/>
              </a:solidFill>
              <a:miter lim="800000"/>
              <a:headEnd/>
              <a:tailEnd/>
            </a:ln>
            <a:effectLst/>
          </p:spPr>
          <p:txBody>
            <a:bodyPr wrap="none" lIns="0" tIns="0" rIns="0" bIns="0" anchor="ctr"/>
            <a:lstStyle/>
            <a:p>
              <a:r>
                <a:rPr lang="en-US" sz="2000" dirty="0" smtClean="0">
                  <a:solidFill>
                    <a:schemeClr val="tx1"/>
                  </a:solidFill>
                </a:rPr>
                <a:t> 50</a:t>
              </a:r>
              <a:endParaRPr lang="en-US" sz="2000" dirty="0">
                <a:solidFill>
                  <a:schemeClr val="tx1"/>
                </a:solidFill>
              </a:endParaRPr>
            </a:p>
          </p:txBody>
        </p:sp>
        <p:grpSp>
          <p:nvGrpSpPr>
            <p:cNvPr id="440" name="Group 457"/>
            <p:cNvGrpSpPr>
              <a:grpSpLocks/>
            </p:cNvGrpSpPr>
            <p:nvPr/>
          </p:nvGrpSpPr>
          <p:grpSpPr bwMode="auto">
            <a:xfrm>
              <a:off x="4272" y="2400"/>
              <a:ext cx="192" cy="192"/>
              <a:chOff x="4414" y="2400"/>
              <a:chExt cx="192" cy="192"/>
            </a:xfrm>
          </p:grpSpPr>
          <p:sp>
            <p:nvSpPr>
              <p:cNvPr id="441" name="Line 458"/>
              <p:cNvSpPr>
                <a:spLocks noChangeShapeType="1"/>
              </p:cNvSpPr>
              <p:nvPr>
                <p:custDataLst>
                  <p:tags r:id="rId211"/>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42" name="Line 459"/>
              <p:cNvSpPr>
                <a:spLocks noChangeShapeType="1"/>
              </p:cNvSpPr>
              <p:nvPr>
                <p:custDataLst>
                  <p:tags r:id="rId212"/>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43" name="Line 460"/>
              <p:cNvSpPr>
                <a:spLocks noChangeShapeType="1"/>
              </p:cNvSpPr>
              <p:nvPr>
                <p:custDataLst>
                  <p:tags r:id="rId213"/>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44" name="Line 461"/>
              <p:cNvSpPr>
                <a:spLocks noChangeShapeType="1"/>
              </p:cNvSpPr>
              <p:nvPr>
                <p:custDataLst>
                  <p:tags r:id="rId214"/>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45" name="Line 462"/>
              <p:cNvSpPr>
                <a:spLocks noChangeShapeType="1"/>
              </p:cNvSpPr>
              <p:nvPr>
                <p:custDataLst>
                  <p:tags r:id="rId215"/>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46" name="Line 463"/>
              <p:cNvSpPr>
                <a:spLocks noChangeShapeType="1"/>
              </p:cNvSpPr>
              <p:nvPr>
                <p:custDataLst>
                  <p:tags r:id="rId216"/>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47" name="Line 464"/>
              <p:cNvSpPr>
                <a:spLocks noChangeShapeType="1"/>
              </p:cNvSpPr>
              <p:nvPr>
                <p:custDataLst>
                  <p:tags r:id="rId217"/>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448" name="Line 465"/>
              <p:cNvSpPr>
                <a:spLocks noChangeShapeType="1"/>
              </p:cNvSpPr>
              <p:nvPr>
                <p:custDataLst>
                  <p:tags r:id="rId218"/>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449" name="Group 466"/>
          <p:cNvGrpSpPr>
            <a:grpSpLocks/>
          </p:cNvGrpSpPr>
          <p:nvPr>
            <p:custDataLst>
              <p:tags r:id="rId32"/>
            </p:custDataLst>
          </p:nvPr>
        </p:nvGrpSpPr>
        <p:grpSpPr bwMode="auto">
          <a:xfrm>
            <a:off x="7315200" y="3810000"/>
            <a:ext cx="304800" cy="304800"/>
            <a:chOff x="4272" y="2400"/>
            <a:chExt cx="192" cy="192"/>
          </a:xfrm>
        </p:grpSpPr>
        <p:sp>
          <p:nvSpPr>
            <p:cNvPr id="450" name="Rectangle 467"/>
            <p:cNvSpPr>
              <a:spLocks noChangeArrowheads="1"/>
            </p:cNvSpPr>
            <p:nvPr>
              <p:custDataLst>
                <p:tags r:id="rId201"/>
              </p:custDataLst>
            </p:nvPr>
          </p:nvSpPr>
          <p:spPr bwMode="auto">
            <a:xfrm>
              <a:off x="4272" y="2400"/>
              <a:ext cx="192" cy="192"/>
            </a:xfrm>
            <a:prstGeom prst="rect">
              <a:avLst/>
            </a:prstGeom>
            <a:noFill/>
            <a:ln w="9525">
              <a:solidFill>
                <a:schemeClr val="tx1"/>
              </a:solidFill>
              <a:miter lim="800000"/>
              <a:headEnd/>
              <a:tailEnd/>
            </a:ln>
            <a:effectLst/>
          </p:spPr>
          <p:txBody>
            <a:bodyPr wrap="none" anchor="ctr"/>
            <a:lstStyle/>
            <a:p>
              <a:r>
                <a:rPr lang="en-US" sz="2000">
                  <a:solidFill>
                    <a:schemeClr val="tx1"/>
                  </a:solidFill>
                </a:rPr>
                <a:t> </a:t>
              </a:r>
            </a:p>
          </p:txBody>
        </p:sp>
        <p:grpSp>
          <p:nvGrpSpPr>
            <p:cNvPr id="451" name="Group 468"/>
            <p:cNvGrpSpPr>
              <a:grpSpLocks/>
            </p:cNvGrpSpPr>
            <p:nvPr/>
          </p:nvGrpSpPr>
          <p:grpSpPr bwMode="auto">
            <a:xfrm>
              <a:off x="4272" y="2400"/>
              <a:ext cx="192" cy="192"/>
              <a:chOff x="4414" y="2400"/>
              <a:chExt cx="192" cy="192"/>
            </a:xfrm>
          </p:grpSpPr>
          <p:sp>
            <p:nvSpPr>
              <p:cNvPr id="452" name="Line 469"/>
              <p:cNvSpPr>
                <a:spLocks noChangeShapeType="1"/>
              </p:cNvSpPr>
              <p:nvPr>
                <p:custDataLst>
                  <p:tags r:id="rId202"/>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53" name="Line 470"/>
              <p:cNvSpPr>
                <a:spLocks noChangeShapeType="1"/>
              </p:cNvSpPr>
              <p:nvPr>
                <p:custDataLst>
                  <p:tags r:id="rId203"/>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54" name="Line 471"/>
              <p:cNvSpPr>
                <a:spLocks noChangeShapeType="1"/>
              </p:cNvSpPr>
              <p:nvPr>
                <p:custDataLst>
                  <p:tags r:id="rId204"/>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55" name="Line 472"/>
              <p:cNvSpPr>
                <a:spLocks noChangeShapeType="1"/>
              </p:cNvSpPr>
              <p:nvPr>
                <p:custDataLst>
                  <p:tags r:id="rId205"/>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56" name="Line 473"/>
              <p:cNvSpPr>
                <a:spLocks noChangeShapeType="1"/>
              </p:cNvSpPr>
              <p:nvPr>
                <p:custDataLst>
                  <p:tags r:id="rId206"/>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57" name="Line 474"/>
              <p:cNvSpPr>
                <a:spLocks noChangeShapeType="1"/>
              </p:cNvSpPr>
              <p:nvPr>
                <p:custDataLst>
                  <p:tags r:id="rId207"/>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58" name="Line 475"/>
              <p:cNvSpPr>
                <a:spLocks noChangeShapeType="1"/>
              </p:cNvSpPr>
              <p:nvPr>
                <p:custDataLst>
                  <p:tags r:id="rId208"/>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459" name="Line 476"/>
              <p:cNvSpPr>
                <a:spLocks noChangeShapeType="1"/>
              </p:cNvSpPr>
              <p:nvPr>
                <p:custDataLst>
                  <p:tags r:id="rId209"/>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grpSp>
        <p:nvGrpSpPr>
          <p:cNvPr id="460" name="Group 477"/>
          <p:cNvGrpSpPr>
            <a:grpSpLocks/>
          </p:cNvGrpSpPr>
          <p:nvPr>
            <p:custDataLst>
              <p:tags r:id="rId33"/>
            </p:custDataLst>
          </p:nvPr>
        </p:nvGrpSpPr>
        <p:grpSpPr bwMode="auto">
          <a:xfrm>
            <a:off x="7696200" y="3810000"/>
            <a:ext cx="304800" cy="304800"/>
            <a:chOff x="4272" y="2400"/>
            <a:chExt cx="192" cy="192"/>
          </a:xfrm>
        </p:grpSpPr>
        <p:sp>
          <p:nvSpPr>
            <p:cNvPr id="461" name="Rectangle 478"/>
            <p:cNvSpPr>
              <a:spLocks noChangeArrowheads="1"/>
            </p:cNvSpPr>
            <p:nvPr>
              <p:custDataLst>
                <p:tags r:id="rId192"/>
              </p:custDataLst>
            </p:nvPr>
          </p:nvSpPr>
          <p:spPr bwMode="auto">
            <a:xfrm>
              <a:off x="4272" y="2400"/>
              <a:ext cx="192" cy="192"/>
            </a:xfrm>
            <a:prstGeom prst="rect">
              <a:avLst/>
            </a:prstGeom>
            <a:noFill/>
            <a:ln w="9525">
              <a:solidFill>
                <a:schemeClr val="tx1"/>
              </a:solidFill>
              <a:miter lim="800000"/>
              <a:headEnd/>
              <a:tailEnd/>
            </a:ln>
            <a:effectLst/>
          </p:spPr>
          <p:txBody>
            <a:bodyPr wrap="none" anchor="ctr"/>
            <a:lstStyle/>
            <a:p>
              <a:r>
                <a:rPr lang="en-US" sz="2000">
                  <a:solidFill>
                    <a:schemeClr val="tx1"/>
                  </a:solidFill>
                </a:rPr>
                <a:t> </a:t>
              </a:r>
            </a:p>
          </p:txBody>
        </p:sp>
        <p:grpSp>
          <p:nvGrpSpPr>
            <p:cNvPr id="462" name="Group 479"/>
            <p:cNvGrpSpPr>
              <a:grpSpLocks/>
            </p:cNvGrpSpPr>
            <p:nvPr/>
          </p:nvGrpSpPr>
          <p:grpSpPr bwMode="auto">
            <a:xfrm>
              <a:off x="4272" y="2400"/>
              <a:ext cx="192" cy="192"/>
              <a:chOff x="4414" y="2400"/>
              <a:chExt cx="192" cy="192"/>
            </a:xfrm>
          </p:grpSpPr>
          <p:sp>
            <p:nvSpPr>
              <p:cNvPr id="463" name="Line 480"/>
              <p:cNvSpPr>
                <a:spLocks noChangeShapeType="1"/>
              </p:cNvSpPr>
              <p:nvPr>
                <p:custDataLst>
                  <p:tags r:id="rId193"/>
                </p:custDataLst>
              </p:nvPr>
            </p:nvSpPr>
            <p:spPr bwMode="auto">
              <a:xfrm>
                <a:off x="4414"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64" name="Line 481"/>
              <p:cNvSpPr>
                <a:spLocks noChangeShapeType="1"/>
              </p:cNvSpPr>
              <p:nvPr>
                <p:custDataLst>
                  <p:tags r:id="rId194"/>
                </p:custDataLst>
              </p:nvPr>
            </p:nvSpPr>
            <p:spPr bwMode="auto">
              <a:xfrm>
                <a:off x="4414"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65" name="Line 482"/>
              <p:cNvSpPr>
                <a:spLocks noChangeShapeType="1"/>
              </p:cNvSpPr>
              <p:nvPr>
                <p:custDataLst>
                  <p:tags r:id="rId195"/>
                </p:custDataLst>
              </p:nvPr>
            </p:nvSpPr>
            <p:spPr bwMode="auto">
              <a:xfrm>
                <a:off x="4606" y="2496"/>
                <a:ext cx="0" cy="96"/>
              </a:xfrm>
              <a:prstGeom prst="line">
                <a:avLst/>
              </a:prstGeom>
              <a:noFill/>
              <a:ln w="9525">
                <a:solidFill>
                  <a:schemeClr val="tx1"/>
                </a:solidFill>
                <a:round/>
                <a:headEnd/>
                <a:tailEnd/>
              </a:ln>
              <a:effectLst/>
            </p:spPr>
            <p:txBody>
              <a:bodyPr wrap="none" anchor="ctr"/>
              <a:lstStyle/>
              <a:p>
                <a:endParaRPr lang="en-US" sz="2000"/>
              </a:p>
            </p:txBody>
          </p:sp>
          <p:sp>
            <p:nvSpPr>
              <p:cNvPr id="466" name="Line 483"/>
              <p:cNvSpPr>
                <a:spLocks noChangeShapeType="1"/>
              </p:cNvSpPr>
              <p:nvPr>
                <p:custDataLst>
                  <p:tags r:id="rId196"/>
                </p:custDataLst>
              </p:nvPr>
            </p:nvSpPr>
            <p:spPr bwMode="auto">
              <a:xfrm>
                <a:off x="4606" y="2400"/>
                <a:ext cx="0" cy="96"/>
              </a:xfrm>
              <a:prstGeom prst="line">
                <a:avLst/>
              </a:prstGeom>
              <a:noFill/>
              <a:ln w="9525">
                <a:solidFill>
                  <a:schemeClr val="tx1"/>
                </a:solidFill>
                <a:round/>
                <a:headEnd/>
                <a:tailEnd/>
              </a:ln>
              <a:effectLst/>
            </p:spPr>
            <p:txBody>
              <a:bodyPr wrap="none" anchor="ctr"/>
              <a:lstStyle/>
              <a:p>
                <a:endParaRPr lang="en-US" sz="2000"/>
              </a:p>
            </p:txBody>
          </p:sp>
          <p:sp>
            <p:nvSpPr>
              <p:cNvPr id="467" name="Line 484"/>
              <p:cNvSpPr>
                <a:spLocks noChangeShapeType="1"/>
              </p:cNvSpPr>
              <p:nvPr>
                <p:custDataLst>
                  <p:tags r:id="rId197"/>
                </p:custDataLst>
              </p:nvPr>
            </p:nvSpPr>
            <p:spPr bwMode="auto">
              <a:xfrm rot="-5400000">
                <a:off x="4558"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68" name="Line 485"/>
              <p:cNvSpPr>
                <a:spLocks noChangeShapeType="1"/>
              </p:cNvSpPr>
              <p:nvPr>
                <p:custDataLst>
                  <p:tags r:id="rId198"/>
                </p:custDataLst>
              </p:nvPr>
            </p:nvSpPr>
            <p:spPr bwMode="auto">
              <a:xfrm rot="-5400000">
                <a:off x="4462" y="2544"/>
                <a:ext cx="0" cy="96"/>
              </a:xfrm>
              <a:prstGeom prst="line">
                <a:avLst/>
              </a:prstGeom>
              <a:noFill/>
              <a:ln w="9525">
                <a:solidFill>
                  <a:schemeClr val="tx1"/>
                </a:solidFill>
                <a:round/>
                <a:headEnd/>
                <a:tailEnd/>
              </a:ln>
              <a:effectLst/>
            </p:spPr>
            <p:txBody>
              <a:bodyPr wrap="none" anchor="ctr"/>
              <a:lstStyle/>
              <a:p>
                <a:endParaRPr lang="en-US" sz="2000"/>
              </a:p>
            </p:txBody>
          </p:sp>
          <p:sp>
            <p:nvSpPr>
              <p:cNvPr id="469" name="Line 486"/>
              <p:cNvSpPr>
                <a:spLocks noChangeShapeType="1"/>
              </p:cNvSpPr>
              <p:nvPr>
                <p:custDataLst>
                  <p:tags r:id="rId199"/>
                </p:custDataLst>
              </p:nvPr>
            </p:nvSpPr>
            <p:spPr bwMode="auto">
              <a:xfrm rot="-5400000">
                <a:off x="4558" y="2352"/>
                <a:ext cx="0" cy="96"/>
              </a:xfrm>
              <a:prstGeom prst="line">
                <a:avLst/>
              </a:prstGeom>
              <a:noFill/>
              <a:ln w="9525">
                <a:solidFill>
                  <a:schemeClr val="tx1"/>
                </a:solidFill>
                <a:round/>
                <a:headEnd/>
                <a:tailEnd/>
              </a:ln>
              <a:effectLst/>
            </p:spPr>
            <p:txBody>
              <a:bodyPr wrap="none" anchor="ctr"/>
              <a:lstStyle/>
              <a:p>
                <a:endParaRPr lang="en-US" sz="2000"/>
              </a:p>
            </p:txBody>
          </p:sp>
          <p:sp>
            <p:nvSpPr>
              <p:cNvPr id="470" name="Line 487"/>
              <p:cNvSpPr>
                <a:spLocks noChangeShapeType="1"/>
              </p:cNvSpPr>
              <p:nvPr>
                <p:custDataLst>
                  <p:tags r:id="rId200"/>
                </p:custDataLst>
              </p:nvPr>
            </p:nvSpPr>
            <p:spPr bwMode="auto">
              <a:xfrm rot="-5400000">
                <a:off x="4462" y="2352"/>
                <a:ext cx="0" cy="96"/>
              </a:xfrm>
              <a:prstGeom prst="line">
                <a:avLst/>
              </a:prstGeom>
              <a:noFill/>
              <a:ln w="9525">
                <a:solidFill>
                  <a:schemeClr val="tx1"/>
                </a:solidFill>
                <a:round/>
                <a:headEnd/>
                <a:tailEnd/>
              </a:ln>
              <a:effectLst/>
            </p:spPr>
            <p:txBody>
              <a:bodyPr wrap="none" anchor="ctr"/>
              <a:lstStyle/>
              <a:p>
                <a:endParaRPr lang="en-US" sz="2000"/>
              </a:p>
            </p:txBody>
          </p:sp>
        </p:grpSp>
      </p:grpSp>
      <p:cxnSp>
        <p:nvCxnSpPr>
          <p:cNvPr id="471" name="AutoShape 488"/>
          <p:cNvCxnSpPr>
            <a:cxnSpLocks noChangeShapeType="1"/>
            <a:stCxn id="485" idx="2"/>
          </p:cNvCxnSpPr>
          <p:nvPr>
            <p:custDataLst>
              <p:tags r:id="rId34"/>
            </p:custDataLst>
          </p:nvPr>
        </p:nvCxnSpPr>
        <p:spPr bwMode="auto">
          <a:xfrm flipH="1">
            <a:off x="2514600" y="3200400"/>
            <a:ext cx="1790700" cy="609600"/>
          </a:xfrm>
          <a:prstGeom prst="straightConnector1">
            <a:avLst/>
          </a:prstGeom>
          <a:noFill/>
          <a:ln w="9525">
            <a:solidFill>
              <a:schemeClr val="tx1"/>
            </a:solidFill>
            <a:round/>
            <a:headEnd/>
            <a:tailEnd type="triangle" w="med" len="med"/>
          </a:ln>
          <a:effectLst/>
        </p:spPr>
      </p:cxnSp>
      <p:cxnSp>
        <p:nvCxnSpPr>
          <p:cNvPr id="472" name="AutoShape 489"/>
          <p:cNvCxnSpPr>
            <a:cxnSpLocks noChangeShapeType="1"/>
            <a:stCxn id="483" idx="2"/>
          </p:cNvCxnSpPr>
          <p:nvPr>
            <p:custDataLst>
              <p:tags r:id="rId35"/>
            </p:custDataLst>
          </p:nvPr>
        </p:nvCxnSpPr>
        <p:spPr bwMode="auto">
          <a:xfrm flipH="1">
            <a:off x="4572000" y="3200400"/>
            <a:ext cx="114300" cy="609600"/>
          </a:xfrm>
          <a:prstGeom prst="straightConnector1">
            <a:avLst/>
          </a:prstGeom>
          <a:noFill/>
          <a:ln w="9525">
            <a:solidFill>
              <a:schemeClr val="tx1"/>
            </a:solidFill>
            <a:round/>
            <a:headEnd/>
            <a:tailEnd type="triangle" w="med" len="med"/>
          </a:ln>
          <a:effectLst/>
        </p:spPr>
      </p:cxnSp>
      <p:cxnSp>
        <p:nvCxnSpPr>
          <p:cNvPr id="473" name="AutoShape 490"/>
          <p:cNvCxnSpPr>
            <a:cxnSpLocks noChangeShapeType="1"/>
            <a:stCxn id="482" idx="2"/>
          </p:cNvCxnSpPr>
          <p:nvPr>
            <p:custDataLst>
              <p:tags r:id="rId36"/>
            </p:custDataLst>
          </p:nvPr>
        </p:nvCxnSpPr>
        <p:spPr bwMode="auto">
          <a:xfrm>
            <a:off x="5067300" y="3200400"/>
            <a:ext cx="2400300" cy="609600"/>
          </a:xfrm>
          <a:prstGeom prst="straightConnector1">
            <a:avLst/>
          </a:prstGeom>
          <a:noFill/>
          <a:ln w="9525">
            <a:solidFill>
              <a:schemeClr val="tx1"/>
            </a:solidFill>
            <a:round/>
            <a:headEnd/>
            <a:tailEnd type="triangle" w="med" len="med"/>
          </a:ln>
          <a:effectLst/>
        </p:spPr>
      </p:cxnSp>
      <p:cxnSp>
        <p:nvCxnSpPr>
          <p:cNvPr id="474" name="AutoShape 491"/>
          <p:cNvCxnSpPr>
            <a:cxnSpLocks noChangeShapeType="1"/>
            <a:stCxn id="497" idx="2"/>
          </p:cNvCxnSpPr>
          <p:nvPr>
            <p:custDataLst>
              <p:tags r:id="rId37"/>
            </p:custDataLst>
          </p:nvPr>
        </p:nvCxnSpPr>
        <p:spPr bwMode="auto">
          <a:xfrm flipH="1">
            <a:off x="1333500" y="4114800"/>
            <a:ext cx="609600" cy="609600"/>
          </a:xfrm>
          <a:prstGeom prst="straightConnector1">
            <a:avLst/>
          </a:prstGeom>
          <a:noFill/>
          <a:ln w="9525">
            <a:solidFill>
              <a:schemeClr val="tx1"/>
            </a:solidFill>
            <a:round/>
            <a:headEnd/>
            <a:tailEnd type="triangle" w="med" len="med"/>
          </a:ln>
          <a:effectLst/>
        </p:spPr>
      </p:cxnSp>
      <p:cxnSp>
        <p:nvCxnSpPr>
          <p:cNvPr id="475" name="AutoShape 492"/>
          <p:cNvCxnSpPr>
            <a:cxnSpLocks noChangeShapeType="1"/>
            <a:stCxn id="495" idx="2"/>
          </p:cNvCxnSpPr>
          <p:nvPr>
            <p:custDataLst>
              <p:tags r:id="rId38"/>
            </p:custDataLst>
          </p:nvPr>
        </p:nvCxnSpPr>
        <p:spPr bwMode="auto">
          <a:xfrm flipH="1">
            <a:off x="2209800" y="4114800"/>
            <a:ext cx="114300" cy="609600"/>
          </a:xfrm>
          <a:prstGeom prst="straightConnector1">
            <a:avLst/>
          </a:prstGeom>
          <a:noFill/>
          <a:ln w="9525">
            <a:solidFill>
              <a:schemeClr val="tx1"/>
            </a:solidFill>
            <a:round/>
            <a:headEnd/>
            <a:tailEnd type="triangle" w="med" len="med"/>
          </a:ln>
          <a:effectLst/>
        </p:spPr>
      </p:cxnSp>
      <p:cxnSp>
        <p:nvCxnSpPr>
          <p:cNvPr id="476" name="AutoShape 493"/>
          <p:cNvCxnSpPr>
            <a:cxnSpLocks noChangeShapeType="1"/>
            <a:stCxn id="496" idx="2"/>
          </p:cNvCxnSpPr>
          <p:nvPr>
            <p:custDataLst>
              <p:tags r:id="rId39"/>
            </p:custDataLst>
          </p:nvPr>
        </p:nvCxnSpPr>
        <p:spPr bwMode="auto">
          <a:xfrm flipH="1">
            <a:off x="3657600" y="4114800"/>
            <a:ext cx="342900" cy="609600"/>
          </a:xfrm>
          <a:prstGeom prst="straightConnector1">
            <a:avLst/>
          </a:prstGeom>
          <a:noFill/>
          <a:ln w="9525">
            <a:solidFill>
              <a:schemeClr val="tx1"/>
            </a:solidFill>
            <a:round/>
            <a:headEnd/>
            <a:tailEnd type="triangle" w="med" len="med"/>
          </a:ln>
          <a:effectLst/>
        </p:spPr>
      </p:cxnSp>
      <p:cxnSp>
        <p:nvCxnSpPr>
          <p:cNvPr id="477" name="AutoShape 494"/>
          <p:cNvCxnSpPr>
            <a:cxnSpLocks noChangeShapeType="1"/>
            <a:stCxn id="493" idx="2"/>
          </p:cNvCxnSpPr>
          <p:nvPr>
            <p:custDataLst>
              <p:tags r:id="rId40"/>
            </p:custDataLst>
          </p:nvPr>
        </p:nvCxnSpPr>
        <p:spPr bwMode="auto">
          <a:xfrm flipH="1">
            <a:off x="4267200" y="4114800"/>
            <a:ext cx="114300" cy="609600"/>
          </a:xfrm>
          <a:prstGeom prst="straightConnector1">
            <a:avLst/>
          </a:prstGeom>
          <a:noFill/>
          <a:ln w="9525">
            <a:solidFill>
              <a:schemeClr val="tx1"/>
            </a:solidFill>
            <a:round/>
            <a:headEnd/>
            <a:tailEnd type="triangle" w="med" len="med"/>
          </a:ln>
          <a:effectLst/>
        </p:spPr>
      </p:cxnSp>
      <p:cxnSp>
        <p:nvCxnSpPr>
          <p:cNvPr id="478" name="AutoShape 495"/>
          <p:cNvCxnSpPr>
            <a:cxnSpLocks noChangeShapeType="1"/>
            <a:stCxn id="492" idx="2"/>
          </p:cNvCxnSpPr>
          <p:nvPr>
            <p:custDataLst>
              <p:tags r:id="rId41"/>
            </p:custDataLst>
          </p:nvPr>
        </p:nvCxnSpPr>
        <p:spPr bwMode="auto">
          <a:xfrm>
            <a:off x="4762500" y="4114800"/>
            <a:ext cx="114300" cy="609600"/>
          </a:xfrm>
          <a:prstGeom prst="straightConnector1">
            <a:avLst/>
          </a:prstGeom>
          <a:noFill/>
          <a:ln w="9525">
            <a:solidFill>
              <a:schemeClr val="tx1"/>
            </a:solidFill>
            <a:round/>
            <a:headEnd/>
            <a:tailEnd type="triangle" w="med" len="med"/>
          </a:ln>
          <a:effectLst/>
        </p:spPr>
      </p:cxnSp>
      <p:cxnSp>
        <p:nvCxnSpPr>
          <p:cNvPr id="479" name="AutoShape 496"/>
          <p:cNvCxnSpPr>
            <a:cxnSpLocks noChangeShapeType="1"/>
            <a:stCxn id="491" idx="2"/>
          </p:cNvCxnSpPr>
          <p:nvPr>
            <p:custDataLst>
              <p:tags r:id="rId42"/>
            </p:custDataLst>
          </p:nvPr>
        </p:nvCxnSpPr>
        <p:spPr bwMode="auto">
          <a:xfrm>
            <a:off x="5143500" y="4114800"/>
            <a:ext cx="342900" cy="609600"/>
          </a:xfrm>
          <a:prstGeom prst="straightConnector1">
            <a:avLst/>
          </a:prstGeom>
          <a:noFill/>
          <a:ln w="9525">
            <a:solidFill>
              <a:schemeClr val="tx1"/>
            </a:solidFill>
            <a:round/>
            <a:headEnd/>
            <a:tailEnd type="triangle" w="med" len="med"/>
          </a:ln>
          <a:effectLst/>
        </p:spPr>
      </p:cxnSp>
      <p:cxnSp>
        <p:nvCxnSpPr>
          <p:cNvPr id="480" name="AutoShape 497"/>
          <p:cNvCxnSpPr>
            <a:cxnSpLocks noChangeShapeType="1"/>
            <a:stCxn id="489" idx="2"/>
          </p:cNvCxnSpPr>
          <p:nvPr>
            <p:custDataLst>
              <p:tags r:id="rId43"/>
            </p:custDataLst>
          </p:nvPr>
        </p:nvCxnSpPr>
        <p:spPr bwMode="auto">
          <a:xfrm flipH="1">
            <a:off x="6629400" y="4114800"/>
            <a:ext cx="266700" cy="609600"/>
          </a:xfrm>
          <a:prstGeom prst="straightConnector1">
            <a:avLst/>
          </a:prstGeom>
          <a:noFill/>
          <a:ln w="9525">
            <a:solidFill>
              <a:schemeClr val="tx1"/>
            </a:solidFill>
            <a:round/>
            <a:headEnd/>
            <a:tailEnd type="triangle" w="med" len="med"/>
          </a:ln>
          <a:effectLst/>
        </p:spPr>
      </p:cxnSp>
      <p:cxnSp>
        <p:nvCxnSpPr>
          <p:cNvPr id="481" name="AutoShape 498"/>
          <p:cNvCxnSpPr>
            <a:cxnSpLocks noChangeShapeType="1"/>
            <a:stCxn id="488" idx="2"/>
          </p:cNvCxnSpPr>
          <p:nvPr>
            <p:custDataLst>
              <p:tags r:id="rId44"/>
            </p:custDataLst>
          </p:nvPr>
        </p:nvCxnSpPr>
        <p:spPr bwMode="auto">
          <a:xfrm flipH="1">
            <a:off x="7239000" y="4114800"/>
            <a:ext cx="38100" cy="609600"/>
          </a:xfrm>
          <a:prstGeom prst="straightConnector1">
            <a:avLst/>
          </a:prstGeom>
          <a:noFill/>
          <a:ln w="9525">
            <a:solidFill>
              <a:schemeClr val="tx1"/>
            </a:solidFill>
            <a:round/>
            <a:headEnd/>
            <a:tailEnd type="triangle" w="med" len="med"/>
          </a:ln>
          <a:effectLst/>
        </p:spPr>
      </p:cxnSp>
      <p:sp>
        <p:nvSpPr>
          <p:cNvPr id="482" name="Rectangle 504"/>
          <p:cNvSpPr>
            <a:spLocks noChangeArrowheads="1"/>
          </p:cNvSpPr>
          <p:nvPr>
            <p:custDataLst>
              <p:tags r:id="rId45"/>
            </p:custDataLst>
          </p:nvPr>
        </p:nvSpPr>
        <p:spPr bwMode="auto">
          <a:xfrm>
            <a:off x="5029200" y="28956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483" name="Rectangle 514"/>
          <p:cNvSpPr>
            <a:spLocks noChangeArrowheads="1"/>
          </p:cNvSpPr>
          <p:nvPr>
            <p:custDataLst>
              <p:tags r:id="rId46"/>
            </p:custDataLst>
          </p:nvPr>
        </p:nvSpPr>
        <p:spPr bwMode="auto">
          <a:xfrm>
            <a:off x="4648200" y="28956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484" name="Rectangle 515"/>
          <p:cNvSpPr>
            <a:spLocks noChangeArrowheads="1"/>
          </p:cNvSpPr>
          <p:nvPr>
            <p:custDataLst>
              <p:tags r:id="rId47"/>
            </p:custDataLst>
          </p:nvPr>
        </p:nvSpPr>
        <p:spPr bwMode="auto">
          <a:xfrm>
            <a:off x="5410200" y="28956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485" name="Rectangle 516"/>
          <p:cNvSpPr>
            <a:spLocks noChangeArrowheads="1"/>
          </p:cNvSpPr>
          <p:nvPr>
            <p:custDataLst>
              <p:tags r:id="rId48"/>
            </p:custDataLst>
          </p:nvPr>
        </p:nvSpPr>
        <p:spPr bwMode="auto">
          <a:xfrm>
            <a:off x="4267200" y="28956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486" name="Rectangle 517"/>
          <p:cNvSpPr>
            <a:spLocks noChangeArrowheads="1"/>
          </p:cNvSpPr>
          <p:nvPr>
            <p:custDataLst>
              <p:tags r:id="rId49"/>
            </p:custDataLst>
          </p:nvPr>
        </p:nvSpPr>
        <p:spPr bwMode="auto">
          <a:xfrm>
            <a:off x="8001000" y="38100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487" name="Rectangle 518"/>
          <p:cNvSpPr>
            <a:spLocks noChangeArrowheads="1"/>
          </p:cNvSpPr>
          <p:nvPr>
            <p:custDataLst>
              <p:tags r:id="rId50"/>
            </p:custDataLst>
          </p:nvPr>
        </p:nvSpPr>
        <p:spPr bwMode="auto">
          <a:xfrm>
            <a:off x="7620000" y="38100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488" name="Rectangle 519"/>
          <p:cNvSpPr>
            <a:spLocks noChangeArrowheads="1"/>
          </p:cNvSpPr>
          <p:nvPr>
            <p:custDataLst>
              <p:tags r:id="rId51"/>
            </p:custDataLst>
          </p:nvPr>
        </p:nvSpPr>
        <p:spPr bwMode="auto">
          <a:xfrm>
            <a:off x="7239000" y="38100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489" name="Rectangle 520"/>
          <p:cNvSpPr>
            <a:spLocks noChangeArrowheads="1"/>
          </p:cNvSpPr>
          <p:nvPr>
            <p:custDataLst>
              <p:tags r:id="rId52"/>
            </p:custDataLst>
          </p:nvPr>
        </p:nvSpPr>
        <p:spPr bwMode="auto">
          <a:xfrm>
            <a:off x="6858000" y="38100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490" name="Rectangle 521"/>
          <p:cNvSpPr>
            <a:spLocks noChangeArrowheads="1"/>
          </p:cNvSpPr>
          <p:nvPr>
            <p:custDataLst>
              <p:tags r:id="rId53"/>
            </p:custDataLst>
          </p:nvPr>
        </p:nvSpPr>
        <p:spPr bwMode="auto">
          <a:xfrm>
            <a:off x="3048000" y="38100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491" name="Rectangle 522"/>
          <p:cNvSpPr>
            <a:spLocks noChangeArrowheads="1"/>
          </p:cNvSpPr>
          <p:nvPr>
            <p:custDataLst>
              <p:tags r:id="rId54"/>
            </p:custDataLst>
          </p:nvPr>
        </p:nvSpPr>
        <p:spPr bwMode="auto">
          <a:xfrm>
            <a:off x="5105400" y="38100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492" name="Rectangle 523"/>
          <p:cNvSpPr>
            <a:spLocks noChangeArrowheads="1"/>
          </p:cNvSpPr>
          <p:nvPr>
            <p:custDataLst>
              <p:tags r:id="rId55"/>
            </p:custDataLst>
          </p:nvPr>
        </p:nvSpPr>
        <p:spPr bwMode="auto">
          <a:xfrm>
            <a:off x="4724400" y="38100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493" name="Rectangle 524"/>
          <p:cNvSpPr>
            <a:spLocks noChangeArrowheads="1"/>
          </p:cNvSpPr>
          <p:nvPr>
            <p:custDataLst>
              <p:tags r:id="rId56"/>
            </p:custDataLst>
          </p:nvPr>
        </p:nvSpPr>
        <p:spPr bwMode="auto">
          <a:xfrm>
            <a:off x="4343400" y="38100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494" name="Rectangle 525"/>
          <p:cNvSpPr>
            <a:spLocks noChangeArrowheads="1"/>
          </p:cNvSpPr>
          <p:nvPr>
            <p:custDataLst>
              <p:tags r:id="rId57"/>
            </p:custDataLst>
          </p:nvPr>
        </p:nvSpPr>
        <p:spPr bwMode="auto">
          <a:xfrm>
            <a:off x="2667000" y="38100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495" name="Rectangle 526"/>
          <p:cNvSpPr>
            <a:spLocks noChangeArrowheads="1"/>
          </p:cNvSpPr>
          <p:nvPr>
            <p:custDataLst>
              <p:tags r:id="rId58"/>
            </p:custDataLst>
          </p:nvPr>
        </p:nvSpPr>
        <p:spPr bwMode="auto">
          <a:xfrm>
            <a:off x="2286000" y="38100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496" name="Rectangle 527"/>
          <p:cNvSpPr>
            <a:spLocks noChangeArrowheads="1"/>
          </p:cNvSpPr>
          <p:nvPr>
            <p:custDataLst>
              <p:tags r:id="rId59"/>
            </p:custDataLst>
          </p:nvPr>
        </p:nvSpPr>
        <p:spPr bwMode="auto">
          <a:xfrm>
            <a:off x="3962400" y="38100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sp>
        <p:nvSpPr>
          <p:cNvPr id="497" name="Rectangle 528"/>
          <p:cNvSpPr>
            <a:spLocks noChangeArrowheads="1"/>
          </p:cNvSpPr>
          <p:nvPr>
            <p:custDataLst>
              <p:tags r:id="rId60"/>
            </p:custDataLst>
          </p:nvPr>
        </p:nvSpPr>
        <p:spPr bwMode="auto">
          <a:xfrm>
            <a:off x="1905000" y="3810000"/>
            <a:ext cx="76200" cy="304800"/>
          </a:xfrm>
          <a:prstGeom prst="rect">
            <a:avLst/>
          </a:prstGeom>
          <a:solidFill>
            <a:schemeClr val="tx1"/>
          </a:solidFill>
          <a:ln w="9525">
            <a:solidFill>
              <a:schemeClr val="tx1"/>
            </a:solidFill>
            <a:miter lim="800000"/>
            <a:headEnd/>
            <a:tailEnd/>
          </a:ln>
          <a:effectLst/>
        </p:spPr>
        <p:txBody>
          <a:bodyPr wrap="none" anchor="ctr"/>
          <a:lstStyle/>
          <a:p>
            <a:r>
              <a:rPr lang="en-US" sz="2000">
                <a:solidFill>
                  <a:schemeClr val="tx1"/>
                </a:solidFill>
              </a:rPr>
              <a:t> </a:t>
            </a:r>
          </a:p>
        </p:txBody>
      </p:sp>
      <p:grpSp>
        <p:nvGrpSpPr>
          <p:cNvPr id="520" name="Group 564"/>
          <p:cNvGrpSpPr>
            <a:grpSpLocks/>
          </p:cNvGrpSpPr>
          <p:nvPr>
            <p:custDataLst>
              <p:tags r:id="rId61"/>
            </p:custDataLst>
          </p:nvPr>
        </p:nvGrpSpPr>
        <p:grpSpPr bwMode="auto">
          <a:xfrm>
            <a:off x="3505200" y="5943600"/>
            <a:ext cx="457200" cy="304800"/>
            <a:chOff x="4272" y="2400"/>
            <a:chExt cx="192" cy="192"/>
          </a:xfrm>
        </p:grpSpPr>
        <p:sp>
          <p:nvSpPr>
            <p:cNvPr id="521" name="Rectangle 565"/>
            <p:cNvSpPr>
              <a:spLocks noChangeArrowheads="1"/>
            </p:cNvSpPr>
            <p:nvPr>
              <p:custDataLst>
                <p:tags r:id="rId183"/>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smtClean="0">
                  <a:solidFill>
                    <a:srgbClr val="339933"/>
                  </a:solidFill>
                </a:rPr>
                <a:t>19 </a:t>
              </a:r>
              <a:endParaRPr lang="en-US" sz="2000" b="1" dirty="0">
                <a:solidFill>
                  <a:srgbClr val="339933"/>
                </a:solidFill>
              </a:endParaRPr>
            </a:p>
          </p:txBody>
        </p:sp>
        <p:grpSp>
          <p:nvGrpSpPr>
            <p:cNvPr id="522" name="Group 566"/>
            <p:cNvGrpSpPr>
              <a:grpSpLocks/>
            </p:cNvGrpSpPr>
            <p:nvPr/>
          </p:nvGrpSpPr>
          <p:grpSpPr bwMode="auto">
            <a:xfrm>
              <a:off x="4272" y="2400"/>
              <a:ext cx="192" cy="192"/>
              <a:chOff x="4414" y="2400"/>
              <a:chExt cx="192" cy="192"/>
            </a:xfrm>
          </p:grpSpPr>
          <p:sp>
            <p:nvSpPr>
              <p:cNvPr id="523" name="Line 567"/>
              <p:cNvSpPr>
                <a:spLocks noChangeShapeType="1"/>
              </p:cNvSpPr>
              <p:nvPr>
                <p:custDataLst>
                  <p:tags r:id="rId184"/>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24" name="Line 568"/>
              <p:cNvSpPr>
                <a:spLocks noChangeShapeType="1"/>
              </p:cNvSpPr>
              <p:nvPr>
                <p:custDataLst>
                  <p:tags r:id="rId185"/>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25" name="Line 569"/>
              <p:cNvSpPr>
                <a:spLocks noChangeShapeType="1"/>
              </p:cNvSpPr>
              <p:nvPr>
                <p:custDataLst>
                  <p:tags r:id="rId186"/>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26" name="Line 570"/>
              <p:cNvSpPr>
                <a:spLocks noChangeShapeType="1"/>
              </p:cNvSpPr>
              <p:nvPr>
                <p:custDataLst>
                  <p:tags r:id="rId187"/>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27" name="Line 571"/>
              <p:cNvSpPr>
                <a:spLocks noChangeShapeType="1"/>
              </p:cNvSpPr>
              <p:nvPr>
                <p:custDataLst>
                  <p:tags r:id="rId188"/>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28" name="Line 572"/>
              <p:cNvSpPr>
                <a:spLocks noChangeShapeType="1"/>
              </p:cNvSpPr>
              <p:nvPr>
                <p:custDataLst>
                  <p:tags r:id="rId189"/>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29" name="Line 573"/>
              <p:cNvSpPr>
                <a:spLocks noChangeShapeType="1"/>
              </p:cNvSpPr>
              <p:nvPr>
                <p:custDataLst>
                  <p:tags r:id="rId190"/>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530" name="Line 574"/>
              <p:cNvSpPr>
                <a:spLocks noChangeShapeType="1"/>
              </p:cNvSpPr>
              <p:nvPr>
                <p:custDataLst>
                  <p:tags r:id="rId191"/>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531" name="Group 575"/>
          <p:cNvGrpSpPr>
            <a:grpSpLocks/>
          </p:cNvGrpSpPr>
          <p:nvPr>
            <p:custDataLst>
              <p:tags r:id="rId62"/>
            </p:custDataLst>
          </p:nvPr>
        </p:nvGrpSpPr>
        <p:grpSpPr bwMode="auto">
          <a:xfrm>
            <a:off x="4114800" y="5943600"/>
            <a:ext cx="457200" cy="304800"/>
            <a:chOff x="4272" y="2400"/>
            <a:chExt cx="192" cy="192"/>
          </a:xfrm>
        </p:grpSpPr>
        <p:sp>
          <p:nvSpPr>
            <p:cNvPr id="532" name="Rectangle 576"/>
            <p:cNvSpPr>
              <a:spLocks noChangeArrowheads="1"/>
            </p:cNvSpPr>
            <p:nvPr>
              <p:custDataLst>
                <p:tags r:id="rId174"/>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533" name="Group 577"/>
            <p:cNvGrpSpPr>
              <a:grpSpLocks/>
            </p:cNvGrpSpPr>
            <p:nvPr/>
          </p:nvGrpSpPr>
          <p:grpSpPr bwMode="auto">
            <a:xfrm>
              <a:off x="4272" y="2400"/>
              <a:ext cx="192" cy="192"/>
              <a:chOff x="4414" y="2400"/>
              <a:chExt cx="192" cy="192"/>
            </a:xfrm>
          </p:grpSpPr>
          <p:sp>
            <p:nvSpPr>
              <p:cNvPr id="534" name="Line 578"/>
              <p:cNvSpPr>
                <a:spLocks noChangeShapeType="1"/>
              </p:cNvSpPr>
              <p:nvPr>
                <p:custDataLst>
                  <p:tags r:id="rId175"/>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35" name="Line 579"/>
              <p:cNvSpPr>
                <a:spLocks noChangeShapeType="1"/>
              </p:cNvSpPr>
              <p:nvPr>
                <p:custDataLst>
                  <p:tags r:id="rId176"/>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36" name="Line 580"/>
              <p:cNvSpPr>
                <a:spLocks noChangeShapeType="1"/>
              </p:cNvSpPr>
              <p:nvPr>
                <p:custDataLst>
                  <p:tags r:id="rId177"/>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37" name="Line 581"/>
              <p:cNvSpPr>
                <a:spLocks noChangeShapeType="1"/>
              </p:cNvSpPr>
              <p:nvPr>
                <p:custDataLst>
                  <p:tags r:id="rId178"/>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38" name="Line 582"/>
              <p:cNvSpPr>
                <a:spLocks noChangeShapeType="1"/>
              </p:cNvSpPr>
              <p:nvPr>
                <p:custDataLst>
                  <p:tags r:id="rId179"/>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39" name="Line 583"/>
              <p:cNvSpPr>
                <a:spLocks noChangeShapeType="1"/>
              </p:cNvSpPr>
              <p:nvPr>
                <p:custDataLst>
                  <p:tags r:id="rId180"/>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40" name="Line 584"/>
              <p:cNvSpPr>
                <a:spLocks noChangeShapeType="1"/>
              </p:cNvSpPr>
              <p:nvPr>
                <p:custDataLst>
                  <p:tags r:id="rId181"/>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541" name="Line 585"/>
              <p:cNvSpPr>
                <a:spLocks noChangeShapeType="1"/>
              </p:cNvSpPr>
              <p:nvPr>
                <p:custDataLst>
                  <p:tags r:id="rId182"/>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542" name="Group 586"/>
          <p:cNvGrpSpPr>
            <a:grpSpLocks/>
          </p:cNvGrpSpPr>
          <p:nvPr>
            <p:custDataLst>
              <p:tags r:id="rId63"/>
            </p:custDataLst>
          </p:nvPr>
        </p:nvGrpSpPr>
        <p:grpSpPr bwMode="auto">
          <a:xfrm>
            <a:off x="4724400" y="5943600"/>
            <a:ext cx="457200" cy="304800"/>
            <a:chOff x="4272" y="2400"/>
            <a:chExt cx="192" cy="192"/>
          </a:xfrm>
        </p:grpSpPr>
        <p:sp>
          <p:nvSpPr>
            <p:cNvPr id="543" name="Rectangle 587"/>
            <p:cNvSpPr>
              <a:spLocks noChangeArrowheads="1"/>
            </p:cNvSpPr>
            <p:nvPr>
              <p:custDataLst>
                <p:tags r:id="rId165"/>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544" name="Group 588"/>
            <p:cNvGrpSpPr>
              <a:grpSpLocks/>
            </p:cNvGrpSpPr>
            <p:nvPr/>
          </p:nvGrpSpPr>
          <p:grpSpPr bwMode="auto">
            <a:xfrm>
              <a:off x="4272" y="2400"/>
              <a:ext cx="192" cy="192"/>
              <a:chOff x="4414" y="2400"/>
              <a:chExt cx="192" cy="192"/>
            </a:xfrm>
          </p:grpSpPr>
          <p:sp>
            <p:nvSpPr>
              <p:cNvPr id="545" name="Line 589"/>
              <p:cNvSpPr>
                <a:spLocks noChangeShapeType="1"/>
              </p:cNvSpPr>
              <p:nvPr>
                <p:custDataLst>
                  <p:tags r:id="rId166"/>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46" name="Line 590"/>
              <p:cNvSpPr>
                <a:spLocks noChangeShapeType="1"/>
              </p:cNvSpPr>
              <p:nvPr>
                <p:custDataLst>
                  <p:tags r:id="rId167"/>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47" name="Line 591"/>
              <p:cNvSpPr>
                <a:spLocks noChangeShapeType="1"/>
              </p:cNvSpPr>
              <p:nvPr>
                <p:custDataLst>
                  <p:tags r:id="rId168"/>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48" name="Line 592"/>
              <p:cNvSpPr>
                <a:spLocks noChangeShapeType="1"/>
              </p:cNvSpPr>
              <p:nvPr>
                <p:custDataLst>
                  <p:tags r:id="rId169"/>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49" name="Line 593"/>
              <p:cNvSpPr>
                <a:spLocks noChangeShapeType="1"/>
              </p:cNvSpPr>
              <p:nvPr>
                <p:custDataLst>
                  <p:tags r:id="rId170"/>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50" name="Line 594"/>
              <p:cNvSpPr>
                <a:spLocks noChangeShapeType="1"/>
              </p:cNvSpPr>
              <p:nvPr>
                <p:custDataLst>
                  <p:tags r:id="rId171"/>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51" name="Line 595"/>
              <p:cNvSpPr>
                <a:spLocks noChangeShapeType="1"/>
              </p:cNvSpPr>
              <p:nvPr>
                <p:custDataLst>
                  <p:tags r:id="rId172"/>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552" name="Line 596"/>
              <p:cNvSpPr>
                <a:spLocks noChangeShapeType="1"/>
              </p:cNvSpPr>
              <p:nvPr>
                <p:custDataLst>
                  <p:tags r:id="rId173"/>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553" name="Group 597"/>
          <p:cNvGrpSpPr>
            <a:grpSpLocks/>
          </p:cNvGrpSpPr>
          <p:nvPr>
            <p:custDataLst>
              <p:tags r:id="rId64"/>
            </p:custDataLst>
          </p:nvPr>
        </p:nvGrpSpPr>
        <p:grpSpPr bwMode="auto">
          <a:xfrm>
            <a:off x="5410200" y="5943600"/>
            <a:ext cx="457200" cy="304800"/>
            <a:chOff x="4272" y="2400"/>
            <a:chExt cx="192" cy="192"/>
          </a:xfrm>
        </p:grpSpPr>
        <p:sp>
          <p:nvSpPr>
            <p:cNvPr id="554" name="Rectangle 598"/>
            <p:cNvSpPr>
              <a:spLocks noChangeArrowheads="1"/>
            </p:cNvSpPr>
            <p:nvPr>
              <p:custDataLst>
                <p:tags r:id="rId156"/>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555" name="Group 599"/>
            <p:cNvGrpSpPr>
              <a:grpSpLocks/>
            </p:cNvGrpSpPr>
            <p:nvPr/>
          </p:nvGrpSpPr>
          <p:grpSpPr bwMode="auto">
            <a:xfrm>
              <a:off x="4272" y="2400"/>
              <a:ext cx="192" cy="192"/>
              <a:chOff x="4414" y="2400"/>
              <a:chExt cx="192" cy="192"/>
            </a:xfrm>
          </p:grpSpPr>
          <p:sp>
            <p:nvSpPr>
              <p:cNvPr id="556" name="Line 600"/>
              <p:cNvSpPr>
                <a:spLocks noChangeShapeType="1"/>
              </p:cNvSpPr>
              <p:nvPr>
                <p:custDataLst>
                  <p:tags r:id="rId157"/>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57" name="Line 601"/>
              <p:cNvSpPr>
                <a:spLocks noChangeShapeType="1"/>
              </p:cNvSpPr>
              <p:nvPr>
                <p:custDataLst>
                  <p:tags r:id="rId158"/>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58" name="Line 602"/>
              <p:cNvSpPr>
                <a:spLocks noChangeShapeType="1"/>
              </p:cNvSpPr>
              <p:nvPr>
                <p:custDataLst>
                  <p:tags r:id="rId159"/>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59" name="Line 603"/>
              <p:cNvSpPr>
                <a:spLocks noChangeShapeType="1"/>
              </p:cNvSpPr>
              <p:nvPr>
                <p:custDataLst>
                  <p:tags r:id="rId160"/>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60" name="Line 604"/>
              <p:cNvSpPr>
                <a:spLocks noChangeShapeType="1"/>
              </p:cNvSpPr>
              <p:nvPr>
                <p:custDataLst>
                  <p:tags r:id="rId161"/>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61" name="Line 605"/>
              <p:cNvSpPr>
                <a:spLocks noChangeShapeType="1"/>
              </p:cNvSpPr>
              <p:nvPr>
                <p:custDataLst>
                  <p:tags r:id="rId162"/>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62" name="Line 606"/>
              <p:cNvSpPr>
                <a:spLocks noChangeShapeType="1"/>
              </p:cNvSpPr>
              <p:nvPr>
                <p:custDataLst>
                  <p:tags r:id="rId163"/>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563" name="Line 607"/>
              <p:cNvSpPr>
                <a:spLocks noChangeShapeType="1"/>
              </p:cNvSpPr>
              <p:nvPr>
                <p:custDataLst>
                  <p:tags r:id="rId164"/>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564" name="Group 608"/>
          <p:cNvGrpSpPr>
            <a:grpSpLocks/>
          </p:cNvGrpSpPr>
          <p:nvPr>
            <p:custDataLst>
              <p:tags r:id="rId65"/>
            </p:custDataLst>
          </p:nvPr>
        </p:nvGrpSpPr>
        <p:grpSpPr bwMode="auto">
          <a:xfrm>
            <a:off x="6477000" y="5943600"/>
            <a:ext cx="457200" cy="304800"/>
            <a:chOff x="4272" y="2400"/>
            <a:chExt cx="192" cy="192"/>
          </a:xfrm>
        </p:grpSpPr>
        <p:sp>
          <p:nvSpPr>
            <p:cNvPr id="565" name="Rectangle 609"/>
            <p:cNvSpPr>
              <a:spLocks noChangeArrowheads="1"/>
            </p:cNvSpPr>
            <p:nvPr>
              <p:custDataLst>
                <p:tags r:id="rId147"/>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566" name="Group 610"/>
            <p:cNvGrpSpPr>
              <a:grpSpLocks/>
            </p:cNvGrpSpPr>
            <p:nvPr/>
          </p:nvGrpSpPr>
          <p:grpSpPr bwMode="auto">
            <a:xfrm>
              <a:off x="4272" y="2400"/>
              <a:ext cx="192" cy="192"/>
              <a:chOff x="4414" y="2400"/>
              <a:chExt cx="192" cy="192"/>
            </a:xfrm>
          </p:grpSpPr>
          <p:sp>
            <p:nvSpPr>
              <p:cNvPr id="567" name="Line 611"/>
              <p:cNvSpPr>
                <a:spLocks noChangeShapeType="1"/>
              </p:cNvSpPr>
              <p:nvPr>
                <p:custDataLst>
                  <p:tags r:id="rId148"/>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68" name="Line 612"/>
              <p:cNvSpPr>
                <a:spLocks noChangeShapeType="1"/>
              </p:cNvSpPr>
              <p:nvPr>
                <p:custDataLst>
                  <p:tags r:id="rId149"/>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69" name="Line 613"/>
              <p:cNvSpPr>
                <a:spLocks noChangeShapeType="1"/>
              </p:cNvSpPr>
              <p:nvPr>
                <p:custDataLst>
                  <p:tags r:id="rId150"/>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70" name="Line 614"/>
              <p:cNvSpPr>
                <a:spLocks noChangeShapeType="1"/>
              </p:cNvSpPr>
              <p:nvPr>
                <p:custDataLst>
                  <p:tags r:id="rId151"/>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71" name="Line 615"/>
              <p:cNvSpPr>
                <a:spLocks noChangeShapeType="1"/>
              </p:cNvSpPr>
              <p:nvPr>
                <p:custDataLst>
                  <p:tags r:id="rId152"/>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72" name="Line 616"/>
              <p:cNvSpPr>
                <a:spLocks noChangeShapeType="1"/>
              </p:cNvSpPr>
              <p:nvPr>
                <p:custDataLst>
                  <p:tags r:id="rId153"/>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73" name="Line 617"/>
              <p:cNvSpPr>
                <a:spLocks noChangeShapeType="1"/>
              </p:cNvSpPr>
              <p:nvPr>
                <p:custDataLst>
                  <p:tags r:id="rId154"/>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574" name="Line 618"/>
              <p:cNvSpPr>
                <a:spLocks noChangeShapeType="1"/>
              </p:cNvSpPr>
              <p:nvPr>
                <p:custDataLst>
                  <p:tags r:id="rId155"/>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575" name="Group 619"/>
          <p:cNvGrpSpPr>
            <a:grpSpLocks/>
          </p:cNvGrpSpPr>
          <p:nvPr>
            <p:custDataLst>
              <p:tags r:id="rId66"/>
            </p:custDataLst>
          </p:nvPr>
        </p:nvGrpSpPr>
        <p:grpSpPr bwMode="auto">
          <a:xfrm>
            <a:off x="7086600" y="5943600"/>
            <a:ext cx="457200" cy="304800"/>
            <a:chOff x="4272" y="2400"/>
            <a:chExt cx="192" cy="192"/>
          </a:xfrm>
        </p:grpSpPr>
        <p:sp>
          <p:nvSpPr>
            <p:cNvPr id="576" name="Rectangle 620"/>
            <p:cNvSpPr>
              <a:spLocks noChangeArrowheads="1"/>
            </p:cNvSpPr>
            <p:nvPr>
              <p:custDataLst>
                <p:tags r:id="rId138"/>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577" name="Group 621"/>
            <p:cNvGrpSpPr>
              <a:grpSpLocks/>
            </p:cNvGrpSpPr>
            <p:nvPr/>
          </p:nvGrpSpPr>
          <p:grpSpPr bwMode="auto">
            <a:xfrm>
              <a:off x="4272" y="2400"/>
              <a:ext cx="192" cy="192"/>
              <a:chOff x="4414" y="2400"/>
              <a:chExt cx="192" cy="192"/>
            </a:xfrm>
          </p:grpSpPr>
          <p:sp>
            <p:nvSpPr>
              <p:cNvPr id="578" name="Line 622"/>
              <p:cNvSpPr>
                <a:spLocks noChangeShapeType="1"/>
              </p:cNvSpPr>
              <p:nvPr>
                <p:custDataLst>
                  <p:tags r:id="rId139"/>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79" name="Line 623"/>
              <p:cNvSpPr>
                <a:spLocks noChangeShapeType="1"/>
              </p:cNvSpPr>
              <p:nvPr>
                <p:custDataLst>
                  <p:tags r:id="rId140"/>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80" name="Line 624"/>
              <p:cNvSpPr>
                <a:spLocks noChangeShapeType="1"/>
              </p:cNvSpPr>
              <p:nvPr>
                <p:custDataLst>
                  <p:tags r:id="rId141"/>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81" name="Line 625"/>
              <p:cNvSpPr>
                <a:spLocks noChangeShapeType="1"/>
              </p:cNvSpPr>
              <p:nvPr>
                <p:custDataLst>
                  <p:tags r:id="rId142"/>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82" name="Line 626"/>
              <p:cNvSpPr>
                <a:spLocks noChangeShapeType="1"/>
              </p:cNvSpPr>
              <p:nvPr>
                <p:custDataLst>
                  <p:tags r:id="rId143"/>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83" name="Line 627"/>
              <p:cNvSpPr>
                <a:spLocks noChangeShapeType="1"/>
              </p:cNvSpPr>
              <p:nvPr>
                <p:custDataLst>
                  <p:tags r:id="rId144"/>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84" name="Line 628"/>
              <p:cNvSpPr>
                <a:spLocks noChangeShapeType="1"/>
              </p:cNvSpPr>
              <p:nvPr>
                <p:custDataLst>
                  <p:tags r:id="rId145"/>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585" name="Line 629"/>
              <p:cNvSpPr>
                <a:spLocks noChangeShapeType="1"/>
              </p:cNvSpPr>
              <p:nvPr>
                <p:custDataLst>
                  <p:tags r:id="rId146"/>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586" name="Group 630"/>
          <p:cNvGrpSpPr>
            <a:grpSpLocks/>
          </p:cNvGrpSpPr>
          <p:nvPr>
            <p:custDataLst>
              <p:tags r:id="rId67"/>
            </p:custDataLst>
          </p:nvPr>
        </p:nvGrpSpPr>
        <p:grpSpPr bwMode="auto">
          <a:xfrm>
            <a:off x="2057400" y="5943600"/>
            <a:ext cx="457200" cy="304800"/>
            <a:chOff x="4272" y="2400"/>
            <a:chExt cx="192" cy="192"/>
          </a:xfrm>
        </p:grpSpPr>
        <p:sp>
          <p:nvSpPr>
            <p:cNvPr id="587" name="Rectangle 631"/>
            <p:cNvSpPr>
              <a:spLocks noChangeArrowheads="1"/>
            </p:cNvSpPr>
            <p:nvPr>
              <p:custDataLst>
                <p:tags r:id="rId129"/>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588" name="Group 632"/>
            <p:cNvGrpSpPr>
              <a:grpSpLocks/>
            </p:cNvGrpSpPr>
            <p:nvPr/>
          </p:nvGrpSpPr>
          <p:grpSpPr bwMode="auto">
            <a:xfrm>
              <a:off x="4272" y="2400"/>
              <a:ext cx="192" cy="192"/>
              <a:chOff x="4414" y="2400"/>
              <a:chExt cx="192" cy="192"/>
            </a:xfrm>
          </p:grpSpPr>
          <p:sp>
            <p:nvSpPr>
              <p:cNvPr id="589" name="Line 633"/>
              <p:cNvSpPr>
                <a:spLocks noChangeShapeType="1"/>
              </p:cNvSpPr>
              <p:nvPr>
                <p:custDataLst>
                  <p:tags r:id="rId130"/>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90" name="Line 634"/>
              <p:cNvSpPr>
                <a:spLocks noChangeShapeType="1"/>
              </p:cNvSpPr>
              <p:nvPr>
                <p:custDataLst>
                  <p:tags r:id="rId131"/>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91" name="Line 635"/>
              <p:cNvSpPr>
                <a:spLocks noChangeShapeType="1"/>
              </p:cNvSpPr>
              <p:nvPr>
                <p:custDataLst>
                  <p:tags r:id="rId132"/>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592" name="Line 636"/>
              <p:cNvSpPr>
                <a:spLocks noChangeShapeType="1"/>
              </p:cNvSpPr>
              <p:nvPr>
                <p:custDataLst>
                  <p:tags r:id="rId133"/>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593" name="Line 637"/>
              <p:cNvSpPr>
                <a:spLocks noChangeShapeType="1"/>
              </p:cNvSpPr>
              <p:nvPr>
                <p:custDataLst>
                  <p:tags r:id="rId134"/>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94" name="Line 638"/>
              <p:cNvSpPr>
                <a:spLocks noChangeShapeType="1"/>
              </p:cNvSpPr>
              <p:nvPr>
                <p:custDataLst>
                  <p:tags r:id="rId135"/>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595" name="Line 639"/>
              <p:cNvSpPr>
                <a:spLocks noChangeShapeType="1"/>
              </p:cNvSpPr>
              <p:nvPr>
                <p:custDataLst>
                  <p:tags r:id="rId136"/>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596" name="Line 640"/>
              <p:cNvSpPr>
                <a:spLocks noChangeShapeType="1"/>
              </p:cNvSpPr>
              <p:nvPr>
                <p:custDataLst>
                  <p:tags r:id="rId137"/>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597" name="Group 641"/>
          <p:cNvGrpSpPr>
            <a:grpSpLocks/>
          </p:cNvGrpSpPr>
          <p:nvPr>
            <p:custDataLst>
              <p:tags r:id="rId68"/>
            </p:custDataLst>
          </p:nvPr>
        </p:nvGrpSpPr>
        <p:grpSpPr bwMode="auto">
          <a:xfrm>
            <a:off x="4114800" y="5334000"/>
            <a:ext cx="457200" cy="304800"/>
            <a:chOff x="4272" y="2400"/>
            <a:chExt cx="192" cy="192"/>
          </a:xfrm>
        </p:grpSpPr>
        <p:sp>
          <p:nvSpPr>
            <p:cNvPr id="598" name="Rectangle 642"/>
            <p:cNvSpPr>
              <a:spLocks noChangeArrowheads="1"/>
            </p:cNvSpPr>
            <p:nvPr>
              <p:custDataLst>
                <p:tags r:id="rId120"/>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24</a:t>
              </a:r>
            </a:p>
          </p:txBody>
        </p:sp>
        <p:grpSp>
          <p:nvGrpSpPr>
            <p:cNvPr id="599" name="Group 643"/>
            <p:cNvGrpSpPr>
              <a:grpSpLocks/>
            </p:cNvGrpSpPr>
            <p:nvPr/>
          </p:nvGrpSpPr>
          <p:grpSpPr bwMode="auto">
            <a:xfrm>
              <a:off x="4272" y="2400"/>
              <a:ext cx="192" cy="192"/>
              <a:chOff x="4414" y="2400"/>
              <a:chExt cx="192" cy="192"/>
            </a:xfrm>
          </p:grpSpPr>
          <p:sp>
            <p:nvSpPr>
              <p:cNvPr id="600" name="Line 644"/>
              <p:cNvSpPr>
                <a:spLocks noChangeShapeType="1"/>
              </p:cNvSpPr>
              <p:nvPr>
                <p:custDataLst>
                  <p:tags r:id="rId121"/>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01" name="Line 645"/>
              <p:cNvSpPr>
                <a:spLocks noChangeShapeType="1"/>
              </p:cNvSpPr>
              <p:nvPr>
                <p:custDataLst>
                  <p:tags r:id="rId122"/>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02" name="Line 646"/>
              <p:cNvSpPr>
                <a:spLocks noChangeShapeType="1"/>
              </p:cNvSpPr>
              <p:nvPr>
                <p:custDataLst>
                  <p:tags r:id="rId123"/>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03" name="Line 647"/>
              <p:cNvSpPr>
                <a:spLocks noChangeShapeType="1"/>
              </p:cNvSpPr>
              <p:nvPr>
                <p:custDataLst>
                  <p:tags r:id="rId124"/>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04" name="Line 648"/>
              <p:cNvSpPr>
                <a:spLocks noChangeShapeType="1"/>
              </p:cNvSpPr>
              <p:nvPr>
                <p:custDataLst>
                  <p:tags r:id="rId125"/>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05" name="Line 649"/>
              <p:cNvSpPr>
                <a:spLocks noChangeShapeType="1"/>
              </p:cNvSpPr>
              <p:nvPr>
                <p:custDataLst>
                  <p:tags r:id="rId126"/>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06" name="Line 650"/>
              <p:cNvSpPr>
                <a:spLocks noChangeShapeType="1"/>
              </p:cNvSpPr>
              <p:nvPr>
                <p:custDataLst>
                  <p:tags r:id="rId127"/>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607" name="Line 651"/>
              <p:cNvSpPr>
                <a:spLocks noChangeShapeType="1"/>
              </p:cNvSpPr>
              <p:nvPr>
                <p:custDataLst>
                  <p:tags r:id="rId128"/>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608" name="Group 551"/>
          <p:cNvGrpSpPr>
            <a:grpSpLocks/>
          </p:cNvGrpSpPr>
          <p:nvPr>
            <p:custDataLst>
              <p:tags r:id="rId69"/>
            </p:custDataLst>
          </p:nvPr>
        </p:nvGrpSpPr>
        <p:grpSpPr bwMode="auto">
          <a:xfrm>
            <a:off x="1143000" y="4724400"/>
            <a:ext cx="457200" cy="1219200"/>
            <a:chOff x="1200" y="3024"/>
            <a:chExt cx="192" cy="768"/>
          </a:xfrm>
        </p:grpSpPr>
        <p:grpSp>
          <p:nvGrpSpPr>
            <p:cNvPr id="609" name="Group 48"/>
            <p:cNvGrpSpPr>
              <a:grpSpLocks/>
            </p:cNvGrpSpPr>
            <p:nvPr>
              <p:custDataLst>
                <p:tags r:id="rId80"/>
              </p:custDataLst>
            </p:nvPr>
          </p:nvGrpSpPr>
          <p:grpSpPr bwMode="auto">
            <a:xfrm>
              <a:off x="1200" y="3024"/>
              <a:ext cx="192" cy="192"/>
              <a:chOff x="4272" y="2400"/>
              <a:chExt cx="192" cy="192"/>
            </a:xfrm>
          </p:grpSpPr>
          <p:sp>
            <p:nvSpPr>
              <p:cNvPr id="643" name="Rectangle 49"/>
              <p:cNvSpPr>
                <a:spLocks noChangeArrowheads="1"/>
              </p:cNvSpPr>
              <p:nvPr>
                <p:custDataLst>
                  <p:tags r:id="rId111"/>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smtClean="0">
                    <a:solidFill>
                      <a:srgbClr val="339933"/>
                    </a:solidFill>
                  </a:rPr>
                  <a:t>1</a:t>
                </a:r>
                <a:endParaRPr lang="en-US" sz="2000" b="1" dirty="0">
                  <a:solidFill>
                    <a:srgbClr val="339933"/>
                  </a:solidFill>
                </a:endParaRPr>
              </a:p>
            </p:txBody>
          </p:sp>
          <p:grpSp>
            <p:nvGrpSpPr>
              <p:cNvPr id="644" name="Group 50"/>
              <p:cNvGrpSpPr>
                <a:grpSpLocks/>
              </p:cNvGrpSpPr>
              <p:nvPr/>
            </p:nvGrpSpPr>
            <p:grpSpPr bwMode="auto">
              <a:xfrm>
                <a:off x="4272" y="2400"/>
                <a:ext cx="192" cy="192"/>
                <a:chOff x="4414" y="2400"/>
                <a:chExt cx="192" cy="192"/>
              </a:xfrm>
            </p:grpSpPr>
            <p:sp>
              <p:nvSpPr>
                <p:cNvPr id="645" name="Line 51"/>
                <p:cNvSpPr>
                  <a:spLocks noChangeShapeType="1"/>
                </p:cNvSpPr>
                <p:nvPr>
                  <p:custDataLst>
                    <p:tags r:id="rId112"/>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46" name="Line 52"/>
                <p:cNvSpPr>
                  <a:spLocks noChangeShapeType="1"/>
                </p:cNvSpPr>
                <p:nvPr>
                  <p:custDataLst>
                    <p:tags r:id="rId113"/>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47" name="Line 53"/>
                <p:cNvSpPr>
                  <a:spLocks noChangeShapeType="1"/>
                </p:cNvSpPr>
                <p:nvPr>
                  <p:custDataLst>
                    <p:tags r:id="rId114"/>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48" name="Line 54"/>
                <p:cNvSpPr>
                  <a:spLocks noChangeShapeType="1"/>
                </p:cNvSpPr>
                <p:nvPr>
                  <p:custDataLst>
                    <p:tags r:id="rId115"/>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49" name="Line 55"/>
                <p:cNvSpPr>
                  <a:spLocks noChangeShapeType="1"/>
                </p:cNvSpPr>
                <p:nvPr>
                  <p:custDataLst>
                    <p:tags r:id="rId116"/>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50" name="Line 56"/>
                <p:cNvSpPr>
                  <a:spLocks noChangeShapeType="1"/>
                </p:cNvSpPr>
                <p:nvPr>
                  <p:custDataLst>
                    <p:tags r:id="rId117"/>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51" name="Line 57"/>
                <p:cNvSpPr>
                  <a:spLocks noChangeShapeType="1"/>
                </p:cNvSpPr>
                <p:nvPr>
                  <p:custDataLst>
                    <p:tags r:id="rId118"/>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652" name="Line 58"/>
                <p:cNvSpPr>
                  <a:spLocks noChangeShapeType="1"/>
                </p:cNvSpPr>
                <p:nvPr>
                  <p:custDataLst>
                    <p:tags r:id="rId119"/>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610" name="Group 59"/>
            <p:cNvGrpSpPr>
              <a:grpSpLocks/>
            </p:cNvGrpSpPr>
            <p:nvPr>
              <p:custDataLst>
                <p:tags r:id="rId81"/>
              </p:custDataLst>
            </p:nvPr>
          </p:nvGrpSpPr>
          <p:grpSpPr bwMode="auto">
            <a:xfrm>
              <a:off x="1200" y="3216"/>
              <a:ext cx="192" cy="192"/>
              <a:chOff x="4272" y="2400"/>
              <a:chExt cx="192" cy="192"/>
            </a:xfrm>
          </p:grpSpPr>
          <p:sp>
            <p:nvSpPr>
              <p:cNvPr id="633" name="Rectangle 60"/>
              <p:cNvSpPr>
                <a:spLocks noChangeArrowheads="1"/>
              </p:cNvSpPr>
              <p:nvPr>
                <p:custDataLst>
                  <p:tags r:id="rId102"/>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smtClean="0">
                    <a:solidFill>
                      <a:srgbClr val="339933"/>
                    </a:solidFill>
                  </a:rPr>
                  <a:t>2</a:t>
                </a:r>
                <a:endParaRPr lang="en-US" sz="2000" b="1" dirty="0">
                  <a:solidFill>
                    <a:srgbClr val="339933"/>
                  </a:solidFill>
                </a:endParaRPr>
              </a:p>
            </p:txBody>
          </p:sp>
          <p:grpSp>
            <p:nvGrpSpPr>
              <p:cNvPr id="634" name="Group 61"/>
              <p:cNvGrpSpPr>
                <a:grpSpLocks/>
              </p:cNvGrpSpPr>
              <p:nvPr/>
            </p:nvGrpSpPr>
            <p:grpSpPr bwMode="auto">
              <a:xfrm>
                <a:off x="4272" y="2400"/>
                <a:ext cx="192" cy="192"/>
                <a:chOff x="4414" y="2400"/>
                <a:chExt cx="192" cy="192"/>
              </a:xfrm>
            </p:grpSpPr>
            <p:sp>
              <p:nvSpPr>
                <p:cNvPr id="635" name="Line 62"/>
                <p:cNvSpPr>
                  <a:spLocks noChangeShapeType="1"/>
                </p:cNvSpPr>
                <p:nvPr>
                  <p:custDataLst>
                    <p:tags r:id="rId103"/>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36" name="Line 63"/>
                <p:cNvSpPr>
                  <a:spLocks noChangeShapeType="1"/>
                </p:cNvSpPr>
                <p:nvPr>
                  <p:custDataLst>
                    <p:tags r:id="rId104"/>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37" name="Line 64"/>
                <p:cNvSpPr>
                  <a:spLocks noChangeShapeType="1"/>
                </p:cNvSpPr>
                <p:nvPr>
                  <p:custDataLst>
                    <p:tags r:id="rId105"/>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38" name="Line 65"/>
                <p:cNvSpPr>
                  <a:spLocks noChangeShapeType="1"/>
                </p:cNvSpPr>
                <p:nvPr>
                  <p:custDataLst>
                    <p:tags r:id="rId106"/>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39" name="Line 66"/>
                <p:cNvSpPr>
                  <a:spLocks noChangeShapeType="1"/>
                </p:cNvSpPr>
                <p:nvPr>
                  <p:custDataLst>
                    <p:tags r:id="rId107"/>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40" name="Line 67"/>
                <p:cNvSpPr>
                  <a:spLocks noChangeShapeType="1"/>
                </p:cNvSpPr>
                <p:nvPr>
                  <p:custDataLst>
                    <p:tags r:id="rId108"/>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41" name="Line 68"/>
                <p:cNvSpPr>
                  <a:spLocks noChangeShapeType="1"/>
                </p:cNvSpPr>
                <p:nvPr>
                  <p:custDataLst>
                    <p:tags r:id="rId109"/>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642" name="Line 69"/>
                <p:cNvSpPr>
                  <a:spLocks noChangeShapeType="1"/>
                </p:cNvSpPr>
                <p:nvPr>
                  <p:custDataLst>
                    <p:tags r:id="rId110"/>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611" name="Group 70"/>
            <p:cNvGrpSpPr>
              <a:grpSpLocks/>
            </p:cNvGrpSpPr>
            <p:nvPr>
              <p:custDataLst>
                <p:tags r:id="rId82"/>
              </p:custDataLst>
            </p:nvPr>
          </p:nvGrpSpPr>
          <p:grpSpPr bwMode="auto">
            <a:xfrm>
              <a:off x="1200" y="3408"/>
              <a:ext cx="192" cy="192"/>
              <a:chOff x="4272" y="2400"/>
              <a:chExt cx="192" cy="192"/>
            </a:xfrm>
          </p:grpSpPr>
          <p:sp>
            <p:nvSpPr>
              <p:cNvPr id="623" name="Rectangle 71"/>
              <p:cNvSpPr>
                <a:spLocks noChangeArrowheads="1"/>
              </p:cNvSpPr>
              <p:nvPr>
                <p:custDataLst>
                  <p:tags r:id="rId93"/>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dirty="0" smtClean="0">
                    <a:solidFill>
                      <a:srgbClr val="339933"/>
                    </a:solidFill>
                  </a:rPr>
                  <a:t>4</a:t>
                </a:r>
                <a:endParaRPr lang="en-US" sz="2000" b="1" dirty="0">
                  <a:solidFill>
                    <a:srgbClr val="339933"/>
                  </a:solidFill>
                </a:endParaRPr>
              </a:p>
            </p:txBody>
          </p:sp>
          <p:grpSp>
            <p:nvGrpSpPr>
              <p:cNvPr id="624" name="Group 72"/>
              <p:cNvGrpSpPr>
                <a:grpSpLocks/>
              </p:cNvGrpSpPr>
              <p:nvPr/>
            </p:nvGrpSpPr>
            <p:grpSpPr bwMode="auto">
              <a:xfrm>
                <a:off x="4272" y="2400"/>
                <a:ext cx="192" cy="192"/>
                <a:chOff x="4414" y="2400"/>
                <a:chExt cx="192" cy="192"/>
              </a:xfrm>
            </p:grpSpPr>
            <p:sp>
              <p:nvSpPr>
                <p:cNvPr id="625" name="Line 73"/>
                <p:cNvSpPr>
                  <a:spLocks noChangeShapeType="1"/>
                </p:cNvSpPr>
                <p:nvPr>
                  <p:custDataLst>
                    <p:tags r:id="rId94"/>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26" name="Line 74"/>
                <p:cNvSpPr>
                  <a:spLocks noChangeShapeType="1"/>
                </p:cNvSpPr>
                <p:nvPr>
                  <p:custDataLst>
                    <p:tags r:id="rId95"/>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27" name="Line 75"/>
                <p:cNvSpPr>
                  <a:spLocks noChangeShapeType="1"/>
                </p:cNvSpPr>
                <p:nvPr>
                  <p:custDataLst>
                    <p:tags r:id="rId96"/>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28" name="Line 76"/>
                <p:cNvSpPr>
                  <a:spLocks noChangeShapeType="1"/>
                </p:cNvSpPr>
                <p:nvPr>
                  <p:custDataLst>
                    <p:tags r:id="rId97"/>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29" name="Line 77"/>
                <p:cNvSpPr>
                  <a:spLocks noChangeShapeType="1"/>
                </p:cNvSpPr>
                <p:nvPr>
                  <p:custDataLst>
                    <p:tags r:id="rId98"/>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30" name="Line 78"/>
                <p:cNvSpPr>
                  <a:spLocks noChangeShapeType="1"/>
                </p:cNvSpPr>
                <p:nvPr>
                  <p:custDataLst>
                    <p:tags r:id="rId99"/>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31" name="Line 79"/>
                <p:cNvSpPr>
                  <a:spLocks noChangeShapeType="1"/>
                </p:cNvSpPr>
                <p:nvPr>
                  <p:custDataLst>
                    <p:tags r:id="rId100"/>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632" name="Line 80"/>
                <p:cNvSpPr>
                  <a:spLocks noChangeShapeType="1"/>
                </p:cNvSpPr>
                <p:nvPr>
                  <p:custDataLst>
                    <p:tags r:id="rId101"/>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nvGrpSpPr>
            <p:cNvPr id="612" name="Group 81"/>
            <p:cNvGrpSpPr>
              <a:grpSpLocks/>
            </p:cNvGrpSpPr>
            <p:nvPr>
              <p:custDataLst>
                <p:tags r:id="rId83"/>
              </p:custDataLst>
            </p:nvPr>
          </p:nvGrpSpPr>
          <p:grpSpPr bwMode="auto">
            <a:xfrm>
              <a:off x="1200" y="3600"/>
              <a:ext cx="192" cy="192"/>
              <a:chOff x="4272" y="2400"/>
              <a:chExt cx="192" cy="192"/>
            </a:xfrm>
          </p:grpSpPr>
          <p:sp>
            <p:nvSpPr>
              <p:cNvPr id="613" name="Rectangle 82"/>
              <p:cNvSpPr>
                <a:spLocks noChangeArrowheads="1"/>
              </p:cNvSpPr>
              <p:nvPr>
                <p:custDataLst>
                  <p:tags r:id="rId84"/>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endParaRPr lang="en-US" sz="2000" b="1" dirty="0">
                  <a:solidFill>
                    <a:srgbClr val="339933"/>
                  </a:solidFill>
                </a:endParaRPr>
              </a:p>
            </p:txBody>
          </p:sp>
          <p:grpSp>
            <p:nvGrpSpPr>
              <p:cNvPr id="614" name="Group 83"/>
              <p:cNvGrpSpPr>
                <a:grpSpLocks/>
              </p:cNvGrpSpPr>
              <p:nvPr/>
            </p:nvGrpSpPr>
            <p:grpSpPr bwMode="auto">
              <a:xfrm>
                <a:off x="4272" y="2400"/>
                <a:ext cx="192" cy="192"/>
                <a:chOff x="4414" y="2400"/>
                <a:chExt cx="192" cy="192"/>
              </a:xfrm>
            </p:grpSpPr>
            <p:sp>
              <p:nvSpPr>
                <p:cNvPr id="615" name="Line 84"/>
                <p:cNvSpPr>
                  <a:spLocks noChangeShapeType="1"/>
                </p:cNvSpPr>
                <p:nvPr>
                  <p:custDataLst>
                    <p:tags r:id="rId85"/>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16" name="Line 85"/>
                <p:cNvSpPr>
                  <a:spLocks noChangeShapeType="1"/>
                </p:cNvSpPr>
                <p:nvPr>
                  <p:custDataLst>
                    <p:tags r:id="rId86"/>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17" name="Line 86"/>
                <p:cNvSpPr>
                  <a:spLocks noChangeShapeType="1"/>
                </p:cNvSpPr>
                <p:nvPr>
                  <p:custDataLst>
                    <p:tags r:id="rId87"/>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18" name="Line 87"/>
                <p:cNvSpPr>
                  <a:spLocks noChangeShapeType="1"/>
                </p:cNvSpPr>
                <p:nvPr>
                  <p:custDataLst>
                    <p:tags r:id="rId88"/>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19" name="Line 88"/>
                <p:cNvSpPr>
                  <a:spLocks noChangeShapeType="1"/>
                </p:cNvSpPr>
                <p:nvPr>
                  <p:custDataLst>
                    <p:tags r:id="rId89"/>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20" name="Line 89"/>
                <p:cNvSpPr>
                  <a:spLocks noChangeShapeType="1"/>
                </p:cNvSpPr>
                <p:nvPr>
                  <p:custDataLst>
                    <p:tags r:id="rId90"/>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21" name="Line 90"/>
                <p:cNvSpPr>
                  <a:spLocks noChangeShapeType="1"/>
                </p:cNvSpPr>
                <p:nvPr>
                  <p:custDataLst>
                    <p:tags r:id="rId91"/>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622" name="Line 91"/>
                <p:cNvSpPr>
                  <a:spLocks noChangeShapeType="1"/>
                </p:cNvSpPr>
                <p:nvPr>
                  <p:custDataLst>
                    <p:tags r:id="rId92"/>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grpSp>
      <p:grpSp>
        <p:nvGrpSpPr>
          <p:cNvPr id="653" name="Group 630"/>
          <p:cNvGrpSpPr>
            <a:grpSpLocks/>
          </p:cNvGrpSpPr>
          <p:nvPr>
            <p:custDataLst>
              <p:tags r:id="rId70"/>
            </p:custDataLst>
          </p:nvPr>
        </p:nvGrpSpPr>
        <p:grpSpPr bwMode="auto">
          <a:xfrm>
            <a:off x="1143000" y="5943600"/>
            <a:ext cx="457200" cy="304800"/>
            <a:chOff x="4272" y="2400"/>
            <a:chExt cx="192" cy="192"/>
          </a:xfrm>
        </p:grpSpPr>
        <p:sp>
          <p:nvSpPr>
            <p:cNvPr id="654" name="Rectangle 631"/>
            <p:cNvSpPr>
              <a:spLocks noChangeArrowheads="1"/>
            </p:cNvSpPr>
            <p:nvPr>
              <p:custDataLst>
                <p:tags r:id="rId71"/>
              </p:custDataLst>
            </p:nvPr>
          </p:nvSpPr>
          <p:spPr bwMode="auto">
            <a:xfrm>
              <a:off x="4272" y="2400"/>
              <a:ext cx="192" cy="192"/>
            </a:xfrm>
            <a:prstGeom prst="rect">
              <a:avLst/>
            </a:prstGeom>
            <a:noFill/>
            <a:ln w="12700">
              <a:solidFill>
                <a:srgbClr val="339933"/>
              </a:solidFill>
              <a:miter lim="800000"/>
              <a:headEnd/>
              <a:tailEnd/>
            </a:ln>
            <a:effectLst/>
          </p:spPr>
          <p:txBody>
            <a:bodyPr wrap="none" anchor="ctr"/>
            <a:lstStyle/>
            <a:p>
              <a:r>
                <a:rPr lang="en-US" sz="2000" b="1">
                  <a:solidFill>
                    <a:srgbClr val="339933"/>
                  </a:solidFill>
                </a:rPr>
                <a:t> </a:t>
              </a:r>
            </a:p>
          </p:txBody>
        </p:sp>
        <p:grpSp>
          <p:nvGrpSpPr>
            <p:cNvPr id="655" name="Group 632"/>
            <p:cNvGrpSpPr>
              <a:grpSpLocks/>
            </p:cNvGrpSpPr>
            <p:nvPr/>
          </p:nvGrpSpPr>
          <p:grpSpPr bwMode="auto">
            <a:xfrm>
              <a:off x="4272" y="2400"/>
              <a:ext cx="192" cy="192"/>
              <a:chOff x="4414" y="2400"/>
              <a:chExt cx="192" cy="192"/>
            </a:xfrm>
          </p:grpSpPr>
          <p:sp>
            <p:nvSpPr>
              <p:cNvPr id="656" name="Line 633"/>
              <p:cNvSpPr>
                <a:spLocks noChangeShapeType="1"/>
              </p:cNvSpPr>
              <p:nvPr>
                <p:custDataLst>
                  <p:tags r:id="rId72"/>
                </p:custDataLst>
              </p:nvPr>
            </p:nvSpPr>
            <p:spPr bwMode="auto">
              <a:xfrm>
                <a:off x="4414"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57" name="Line 634"/>
              <p:cNvSpPr>
                <a:spLocks noChangeShapeType="1"/>
              </p:cNvSpPr>
              <p:nvPr>
                <p:custDataLst>
                  <p:tags r:id="rId73"/>
                </p:custDataLst>
              </p:nvPr>
            </p:nvSpPr>
            <p:spPr bwMode="auto">
              <a:xfrm>
                <a:off x="4414"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58" name="Line 635"/>
              <p:cNvSpPr>
                <a:spLocks noChangeShapeType="1"/>
              </p:cNvSpPr>
              <p:nvPr>
                <p:custDataLst>
                  <p:tags r:id="rId74"/>
                </p:custDataLst>
              </p:nvPr>
            </p:nvSpPr>
            <p:spPr bwMode="auto">
              <a:xfrm>
                <a:off x="4606" y="2496"/>
                <a:ext cx="0" cy="96"/>
              </a:xfrm>
              <a:prstGeom prst="line">
                <a:avLst/>
              </a:prstGeom>
              <a:noFill/>
              <a:ln w="12700">
                <a:solidFill>
                  <a:srgbClr val="339933"/>
                </a:solidFill>
                <a:round/>
                <a:headEnd/>
                <a:tailEnd/>
              </a:ln>
              <a:effectLst/>
            </p:spPr>
            <p:txBody>
              <a:bodyPr wrap="none" anchor="ctr"/>
              <a:lstStyle/>
              <a:p>
                <a:endParaRPr lang="en-US" sz="2000"/>
              </a:p>
            </p:txBody>
          </p:sp>
          <p:sp>
            <p:nvSpPr>
              <p:cNvPr id="659" name="Line 636"/>
              <p:cNvSpPr>
                <a:spLocks noChangeShapeType="1"/>
              </p:cNvSpPr>
              <p:nvPr>
                <p:custDataLst>
                  <p:tags r:id="rId75"/>
                </p:custDataLst>
              </p:nvPr>
            </p:nvSpPr>
            <p:spPr bwMode="auto">
              <a:xfrm>
                <a:off x="4606" y="2400"/>
                <a:ext cx="0" cy="96"/>
              </a:xfrm>
              <a:prstGeom prst="line">
                <a:avLst/>
              </a:prstGeom>
              <a:noFill/>
              <a:ln w="12700">
                <a:solidFill>
                  <a:srgbClr val="339933"/>
                </a:solidFill>
                <a:round/>
                <a:headEnd/>
                <a:tailEnd/>
              </a:ln>
              <a:effectLst/>
            </p:spPr>
            <p:txBody>
              <a:bodyPr wrap="none" anchor="ctr"/>
              <a:lstStyle/>
              <a:p>
                <a:endParaRPr lang="en-US" sz="2000"/>
              </a:p>
            </p:txBody>
          </p:sp>
          <p:sp>
            <p:nvSpPr>
              <p:cNvPr id="660" name="Line 637"/>
              <p:cNvSpPr>
                <a:spLocks noChangeShapeType="1"/>
              </p:cNvSpPr>
              <p:nvPr>
                <p:custDataLst>
                  <p:tags r:id="rId76"/>
                </p:custDataLst>
              </p:nvPr>
            </p:nvSpPr>
            <p:spPr bwMode="auto">
              <a:xfrm rot="-5400000">
                <a:off x="4558"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61" name="Line 638"/>
              <p:cNvSpPr>
                <a:spLocks noChangeShapeType="1"/>
              </p:cNvSpPr>
              <p:nvPr>
                <p:custDataLst>
                  <p:tags r:id="rId77"/>
                </p:custDataLst>
              </p:nvPr>
            </p:nvSpPr>
            <p:spPr bwMode="auto">
              <a:xfrm rot="-5400000">
                <a:off x="4462" y="2544"/>
                <a:ext cx="0" cy="96"/>
              </a:xfrm>
              <a:prstGeom prst="line">
                <a:avLst/>
              </a:prstGeom>
              <a:noFill/>
              <a:ln w="12700">
                <a:solidFill>
                  <a:srgbClr val="339933"/>
                </a:solidFill>
                <a:round/>
                <a:headEnd/>
                <a:tailEnd/>
              </a:ln>
              <a:effectLst/>
            </p:spPr>
            <p:txBody>
              <a:bodyPr wrap="none" anchor="ctr"/>
              <a:lstStyle/>
              <a:p>
                <a:endParaRPr lang="en-US" sz="2000"/>
              </a:p>
            </p:txBody>
          </p:sp>
          <p:sp>
            <p:nvSpPr>
              <p:cNvPr id="662" name="Line 639"/>
              <p:cNvSpPr>
                <a:spLocks noChangeShapeType="1"/>
              </p:cNvSpPr>
              <p:nvPr>
                <p:custDataLst>
                  <p:tags r:id="rId78"/>
                </p:custDataLst>
              </p:nvPr>
            </p:nvSpPr>
            <p:spPr bwMode="auto">
              <a:xfrm rot="-5400000">
                <a:off x="4558" y="2352"/>
                <a:ext cx="0" cy="96"/>
              </a:xfrm>
              <a:prstGeom prst="line">
                <a:avLst/>
              </a:prstGeom>
              <a:noFill/>
              <a:ln w="12700">
                <a:solidFill>
                  <a:srgbClr val="339933"/>
                </a:solidFill>
                <a:round/>
                <a:headEnd/>
                <a:tailEnd/>
              </a:ln>
              <a:effectLst/>
            </p:spPr>
            <p:txBody>
              <a:bodyPr wrap="none" anchor="ctr"/>
              <a:lstStyle/>
              <a:p>
                <a:endParaRPr lang="en-US" sz="2000"/>
              </a:p>
            </p:txBody>
          </p:sp>
          <p:sp>
            <p:nvSpPr>
              <p:cNvPr id="663" name="Line 640"/>
              <p:cNvSpPr>
                <a:spLocks noChangeShapeType="1"/>
              </p:cNvSpPr>
              <p:nvPr>
                <p:custDataLst>
                  <p:tags r:id="rId79"/>
                </p:custDataLst>
              </p:nvPr>
            </p:nvSpPr>
            <p:spPr bwMode="auto">
              <a:xfrm rot="-5400000">
                <a:off x="4462" y="2352"/>
                <a:ext cx="0" cy="96"/>
              </a:xfrm>
              <a:prstGeom prst="line">
                <a:avLst/>
              </a:prstGeom>
              <a:noFill/>
              <a:ln w="12700">
                <a:solidFill>
                  <a:srgbClr val="339933"/>
                </a:solidFill>
                <a:round/>
                <a:headEnd/>
                <a:tailEnd/>
              </a:ln>
              <a:effectLst/>
            </p:spPr>
            <p:txBody>
              <a:bodyPr wrap="none" anchor="ctr"/>
              <a:lstStyle/>
              <a:p>
                <a:endParaRPr lang="en-US" sz="2000"/>
              </a:p>
            </p:txBody>
          </p:sp>
        </p:grpSp>
      </p:grpSp>
      <p:sp>
        <p:nvSpPr>
          <p:cNvPr id="664" name="TextBox 663"/>
          <p:cNvSpPr txBox="1"/>
          <p:nvPr/>
        </p:nvSpPr>
        <p:spPr>
          <a:xfrm>
            <a:off x="152400" y="2743200"/>
            <a:ext cx="3505200" cy="646331"/>
          </a:xfrm>
          <a:prstGeom prst="rect">
            <a:avLst/>
          </a:prstGeom>
          <a:noFill/>
          <a:ln>
            <a:solidFill>
              <a:schemeClr val="tx1"/>
            </a:solidFill>
          </a:ln>
        </p:spPr>
        <p:txBody>
          <a:bodyPr wrap="square" rtlCol="0">
            <a:spAutoFit/>
          </a:bodyPr>
          <a:lstStyle/>
          <a:p>
            <a:r>
              <a:rPr lang="en-US" sz="1800" dirty="0" smtClean="0"/>
              <a:t>Note: Only shows 1 key, but has 2 children, so it’s okay</a:t>
            </a:r>
            <a:endParaRPr lang="en-US" sz="1800" dirty="0"/>
          </a:p>
        </p:txBody>
      </p:sp>
      <p:cxnSp>
        <p:nvCxnSpPr>
          <p:cNvPr id="666" name="Straight Arrow Connector 665"/>
          <p:cNvCxnSpPr>
            <a:stCxn id="664" idx="2"/>
          </p:cNvCxnSpPr>
          <p:nvPr/>
        </p:nvCxnSpPr>
        <p:spPr>
          <a:xfrm rot="16200000" flipH="1">
            <a:off x="1923365" y="3371166"/>
            <a:ext cx="268071"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668" name="TextBox 667"/>
          <p:cNvSpPr txBox="1"/>
          <p:nvPr/>
        </p:nvSpPr>
        <p:spPr>
          <a:xfrm>
            <a:off x="3200400" y="381000"/>
            <a:ext cx="5410200" cy="646331"/>
          </a:xfrm>
          <a:prstGeom prst="rect">
            <a:avLst/>
          </a:prstGeom>
          <a:noFill/>
        </p:spPr>
        <p:txBody>
          <a:bodyPr wrap="square" rtlCol="0">
            <a:spAutoFit/>
          </a:bodyPr>
          <a:lstStyle/>
          <a:p>
            <a:r>
              <a:rPr lang="en-US" sz="1800" dirty="0" smtClean="0"/>
              <a:t>Note on notation: Inner nodes drawn horizontally, leaves vertically to distinguish.  Include empty cells</a:t>
            </a:r>
            <a:endParaRPr lang="en-US" sz="18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6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 grpId="0" animBg="1"/>
      <p:bldP spid="668" grpId="0"/>
    </p:bld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36271</TotalTime>
  <Words>2323</Words>
  <Application>Microsoft Office PowerPoint</Application>
  <PresentationFormat>On-screen Show (4:3)</PresentationFormat>
  <Paragraphs>597</Paragraphs>
  <Slides>23</Slides>
  <Notes>21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Origin</vt:lpstr>
      <vt:lpstr>CSE332: Data Abstractions  Lecture 9: BTrees</vt:lpstr>
      <vt:lpstr>BTrees</vt:lpstr>
      <vt:lpstr>Our goal</vt:lpstr>
      <vt:lpstr>M-ary Search Tree</vt:lpstr>
      <vt:lpstr>Problems with how to proceed</vt:lpstr>
      <vt:lpstr>B+ Trees (we and the book say “B Trees”)</vt:lpstr>
      <vt:lpstr>Find</vt:lpstr>
      <vt:lpstr>Structure Properties</vt:lpstr>
      <vt:lpstr>Example</vt:lpstr>
      <vt:lpstr>Balanced enough</vt:lpstr>
      <vt:lpstr>Disk Friendliness</vt:lpstr>
      <vt:lpstr>Maintaining balance</vt:lpstr>
      <vt:lpstr>Building a B-Tree (insertions)</vt:lpstr>
      <vt:lpstr>Slide 14</vt:lpstr>
      <vt:lpstr>Slide 15</vt:lpstr>
      <vt:lpstr>Slide 16</vt:lpstr>
      <vt:lpstr>Slide 17</vt:lpstr>
      <vt:lpstr>Insertion Algorithm</vt:lpstr>
      <vt:lpstr>Insertion algorithm continued</vt:lpstr>
      <vt:lpstr>Efficiency of insert</vt:lpstr>
      <vt:lpstr>Another option (we won’t use)</vt:lpstr>
      <vt:lpstr>Adoption example</vt:lpstr>
      <vt:lpstr>Same example, with splitting</vt:lpstr>
    </vt:vector>
  </TitlesOfParts>
  <Company>UW</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Languages &amp;  Software Engineering</dc:title>
  <dc:creator>Dan Grossman</dc:creator>
  <cp:lastModifiedBy>x</cp:lastModifiedBy>
  <cp:revision>1922</cp:revision>
  <dcterms:created xsi:type="dcterms:W3CDTF">2009-03-13T20:43:19Z</dcterms:created>
  <dcterms:modified xsi:type="dcterms:W3CDTF">2010-07-07T16:43:44Z</dcterms:modified>
</cp:coreProperties>
</file>