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tags/tag610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594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notesSlides/notesSlide16.xml" ContentType="application/vnd.openxmlformats-officedocument.presentationml.notesSlide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525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55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tags/tag519.xml" ContentType="application/vnd.openxmlformats-officedocument.presentationml.tags+xml"/>
  <Override PartName="/ppt/tags/tag566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591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notesSlides/notesSlide13.xml" ContentType="application/vnd.openxmlformats-officedocument.presentationml.notesSlide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538.xml" ContentType="application/vnd.openxmlformats-officedocument.presentationml.tags+xml"/>
  <Override PartName="/ppt/tags/tag585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614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notesSlides/notesSlide23.xml" ContentType="application/vnd.openxmlformats-officedocument.presentationml.notesSlide+xml"/>
  <Override PartName="/ppt/tags/tag532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08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notesSlides/notesSlide20.xml" ContentType="application/vnd.openxmlformats-officedocument.presentationml.notesSlide+xml"/>
  <Override PartName="/ppt/tags/tag488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slides/slide23.xml" ContentType="application/vnd.openxmlformats-officedocument.presentationml.slide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tags/tag485.xml" ContentType="application/vnd.openxmlformats-officedocument.presentationml.tags+xml"/>
  <Override PartName="/ppt/tags/tag496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17.xml" ContentType="application/vnd.openxmlformats-officedocument.presentationml.tags+xml"/>
  <Override PartName="/ppt/tags/tag553.xml" ContentType="application/vnd.openxmlformats-officedocument.presentationml.tags+xml"/>
  <Override PartName="/ppt/tags/tag564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22.xml" ContentType="application/vnd.openxmlformats-officedocument.presentationml.notesSlide+xml"/>
  <Override PartName="/ppt/tags/tag542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531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tags/tag520.xml" ContentType="application/vnd.openxmlformats-officedocument.presentationml.tags+xml"/>
  <Override PartName="/ppt/tags/tag607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notesSlides/notesSlide27.xml" ContentType="application/vnd.openxmlformats-officedocument.presentationml.notes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Default Extension="wmf" ContentType="image/x-wmf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notesSlides/notesSlide18.xml" ContentType="application/vnd.openxmlformats-officedocument.presentationml.notesSlide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notesSlides/notesSlide21.xml" ContentType="application/vnd.openxmlformats-officedocument.presentationml.notesSlide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notesSlides/notesSlide28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53.xml" ContentType="application/vnd.openxmlformats-officedocument.presentationml.tags+xml"/>
  <Default Extension="vml" ContentType="application/vnd.openxmlformats-officedocument.vmlDrawing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7" r:id="rId3"/>
    <p:sldId id="320" r:id="rId4"/>
    <p:sldId id="321" r:id="rId5"/>
    <p:sldId id="322" r:id="rId6"/>
    <p:sldId id="319" r:id="rId7"/>
    <p:sldId id="324" r:id="rId8"/>
    <p:sldId id="325" r:id="rId9"/>
    <p:sldId id="326" r:id="rId10"/>
    <p:sldId id="327" r:id="rId11"/>
    <p:sldId id="328" r:id="rId12"/>
    <p:sldId id="323" r:id="rId13"/>
    <p:sldId id="329" r:id="rId14"/>
    <p:sldId id="330" r:id="rId15"/>
    <p:sldId id="344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7" r:id="rId28"/>
    <p:sldId id="342" r:id="rId29"/>
    <p:sldId id="343" r:id="rId30"/>
    <p:sldId id="345" r:id="rId31"/>
    <p:sldId id="346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1" autoAdjust="0"/>
    <p:restoredTop sz="99416" autoAdjust="0"/>
  </p:normalViewPr>
  <p:slideViewPr>
    <p:cSldViewPr>
      <p:cViewPr varScale="1">
        <p:scale>
          <a:sx n="75" d="100"/>
          <a:sy n="7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7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26" Type="http://schemas.openxmlformats.org/officeDocument/2006/relationships/tags" Target="../tags/tag132.xml"/><Relationship Id="rId39" Type="http://schemas.openxmlformats.org/officeDocument/2006/relationships/tags" Target="../tags/tag145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34" Type="http://schemas.openxmlformats.org/officeDocument/2006/relationships/tags" Target="../tags/tag140.xml"/><Relationship Id="rId42" Type="http://schemas.openxmlformats.org/officeDocument/2006/relationships/notesSlide" Target="../notesSlides/notesSlide10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29" Type="http://schemas.openxmlformats.org/officeDocument/2006/relationships/tags" Target="../tags/tag135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40" Type="http://schemas.openxmlformats.org/officeDocument/2006/relationships/tags" Target="../tags/tag146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31" Type="http://schemas.openxmlformats.org/officeDocument/2006/relationships/tags" Target="../tags/tag137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tags" Target="../tags/tag1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notesSlide" Target="../notesSlides/notesSlide12.xml"/><Relationship Id="rId10" Type="http://schemas.openxmlformats.org/officeDocument/2006/relationships/tags" Target="../tags/tag15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3" Type="http://schemas.openxmlformats.org/officeDocument/2006/relationships/tags" Target="../tags/tag180.xml"/><Relationship Id="rId21" Type="http://schemas.openxmlformats.org/officeDocument/2006/relationships/tags" Target="../tags/tag198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0" Type="http://schemas.openxmlformats.org/officeDocument/2006/relationships/tags" Target="../tags/tag208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26" Type="http://schemas.openxmlformats.org/officeDocument/2006/relationships/tags" Target="../tags/tag237.xml"/><Relationship Id="rId39" Type="http://schemas.openxmlformats.org/officeDocument/2006/relationships/tags" Target="../tags/tag250.xml"/><Relationship Id="rId3" Type="http://schemas.openxmlformats.org/officeDocument/2006/relationships/tags" Target="../tags/tag214.xml"/><Relationship Id="rId21" Type="http://schemas.openxmlformats.org/officeDocument/2006/relationships/tags" Target="../tags/tag232.xml"/><Relationship Id="rId34" Type="http://schemas.openxmlformats.org/officeDocument/2006/relationships/tags" Target="../tags/tag245.xml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5" Type="http://schemas.openxmlformats.org/officeDocument/2006/relationships/tags" Target="../tags/tag236.xml"/><Relationship Id="rId33" Type="http://schemas.openxmlformats.org/officeDocument/2006/relationships/tags" Target="../tags/tag244.xml"/><Relationship Id="rId38" Type="http://schemas.openxmlformats.org/officeDocument/2006/relationships/tags" Target="../tags/tag249.xml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20" Type="http://schemas.openxmlformats.org/officeDocument/2006/relationships/tags" Target="../tags/tag231.xml"/><Relationship Id="rId29" Type="http://schemas.openxmlformats.org/officeDocument/2006/relationships/tags" Target="../tags/tag240.xml"/><Relationship Id="rId41" Type="http://schemas.openxmlformats.org/officeDocument/2006/relationships/notesSlide" Target="../notesSlides/notesSlide15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24" Type="http://schemas.openxmlformats.org/officeDocument/2006/relationships/tags" Target="../tags/tag235.xml"/><Relationship Id="rId32" Type="http://schemas.openxmlformats.org/officeDocument/2006/relationships/tags" Target="../tags/tag243.xml"/><Relationship Id="rId37" Type="http://schemas.openxmlformats.org/officeDocument/2006/relationships/tags" Target="../tags/tag248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23" Type="http://schemas.openxmlformats.org/officeDocument/2006/relationships/tags" Target="../tags/tag234.xml"/><Relationship Id="rId28" Type="http://schemas.openxmlformats.org/officeDocument/2006/relationships/tags" Target="../tags/tag239.xml"/><Relationship Id="rId36" Type="http://schemas.openxmlformats.org/officeDocument/2006/relationships/tags" Target="../tags/tag247.xml"/><Relationship Id="rId10" Type="http://schemas.openxmlformats.org/officeDocument/2006/relationships/tags" Target="../tags/tag221.xml"/><Relationship Id="rId19" Type="http://schemas.openxmlformats.org/officeDocument/2006/relationships/tags" Target="../tags/tag230.xml"/><Relationship Id="rId31" Type="http://schemas.openxmlformats.org/officeDocument/2006/relationships/tags" Target="../tags/tag242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Relationship Id="rId22" Type="http://schemas.openxmlformats.org/officeDocument/2006/relationships/tags" Target="../tags/tag233.xml"/><Relationship Id="rId27" Type="http://schemas.openxmlformats.org/officeDocument/2006/relationships/tags" Target="../tags/tag238.xml"/><Relationship Id="rId30" Type="http://schemas.openxmlformats.org/officeDocument/2006/relationships/tags" Target="../tags/tag241.xml"/><Relationship Id="rId35" Type="http://schemas.openxmlformats.org/officeDocument/2006/relationships/tags" Target="../tags/tag24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tags" Target="../tags/tag276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tags" Target="../tags/tag283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29" Type="http://schemas.openxmlformats.org/officeDocument/2006/relationships/tags" Target="../tags/tag279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32" Type="http://schemas.openxmlformats.org/officeDocument/2006/relationships/tags" Target="../tags/tag282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31" Type="http://schemas.openxmlformats.org/officeDocument/2006/relationships/tags" Target="../tags/tag281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30" Type="http://schemas.openxmlformats.org/officeDocument/2006/relationships/tags" Target="../tags/tag280.xml"/><Relationship Id="rId35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18" Type="http://schemas.openxmlformats.org/officeDocument/2006/relationships/tags" Target="../tags/tag324.xml"/><Relationship Id="rId26" Type="http://schemas.openxmlformats.org/officeDocument/2006/relationships/tags" Target="../tags/tag332.xml"/><Relationship Id="rId39" Type="http://schemas.openxmlformats.org/officeDocument/2006/relationships/tags" Target="../tags/tag345.xml"/><Relationship Id="rId3" Type="http://schemas.openxmlformats.org/officeDocument/2006/relationships/tags" Target="../tags/tag309.xml"/><Relationship Id="rId21" Type="http://schemas.openxmlformats.org/officeDocument/2006/relationships/tags" Target="../tags/tag327.xml"/><Relationship Id="rId34" Type="http://schemas.openxmlformats.org/officeDocument/2006/relationships/tags" Target="../tags/tag340.xml"/><Relationship Id="rId42" Type="http://schemas.openxmlformats.org/officeDocument/2006/relationships/tags" Target="../tags/tag34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13.xml"/><Relationship Id="rId12" Type="http://schemas.openxmlformats.org/officeDocument/2006/relationships/tags" Target="../tags/tag318.xml"/><Relationship Id="rId17" Type="http://schemas.openxmlformats.org/officeDocument/2006/relationships/tags" Target="../tags/tag323.xml"/><Relationship Id="rId25" Type="http://schemas.openxmlformats.org/officeDocument/2006/relationships/tags" Target="../tags/tag331.xml"/><Relationship Id="rId33" Type="http://schemas.openxmlformats.org/officeDocument/2006/relationships/tags" Target="../tags/tag339.xml"/><Relationship Id="rId38" Type="http://schemas.openxmlformats.org/officeDocument/2006/relationships/tags" Target="../tags/tag344.xml"/><Relationship Id="rId46" Type="http://schemas.openxmlformats.org/officeDocument/2006/relationships/tags" Target="../tags/tag352.xml"/><Relationship Id="rId2" Type="http://schemas.openxmlformats.org/officeDocument/2006/relationships/tags" Target="../tags/tag308.xml"/><Relationship Id="rId16" Type="http://schemas.openxmlformats.org/officeDocument/2006/relationships/tags" Target="../tags/tag322.xml"/><Relationship Id="rId20" Type="http://schemas.openxmlformats.org/officeDocument/2006/relationships/tags" Target="../tags/tag326.xml"/><Relationship Id="rId29" Type="http://schemas.openxmlformats.org/officeDocument/2006/relationships/tags" Target="../tags/tag335.xml"/><Relationship Id="rId41" Type="http://schemas.openxmlformats.org/officeDocument/2006/relationships/tags" Target="../tags/tag347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tags" Target="../tags/tag317.xml"/><Relationship Id="rId24" Type="http://schemas.openxmlformats.org/officeDocument/2006/relationships/tags" Target="../tags/tag330.xml"/><Relationship Id="rId32" Type="http://schemas.openxmlformats.org/officeDocument/2006/relationships/tags" Target="../tags/tag338.xml"/><Relationship Id="rId37" Type="http://schemas.openxmlformats.org/officeDocument/2006/relationships/tags" Target="../tags/tag343.xml"/><Relationship Id="rId40" Type="http://schemas.openxmlformats.org/officeDocument/2006/relationships/tags" Target="../tags/tag346.xml"/><Relationship Id="rId45" Type="http://schemas.openxmlformats.org/officeDocument/2006/relationships/tags" Target="../tags/tag351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23" Type="http://schemas.openxmlformats.org/officeDocument/2006/relationships/tags" Target="../tags/tag329.xml"/><Relationship Id="rId28" Type="http://schemas.openxmlformats.org/officeDocument/2006/relationships/tags" Target="../tags/tag334.xml"/><Relationship Id="rId36" Type="http://schemas.openxmlformats.org/officeDocument/2006/relationships/tags" Target="../tags/tag342.xml"/><Relationship Id="rId10" Type="http://schemas.openxmlformats.org/officeDocument/2006/relationships/tags" Target="../tags/tag316.xml"/><Relationship Id="rId19" Type="http://schemas.openxmlformats.org/officeDocument/2006/relationships/tags" Target="../tags/tag325.xml"/><Relationship Id="rId31" Type="http://schemas.openxmlformats.org/officeDocument/2006/relationships/tags" Target="../tags/tag337.xml"/><Relationship Id="rId44" Type="http://schemas.openxmlformats.org/officeDocument/2006/relationships/tags" Target="../tags/tag350.xml"/><Relationship Id="rId4" Type="http://schemas.openxmlformats.org/officeDocument/2006/relationships/tags" Target="../tags/tag310.xml"/><Relationship Id="rId9" Type="http://schemas.openxmlformats.org/officeDocument/2006/relationships/tags" Target="../tags/tag315.xml"/><Relationship Id="rId14" Type="http://schemas.openxmlformats.org/officeDocument/2006/relationships/tags" Target="../tags/tag320.xml"/><Relationship Id="rId22" Type="http://schemas.openxmlformats.org/officeDocument/2006/relationships/tags" Target="../tags/tag328.xml"/><Relationship Id="rId27" Type="http://schemas.openxmlformats.org/officeDocument/2006/relationships/tags" Target="../tags/tag333.xml"/><Relationship Id="rId30" Type="http://schemas.openxmlformats.org/officeDocument/2006/relationships/tags" Target="../tags/tag336.xml"/><Relationship Id="rId35" Type="http://schemas.openxmlformats.org/officeDocument/2006/relationships/tags" Target="../tags/tag341.xml"/><Relationship Id="rId43" Type="http://schemas.openxmlformats.org/officeDocument/2006/relationships/tags" Target="../tags/tag349.xml"/><Relationship Id="rId48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tags" Target="../tags/tag378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34" Type="http://schemas.openxmlformats.org/officeDocument/2006/relationships/notesSlide" Target="../notesSlides/notesSlide19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29" Type="http://schemas.openxmlformats.org/officeDocument/2006/relationships/tags" Target="../tags/tag381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32" Type="http://schemas.openxmlformats.org/officeDocument/2006/relationships/tags" Target="../tags/tag384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tags" Target="../tags/tag380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31" Type="http://schemas.openxmlformats.org/officeDocument/2006/relationships/tags" Target="../tags/tag383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Relationship Id="rId30" Type="http://schemas.openxmlformats.org/officeDocument/2006/relationships/tags" Target="../tags/tag38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" Type="http://schemas.openxmlformats.org/officeDocument/2006/relationships/tags" Target="../tags/tag387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notesSlide" Target="../notesSlides/notesSlide20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10" Type="http://schemas.openxmlformats.org/officeDocument/2006/relationships/tags" Target="../tags/tag39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05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10" Type="http://schemas.openxmlformats.org/officeDocument/2006/relationships/tags" Target="../tags/tag412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26" Type="http://schemas.openxmlformats.org/officeDocument/2006/relationships/tags" Target="../tags/tag445.xml"/><Relationship Id="rId3" Type="http://schemas.openxmlformats.org/officeDocument/2006/relationships/tags" Target="../tags/tag422.xml"/><Relationship Id="rId21" Type="http://schemas.openxmlformats.org/officeDocument/2006/relationships/tags" Target="../tags/tag440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tags" Target="../tags/tag439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459.xml"/><Relationship Id="rId18" Type="http://schemas.openxmlformats.org/officeDocument/2006/relationships/tags" Target="../tags/tag464.xml"/><Relationship Id="rId26" Type="http://schemas.openxmlformats.org/officeDocument/2006/relationships/tags" Target="../tags/tag472.xml"/><Relationship Id="rId39" Type="http://schemas.openxmlformats.org/officeDocument/2006/relationships/tags" Target="../tags/tag485.xml"/><Relationship Id="rId21" Type="http://schemas.openxmlformats.org/officeDocument/2006/relationships/tags" Target="../tags/tag467.xml"/><Relationship Id="rId34" Type="http://schemas.openxmlformats.org/officeDocument/2006/relationships/tags" Target="../tags/tag480.xml"/><Relationship Id="rId42" Type="http://schemas.openxmlformats.org/officeDocument/2006/relationships/tags" Target="../tags/tag488.xml"/><Relationship Id="rId47" Type="http://schemas.openxmlformats.org/officeDocument/2006/relationships/tags" Target="../tags/tag493.xml"/><Relationship Id="rId50" Type="http://schemas.openxmlformats.org/officeDocument/2006/relationships/tags" Target="../tags/tag496.xml"/><Relationship Id="rId55" Type="http://schemas.openxmlformats.org/officeDocument/2006/relationships/tags" Target="../tags/tag501.xml"/><Relationship Id="rId63" Type="http://schemas.openxmlformats.org/officeDocument/2006/relationships/tags" Target="../tags/tag509.xml"/><Relationship Id="rId68" Type="http://schemas.openxmlformats.org/officeDocument/2006/relationships/tags" Target="../tags/tag514.xml"/><Relationship Id="rId7" Type="http://schemas.openxmlformats.org/officeDocument/2006/relationships/tags" Target="../tags/tag453.xml"/><Relationship Id="rId2" Type="http://schemas.openxmlformats.org/officeDocument/2006/relationships/tags" Target="../tags/tag448.xml"/><Relationship Id="rId16" Type="http://schemas.openxmlformats.org/officeDocument/2006/relationships/tags" Target="../tags/tag462.xml"/><Relationship Id="rId29" Type="http://schemas.openxmlformats.org/officeDocument/2006/relationships/tags" Target="../tags/tag475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1" Type="http://schemas.openxmlformats.org/officeDocument/2006/relationships/tags" Target="../tags/tag457.xml"/><Relationship Id="rId24" Type="http://schemas.openxmlformats.org/officeDocument/2006/relationships/tags" Target="../tags/tag470.xml"/><Relationship Id="rId32" Type="http://schemas.openxmlformats.org/officeDocument/2006/relationships/tags" Target="../tags/tag478.xml"/><Relationship Id="rId37" Type="http://schemas.openxmlformats.org/officeDocument/2006/relationships/tags" Target="../tags/tag483.xml"/><Relationship Id="rId40" Type="http://schemas.openxmlformats.org/officeDocument/2006/relationships/tags" Target="../tags/tag486.xml"/><Relationship Id="rId45" Type="http://schemas.openxmlformats.org/officeDocument/2006/relationships/tags" Target="../tags/tag491.xml"/><Relationship Id="rId53" Type="http://schemas.openxmlformats.org/officeDocument/2006/relationships/tags" Target="../tags/tag499.xml"/><Relationship Id="rId58" Type="http://schemas.openxmlformats.org/officeDocument/2006/relationships/tags" Target="../tags/tag504.xml"/><Relationship Id="rId66" Type="http://schemas.openxmlformats.org/officeDocument/2006/relationships/tags" Target="../tags/tag512.xml"/><Relationship Id="rId5" Type="http://schemas.openxmlformats.org/officeDocument/2006/relationships/tags" Target="../tags/tag451.xml"/><Relationship Id="rId15" Type="http://schemas.openxmlformats.org/officeDocument/2006/relationships/tags" Target="../tags/tag461.xml"/><Relationship Id="rId23" Type="http://schemas.openxmlformats.org/officeDocument/2006/relationships/tags" Target="../tags/tag469.xml"/><Relationship Id="rId28" Type="http://schemas.openxmlformats.org/officeDocument/2006/relationships/tags" Target="../tags/tag474.xml"/><Relationship Id="rId36" Type="http://schemas.openxmlformats.org/officeDocument/2006/relationships/tags" Target="../tags/tag482.xml"/><Relationship Id="rId49" Type="http://schemas.openxmlformats.org/officeDocument/2006/relationships/tags" Target="../tags/tag495.xml"/><Relationship Id="rId57" Type="http://schemas.openxmlformats.org/officeDocument/2006/relationships/tags" Target="../tags/tag503.xml"/><Relationship Id="rId61" Type="http://schemas.openxmlformats.org/officeDocument/2006/relationships/tags" Target="../tags/tag507.xml"/><Relationship Id="rId10" Type="http://schemas.openxmlformats.org/officeDocument/2006/relationships/tags" Target="../tags/tag456.xml"/><Relationship Id="rId19" Type="http://schemas.openxmlformats.org/officeDocument/2006/relationships/tags" Target="../tags/tag465.xml"/><Relationship Id="rId31" Type="http://schemas.openxmlformats.org/officeDocument/2006/relationships/tags" Target="../tags/tag477.xml"/><Relationship Id="rId44" Type="http://schemas.openxmlformats.org/officeDocument/2006/relationships/tags" Target="../tags/tag490.xml"/><Relationship Id="rId52" Type="http://schemas.openxmlformats.org/officeDocument/2006/relationships/tags" Target="../tags/tag498.xml"/><Relationship Id="rId60" Type="http://schemas.openxmlformats.org/officeDocument/2006/relationships/tags" Target="../tags/tag506.xml"/><Relationship Id="rId65" Type="http://schemas.openxmlformats.org/officeDocument/2006/relationships/tags" Target="../tags/tag511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4" Type="http://schemas.openxmlformats.org/officeDocument/2006/relationships/tags" Target="../tags/tag460.xml"/><Relationship Id="rId22" Type="http://schemas.openxmlformats.org/officeDocument/2006/relationships/tags" Target="../tags/tag468.xml"/><Relationship Id="rId27" Type="http://schemas.openxmlformats.org/officeDocument/2006/relationships/tags" Target="../tags/tag473.xml"/><Relationship Id="rId30" Type="http://schemas.openxmlformats.org/officeDocument/2006/relationships/tags" Target="../tags/tag476.xml"/><Relationship Id="rId35" Type="http://schemas.openxmlformats.org/officeDocument/2006/relationships/tags" Target="../tags/tag481.xml"/><Relationship Id="rId43" Type="http://schemas.openxmlformats.org/officeDocument/2006/relationships/tags" Target="../tags/tag489.xml"/><Relationship Id="rId48" Type="http://schemas.openxmlformats.org/officeDocument/2006/relationships/tags" Target="../tags/tag494.xml"/><Relationship Id="rId56" Type="http://schemas.openxmlformats.org/officeDocument/2006/relationships/tags" Target="../tags/tag502.xml"/><Relationship Id="rId64" Type="http://schemas.openxmlformats.org/officeDocument/2006/relationships/tags" Target="../tags/tag510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54.xml"/><Relationship Id="rId51" Type="http://schemas.openxmlformats.org/officeDocument/2006/relationships/tags" Target="../tags/tag497.xml"/><Relationship Id="rId3" Type="http://schemas.openxmlformats.org/officeDocument/2006/relationships/tags" Target="../tags/tag449.xml"/><Relationship Id="rId12" Type="http://schemas.openxmlformats.org/officeDocument/2006/relationships/tags" Target="../tags/tag458.xml"/><Relationship Id="rId17" Type="http://schemas.openxmlformats.org/officeDocument/2006/relationships/tags" Target="../tags/tag463.xml"/><Relationship Id="rId25" Type="http://schemas.openxmlformats.org/officeDocument/2006/relationships/tags" Target="../tags/tag471.xml"/><Relationship Id="rId33" Type="http://schemas.openxmlformats.org/officeDocument/2006/relationships/tags" Target="../tags/tag479.xml"/><Relationship Id="rId38" Type="http://schemas.openxmlformats.org/officeDocument/2006/relationships/tags" Target="../tags/tag484.xml"/><Relationship Id="rId46" Type="http://schemas.openxmlformats.org/officeDocument/2006/relationships/tags" Target="../tags/tag492.xml"/><Relationship Id="rId59" Type="http://schemas.openxmlformats.org/officeDocument/2006/relationships/tags" Target="../tags/tag505.xml"/><Relationship Id="rId67" Type="http://schemas.openxmlformats.org/officeDocument/2006/relationships/tags" Target="../tags/tag513.xml"/><Relationship Id="rId20" Type="http://schemas.openxmlformats.org/officeDocument/2006/relationships/tags" Target="../tags/tag466.xml"/><Relationship Id="rId41" Type="http://schemas.openxmlformats.org/officeDocument/2006/relationships/tags" Target="../tags/tag487.xml"/><Relationship Id="rId54" Type="http://schemas.openxmlformats.org/officeDocument/2006/relationships/tags" Target="../tags/tag500.xml"/><Relationship Id="rId62" Type="http://schemas.openxmlformats.org/officeDocument/2006/relationships/tags" Target="../tags/tag508.xml"/><Relationship Id="rId70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22.xml"/><Relationship Id="rId13" Type="http://schemas.openxmlformats.org/officeDocument/2006/relationships/tags" Target="../tags/tag527.xml"/><Relationship Id="rId18" Type="http://schemas.openxmlformats.org/officeDocument/2006/relationships/tags" Target="../tags/tag532.xml"/><Relationship Id="rId26" Type="http://schemas.openxmlformats.org/officeDocument/2006/relationships/tags" Target="../tags/tag540.xml"/><Relationship Id="rId39" Type="http://schemas.openxmlformats.org/officeDocument/2006/relationships/tags" Target="../tags/tag553.xml"/><Relationship Id="rId3" Type="http://schemas.openxmlformats.org/officeDocument/2006/relationships/tags" Target="../tags/tag517.xml"/><Relationship Id="rId21" Type="http://schemas.openxmlformats.org/officeDocument/2006/relationships/tags" Target="../tags/tag535.xml"/><Relationship Id="rId34" Type="http://schemas.openxmlformats.org/officeDocument/2006/relationships/tags" Target="../tags/tag548.xml"/><Relationship Id="rId42" Type="http://schemas.openxmlformats.org/officeDocument/2006/relationships/tags" Target="../tags/tag556.xml"/><Relationship Id="rId47" Type="http://schemas.openxmlformats.org/officeDocument/2006/relationships/notesSlide" Target="../notesSlides/notesSlide24.xml"/><Relationship Id="rId7" Type="http://schemas.openxmlformats.org/officeDocument/2006/relationships/tags" Target="../tags/tag521.xml"/><Relationship Id="rId12" Type="http://schemas.openxmlformats.org/officeDocument/2006/relationships/tags" Target="../tags/tag526.xml"/><Relationship Id="rId17" Type="http://schemas.openxmlformats.org/officeDocument/2006/relationships/tags" Target="../tags/tag531.xml"/><Relationship Id="rId25" Type="http://schemas.openxmlformats.org/officeDocument/2006/relationships/tags" Target="../tags/tag539.xml"/><Relationship Id="rId33" Type="http://schemas.openxmlformats.org/officeDocument/2006/relationships/tags" Target="../tags/tag547.xml"/><Relationship Id="rId38" Type="http://schemas.openxmlformats.org/officeDocument/2006/relationships/tags" Target="../tags/tag55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16.xml"/><Relationship Id="rId16" Type="http://schemas.openxmlformats.org/officeDocument/2006/relationships/tags" Target="../tags/tag530.xml"/><Relationship Id="rId20" Type="http://schemas.openxmlformats.org/officeDocument/2006/relationships/tags" Target="../tags/tag534.xml"/><Relationship Id="rId29" Type="http://schemas.openxmlformats.org/officeDocument/2006/relationships/tags" Target="../tags/tag543.xml"/><Relationship Id="rId41" Type="http://schemas.openxmlformats.org/officeDocument/2006/relationships/tags" Target="../tags/tag555.xml"/><Relationship Id="rId1" Type="http://schemas.openxmlformats.org/officeDocument/2006/relationships/tags" Target="../tags/tag515.xml"/><Relationship Id="rId6" Type="http://schemas.openxmlformats.org/officeDocument/2006/relationships/tags" Target="../tags/tag520.xml"/><Relationship Id="rId11" Type="http://schemas.openxmlformats.org/officeDocument/2006/relationships/tags" Target="../tags/tag525.xml"/><Relationship Id="rId24" Type="http://schemas.openxmlformats.org/officeDocument/2006/relationships/tags" Target="../tags/tag538.xml"/><Relationship Id="rId32" Type="http://schemas.openxmlformats.org/officeDocument/2006/relationships/tags" Target="../tags/tag546.xml"/><Relationship Id="rId37" Type="http://schemas.openxmlformats.org/officeDocument/2006/relationships/tags" Target="../tags/tag551.xml"/><Relationship Id="rId40" Type="http://schemas.openxmlformats.org/officeDocument/2006/relationships/tags" Target="../tags/tag554.xml"/><Relationship Id="rId45" Type="http://schemas.openxmlformats.org/officeDocument/2006/relationships/tags" Target="../tags/tag559.xml"/><Relationship Id="rId5" Type="http://schemas.openxmlformats.org/officeDocument/2006/relationships/tags" Target="../tags/tag519.xml"/><Relationship Id="rId15" Type="http://schemas.openxmlformats.org/officeDocument/2006/relationships/tags" Target="../tags/tag529.xml"/><Relationship Id="rId23" Type="http://schemas.openxmlformats.org/officeDocument/2006/relationships/tags" Target="../tags/tag537.xml"/><Relationship Id="rId28" Type="http://schemas.openxmlformats.org/officeDocument/2006/relationships/tags" Target="../tags/tag542.xml"/><Relationship Id="rId36" Type="http://schemas.openxmlformats.org/officeDocument/2006/relationships/tags" Target="../tags/tag550.xml"/><Relationship Id="rId10" Type="http://schemas.openxmlformats.org/officeDocument/2006/relationships/tags" Target="../tags/tag524.xml"/><Relationship Id="rId19" Type="http://schemas.openxmlformats.org/officeDocument/2006/relationships/tags" Target="../tags/tag533.xml"/><Relationship Id="rId31" Type="http://schemas.openxmlformats.org/officeDocument/2006/relationships/tags" Target="../tags/tag545.xml"/><Relationship Id="rId44" Type="http://schemas.openxmlformats.org/officeDocument/2006/relationships/tags" Target="../tags/tag558.xml"/><Relationship Id="rId4" Type="http://schemas.openxmlformats.org/officeDocument/2006/relationships/tags" Target="../tags/tag518.xml"/><Relationship Id="rId9" Type="http://schemas.openxmlformats.org/officeDocument/2006/relationships/tags" Target="../tags/tag523.xml"/><Relationship Id="rId14" Type="http://schemas.openxmlformats.org/officeDocument/2006/relationships/tags" Target="../tags/tag528.xml"/><Relationship Id="rId22" Type="http://schemas.openxmlformats.org/officeDocument/2006/relationships/tags" Target="../tags/tag536.xml"/><Relationship Id="rId27" Type="http://schemas.openxmlformats.org/officeDocument/2006/relationships/tags" Target="../tags/tag541.xml"/><Relationship Id="rId30" Type="http://schemas.openxmlformats.org/officeDocument/2006/relationships/tags" Target="../tags/tag544.xml"/><Relationship Id="rId35" Type="http://schemas.openxmlformats.org/officeDocument/2006/relationships/tags" Target="../tags/tag549.xml"/><Relationship Id="rId43" Type="http://schemas.openxmlformats.org/officeDocument/2006/relationships/tags" Target="../tags/tag55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67.xml"/><Relationship Id="rId13" Type="http://schemas.openxmlformats.org/officeDocument/2006/relationships/tags" Target="../tags/tag572.xml"/><Relationship Id="rId18" Type="http://schemas.openxmlformats.org/officeDocument/2006/relationships/tags" Target="../tags/tag577.xml"/><Relationship Id="rId26" Type="http://schemas.openxmlformats.org/officeDocument/2006/relationships/tags" Target="../tags/tag585.xml"/><Relationship Id="rId39" Type="http://schemas.openxmlformats.org/officeDocument/2006/relationships/tags" Target="../tags/tag598.xml"/><Relationship Id="rId3" Type="http://schemas.openxmlformats.org/officeDocument/2006/relationships/tags" Target="../tags/tag562.xml"/><Relationship Id="rId21" Type="http://schemas.openxmlformats.org/officeDocument/2006/relationships/tags" Target="../tags/tag580.xml"/><Relationship Id="rId34" Type="http://schemas.openxmlformats.org/officeDocument/2006/relationships/tags" Target="../tags/tag593.xml"/><Relationship Id="rId42" Type="http://schemas.openxmlformats.org/officeDocument/2006/relationships/tags" Target="../tags/tag601.xml"/><Relationship Id="rId47" Type="http://schemas.openxmlformats.org/officeDocument/2006/relationships/notesSlide" Target="../notesSlides/notesSlide25.xml"/><Relationship Id="rId7" Type="http://schemas.openxmlformats.org/officeDocument/2006/relationships/tags" Target="../tags/tag566.xml"/><Relationship Id="rId12" Type="http://schemas.openxmlformats.org/officeDocument/2006/relationships/tags" Target="../tags/tag571.xml"/><Relationship Id="rId17" Type="http://schemas.openxmlformats.org/officeDocument/2006/relationships/tags" Target="../tags/tag576.xml"/><Relationship Id="rId25" Type="http://schemas.openxmlformats.org/officeDocument/2006/relationships/tags" Target="../tags/tag584.xml"/><Relationship Id="rId33" Type="http://schemas.openxmlformats.org/officeDocument/2006/relationships/tags" Target="../tags/tag592.xml"/><Relationship Id="rId38" Type="http://schemas.openxmlformats.org/officeDocument/2006/relationships/tags" Target="../tags/tag597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61.xml"/><Relationship Id="rId16" Type="http://schemas.openxmlformats.org/officeDocument/2006/relationships/tags" Target="../tags/tag575.xml"/><Relationship Id="rId20" Type="http://schemas.openxmlformats.org/officeDocument/2006/relationships/tags" Target="../tags/tag579.xml"/><Relationship Id="rId29" Type="http://schemas.openxmlformats.org/officeDocument/2006/relationships/tags" Target="../tags/tag588.xml"/><Relationship Id="rId41" Type="http://schemas.openxmlformats.org/officeDocument/2006/relationships/tags" Target="../tags/tag600.xml"/><Relationship Id="rId1" Type="http://schemas.openxmlformats.org/officeDocument/2006/relationships/tags" Target="../tags/tag560.xml"/><Relationship Id="rId6" Type="http://schemas.openxmlformats.org/officeDocument/2006/relationships/tags" Target="../tags/tag565.xml"/><Relationship Id="rId11" Type="http://schemas.openxmlformats.org/officeDocument/2006/relationships/tags" Target="../tags/tag570.xml"/><Relationship Id="rId24" Type="http://schemas.openxmlformats.org/officeDocument/2006/relationships/tags" Target="../tags/tag583.xml"/><Relationship Id="rId32" Type="http://schemas.openxmlformats.org/officeDocument/2006/relationships/tags" Target="../tags/tag591.xml"/><Relationship Id="rId37" Type="http://schemas.openxmlformats.org/officeDocument/2006/relationships/tags" Target="../tags/tag596.xml"/><Relationship Id="rId40" Type="http://schemas.openxmlformats.org/officeDocument/2006/relationships/tags" Target="../tags/tag599.xml"/><Relationship Id="rId45" Type="http://schemas.openxmlformats.org/officeDocument/2006/relationships/tags" Target="../tags/tag604.xml"/><Relationship Id="rId5" Type="http://schemas.openxmlformats.org/officeDocument/2006/relationships/tags" Target="../tags/tag564.xml"/><Relationship Id="rId15" Type="http://schemas.openxmlformats.org/officeDocument/2006/relationships/tags" Target="../tags/tag574.xml"/><Relationship Id="rId23" Type="http://schemas.openxmlformats.org/officeDocument/2006/relationships/tags" Target="../tags/tag582.xml"/><Relationship Id="rId28" Type="http://schemas.openxmlformats.org/officeDocument/2006/relationships/tags" Target="../tags/tag587.xml"/><Relationship Id="rId36" Type="http://schemas.openxmlformats.org/officeDocument/2006/relationships/tags" Target="../tags/tag595.xml"/><Relationship Id="rId10" Type="http://schemas.openxmlformats.org/officeDocument/2006/relationships/tags" Target="../tags/tag569.xml"/><Relationship Id="rId19" Type="http://schemas.openxmlformats.org/officeDocument/2006/relationships/tags" Target="../tags/tag578.xml"/><Relationship Id="rId31" Type="http://schemas.openxmlformats.org/officeDocument/2006/relationships/tags" Target="../tags/tag590.xml"/><Relationship Id="rId44" Type="http://schemas.openxmlformats.org/officeDocument/2006/relationships/tags" Target="../tags/tag603.xml"/><Relationship Id="rId4" Type="http://schemas.openxmlformats.org/officeDocument/2006/relationships/tags" Target="../tags/tag563.xml"/><Relationship Id="rId9" Type="http://schemas.openxmlformats.org/officeDocument/2006/relationships/tags" Target="../tags/tag568.xml"/><Relationship Id="rId14" Type="http://schemas.openxmlformats.org/officeDocument/2006/relationships/tags" Target="../tags/tag573.xml"/><Relationship Id="rId22" Type="http://schemas.openxmlformats.org/officeDocument/2006/relationships/tags" Target="../tags/tag581.xml"/><Relationship Id="rId27" Type="http://schemas.openxmlformats.org/officeDocument/2006/relationships/tags" Target="../tags/tag586.xml"/><Relationship Id="rId30" Type="http://schemas.openxmlformats.org/officeDocument/2006/relationships/tags" Target="../tags/tag589.xml"/><Relationship Id="rId35" Type="http://schemas.openxmlformats.org/officeDocument/2006/relationships/tags" Target="../tags/tag594.xml"/><Relationship Id="rId43" Type="http://schemas.openxmlformats.org/officeDocument/2006/relationships/tags" Target="../tags/tag60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612.xml"/><Relationship Id="rId13" Type="http://schemas.openxmlformats.org/officeDocument/2006/relationships/tags" Target="../tags/tag617.xml"/><Relationship Id="rId3" Type="http://schemas.openxmlformats.org/officeDocument/2006/relationships/tags" Target="../tags/tag607.xml"/><Relationship Id="rId7" Type="http://schemas.openxmlformats.org/officeDocument/2006/relationships/tags" Target="../tags/tag611.xml"/><Relationship Id="rId12" Type="http://schemas.openxmlformats.org/officeDocument/2006/relationships/tags" Target="../tags/tag616.xml"/><Relationship Id="rId2" Type="http://schemas.openxmlformats.org/officeDocument/2006/relationships/tags" Target="../tags/tag606.xml"/><Relationship Id="rId1" Type="http://schemas.openxmlformats.org/officeDocument/2006/relationships/tags" Target="../tags/tag605.xml"/><Relationship Id="rId6" Type="http://schemas.openxmlformats.org/officeDocument/2006/relationships/tags" Target="../tags/tag610.xml"/><Relationship Id="rId11" Type="http://schemas.openxmlformats.org/officeDocument/2006/relationships/tags" Target="../tags/tag615.xml"/><Relationship Id="rId5" Type="http://schemas.openxmlformats.org/officeDocument/2006/relationships/tags" Target="../tags/tag609.xml"/><Relationship Id="rId10" Type="http://schemas.openxmlformats.org/officeDocument/2006/relationships/tags" Target="../tags/tag614.xml"/><Relationship Id="rId4" Type="http://schemas.openxmlformats.org/officeDocument/2006/relationships/tags" Target="../tags/tag608.xml"/><Relationship Id="rId9" Type="http://schemas.openxmlformats.org/officeDocument/2006/relationships/tags" Target="../tags/tag613.xml"/><Relationship Id="rId1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oleObject" Target="../embeddings/oleObject1.bin"/><Relationship Id="rId2" Type="http://schemas.openxmlformats.org/officeDocument/2006/relationships/tags" Target="../tags/tag9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2" Type="http://schemas.openxmlformats.org/officeDocument/2006/relationships/tags" Target="../tags/tag94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7: AVL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2945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</a:t>
            </a:r>
            <a:r>
              <a:rPr lang="en-US" sz="3600" dirty="0" smtClean="0"/>
              <a:t>operation overview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>
                <a:solidFill>
                  <a:schemeClr val="tx1"/>
                </a:solidFill>
              </a:rPr>
              <a:t>BST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check balance and potentially “</a:t>
            </a:r>
            <a:r>
              <a:rPr lang="en-US" dirty="0">
                <a:solidFill>
                  <a:schemeClr val="tx1"/>
                </a:solidFill>
              </a:rPr>
              <a:t>fix” the AVL </a:t>
            </a:r>
            <a:r>
              <a:rPr lang="en-US" dirty="0" smtClean="0">
                <a:solidFill>
                  <a:schemeClr val="tx1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Four different imbalance cases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like insert we do the deletion and then have several imbalance cases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</a:t>
            </a:r>
            <a:r>
              <a:rPr lang="en-US" dirty="0" smtClean="0"/>
              <a:t>when returning from insertion </a:t>
            </a:r>
            <a:r>
              <a:rPr lang="en-US" dirty="0" smtClean="0"/>
              <a:t>in a </a:t>
            </a:r>
            <a:r>
              <a:rPr lang="en-US" dirty="0" err="1" smtClean="0"/>
              <a:t>subtree</a:t>
            </a:r>
            <a:r>
              <a:rPr lang="en-US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Update heights, if necessary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Detect height imbalance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node, if necessary</a:t>
            </a:r>
            <a:endParaRPr lang="en-US" sz="7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makes it a bit easier:</a:t>
            </a:r>
          </a:p>
          <a:p>
            <a:pPr marL="857250" lvl="1" indent="-457200"/>
            <a:r>
              <a:rPr lang="en-US" dirty="0" smtClean="0"/>
              <a:t>We’ll only need to do one type of rotation in one place to fix balance</a:t>
            </a:r>
          </a:p>
          <a:p>
            <a:pPr marL="857250" lvl="1" indent="-457200"/>
            <a:r>
              <a:rPr lang="en-US" dirty="0" smtClean="0"/>
              <a:t>That is, a single ‘move’ can fix it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467600" y="228600"/>
            <a:ext cx="1219200" cy="838200"/>
            <a:chOff x="4495800" y="2971800"/>
            <a:chExt cx="3657600" cy="3048000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562600" y="4749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dirty="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95800" y="4749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dirty="0"/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29200" y="3860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dirty="0"/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0" y="2971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en-US" sz="2000" dirty="0"/>
            </a:p>
          </p:txBody>
        </p:sp>
        <p:cxnSp>
          <p:nvCxnSpPr>
            <p:cNvPr id="10" name="AutoShape 9"/>
            <p:cNvCxnSpPr>
              <a:cxnSpLocks noChangeShapeType="1"/>
              <a:stCxn id="9" idx="3"/>
              <a:endCxn id="8" idx="0"/>
            </p:cNvCxnSpPr>
            <p:nvPr>
              <p:custDataLst>
                <p:tags r:id="rId5"/>
              </p:custDataLst>
            </p:nvPr>
          </p:nvCxnSpPr>
          <p:spPr bwMode="auto">
            <a:xfrm rot="5400000">
              <a:off x="5403850" y="3112854"/>
              <a:ext cx="563796" cy="932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0"/>
            <p:cNvCxnSpPr>
              <a:cxnSpLocks noChangeShapeType="1"/>
              <a:stCxn id="9" idx="5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624404" y="3093804"/>
              <a:ext cx="563796" cy="970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7437974" y="4301074"/>
              <a:ext cx="563796" cy="333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2"/>
            <p:cNvCxnSpPr>
              <a:cxnSpLocks noChangeShapeType="1"/>
              <a:stCxn id="8" idx="3"/>
              <a:endCxn id="7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686300" y="42052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3"/>
            <p:cNvCxnSpPr>
              <a:cxnSpLocks noChangeShapeType="1"/>
              <a:stCxn id="8" idx="5"/>
              <a:endCxn id="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5354638" y="42052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16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dirty="0"/>
            </a:p>
          </p:txBody>
        </p:sp>
        <p:cxnSp>
          <p:nvCxnSpPr>
            <p:cNvPr id="16" name="AutoShape 17"/>
            <p:cNvCxnSpPr>
              <a:cxnSpLocks noChangeShapeType="1"/>
              <a:stCxn id="6" idx="3"/>
              <a:endCxn id="15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72100" y="5094288"/>
              <a:ext cx="2460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38100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en-US" sz="2000" dirty="0"/>
            </a:p>
          </p:txBody>
        </p:sp>
        <p:sp>
          <p:nvSpPr>
            <p:cNvPr id="18" name="Oval 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7724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Imbalance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detected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794500" y="1447800"/>
            <a:ext cx="1868656" cy="2241550"/>
            <a:chOff x="6794500" y="1447800"/>
            <a:chExt cx="1868656" cy="2241550"/>
          </a:xfrm>
        </p:grpSpPr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8613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9" idx="3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75803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1"/>
            <p:cNvSpPr txBox="1"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502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2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65750" y="1447800"/>
            <a:ext cx="1303506" cy="1435100"/>
            <a:chOff x="5365750" y="1447800"/>
            <a:chExt cx="1303506" cy="1435100"/>
          </a:xfrm>
        </p:grpSpPr>
        <p:sp>
          <p:nvSpPr>
            <p:cNvPr id="16" name="Oval 13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17" name="Oval 14" descr="50%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657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cxnSp>
          <p:nvCxnSpPr>
            <p:cNvPr id="20" name="AutoShape 17"/>
            <p:cNvCxnSpPr>
              <a:cxnSpLocks noChangeAspect="1" noChangeShapeType="1"/>
              <a:stCxn id="16" idx="3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55864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563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11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912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400" y="1371600"/>
            <a:ext cx="801856" cy="641350"/>
            <a:chOff x="4343400" y="1371600"/>
            <a:chExt cx="801856" cy="641350"/>
          </a:xfrm>
        </p:grpSpPr>
        <p:sp>
          <p:nvSpPr>
            <p:cNvPr id="24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43400" y="1524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5" name="Text Box 11"/>
            <p:cNvSpPr txBox="1"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32350" y="1371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 for ‘left-left’ case: Apply ‘Single Rotation’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</a:t>
            </a:r>
            <a:r>
              <a:rPr lang="en-US" dirty="0" smtClean="0"/>
              <a:t>allows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251325" y="3505200"/>
            <a:ext cx="4002256" cy="1858963"/>
            <a:chOff x="4251325" y="3505200"/>
            <a:chExt cx="4002256" cy="1858963"/>
          </a:xfrm>
        </p:grpSpPr>
        <p:sp>
          <p:nvSpPr>
            <p:cNvPr id="8" name="Oval 4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21475" y="3810000"/>
              <a:ext cx="487363" cy="487363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sp>
          <p:nvSpPr>
            <p:cNvPr id="9" name="Oval 5" descr="50%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867400" y="4876800"/>
              <a:ext cx="488950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0" name="Oval 6" descr="50%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543800" y="4876800"/>
              <a:ext cx="487363" cy="487363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cxnSp>
          <p:nvCxnSpPr>
            <p:cNvPr id="11" name="AutoShape 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126957" y="4210909"/>
              <a:ext cx="650810" cy="6809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8"/>
            <p:cNvCxnSpPr>
              <a:cxnSpLocks noChangeAspect="1" noChangeShapeType="1"/>
              <a:stCxn id="8" idx="5"/>
              <a:endCxn id="10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137068" y="4226386"/>
              <a:ext cx="650810" cy="6500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9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40675" y="4648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15000" y="45720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088188" y="3505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6" name="AutoShape 12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251325" y="4267200"/>
              <a:ext cx="854075" cy="304800"/>
            </a:xfrm>
            <a:prstGeom prst="rightArrow">
              <a:avLst>
                <a:gd name="adj1" fmla="val 50000"/>
                <a:gd name="adj2" fmla="val 7005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 Box 2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47644" y="2743200"/>
            <a:ext cx="2262356" cy="3173473"/>
            <a:chOff x="1547644" y="2743200"/>
            <a:chExt cx="2262356" cy="3173473"/>
          </a:xfrm>
        </p:grpSpPr>
        <p:sp>
          <p:nvSpPr>
            <p:cNvPr id="7" name="AutoShape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935162" y="2743200"/>
              <a:ext cx="1341438" cy="2193925"/>
            </a:xfrm>
            <a:custGeom>
              <a:avLst/>
              <a:gdLst>
                <a:gd name="G0" fmla="+- 10539633 0 0"/>
                <a:gd name="G1" fmla="+- 7878576 0 0"/>
                <a:gd name="G2" fmla="+- 10539633 0 7878576"/>
                <a:gd name="G3" fmla="+- 10800 0 0"/>
                <a:gd name="G4" fmla="+- 0 0 1053963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900 0 0"/>
                <a:gd name="G9" fmla="+- 0 0 7878576"/>
                <a:gd name="G10" fmla="+- 8900 0 2700"/>
                <a:gd name="G11" fmla="cos G10 10539633"/>
                <a:gd name="G12" fmla="sin G10 10539633"/>
                <a:gd name="G13" fmla="cos 13500 10539633"/>
                <a:gd name="G14" fmla="sin 13500 10539633"/>
                <a:gd name="G15" fmla="+- G11 10800 0"/>
                <a:gd name="G16" fmla="+- G12 10800 0"/>
                <a:gd name="G17" fmla="+- G13 10800 0"/>
                <a:gd name="G18" fmla="+- G14 10800 0"/>
                <a:gd name="G19" fmla="*/ 8900 1 2"/>
                <a:gd name="G20" fmla="+- G19 5400 0"/>
                <a:gd name="G21" fmla="cos G20 10539633"/>
                <a:gd name="G22" fmla="sin G20 10539633"/>
                <a:gd name="G23" fmla="+- G21 10800 0"/>
                <a:gd name="G24" fmla="+- G12 G23 G22"/>
                <a:gd name="G25" fmla="+- G22 G23 G11"/>
                <a:gd name="G26" fmla="cos 10800 10539633"/>
                <a:gd name="G27" fmla="sin 10800 10539633"/>
                <a:gd name="G28" fmla="cos 8900 10539633"/>
                <a:gd name="G29" fmla="sin 8900 1053963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878576"/>
                <a:gd name="G36" fmla="sin G34 7878576"/>
                <a:gd name="G37" fmla="+/ 7878576 1053963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900 G39"/>
                <a:gd name="G43" fmla="sin 89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464 w 21600"/>
                <a:gd name="T5" fmla="*/ 17666 h 21600"/>
                <a:gd name="T6" fmla="*/ 5842 w 21600"/>
                <a:gd name="T7" fmla="*/ 19311 h 21600"/>
                <a:gd name="T8" fmla="*/ 3930 w 21600"/>
                <a:gd name="T9" fmla="*/ 16458 h 21600"/>
                <a:gd name="T10" fmla="*/ -1951 w 21600"/>
                <a:gd name="T11" fmla="*/ 15234 h 21600"/>
                <a:gd name="T12" fmla="*/ 297 w 21600"/>
                <a:gd name="T13" fmla="*/ 10587 h 21600"/>
                <a:gd name="T14" fmla="*/ 4944 w 21600"/>
                <a:gd name="T15" fmla="*/ 1283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393" y="13723"/>
                  </a:moveTo>
                  <a:cubicBezTo>
                    <a:pt x="3091" y="15730"/>
                    <a:pt x="4484" y="17421"/>
                    <a:pt x="6320" y="18490"/>
                  </a:cubicBezTo>
                  <a:lnTo>
                    <a:pt x="5364" y="20132"/>
                  </a:lnTo>
                  <a:cubicBezTo>
                    <a:pt x="3136" y="18834"/>
                    <a:pt x="1446" y="16783"/>
                    <a:pt x="599" y="14347"/>
                  </a:cubicBezTo>
                  <a:lnTo>
                    <a:pt x="-1951" y="15234"/>
                  </a:lnTo>
                  <a:lnTo>
                    <a:pt x="297" y="10587"/>
                  </a:lnTo>
                  <a:lnTo>
                    <a:pt x="4944" y="12836"/>
                  </a:lnTo>
                  <a:lnTo>
                    <a:pt x="2393" y="137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3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084344" y="387356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8" name="Oval 14" descr="50%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46144" y="466731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20" name="AutoShape 16"/>
            <p:cNvCxnSpPr>
              <a:cxnSpLocks noChangeAspect="1" noChangeShapeType="1"/>
              <a:stCxn id="18" idx="3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1933239" y="5084655"/>
              <a:ext cx="384510" cy="3845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7"/>
            <p:cNvCxnSpPr>
              <a:cxnSpLocks noChangeAspect="1" noChangeShapeType="1"/>
              <a:stCxn id="17" idx="3"/>
              <a:endCxn id="23" idx="1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2733492" y="4216308"/>
              <a:ext cx="347860" cy="4970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Text Box 18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04844" y="527691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3" name="Text Box 19"/>
            <p:cNvSpPr txBox="1"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658894" y="443871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4" name="Text Box 20"/>
            <p:cNvSpPr txBox="1"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97094" y="3581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3429000"/>
              <a:ext cx="457200" cy="38100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5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547644" y="5429310"/>
              <a:ext cx="488950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Different rotation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the BST insertion, </a:t>
            </a:r>
            <a:r>
              <a:rPr lang="en-US" dirty="0" err="1" smtClean="0"/>
              <a:t>recurse</a:t>
            </a:r>
            <a:r>
              <a:rPr lang="en-US" dirty="0" smtClean="0"/>
              <a:t> back up the tree and check for an imbalance at each node</a:t>
            </a:r>
          </a:p>
          <a:p>
            <a:r>
              <a:rPr lang="en-US" dirty="0" smtClean="0"/>
              <a:t>If an imbalance is detected at node c, we’ll perform 1 of 4 types of rotations to fix it, depending on which </a:t>
            </a:r>
            <a:r>
              <a:rPr lang="en-US" dirty="0" err="1" smtClean="0"/>
              <a:t>subtree</a:t>
            </a:r>
            <a:r>
              <a:rPr lang="en-US" dirty="0" smtClean="0"/>
              <a:t> the insertion was in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2743200" y="3429000"/>
            <a:ext cx="4191000" cy="2057400"/>
            <a:chOff x="4800600" y="3048000"/>
            <a:chExt cx="4191000" cy="2057400"/>
          </a:xfrm>
        </p:grpSpPr>
        <p:sp>
          <p:nvSpPr>
            <p:cNvPr id="5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373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6" name="AutoShape 5"/>
            <p:cNvCxnSpPr>
              <a:cxnSpLocks noChangeShapeType="1"/>
              <a:stCxn id="5" idx="3"/>
              <a:endCxn id="24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1969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006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8" name="AutoShape 10"/>
            <p:cNvCxnSpPr>
              <a:cxnSpLocks noChangeShapeType="1"/>
              <a:stCxn id="5" idx="5"/>
              <a:endCxn id="21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199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12"/>
            <p:cNvCxnSpPr>
              <a:cxnSpLocks noChangeShapeType="1"/>
              <a:stCxn id="24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2391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13"/>
            <p:cNvCxnSpPr>
              <a:cxnSpLocks noChangeShapeType="1"/>
              <a:stCxn id="21" idx="3"/>
              <a:endCxn id="15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4606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AutoShape 5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1628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6" name="AutoShape 5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20" name="AutoShap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0772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1" name="Oval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501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2" name="AutoShape 10"/>
            <p:cNvCxnSpPr>
              <a:cxnSpLocks noChangeShapeType="1"/>
              <a:stCxn id="21" idx="5"/>
              <a:endCxn id="20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81362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673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25" name="AutoShape 3"/>
            <p:cNvCxnSpPr>
              <a:cxnSpLocks noChangeShapeType="1"/>
              <a:stCxn id="24" idx="3"/>
              <a:endCxn id="7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53670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514600" y="5715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1                 2             3          4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 (case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that increased the height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node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7543800" y="990600"/>
            <a:ext cx="1271756" cy="989509"/>
            <a:chOff x="8508122" y="1726764"/>
            <a:chExt cx="1271756" cy="989509"/>
          </a:xfrm>
        </p:grpSpPr>
        <p:sp>
          <p:nvSpPr>
            <p:cNvPr id="51" name="Oval 13" descr="50%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9371959" y="1850559"/>
              <a:ext cx="274857" cy="207179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52" name="Oval 14" descr="50%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900775" y="2186889"/>
              <a:ext cx="274857" cy="207179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53" name="AutoShape 16"/>
            <p:cNvCxnSpPr>
              <a:cxnSpLocks noChangeAspect="1" noChangeShapeType="1"/>
              <a:stCxn id="52" idx="3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8751491" y="2337117"/>
              <a:ext cx="162926" cy="2161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" name="AutoShape 17"/>
            <p:cNvCxnSpPr>
              <a:cxnSpLocks noChangeAspect="1" noChangeShapeType="1"/>
              <a:stCxn id="51" idx="3"/>
              <a:endCxn id="56" idx="1"/>
            </p:cNvCxnSpPr>
            <p:nvPr>
              <p:custDataLst>
                <p:tags r:id="rId35"/>
              </p:custDataLst>
            </p:nvPr>
          </p:nvCxnSpPr>
          <p:spPr bwMode="auto">
            <a:xfrm rot="5400000">
              <a:off x="9198807" y="1961390"/>
              <a:ext cx="147396" cy="2794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5" name="Text Box 18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8765131" y="2445191"/>
              <a:ext cx="175896" cy="1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56" name="Text Box 19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132798" y="2090026"/>
              <a:ext cx="175896" cy="1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57" name="Text Box 20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603982" y="1726764"/>
              <a:ext cx="175896" cy="1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59" name="Oval 5" descr="50%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508122" y="2509766"/>
              <a:ext cx="274857" cy="206507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3400" y="2819401"/>
            <a:ext cx="8001000" cy="3281064"/>
            <a:chOff x="533400" y="2819401"/>
            <a:chExt cx="8001000" cy="3281064"/>
          </a:xfrm>
        </p:grpSpPr>
        <p:cxnSp>
          <p:nvCxnSpPr>
            <p:cNvPr id="8" name="AutoShape 3"/>
            <p:cNvCxnSpPr>
              <a:cxnSpLocks noChangeShapeType="1"/>
              <a:stCxn id="9" idx="3"/>
              <a:endCxn id="13" idx="7"/>
            </p:cNvCxnSpPr>
            <p:nvPr>
              <p:custDataLst>
                <p:tags r:id="rId1"/>
              </p:custDataLst>
            </p:nvPr>
          </p:nvCxnSpPr>
          <p:spPr bwMode="auto">
            <a:xfrm rot="5400000">
              <a:off x="2054808" y="33683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316230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a</a:t>
              </a:r>
            </a:p>
          </p:txBody>
        </p:sp>
        <p:cxnSp>
          <p:nvCxnSpPr>
            <p:cNvPr id="10" name="AutoShape 5"/>
            <p:cNvCxnSpPr>
              <a:cxnSpLocks noChangeShapeType="1"/>
              <a:stCxn id="9" idx="5"/>
              <a:endCxn id="11" idx="0"/>
            </p:cNvCxnSpPr>
            <p:nvPr>
              <p:custDataLst>
                <p:tags r:id="rId3"/>
              </p:custDataLst>
            </p:nvPr>
          </p:nvCxnSpPr>
          <p:spPr bwMode="auto">
            <a:xfrm rot="16200000" flipH="1">
              <a:off x="3063980" y="33497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048000" y="39052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12" name="AutoShap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54200" y="43624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47800" y="37909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4" name="AutoShape 9"/>
            <p:cNvCxnSpPr>
              <a:cxnSpLocks noChangeShapeType="1"/>
              <a:stCxn id="13" idx="5"/>
              <a:endCxn id="12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1994005" y="40577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AutoShap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3400" y="4362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3" idx="3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1181579" y="40069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58800" y="40386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4098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733800" y="3717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20" name="Text Box 5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198563" y="34020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0000FF"/>
                  </a:solidFill>
                </a:rPr>
                <a:t>h+1</a:t>
              </a:r>
            </a:p>
          </p:txBody>
        </p:sp>
        <p:sp>
          <p:nvSpPr>
            <p:cNvPr id="26" name="Text Box 5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24200" y="31083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h+2</a:t>
              </a:r>
            </a:p>
          </p:txBody>
        </p:sp>
        <p:cxnSp>
          <p:nvCxnSpPr>
            <p:cNvPr id="27" name="AutoShape 3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2584265" y="2965263"/>
              <a:ext cx="304797" cy="1307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"/>
            <p:cNvCxnSpPr>
              <a:cxnSpLocks noChangeShapeType="1"/>
              <a:stCxn id="32" idx="3"/>
              <a:endCxn id="36" idx="7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4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33" name="AutoShape 5"/>
            <p:cNvCxnSpPr>
              <a:cxnSpLocks noChangeShapeType="1"/>
              <a:stCxn id="32" idx="5"/>
              <a:endCxn id="34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35" name="AutoShap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36" name="Oval 8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37" name="AutoShape 9"/>
            <p:cNvCxnSpPr>
              <a:cxnSpLocks noChangeShapeType="1"/>
              <a:stCxn id="36" idx="5"/>
              <a:endCxn id="35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AutoShap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9" name="AutoShape 11"/>
            <p:cNvCxnSpPr>
              <a:cxnSpLocks noChangeShapeType="1"/>
              <a:stCxn id="36" idx="3"/>
              <a:endCxn id="38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Text Box 13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541963" y="34782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0000FF"/>
                  </a:solidFill>
                </a:rPr>
                <a:t>h+2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5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467600" y="3184525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FF0000"/>
                  </a:solidFill>
                </a:rPr>
                <a:t>h+3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AutoShape 3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6927665" y="3041463"/>
              <a:ext cx="304797" cy="1307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1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486400" y="5467350"/>
              <a:ext cx="304800" cy="1714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5638800" y="5314950"/>
              <a:ext cx="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8200" y="5638800"/>
              <a:ext cx="640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Before insertion                         After insertion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Rotate at node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the fact that in a BST: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		X &lt; b &lt; Y &lt; a &lt; Z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638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 (so ancestors now balanced)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case 1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8600" y="1143000"/>
            <a:ext cx="5181600" cy="4876800"/>
          </a:xfrm>
        </p:spPr>
        <p:txBody>
          <a:bodyPr>
            <a:noAutofit/>
          </a:bodyPr>
          <a:lstStyle/>
          <a:p>
            <a:pPr marL="457200" indent="-457200">
              <a:buFontTx/>
              <a:buNone/>
            </a:pPr>
            <a:r>
              <a:rPr lang="en-US" sz="1800" i="1" dirty="0" smtClean="0"/>
              <a:t>An AVL tree is a BST</a:t>
            </a:r>
          </a:p>
          <a:p>
            <a:pPr marL="457200" indent="-457200">
              <a:buFontTx/>
              <a:buNone/>
            </a:pPr>
            <a:endParaRPr lang="en-US" sz="1800" i="1" dirty="0" smtClean="0"/>
          </a:p>
          <a:p>
            <a:pPr marL="457200" indent="-457200"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In addition: Balance </a:t>
            </a:r>
            <a:r>
              <a:rPr lang="en-US" sz="1800" dirty="0">
                <a:solidFill>
                  <a:schemeClr val="tx1"/>
                </a:solidFill>
              </a:rPr>
              <a:t>property: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balance of every node is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between -1 and </a:t>
            </a:r>
            <a:r>
              <a:rPr lang="en-US" sz="1800" dirty="0" smtClean="0">
                <a:solidFill>
                  <a:schemeClr val="tx1"/>
                </a:solidFill>
              </a:rPr>
              <a:t>1</a:t>
            </a:r>
          </a:p>
          <a:p>
            <a:pPr marL="457200" indent="-457200"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sz="1800" b="1" dirty="0" smtClean="0"/>
              <a:t>balance</a:t>
            </a:r>
            <a:r>
              <a:rPr lang="en-US" sz="1800" dirty="0" smtClean="0"/>
              <a:t>(</a:t>
            </a:r>
            <a:r>
              <a:rPr lang="en-US" sz="1800" i="1" dirty="0" smtClean="0"/>
              <a:t>node</a:t>
            </a:r>
            <a:r>
              <a:rPr lang="en-US" sz="1800" dirty="0" smtClean="0"/>
              <a:t>) = height(</a:t>
            </a:r>
            <a:r>
              <a:rPr lang="en-US" sz="1800" i="1" dirty="0" err="1" smtClean="0"/>
              <a:t>node</a:t>
            </a:r>
            <a:r>
              <a:rPr lang="en-US" sz="1800" dirty="0" err="1" smtClean="0"/>
              <a:t>.left</a:t>
            </a:r>
            <a:r>
              <a:rPr lang="en-US" sz="1800" dirty="0" smtClean="0"/>
              <a:t>) – height(</a:t>
            </a:r>
            <a:r>
              <a:rPr lang="en-US" sz="1800" i="1" dirty="0" err="1" smtClean="0"/>
              <a:t>node</a:t>
            </a:r>
            <a:r>
              <a:rPr lang="en-US" sz="1800" dirty="0" err="1" smtClean="0"/>
              <a:t>.right</a:t>
            </a:r>
            <a:r>
              <a:rPr lang="en-US" sz="1800" dirty="0" smtClean="0"/>
              <a:t>)</a:t>
            </a:r>
            <a:endParaRPr lang="en-US" sz="1800" i="1" dirty="0" smtClean="0"/>
          </a:p>
          <a:p>
            <a:pPr marL="563880" indent="-381000">
              <a:buNone/>
            </a:pPr>
            <a:endParaRPr lang="en-US" sz="1800" dirty="0"/>
          </a:p>
          <a:p>
            <a:pPr marL="838200" lvl="1" indent="-381000"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Result: </a:t>
            </a:r>
            <a:r>
              <a:rPr lang="en-US" sz="1800" b="1" dirty="0" smtClean="0"/>
              <a:t>Worst-case</a:t>
            </a:r>
            <a:r>
              <a:rPr lang="en-US" sz="1800" dirty="0" smtClean="0"/>
              <a:t> </a:t>
            </a:r>
            <a:r>
              <a:rPr lang="en-US" sz="1800" dirty="0"/>
              <a:t>depth </a:t>
            </a:r>
            <a:r>
              <a:rPr lang="en-US" sz="1800" dirty="0" smtClean="0"/>
              <a:t>is </a:t>
            </a:r>
            <a:r>
              <a:rPr lang="en-US" sz="1800" dirty="0" smtClean="0">
                <a:sym typeface="Symbol" pitchFamily="18" charset="2"/>
              </a:rPr>
              <a:t>O(log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)</a:t>
            </a:r>
          </a:p>
          <a:p>
            <a:pPr marL="838200" lvl="1" indent="-381000">
              <a:buFontTx/>
              <a:buNone/>
            </a:pPr>
            <a:endParaRPr lang="en-US" sz="1800" b="1" dirty="0" smtClean="0">
              <a:latin typeface="Courier New" pitchFamily="49" charset="0"/>
              <a:sym typeface="Symbol" pitchFamily="18" charset="2"/>
            </a:endParaRPr>
          </a:p>
          <a:p>
            <a:pPr marL="838200" lvl="1" indent="-381000">
              <a:buNone/>
            </a:pPr>
            <a:r>
              <a:rPr lang="en-US" sz="1800" dirty="0" smtClean="0"/>
              <a:t>How are we going to maintain this?  Worry about that later…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43500" y="4038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77200" y="314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314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14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314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226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26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137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1"/>
            </p:custDataLst>
          </p:nvPr>
        </p:nvCxnSpPr>
        <p:spPr bwMode="auto">
          <a:xfrm flipH="1">
            <a:off x="5600700" y="1716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2"/>
            </p:custDataLst>
          </p:nvPr>
        </p:nvCxnSpPr>
        <p:spPr bwMode="auto">
          <a:xfrm>
            <a:off x="6802438" y="1716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3"/>
            </p:custDataLst>
          </p:nvPr>
        </p:nvCxnSpPr>
        <p:spPr bwMode="auto">
          <a:xfrm flipH="1">
            <a:off x="7200900" y="2605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4"/>
            </p:custDataLst>
          </p:nvPr>
        </p:nvCxnSpPr>
        <p:spPr bwMode="auto">
          <a:xfrm>
            <a:off x="7869238" y="2605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5"/>
            </p:custDataLst>
          </p:nvPr>
        </p:nvCxnSpPr>
        <p:spPr bwMode="auto">
          <a:xfrm flipH="1">
            <a:off x="5067300" y="2605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6"/>
            </p:custDataLst>
          </p:nvPr>
        </p:nvCxnSpPr>
        <p:spPr bwMode="auto">
          <a:xfrm>
            <a:off x="5735638" y="2605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7"/>
            </p:custDataLst>
          </p:nvPr>
        </p:nvCxnSpPr>
        <p:spPr bwMode="auto">
          <a:xfrm>
            <a:off x="5202238" y="3494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343900" y="4038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734300" y="4038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210300" y="4038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1"/>
            </p:custDataLst>
          </p:nvPr>
        </p:nvCxnSpPr>
        <p:spPr bwMode="auto">
          <a:xfrm>
            <a:off x="6269038" y="3494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743700" y="4038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3"/>
            </p:custDataLst>
          </p:nvPr>
        </p:nvCxnSpPr>
        <p:spPr bwMode="auto">
          <a:xfrm flipH="1">
            <a:off x="6934200" y="3494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4"/>
            </p:custDataLst>
          </p:nvPr>
        </p:nvCxnSpPr>
        <p:spPr bwMode="auto">
          <a:xfrm flipH="1">
            <a:off x="7924800" y="3494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5"/>
            </p:custDataLst>
          </p:nvPr>
        </p:nvCxnSpPr>
        <p:spPr bwMode="auto">
          <a:xfrm>
            <a:off x="8402638" y="3494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572500" y="495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669338" y="4383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 (case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5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23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24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29200" y="4038600"/>
            <a:ext cx="3657600" cy="2209800"/>
            <a:chOff x="5029200" y="4038600"/>
            <a:chExt cx="3657600" cy="2209800"/>
          </a:xfrm>
        </p:grpSpPr>
        <p:sp>
          <p:nvSpPr>
            <p:cNvPr id="24" name="AutoShape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19712" y="50292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6"/>
            <p:cNvCxnSpPr>
              <a:cxnSpLocks noChangeAspect="1" noChangeShapeType="1"/>
              <a:stCxn id="34" idx="3"/>
              <a:endCxn id="33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6668014" y="5239327"/>
              <a:ext cx="575965" cy="467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7"/>
            <p:cNvCxnSpPr>
              <a:cxnSpLocks noChangeAspect="1" noChangeShapeType="1"/>
              <a:stCxn id="34" idx="5"/>
              <a:endCxn id="3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7465003" y="5254408"/>
              <a:ext cx="575965" cy="437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Text Box 8"/>
            <p:cNvSpPr txBox="1"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108950" y="5456237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1" name="Text Box 9"/>
            <p:cNvSpPr txBox="1"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72200" y="5532437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3" name="Oval 23" descr="50%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478588" y="5761037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1</a:t>
              </a:r>
            </a:p>
          </p:txBody>
        </p:sp>
        <p:sp>
          <p:nvSpPr>
            <p:cNvPr id="34" name="Oval 22" descr="50%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118350" y="4770437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35" name="Oval 21" descr="50%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27950" y="5761037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45" name="AutoShape 3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4038600"/>
              <a:ext cx="3657600" cy="4572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b="0" dirty="0">
                  <a:latin typeface="+mn-lt"/>
                </a:rPr>
                <a:t>Intuition: 3 must become root</a:t>
              </a:r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152400" y="2590800"/>
            <a:ext cx="3911600" cy="2743200"/>
            <a:chOff x="152400" y="2590800"/>
            <a:chExt cx="3911600" cy="2743200"/>
          </a:xfrm>
        </p:grpSpPr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317750" y="2847975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10" name="AutoShape 5"/>
            <p:cNvCxnSpPr>
              <a:cxnSpLocks noChangeShapeType="1"/>
              <a:stCxn id="9" idx="3"/>
              <a:endCxn id="31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1652698" y="2679324"/>
              <a:ext cx="301892" cy="11974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9" idx="5"/>
              <a:endCxn id="29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2969042" y="2969042"/>
              <a:ext cx="454292" cy="7704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32" idx="3"/>
              <a:endCxn id="23" idx="0"/>
            </p:cNvCxnSpPr>
            <p:nvPr>
              <p:custDataLst>
                <p:tags r:id="rId27"/>
              </p:custDataLst>
            </p:nvPr>
          </p:nvCxnSpPr>
          <p:spPr bwMode="auto">
            <a:xfrm rot="5400000">
              <a:off x="1702027" y="4177807"/>
              <a:ext cx="254267" cy="2293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32" idx="5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rot="16200000" flipH="1">
              <a:off x="2325854" y="4193021"/>
              <a:ext cx="406935" cy="3515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43200" y="4419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57600" y="3352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143000" y="42672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31" idx="5"/>
              <a:endCxn id="32" idx="1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1563421" y="3553693"/>
              <a:ext cx="227313" cy="533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85800" y="4114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86000" y="457226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3" name="AutoShape 5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219200" y="4419600"/>
              <a:ext cx="990600" cy="6096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4" name="Oval 5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849081" y="51469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5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9569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6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209800" y="3581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7" name="Text Box 6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33400" y="3124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8" name="Text Box 6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676400" y="25908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9" name="AutoShape 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124200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0" name="AutoShape 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524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31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9144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sp>
          <p:nvSpPr>
            <p:cNvPr id="32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858962" y="3886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c</a:t>
              </a:r>
            </a:p>
          </p:txBody>
        </p:sp>
        <p:cxnSp>
          <p:nvCxnSpPr>
            <p:cNvPr id="36" name="AutoShape 12"/>
            <p:cNvCxnSpPr>
              <a:cxnSpLocks noChangeShapeType="1"/>
              <a:stCxn id="31" idx="3"/>
              <a:endCxn id="30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524335" y="3792045"/>
              <a:ext cx="560421" cy="3898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4267200" y="2819400"/>
            <a:ext cx="4724400" cy="2286000"/>
            <a:chOff x="4267200" y="2819400"/>
            <a:chExt cx="4724400" cy="2286000"/>
          </a:xfrm>
        </p:grpSpPr>
        <p:sp>
          <p:nvSpPr>
            <p:cNvPr id="46" name="AutoShape 11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373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51" name="AutoShape 5"/>
            <p:cNvCxnSpPr>
              <a:cxnSpLocks noChangeShapeType="1"/>
              <a:stCxn id="50" idx="3"/>
              <a:endCxn id="70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1969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006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53" name="AutoShape 10"/>
            <p:cNvCxnSpPr>
              <a:cxnSpLocks noChangeShapeType="1"/>
              <a:stCxn id="50" idx="5"/>
              <a:endCxn id="66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199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" name="AutoShape 12"/>
            <p:cNvCxnSpPr>
              <a:cxnSpLocks noChangeShapeType="1"/>
              <a:stCxn id="70" idx="5"/>
              <a:endCxn id="61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2391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13"/>
            <p:cNvCxnSpPr>
              <a:cxnSpLocks noChangeShapeType="1"/>
              <a:stCxn id="66" idx="3"/>
              <a:endCxn id="60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4606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6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57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2296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58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325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9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2659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60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1628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61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198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62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248400" y="49183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3525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152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65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6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6501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67" name="AutoShape 10"/>
            <p:cNvCxnSpPr>
              <a:cxnSpLocks noChangeShapeType="1"/>
              <a:stCxn id="66" idx="5"/>
              <a:endCxn id="65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1362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5852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70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6673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71" name="AutoShape 3"/>
            <p:cNvCxnSpPr>
              <a:cxnSpLocks noChangeShapeType="1"/>
              <a:stCxn id="70" idx="3"/>
              <a:endCxn id="52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3670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768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Different rotation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the BST insertion, </a:t>
            </a:r>
            <a:r>
              <a:rPr lang="en-US" dirty="0" err="1" smtClean="0"/>
              <a:t>recurse</a:t>
            </a:r>
            <a:r>
              <a:rPr lang="en-US" dirty="0" smtClean="0"/>
              <a:t> back up the tree and check for an imbalance at each node</a:t>
            </a:r>
          </a:p>
          <a:p>
            <a:r>
              <a:rPr lang="en-US" dirty="0" smtClean="0"/>
              <a:t>If an imbalance is detected at node c, we’ll perform 1 of 4 types of rotations to fix it, depending on which </a:t>
            </a:r>
            <a:r>
              <a:rPr lang="en-US" dirty="0" err="1" smtClean="0"/>
              <a:t>subtree</a:t>
            </a:r>
            <a:r>
              <a:rPr lang="en-US" dirty="0" smtClean="0"/>
              <a:t> the insertion was in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11" name="Group 26"/>
          <p:cNvGrpSpPr/>
          <p:nvPr/>
        </p:nvGrpSpPr>
        <p:grpSpPr>
          <a:xfrm>
            <a:off x="2743200" y="3429000"/>
            <a:ext cx="4191000" cy="2057400"/>
            <a:chOff x="4800600" y="3048000"/>
            <a:chExt cx="4191000" cy="2057400"/>
          </a:xfrm>
        </p:grpSpPr>
        <p:sp>
          <p:nvSpPr>
            <p:cNvPr id="5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373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6" name="AutoShape 5"/>
            <p:cNvCxnSpPr>
              <a:cxnSpLocks noChangeShapeType="1"/>
              <a:stCxn id="5" idx="3"/>
              <a:endCxn id="24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1969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006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8" name="AutoShape 10"/>
            <p:cNvCxnSpPr>
              <a:cxnSpLocks noChangeShapeType="1"/>
              <a:stCxn id="5" idx="5"/>
              <a:endCxn id="21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199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12"/>
            <p:cNvCxnSpPr>
              <a:cxnSpLocks noChangeShapeType="1"/>
              <a:stCxn id="24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2391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13"/>
            <p:cNvCxnSpPr>
              <a:cxnSpLocks noChangeShapeType="1"/>
              <a:stCxn id="21" idx="3"/>
              <a:endCxn id="15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4606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AutoShape 5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1628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6" name="AutoShape 5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20" name="AutoShap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0772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1" name="Oval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501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2" name="AutoShape 10"/>
            <p:cNvCxnSpPr>
              <a:cxnSpLocks noChangeShapeType="1"/>
              <a:stCxn id="21" idx="5"/>
              <a:endCxn id="20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81362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673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25" name="AutoShape 3"/>
            <p:cNvCxnSpPr>
              <a:cxnSpLocks noChangeShapeType="1"/>
              <a:stCxn id="24" idx="3"/>
              <a:endCxn id="7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53670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514600" y="5715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1                 2             3          4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 smtClean="0"/>
              <a:t>1. node’s left-left grandchild is too tall</a:t>
            </a:r>
          </a:p>
          <a:p>
            <a:pPr lvl="1"/>
            <a:r>
              <a:rPr lang="en-US" dirty="0" smtClean="0"/>
              <a:t>2. node’s left-right grandchild is too tall</a:t>
            </a:r>
          </a:p>
          <a:p>
            <a:pPr lvl="1"/>
            <a:r>
              <a:rPr lang="en-US" dirty="0" smtClean="0"/>
              <a:t>3. node’s right-left grandchild is too tall</a:t>
            </a:r>
          </a:p>
          <a:p>
            <a:pPr lvl="1"/>
            <a:r>
              <a:rPr lang="en-US" dirty="0" smtClean="0"/>
              <a:t>4. 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Have argued rotations restore AVL property but do they produce an efficient data structure?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r>
              <a:rPr lang="en-US" dirty="0" smtClean="0"/>
              <a:t>Worst-case time to do a rotation?</a:t>
            </a:r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2590800"/>
            <a:ext cx="13628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</a:t>
            </a:r>
            <a:r>
              <a:rPr lang="en-US" sz="2800" dirty="0" err="1" smtClean="0"/>
              <a:t>logn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O(1)</a:t>
            </a:r>
          </a:p>
          <a:p>
            <a:r>
              <a:rPr lang="en-US" sz="2800" dirty="0" smtClean="0"/>
              <a:t>O(</a:t>
            </a:r>
            <a:r>
              <a:rPr lang="en-US" sz="2800" dirty="0" err="1" smtClean="0"/>
              <a:t>logn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/>
        <p:txBody>
          <a:bodyPr/>
          <a:lstStyle/>
          <a:p>
            <a:r>
              <a:rPr lang="en-US" dirty="0" smtClean="0"/>
              <a:t>Is it an AVL tree?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0" y="1447800"/>
            <a:ext cx="403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BST?  Check</a:t>
            </a:r>
          </a:p>
          <a:p>
            <a:r>
              <a:rPr lang="en-US" dirty="0" smtClean="0"/>
              <a:t>Height/balance property?</a:t>
            </a:r>
          </a:p>
          <a:p>
            <a:r>
              <a:rPr lang="en-US" dirty="0" smtClean="0"/>
              <a:t>Start at leaves, move upward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each node, check:</a:t>
            </a:r>
          </a:p>
          <a:p>
            <a:r>
              <a:rPr lang="en-US" dirty="0" smtClean="0"/>
              <a:t>Are heights of left &amp; right within 1 of each other?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</a:t>
            </a:r>
            <a:r>
              <a:rPr lang="en-US" sz="2000" b="0" dirty="0" smtClean="0">
                <a:latin typeface="+mj-lt"/>
              </a:rPr>
              <a:t>: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balanced.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The height 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(and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B-trees, our next data structure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missing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Splay Trees</a:t>
            </a:r>
          </a:p>
          <a:p>
            <a:pPr lvl="1"/>
            <a:r>
              <a:rPr lang="en-US" dirty="0" smtClean="0"/>
              <a:t>BST</a:t>
            </a:r>
          </a:p>
          <a:p>
            <a:pPr lvl="1"/>
            <a:r>
              <a:rPr lang="en-US" dirty="0" smtClean="0"/>
              <a:t>No balance condition (don’t need to store height)</a:t>
            </a:r>
          </a:p>
          <a:p>
            <a:pPr lvl="1"/>
            <a:r>
              <a:rPr lang="en-US" dirty="0" smtClean="0"/>
              <a:t>No O(</a:t>
            </a:r>
            <a:r>
              <a:rPr lang="en-US" dirty="0" err="1" smtClean="0"/>
              <a:t>logn</a:t>
            </a:r>
            <a:r>
              <a:rPr lang="en-US" dirty="0" smtClean="0"/>
              <a:t>) guarantee; can be O(n)</a:t>
            </a:r>
          </a:p>
          <a:p>
            <a:pPr lvl="1"/>
            <a:r>
              <a:rPr lang="en-US" dirty="0" smtClean="0"/>
              <a:t>Instead, amortized guarantee: O(</a:t>
            </a:r>
            <a:r>
              <a:rPr lang="en-US" dirty="0" err="1" smtClean="0"/>
              <a:t>logn</a:t>
            </a:r>
            <a:r>
              <a:rPr lang="en-US" dirty="0" smtClean="0"/>
              <a:t>) over the course of a large number of operations</a:t>
            </a:r>
          </a:p>
          <a:p>
            <a:pPr lvl="1"/>
            <a:r>
              <a:rPr lang="en-US" dirty="0" smtClean="0"/>
              <a:t>Neat caching behavior: when you access a node (find, insert), you ‘splay’ it to the top: it becomes the new root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/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4800" y="5334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Null child has height of -1; this is an imbalance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shallowness bound: Proving that the AVL balance property is ‘enough’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533400" y="1524000"/>
            <a:ext cx="79248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2, S(h) = 1+S(h-1)+S(h-2)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/>
              </a:rPr>
              <a:t>Build our minimal tree from smaller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/>
              </a:rPr>
              <a:t>	minimal trees, w/ heights within 1 of each other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to Fibonacci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“plenty” exponential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48400" y="2667000"/>
            <a:ext cx="2379663" cy="1716088"/>
            <a:chOff x="6324600" y="2855912"/>
            <a:chExt cx="2379663" cy="1716088"/>
          </a:xfrm>
        </p:grpSpPr>
        <p:sp>
          <p:nvSpPr>
            <p:cNvPr id="424964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696200" y="3846512"/>
              <a:ext cx="838200" cy="725488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5" name="AutoShap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477000" y="3846512"/>
              <a:ext cx="838200" cy="60960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6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6858000" y="3429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7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91400" y="3236912"/>
              <a:ext cx="304800" cy="304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8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 flipV="1">
              <a:off x="7696200" y="34290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153400" y="3541712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424970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324600" y="3525837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424971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2855912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</a:p>
          </p:txBody>
        </p:sp>
      </p:grp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05600" y="4419600"/>
            <a:ext cx="22860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Notational note:</a:t>
            </a:r>
          </a:p>
          <a:p>
            <a:r>
              <a:rPr lang="en-US" sz="2000" dirty="0" smtClean="0"/>
              <a:t>Oval: a node in the tree</a:t>
            </a:r>
          </a:p>
          <a:p>
            <a:r>
              <a:rPr lang="en-US" sz="2000" dirty="0" smtClean="0"/>
              <a:t>Triangle: a </a:t>
            </a:r>
            <a:r>
              <a:rPr lang="en-US" sz="2000" dirty="0" err="1" smtClean="0"/>
              <a:t>subtree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3124200" y="1143000"/>
          <a:ext cx="2292350" cy="927100"/>
        </p:xfrm>
        <a:graphic>
          <a:graphicData uri="http://schemas.openxmlformats.org/presentationml/2006/ole">
            <p:oleObj spid="_x0000_s2052" name="Equation" r:id="rId7" imgW="1066680" imgH="431640" progId="Equation.3">
              <p:embed/>
            </p:oleObj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number: </a:t>
            </a:r>
            <a:r>
              <a:rPr lang="en-US" sz="2000" b="0" kern="0" dirty="0" smtClean="0"/>
              <a:t>If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)/a = a/b</a:t>
            </a:r>
            <a:r>
              <a:rPr lang="en-US" sz="2000" b="0" kern="0" dirty="0" smtClean="0"/>
              <a:t>, then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Inductive hypotheses: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inductive hypotheses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457200"/>
            <a:ext cx="45288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2,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20" name="Text 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495800" y="2971800"/>
            <a:ext cx="3657600" cy="3048000"/>
            <a:chOff x="4495800" y="2971800"/>
            <a:chExt cx="3657600" cy="3048000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62600" y="4749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9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95800" y="4749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2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29200" y="3860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5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96000" y="2971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3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5403850" y="3112854"/>
              <a:ext cx="563796" cy="932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  <a:stCxn id="12" idx="5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624404" y="3093804"/>
              <a:ext cx="563796" cy="970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7437974" y="4301074"/>
              <a:ext cx="563796" cy="333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9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4686300" y="42052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11" idx="5"/>
              <a:endCxn id="8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5354638" y="42052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181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 smtClean="0"/>
                <a:t>7</a:t>
              </a:r>
              <a:endParaRPr lang="en-US" sz="2000" dirty="0"/>
            </a:p>
          </p:txBody>
        </p:sp>
        <p:cxnSp>
          <p:nvCxnSpPr>
            <p:cNvPr id="19" name="AutoShape 17"/>
            <p:cNvCxnSpPr>
              <a:cxnSpLocks noChangeShapeType="1"/>
              <a:stCxn id="8" idx="3"/>
              <a:endCxn id="1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372100" y="5094288"/>
              <a:ext cx="2460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315200" y="38100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15</a:t>
              </a:r>
              <a:endParaRPr lang="en-US" sz="2000" dirty="0"/>
            </a:p>
          </p:txBody>
        </p:sp>
        <p:sp>
          <p:nvSpPr>
            <p:cNvPr id="27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20</a:t>
              </a:r>
              <a:endParaRPr lang="en-US" sz="2000" dirty="0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33896</TotalTime>
  <Words>1962</Words>
  <Application>Microsoft Office PowerPoint</Application>
  <PresentationFormat>On-screen Show (4:3)</PresentationFormat>
  <Paragraphs>654</Paragraphs>
  <Slides>31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Origin</vt:lpstr>
      <vt:lpstr>Equation</vt:lpstr>
      <vt:lpstr>CSE332: Data Abstractions  Lecture 7: AVL Trees</vt:lpstr>
      <vt:lpstr>The AVL Tree Data Structure</vt:lpstr>
      <vt:lpstr>Is it an AVL tree?</vt:lpstr>
      <vt:lpstr>Is this an AVL tree?</vt:lpstr>
      <vt:lpstr>The shallowness bound: Proving that the AVL balance property is ‘enough’</vt:lpstr>
      <vt:lpstr>Before we prove it</vt:lpstr>
      <vt:lpstr>The Golden Ratio</vt:lpstr>
      <vt:lpstr>The proof</vt:lpstr>
      <vt:lpstr>Good news</vt:lpstr>
      <vt:lpstr>An AVL Tree</vt:lpstr>
      <vt:lpstr>AVL tree operation overview</vt:lpstr>
      <vt:lpstr>Insert: detect potential imbalance</vt:lpstr>
      <vt:lpstr>Insertion Imbalance Example</vt:lpstr>
      <vt:lpstr>Fix for ‘left-left’ case: Apply ‘Single Rotation’</vt:lpstr>
      <vt:lpstr>4 Different rotation cases</vt:lpstr>
      <vt:lpstr>Back to our example (case 1)</vt:lpstr>
      <vt:lpstr>The general left-left case</vt:lpstr>
      <vt:lpstr>Another example: insert(16)</vt:lpstr>
      <vt:lpstr>Another case 1 example: insert(16)</vt:lpstr>
      <vt:lpstr>The general right-right case (case 4)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4 Different rotation cases</vt:lpstr>
      <vt:lpstr>Insert, summarized</vt:lpstr>
      <vt:lpstr>Now efficiency</vt:lpstr>
      <vt:lpstr>Pros and Cons of AVL Trees</vt:lpstr>
      <vt:lpstr>What we’re missing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1593</cp:revision>
  <dcterms:created xsi:type="dcterms:W3CDTF">2009-03-13T20:43:19Z</dcterms:created>
  <dcterms:modified xsi:type="dcterms:W3CDTF">2010-06-30T17:17:25Z</dcterms:modified>
</cp:coreProperties>
</file>