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569.xml" ContentType="application/vnd.openxmlformats-officedocument.presentationml.tags+xml"/>
  <Override PartName="/ppt/tags/tag424.xml" ContentType="application/vnd.openxmlformats-officedocument.presentationml.tags+xml"/>
  <Override PartName="/ppt/tags/tag47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tags/tag241.xml" ContentType="application/vnd.openxmlformats-officedocument.presentationml.tags+xml"/>
  <Override PartName="/ppt/tags/tag339.xml" ContentType="application/vnd.openxmlformats-officedocument.presentationml.tags+xml"/>
  <Override PartName="/ppt/tags/tag386.xml" ContentType="application/vnd.openxmlformats-officedocument.presentationml.tags+xml"/>
  <Override PartName="/ppt/tags/tag525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550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Override PartName="/ppt/tags/tag418.xml" ContentType="application/vnd.openxmlformats-officedocument.presentationml.tags+xml"/>
  <Override PartName="/ppt/tags/tag465.xml" ContentType="application/vnd.openxmlformats-officedocument.presentationml.tags+xml"/>
  <Override PartName="/ppt/slides/slide19.xml" ContentType="application/vnd.openxmlformats-officedocument.presentationml.slide+xml"/>
  <Default Extension="png" ContentType="image/png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43.xml" ContentType="application/vnd.openxmlformats-officedocument.presentationml.tags+xml"/>
  <Override PartName="/ppt/tags/tag490.xml" ContentType="application/vnd.openxmlformats-officedocument.presentationml.tags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421.xml" ContentType="application/vnd.openxmlformats-officedocument.presentationml.tags+xml"/>
  <Override PartName="/ppt/tags/tag519.xml" ContentType="application/vnd.openxmlformats-officedocument.presentationml.tags+xml"/>
  <Override PartName="/ppt/tags/tag566.xml" ContentType="application/vnd.openxmlformats-officedocument.presentationml.tags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35.xml" ContentType="application/vnd.openxmlformats-officedocument.presentationml.tags+xml"/>
  <Override PartName="/ppt/tags/tag82.xml" ContentType="application/vnd.openxmlformats-officedocument.presentationml.tags+xml"/>
  <Override PartName="/ppt/notesSlides/notesSlide13.xml" ContentType="application/vnd.openxmlformats-officedocument.presentationml.notesSlide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522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50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538.xml" ContentType="application/vnd.openxmlformats-officedocument.presentationml.tags+xml"/>
  <Override PartName="/ppt/tags/tag585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579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notesSlides/notesSlide26.xml" ContentType="application/vnd.openxmlformats-officedocument.presentationml.notesSlide+xml"/>
  <Override PartName="/ppt/tags/tag535.xml" ContentType="application/vnd.openxmlformats-officedocument.presentationml.tags+xml"/>
  <Override PartName="/ppt/tags/tag582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576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slides/slide32.xml" ContentType="application/vnd.openxmlformats-officedocument.presentationml.slide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notesSlides/notesSlide23.xml" ContentType="application/vnd.openxmlformats-officedocument.presentationml.notesSlide+xml"/>
  <Override PartName="/ppt/tags/tag532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notesSlides/notesSlide20.xml" ContentType="application/vnd.openxmlformats-officedocument.presentationml.notesSlide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tags/tag589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567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359.xml" ContentType="application/vnd.openxmlformats-officedocument.presentationml.tags+xml"/>
  <Override PartName="/ppt/tags/tag411.xml" ContentType="application/vnd.openxmlformats-officedocument.presentationml.tags+xml"/>
  <Override PartName="/ppt/tags/tag422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400.xml" ContentType="application/vnd.openxmlformats-officedocument.presentationml.tags+xml"/>
  <Override PartName="/ppt/notesSlides/notesSlide25.xml" ContentType="application/vnd.openxmlformats-officedocument.presentationml.notesSlide+xml"/>
  <Override PartName="/ppt/tags/tag545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34.xml" ContentType="application/vnd.openxmlformats-officedocument.presentationml.tags+xml"/>
  <Override PartName="/ppt/tags/tag570.xml" ContentType="application/vnd.openxmlformats-officedocument.presentationml.tags+xml"/>
  <Override PartName="/ppt/tags/tag581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362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38.xml" ContentType="application/vnd.openxmlformats-officedocument.presentationml.tags+xml"/>
  <Override PartName="/ppt/tags/tag449.xml" ContentType="application/vnd.openxmlformats-officedocument.presentationml.tags+xml"/>
  <Override PartName="/ppt/tags/tag485.xml" ContentType="application/vnd.openxmlformats-officedocument.presentationml.tags+xml"/>
  <Override PartName="/ppt/tags/tag496.xml" ContentType="application/vnd.openxmlformats-officedocument.presentationml.tags+xml"/>
  <Override PartName="/ppt/tags/tag501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340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slides/slide28.xml" ContentType="application/vnd.openxmlformats-officedocument.presentationml.slide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notesSlides/notesSlide19.xml" ContentType="application/vnd.openxmlformats-officedocument.presentationml.notesSlide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430.xml" ContentType="application/vnd.openxmlformats-officedocument.presentationml.tags+xml"/>
  <Override PartName="/ppt/tags/tag441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slides/slide31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17.xml" ContentType="application/vnd.openxmlformats-officedocument.presentationml.tags+xml"/>
  <Override PartName="/ppt/tags/tag553.xml" ContentType="application/vnd.openxmlformats-officedocument.presentationml.tags+xml"/>
  <Override PartName="/ppt/tags/tag564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notesSlides/notesSlide22.xml" ContentType="application/vnd.openxmlformats-officedocument.presentationml.notesSlide+xml"/>
  <Override PartName="/ppt/tags/tag542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531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57.xml" ContentType="application/vnd.openxmlformats-officedocument.presentationml.tags+xml"/>
  <Override PartName="/ppt/tags/tag468.xml" ContentType="application/vnd.openxmlformats-officedocument.presentationml.tags+xml"/>
  <Override PartName="/ppt/tags/tag52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notesSlides/notesSlide27.xml" ContentType="application/vnd.openxmlformats-officedocument.presentationml.notes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notesSlides/notesSlide15.xml" ContentType="application/vnd.openxmlformats-officedocument.presentationml.notesSlide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notesSlides/notesSlide28.xml" ContentType="application/vnd.openxmlformats-officedocument.presentationml.notes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9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91" r:id="rId23"/>
    <p:sldId id="290" r:id="rId24"/>
    <p:sldId id="282" r:id="rId25"/>
    <p:sldId id="283" r:id="rId26"/>
    <p:sldId id="284" r:id="rId27"/>
    <p:sldId id="285" r:id="rId28"/>
    <p:sldId id="292" r:id="rId29"/>
    <p:sldId id="286" r:id="rId30"/>
    <p:sldId id="287" r:id="rId31"/>
    <p:sldId id="288" r:id="rId32"/>
    <p:sldId id="289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119F33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4" autoAdjust="0"/>
    <p:restoredTop sz="99416" autoAdjust="0"/>
  </p:normalViewPr>
  <p:slideViewPr>
    <p:cSldViewPr>
      <p:cViewPr varScale="1">
        <p:scale>
          <a:sx n="75" d="100"/>
          <a:sy n="75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7/20/2010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7/20/2010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3" Type="http://schemas.openxmlformats.org/officeDocument/2006/relationships/tags" Target="../tags/tag85.xml"/><Relationship Id="rId21" Type="http://schemas.openxmlformats.org/officeDocument/2006/relationships/notesSlide" Target="../notesSlides/notesSlide11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26" Type="http://schemas.openxmlformats.org/officeDocument/2006/relationships/tags" Target="../tags/tag127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tags" Target="../tags/tag126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29" Type="http://schemas.openxmlformats.org/officeDocument/2006/relationships/notesSlide" Target="../notesSlides/notesSlide12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Relationship Id="rId27" Type="http://schemas.openxmlformats.org/officeDocument/2006/relationships/tags" Target="../tags/tag1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26" Type="http://schemas.openxmlformats.org/officeDocument/2006/relationships/tags" Target="../tags/tag166.xml"/><Relationship Id="rId39" Type="http://schemas.openxmlformats.org/officeDocument/2006/relationships/tags" Target="../tags/tag179.xml"/><Relationship Id="rId3" Type="http://schemas.openxmlformats.org/officeDocument/2006/relationships/tags" Target="../tags/tag143.xml"/><Relationship Id="rId21" Type="http://schemas.openxmlformats.org/officeDocument/2006/relationships/tags" Target="../tags/tag161.xml"/><Relationship Id="rId34" Type="http://schemas.openxmlformats.org/officeDocument/2006/relationships/tags" Target="../tags/tag174.xml"/><Relationship Id="rId42" Type="http://schemas.openxmlformats.org/officeDocument/2006/relationships/tags" Target="../tags/tag182.xml"/><Relationship Id="rId7" Type="http://schemas.openxmlformats.org/officeDocument/2006/relationships/tags" Target="../tags/tag147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tags" Target="../tags/tag173.xml"/><Relationship Id="rId38" Type="http://schemas.openxmlformats.org/officeDocument/2006/relationships/tags" Target="../tags/tag178.xml"/><Relationship Id="rId46" Type="http://schemas.openxmlformats.org/officeDocument/2006/relationships/notesSlide" Target="../notesSlides/notesSlide15.xml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0" Type="http://schemas.openxmlformats.org/officeDocument/2006/relationships/tags" Target="../tags/tag160.xml"/><Relationship Id="rId29" Type="http://schemas.openxmlformats.org/officeDocument/2006/relationships/tags" Target="../tags/tag169.xml"/><Relationship Id="rId41" Type="http://schemas.openxmlformats.org/officeDocument/2006/relationships/tags" Target="../tags/tag181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24" Type="http://schemas.openxmlformats.org/officeDocument/2006/relationships/tags" Target="../tags/tag164.xml"/><Relationship Id="rId32" Type="http://schemas.openxmlformats.org/officeDocument/2006/relationships/tags" Target="../tags/tag172.xml"/><Relationship Id="rId37" Type="http://schemas.openxmlformats.org/officeDocument/2006/relationships/tags" Target="../tags/tag177.xml"/><Relationship Id="rId40" Type="http://schemas.openxmlformats.org/officeDocument/2006/relationships/tags" Target="../tags/tag180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36" Type="http://schemas.openxmlformats.org/officeDocument/2006/relationships/tags" Target="../tags/tag176.xml"/><Relationship Id="rId10" Type="http://schemas.openxmlformats.org/officeDocument/2006/relationships/tags" Target="../tags/tag150.xml"/><Relationship Id="rId19" Type="http://schemas.openxmlformats.org/officeDocument/2006/relationships/tags" Target="../tags/tag159.xml"/><Relationship Id="rId31" Type="http://schemas.openxmlformats.org/officeDocument/2006/relationships/tags" Target="../tags/tag171.xml"/><Relationship Id="rId44" Type="http://schemas.openxmlformats.org/officeDocument/2006/relationships/tags" Target="../tags/tag184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30" Type="http://schemas.openxmlformats.org/officeDocument/2006/relationships/tags" Target="../tags/tag170.xml"/><Relationship Id="rId35" Type="http://schemas.openxmlformats.org/officeDocument/2006/relationships/tags" Target="../tags/tag175.xml"/><Relationship Id="rId43" Type="http://schemas.openxmlformats.org/officeDocument/2006/relationships/tags" Target="../tags/tag18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26" Type="http://schemas.openxmlformats.org/officeDocument/2006/relationships/tags" Target="../tags/tag210.xml"/><Relationship Id="rId3" Type="http://schemas.openxmlformats.org/officeDocument/2006/relationships/tags" Target="../tags/tag187.xml"/><Relationship Id="rId21" Type="http://schemas.openxmlformats.org/officeDocument/2006/relationships/tags" Target="../tags/tag205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5" Type="http://schemas.openxmlformats.org/officeDocument/2006/relationships/tags" Target="../tags/tag209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20" Type="http://schemas.openxmlformats.org/officeDocument/2006/relationships/tags" Target="../tags/tag204.xml"/><Relationship Id="rId29" Type="http://schemas.openxmlformats.org/officeDocument/2006/relationships/tags" Target="../tags/tag213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24" Type="http://schemas.openxmlformats.org/officeDocument/2006/relationships/tags" Target="../tags/tag208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23" Type="http://schemas.openxmlformats.org/officeDocument/2006/relationships/tags" Target="../tags/tag207.xml"/><Relationship Id="rId28" Type="http://schemas.openxmlformats.org/officeDocument/2006/relationships/tags" Target="../tags/tag212.xml"/><Relationship Id="rId10" Type="http://schemas.openxmlformats.org/officeDocument/2006/relationships/tags" Target="../tags/tag194.xml"/><Relationship Id="rId19" Type="http://schemas.openxmlformats.org/officeDocument/2006/relationships/tags" Target="../tags/tag203.xml"/><Relationship Id="rId31" Type="http://schemas.openxmlformats.org/officeDocument/2006/relationships/notesSlide" Target="../notesSlides/notesSlide16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Relationship Id="rId22" Type="http://schemas.openxmlformats.org/officeDocument/2006/relationships/tags" Target="../tags/tag206.xml"/><Relationship Id="rId27" Type="http://schemas.openxmlformats.org/officeDocument/2006/relationships/tags" Target="../tags/tag211.xml"/><Relationship Id="rId30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notesSlide" Target="../notesSlides/notesSlide18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10" Type="http://schemas.openxmlformats.org/officeDocument/2006/relationships/tags" Target="../tags/tag223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26" Type="http://schemas.openxmlformats.org/officeDocument/2006/relationships/tags" Target="../tags/tag255.xml"/><Relationship Id="rId3" Type="http://schemas.openxmlformats.org/officeDocument/2006/relationships/tags" Target="../tags/tag232.xml"/><Relationship Id="rId21" Type="http://schemas.openxmlformats.org/officeDocument/2006/relationships/tags" Target="../tags/tag250.xml"/><Relationship Id="rId34" Type="http://schemas.openxmlformats.org/officeDocument/2006/relationships/notesSlide" Target="../notesSlides/notesSlide19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tags" Target="../tags/tag254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29" Type="http://schemas.openxmlformats.org/officeDocument/2006/relationships/tags" Target="../tags/tag258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tags" Target="../tags/tag253.xml"/><Relationship Id="rId32" Type="http://schemas.openxmlformats.org/officeDocument/2006/relationships/tags" Target="../tags/tag261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28" Type="http://schemas.openxmlformats.org/officeDocument/2006/relationships/tags" Target="../tags/tag257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31" Type="http://schemas.openxmlformats.org/officeDocument/2006/relationships/tags" Target="../tags/tag260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Relationship Id="rId27" Type="http://schemas.openxmlformats.org/officeDocument/2006/relationships/tags" Target="../tags/tag256.xml"/><Relationship Id="rId30" Type="http://schemas.openxmlformats.org/officeDocument/2006/relationships/tags" Target="../tags/tag25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26" Type="http://schemas.openxmlformats.org/officeDocument/2006/relationships/tags" Target="../tags/tag287.xml"/><Relationship Id="rId3" Type="http://schemas.openxmlformats.org/officeDocument/2006/relationships/tags" Target="../tags/tag264.xml"/><Relationship Id="rId21" Type="http://schemas.openxmlformats.org/officeDocument/2006/relationships/tags" Target="../tags/tag282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5" Type="http://schemas.openxmlformats.org/officeDocument/2006/relationships/tags" Target="../tags/tag286.xml"/><Relationship Id="rId33" Type="http://schemas.openxmlformats.org/officeDocument/2006/relationships/notesSlide" Target="../notesSlides/notesSlide20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0" Type="http://schemas.openxmlformats.org/officeDocument/2006/relationships/tags" Target="../tags/tag281.xml"/><Relationship Id="rId29" Type="http://schemas.openxmlformats.org/officeDocument/2006/relationships/tags" Target="../tags/tag290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24" Type="http://schemas.openxmlformats.org/officeDocument/2006/relationships/tags" Target="../tags/tag285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23" Type="http://schemas.openxmlformats.org/officeDocument/2006/relationships/tags" Target="../tags/tag284.xml"/><Relationship Id="rId28" Type="http://schemas.openxmlformats.org/officeDocument/2006/relationships/tags" Target="../tags/tag289.xml"/><Relationship Id="rId10" Type="http://schemas.openxmlformats.org/officeDocument/2006/relationships/tags" Target="../tags/tag271.xml"/><Relationship Id="rId19" Type="http://schemas.openxmlformats.org/officeDocument/2006/relationships/tags" Target="../tags/tag280.xml"/><Relationship Id="rId31" Type="http://schemas.openxmlformats.org/officeDocument/2006/relationships/tags" Target="../tags/tag292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Relationship Id="rId22" Type="http://schemas.openxmlformats.org/officeDocument/2006/relationships/tags" Target="../tags/tag283.xml"/><Relationship Id="rId27" Type="http://schemas.openxmlformats.org/officeDocument/2006/relationships/tags" Target="../tags/tag288.xml"/><Relationship Id="rId30" Type="http://schemas.openxmlformats.org/officeDocument/2006/relationships/tags" Target="../tags/tag29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00.xml"/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3" Type="http://schemas.openxmlformats.org/officeDocument/2006/relationships/tags" Target="../tags/tag295.xml"/><Relationship Id="rId21" Type="http://schemas.openxmlformats.org/officeDocument/2006/relationships/tags" Target="../tags/tag313.xml"/><Relationship Id="rId7" Type="http://schemas.openxmlformats.org/officeDocument/2006/relationships/tags" Target="../tags/tag299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2" Type="http://schemas.openxmlformats.org/officeDocument/2006/relationships/tags" Target="../tags/tag294.xml"/><Relationship Id="rId16" Type="http://schemas.openxmlformats.org/officeDocument/2006/relationships/tags" Target="../tags/tag308.xml"/><Relationship Id="rId20" Type="http://schemas.openxmlformats.org/officeDocument/2006/relationships/tags" Target="../tags/tag312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11" Type="http://schemas.openxmlformats.org/officeDocument/2006/relationships/tags" Target="../tags/tag303.xml"/><Relationship Id="rId5" Type="http://schemas.openxmlformats.org/officeDocument/2006/relationships/tags" Target="../tags/tag297.xml"/><Relationship Id="rId15" Type="http://schemas.openxmlformats.org/officeDocument/2006/relationships/tags" Target="../tags/tag307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302.xml"/><Relationship Id="rId19" Type="http://schemas.openxmlformats.org/officeDocument/2006/relationships/tags" Target="../tags/tag311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4" Type="http://schemas.openxmlformats.org/officeDocument/2006/relationships/tags" Target="../tags/tag306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18" Type="http://schemas.openxmlformats.org/officeDocument/2006/relationships/tags" Target="../tags/tag331.xml"/><Relationship Id="rId26" Type="http://schemas.openxmlformats.org/officeDocument/2006/relationships/tags" Target="../tags/tag339.xml"/><Relationship Id="rId3" Type="http://schemas.openxmlformats.org/officeDocument/2006/relationships/tags" Target="../tags/tag316.xml"/><Relationship Id="rId21" Type="http://schemas.openxmlformats.org/officeDocument/2006/relationships/tags" Target="../tags/tag334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17" Type="http://schemas.openxmlformats.org/officeDocument/2006/relationships/tags" Target="../tags/tag330.xml"/><Relationship Id="rId25" Type="http://schemas.openxmlformats.org/officeDocument/2006/relationships/tags" Target="../tags/tag33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15.xml"/><Relationship Id="rId16" Type="http://schemas.openxmlformats.org/officeDocument/2006/relationships/tags" Target="../tags/tag329.xml"/><Relationship Id="rId20" Type="http://schemas.openxmlformats.org/officeDocument/2006/relationships/tags" Target="../tags/tag333.xml"/><Relationship Id="rId29" Type="http://schemas.openxmlformats.org/officeDocument/2006/relationships/tags" Target="../tags/tag342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24" Type="http://schemas.openxmlformats.org/officeDocument/2006/relationships/tags" Target="../tags/tag337.xml"/><Relationship Id="rId32" Type="http://schemas.openxmlformats.org/officeDocument/2006/relationships/tags" Target="../tags/tag345.xml"/><Relationship Id="rId5" Type="http://schemas.openxmlformats.org/officeDocument/2006/relationships/tags" Target="../tags/tag318.xml"/><Relationship Id="rId15" Type="http://schemas.openxmlformats.org/officeDocument/2006/relationships/tags" Target="../tags/tag328.xml"/><Relationship Id="rId23" Type="http://schemas.openxmlformats.org/officeDocument/2006/relationships/tags" Target="../tags/tag336.xml"/><Relationship Id="rId28" Type="http://schemas.openxmlformats.org/officeDocument/2006/relationships/tags" Target="../tags/tag341.xml"/><Relationship Id="rId10" Type="http://schemas.openxmlformats.org/officeDocument/2006/relationships/tags" Target="../tags/tag323.xml"/><Relationship Id="rId19" Type="http://schemas.openxmlformats.org/officeDocument/2006/relationships/tags" Target="../tags/tag332.xml"/><Relationship Id="rId31" Type="http://schemas.openxmlformats.org/officeDocument/2006/relationships/tags" Target="../tags/tag344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Relationship Id="rId22" Type="http://schemas.openxmlformats.org/officeDocument/2006/relationships/tags" Target="../tags/tag335.xml"/><Relationship Id="rId27" Type="http://schemas.openxmlformats.org/officeDocument/2006/relationships/tags" Target="../tags/tag340.xml"/><Relationship Id="rId30" Type="http://schemas.openxmlformats.org/officeDocument/2006/relationships/tags" Target="../tags/tag343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26" Type="http://schemas.openxmlformats.org/officeDocument/2006/relationships/tags" Target="../tags/tag371.xml"/><Relationship Id="rId39" Type="http://schemas.openxmlformats.org/officeDocument/2006/relationships/tags" Target="../tags/tag384.xml"/><Relationship Id="rId3" Type="http://schemas.openxmlformats.org/officeDocument/2006/relationships/tags" Target="../tags/tag348.xml"/><Relationship Id="rId21" Type="http://schemas.openxmlformats.org/officeDocument/2006/relationships/tags" Target="../tags/tag366.xml"/><Relationship Id="rId34" Type="http://schemas.openxmlformats.org/officeDocument/2006/relationships/tags" Target="../tags/tag379.xml"/><Relationship Id="rId42" Type="http://schemas.openxmlformats.org/officeDocument/2006/relationships/tags" Target="../tags/tag387.xml"/><Relationship Id="rId47" Type="http://schemas.openxmlformats.org/officeDocument/2006/relationships/tags" Target="../tags/tag392.xml"/><Relationship Id="rId50" Type="http://schemas.openxmlformats.org/officeDocument/2006/relationships/tags" Target="../tags/tag395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5" Type="http://schemas.openxmlformats.org/officeDocument/2006/relationships/tags" Target="../tags/tag370.xml"/><Relationship Id="rId33" Type="http://schemas.openxmlformats.org/officeDocument/2006/relationships/tags" Target="../tags/tag378.xml"/><Relationship Id="rId38" Type="http://schemas.openxmlformats.org/officeDocument/2006/relationships/tags" Target="../tags/tag383.xml"/><Relationship Id="rId46" Type="http://schemas.openxmlformats.org/officeDocument/2006/relationships/tags" Target="../tags/tag391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0" Type="http://schemas.openxmlformats.org/officeDocument/2006/relationships/tags" Target="../tags/tag365.xml"/><Relationship Id="rId29" Type="http://schemas.openxmlformats.org/officeDocument/2006/relationships/tags" Target="../tags/tag374.xml"/><Relationship Id="rId41" Type="http://schemas.openxmlformats.org/officeDocument/2006/relationships/tags" Target="../tags/tag386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24" Type="http://schemas.openxmlformats.org/officeDocument/2006/relationships/tags" Target="../tags/tag369.xml"/><Relationship Id="rId32" Type="http://schemas.openxmlformats.org/officeDocument/2006/relationships/tags" Target="../tags/tag377.xml"/><Relationship Id="rId37" Type="http://schemas.openxmlformats.org/officeDocument/2006/relationships/tags" Target="../tags/tag382.xml"/><Relationship Id="rId40" Type="http://schemas.openxmlformats.org/officeDocument/2006/relationships/tags" Target="../tags/tag385.xml"/><Relationship Id="rId45" Type="http://schemas.openxmlformats.org/officeDocument/2006/relationships/tags" Target="../tags/tag390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28" Type="http://schemas.openxmlformats.org/officeDocument/2006/relationships/tags" Target="../tags/tag373.xml"/><Relationship Id="rId36" Type="http://schemas.openxmlformats.org/officeDocument/2006/relationships/tags" Target="../tags/tag381.xml"/><Relationship Id="rId49" Type="http://schemas.openxmlformats.org/officeDocument/2006/relationships/tags" Target="../tags/tag394.xml"/><Relationship Id="rId10" Type="http://schemas.openxmlformats.org/officeDocument/2006/relationships/tags" Target="../tags/tag355.xml"/><Relationship Id="rId19" Type="http://schemas.openxmlformats.org/officeDocument/2006/relationships/tags" Target="../tags/tag364.xml"/><Relationship Id="rId31" Type="http://schemas.openxmlformats.org/officeDocument/2006/relationships/tags" Target="../tags/tag376.xml"/><Relationship Id="rId44" Type="http://schemas.openxmlformats.org/officeDocument/2006/relationships/tags" Target="../tags/tag389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Relationship Id="rId22" Type="http://schemas.openxmlformats.org/officeDocument/2006/relationships/tags" Target="../tags/tag367.xml"/><Relationship Id="rId27" Type="http://schemas.openxmlformats.org/officeDocument/2006/relationships/tags" Target="../tags/tag372.xml"/><Relationship Id="rId30" Type="http://schemas.openxmlformats.org/officeDocument/2006/relationships/tags" Target="../tags/tag375.xml"/><Relationship Id="rId35" Type="http://schemas.openxmlformats.org/officeDocument/2006/relationships/tags" Target="../tags/tag380.xml"/><Relationship Id="rId43" Type="http://schemas.openxmlformats.org/officeDocument/2006/relationships/tags" Target="../tags/tag388.xml"/><Relationship Id="rId48" Type="http://schemas.openxmlformats.org/officeDocument/2006/relationships/tags" Target="../tags/tag393.xml"/><Relationship Id="rId8" Type="http://schemas.openxmlformats.org/officeDocument/2006/relationships/tags" Target="../tags/tag353.xml"/><Relationship Id="rId5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03.xml"/><Relationship Id="rId13" Type="http://schemas.openxmlformats.org/officeDocument/2006/relationships/tags" Target="../tags/tag408.xml"/><Relationship Id="rId18" Type="http://schemas.openxmlformats.org/officeDocument/2006/relationships/tags" Target="../tags/tag413.xml"/><Relationship Id="rId26" Type="http://schemas.openxmlformats.org/officeDocument/2006/relationships/tags" Target="../tags/tag421.xml"/><Relationship Id="rId3" Type="http://schemas.openxmlformats.org/officeDocument/2006/relationships/tags" Target="../tags/tag398.xml"/><Relationship Id="rId21" Type="http://schemas.openxmlformats.org/officeDocument/2006/relationships/tags" Target="../tags/tag416.xml"/><Relationship Id="rId7" Type="http://schemas.openxmlformats.org/officeDocument/2006/relationships/tags" Target="../tags/tag402.xml"/><Relationship Id="rId12" Type="http://schemas.openxmlformats.org/officeDocument/2006/relationships/tags" Target="../tags/tag407.xml"/><Relationship Id="rId17" Type="http://schemas.openxmlformats.org/officeDocument/2006/relationships/tags" Target="../tags/tag412.xml"/><Relationship Id="rId25" Type="http://schemas.openxmlformats.org/officeDocument/2006/relationships/tags" Target="../tags/tag420.xml"/><Relationship Id="rId2" Type="http://schemas.openxmlformats.org/officeDocument/2006/relationships/tags" Target="../tags/tag397.xml"/><Relationship Id="rId16" Type="http://schemas.openxmlformats.org/officeDocument/2006/relationships/tags" Target="../tags/tag411.xml"/><Relationship Id="rId20" Type="http://schemas.openxmlformats.org/officeDocument/2006/relationships/tags" Target="../tags/tag415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96.xml"/><Relationship Id="rId6" Type="http://schemas.openxmlformats.org/officeDocument/2006/relationships/tags" Target="../tags/tag401.xml"/><Relationship Id="rId11" Type="http://schemas.openxmlformats.org/officeDocument/2006/relationships/tags" Target="../tags/tag406.xml"/><Relationship Id="rId24" Type="http://schemas.openxmlformats.org/officeDocument/2006/relationships/tags" Target="../tags/tag419.xml"/><Relationship Id="rId5" Type="http://schemas.openxmlformats.org/officeDocument/2006/relationships/tags" Target="../tags/tag400.xml"/><Relationship Id="rId15" Type="http://schemas.openxmlformats.org/officeDocument/2006/relationships/tags" Target="../tags/tag410.xml"/><Relationship Id="rId23" Type="http://schemas.openxmlformats.org/officeDocument/2006/relationships/tags" Target="../tags/tag418.xml"/><Relationship Id="rId28" Type="http://schemas.openxmlformats.org/officeDocument/2006/relationships/tags" Target="../tags/tag423.xml"/><Relationship Id="rId10" Type="http://schemas.openxmlformats.org/officeDocument/2006/relationships/tags" Target="../tags/tag405.xml"/><Relationship Id="rId19" Type="http://schemas.openxmlformats.org/officeDocument/2006/relationships/tags" Target="../tags/tag414.xml"/><Relationship Id="rId4" Type="http://schemas.openxmlformats.org/officeDocument/2006/relationships/tags" Target="../tags/tag399.xml"/><Relationship Id="rId9" Type="http://schemas.openxmlformats.org/officeDocument/2006/relationships/tags" Target="../tags/tag404.xml"/><Relationship Id="rId14" Type="http://schemas.openxmlformats.org/officeDocument/2006/relationships/tags" Target="../tags/tag409.xml"/><Relationship Id="rId22" Type="http://schemas.openxmlformats.org/officeDocument/2006/relationships/tags" Target="../tags/tag417.xml"/><Relationship Id="rId27" Type="http://schemas.openxmlformats.org/officeDocument/2006/relationships/tags" Target="../tags/tag422.xml"/><Relationship Id="rId30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31.xml"/><Relationship Id="rId13" Type="http://schemas.openxmlformats.org/officeDocument/2006/relationships/tags" Target="../tags/tag436.xml"/><Relationship Id="rId18" Type="http://schemas.openxmlformats.org/officeDocument/2006/relationships/tags" Target="../tags/tag441.xml"/><Relationship Id="rId26" Type="http://schemas.openxmlformats.org/officeDocument/2006/relationships/tags" Target="../tags/tag449.xml"/><Relationship Id="rId3" Type="http://schemas.openxmlformats.org/officeDocument/2006/relationships/tags" Target="../tags/tag426.xml"/><Relationship Id="rId21" Type="http://schemas.openxmlformats.org/officeDocument/2006/relationships/tags" Target="../tags/tag444.xml"/><Relationship Id="rId7" Type="http://schemas.openxmlformats.org/officeDocument/2006/relationships/tags" Target="../tags/tag430.xml"/><Relationship Id="rId12" Type="http://schemas.openxmlformats.org/officeDocument/2006/relationships/tags" Target="../tags/tag435.xml"/><Relationship Id="rId17" Type="http://schemas.openxmlformats.org/officeDocument/2006/relationships/tags" Target="../tags/tag440.xml"/><Relationship Id="rId25" Type="http://schemas.openxmlformats.org/officeDocument/2006/relationships/tags" Target="../tags/tag448.xml"/><Relationship Id="rId2" Type="http://schemas.openxmlformats.org/officeDocument/2006/relationships/tags" Target="../tags/tag425.xml"/><Relationship Id="rId16" Type="http://schemas.openxmlformats.org/officeDocument/2006/relationships/tags" Target="../tags/tag439.xml"/><Relationship Id="rId20" Type="http://schemas.openxmlformats.org/officeDocument/2006/relationships/tags" Target="../tags/tag443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424.xml"/><Relationship Id="rId6" Type="http://schemas.openxmlformats.org/officeDocument/2006/relationships/tags" Target="../tags/tag429.xml"/><Relationship Id="rId11" Type="http://schemas.openxmlformats.org/officeDocument/2006/relationships/tags" Target="../tags/tag434.xml"/><Relationship Id="rId24" Type="http://schemas.openxmlformats.org/officeDocument/2006/relationships/tags" Target="../tags/tag447.xml"/><Relationship Id="rId5" Type="http://schemas.openxmlformats.org/officeDocument/2006/relationships/tags" Target="../tags/tag428.xml"/><Relationship Id="rId15" Type="http://schemas.openxmlformats.org/officeDocument/2006/relationships/tags" Target="../tags/tag438.xml"/><Relationship Id="rId23" Type="http://schemas.openxmlformats.org/officeDocument/2006/relationships/tags" Target="../tags/tag446.xml"/><Relationship Id="rId28" Type="http://schemas.openxmlformats.org/officeDocument/2006/relationships/tags" Target="../tags/tag451.xml"/><Relationship Id="rId10" Type="http://schemas.openxmlformats.org/officeDocument/2006/relationships/tags" Target="../tags/tag433.xml"/><Relationship Id="rId19" Type="http://schemas.openxmlformats.org/officeDocument/2006/relationships/tags" Target="../tags/tag442.xml"/><Relationship Id="rId4" Type="http://schemas.openxmlformats.org/officeDocument/2006/relationships/tags" Target="../tags/tag427.xml"/><Relationship Id="rId9" Type="http://schemas.openxmlformats.org/officeDocument/2006/relationships/tags" Target="../tags/tag432.xml"/><Relationship Id="rId14" Type="http://schemas.openxmlformats.org/officeDocument/2006/relationships/tags" Target="../tags/tag437.xml"/><Relationship Id="rId22" Type="http://schemas.openxmlformats.org/officeDocument/2006/relationships/tags" Target="../tags/tag445.xml"/><Relationship Id="rId27" Type="http://schemas.openxmlformats.org/officeDocument/2006/relationships/tags" Target="../tags/tag450.xml"/><Relationship Id="rId30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13" Type="http://schemas.openxmlformats.org/officeDocument/2006/relationships/tags" Target="../tags/tag464.xml"/><Relationship Id="rId3" Type="http://schemas.openxmlformats.org/officeDocument/2006/relationships/tags" Target="../tags/tag454.xml"/><Relationship Id="rId7" Type="http://schemas.openxmlformats.org/officeDocument/2006/relationships/tags" Target="../tags/tag458.xml"/><Relationship Id="rId12" Type="http://schemas.openxmlformats.org/officeDocument/2006/relationships/tags" Target="../tags/tag463.xml"/><Relationship Id="rId2" Type="http://schemas.openxmlformats.org/officeDocument/2006/relationships/tags" Target="../tags/tag45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1" Type="http://schemas.openxmlformats.org/officeDocument/2006/relationships/tags" Target="../tags/tag462.xml"/><Relationship Id="rId5" Type="http://schemas.openxmlformats.org/officeDocument/2006/relationships/tags" Target="../tags/tag456.xml"/><Relationship Id="rId15" Type="http://schemas.openxmlformats.org/officeDocument/2006/relationships/tags" Target="../tags/tag466.xml"/><Relationship Id="rId10" Type="http://schemas.openxmlformats.org/officeDocument/2006/relationships/tags" Target="../tags/tag461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4" Type="http://schemas.openxmlformats.org/officeDocument/2006/relationships/tags" Target="../tags/tag46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74.xml"/><Relationship Id="rId13" Type="http://schemas.openxmlformats.org/officeDocument/2006/relationships/tags" Target="../tags/tag479.xml"/><Relationship Id="rId18" Type="http://schemas.openxmlformats.org/officeDocument/2006/relationships/tags" Target="../tags/tag484.xml"/><Relationship Id="rId26" Type="http://schemas.openxmlformats.org/officeDocument/2006/relationships/tags" Target="../tags/tag492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469.xml"/><Relationship Id="rId21" Type="http://schemas.openxmlformats.org/officeDocument/2006/relationships/tags" Target="../tags/tag487.xml"/><Relationship Id="rId34" Type="http://schemas.openxmlformats.org/officeDocument/2006/relationships/tags" Target="../tags/tag500.xml"/><Relationship Id="rId7" Type="http://schemas.openxmlformats.org/officeDocument/2006/relationships/tags" Target="../tags/tag473.xml"/><Relationship Id="rId12" Type="http://schemas.openxmlformats.org/officeDocument/2006/relationships/tags" Target="../tags/tag478.xml"/><Relationship Id="rId17" Type="http://schemas.openxmlformats.org/officeDocument/2006/relationships/tags" Target="../tags/tag483.xml"/><Relationship Id="rId25" Type="http://schemas.openxmlformats.org/officeDocument/2006/relationships/tags" Target="../tags/tag491.xml"/><Relationship Id="rId33" Type="http://schemas.openxmlformats.org/officeDocument/2006/relationships/tags" Target="../tags/tag499.xml"/><Relationship Id="rId38" Type="http://schemas.openxmlformats.org/officeDocument/2006/relationships/tags" Target="../tags/tag504.xml"/><Relationship Id="rId2" Type="http://schemas.openxmlformats.org/officeDocument/2006/relationships/tags" Target="../tags/tag468.xml"/><Relationship Id="rId16" Type="http://schemas.openxmlformats.org/officeDocument/2006/relationships/tags" Target="../tags/tag482.xml"/><Relationship Id="rId20" Type="http://schemas.openxmlformats.org/officeDocument/2006/relationships/tags" Target="../tags/tag486.xml"/><Relationship Id="rId29" Type="http://schemas.openxmlformats.org/officeDocument/2006/relationships/tags" Target="../tags/tag495.xml"/><Relationship Id="rId1" Type="http://schemas.openxmlformats.org/officeDocument/2006/relationships/tags" Target="../tags/tag467.xml"/><Relationship Id="rId6" Type="http://schemas.openxmlformats.org/officeDocument/2006/relationships/tags" Target="../tags/tag472.xml"/><Relationship Id="rId11" Type="http://schemas.openxmlformats.org/officeDocument/2006/relationships/tags" Target="../tags/tag477.xml"/><Relationship Id="rId24" Type="http://schemas.openxmlformats.org/officeDocument/2006/relationships/tags" Target="../tags/tag490.xml"/><Relationship Id="rId32" Type="http://schemas.openxmlformats.org/officeDocument/2006/relationships/tags" Target="../tags/tag498.xml"/><Relationship Id="rId37" Type="http://schemas.openxmlformats.org/officeDocument/2006/relationships/tags" Target="../tags/tag503.xml"/><Relationship Id="rId40" Type="http://schemas.openxmlformats.org/officeDocument/2006/relationships/notesSlide" Target="../notesSlides/notesSlide26.xml"/><Relationship Id="rId5" Type="http://schemas.openxmlformats.org/officeDocument/2006/relationships/tags" Target="../tags/tag471.xml"/><Relationship Id="rId15" Type="http://schemas.openxmlformats.org/officeDocument/2006/relationships/tags" Target="../tags/tag481.xml"/><Relationship Id="rId23" Type="http://schemas.openxmlformats.org/officeDocument/2006/relationships/tags" Target="../tags/tag489.xml"/><Relationship Id="rId28" Type="http://schemas.openxmlformats.org/officeDocument/2006/relationships/tags" Target="../tags/tag494.xml"/><Relationship Id="rId36" Type="http://schemas.openxmlformats.org/officeDocument/2006/relationships/tags" Target="../tags/tag502.xml"/><Relationship Id="rId10" Type="http://schemas.openxmlformats.org/officeDocument/2006/relationships/tags" Target="../tags/tag476.xml"/><Relationship Id="rId19" Type="http://schemas.openxmlformats.org/officeDocument/2006/relationships/tags" Target="../tags/tag485.xml"/><Relationship Id="rId31" Type="http://schemas.openxmlformats.org/officeDocument/2006/relationships/tags" Target="../tags/tag497.xml"/><Relationship Id="rId4" Type="http://schemas.openxmlformats.org/officeDocument/2006/relationships/tags" Target="../tags/tag470.xml"/><Relationship Id="rId9" Type="http://schemas.openxmlformats.org/officeDocument/2006/relationships/tags" Target="../tags/tag475.xml"/><Relationship Id="rId14" Type="http://schemas.openxmlformats.org/officeDocument/2006/relationships/tags" Target="../tags/tag480.xml"/><Relationship Id="rId22" Type="http://schemas.openxmlformats.org/officeDocument/2006/relationships/tags" Target="../tags/tag488.xml"/><Relationship Id="rId27" Type="http://schemas.openxmlformats.org/officeDocument/2006/relationships/tags" Target="../tags/tag493.xml"/><Relationship Id="rId30" Type="http://schemas.openxmlformats.org/officeDocument/2006/relationships/tags" Target="../tags/tag496.xml"/><Relationship Id="rId35" Type="http://schemas.openxmlformats.org/officeDocument/2006/relationships/tags" Target="../tags/tag50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512.xml"/><Relationship Id="rId13" Type="http://schemas.openxmlformats.org/officeDocument/2006/relationships/tags" Target="../tags/tag517.xml"/><Relationship Id="rId18" Type="http://schemas.openxmlformats.org/officeDocument/2006/relationships/tags" Target="../tags/tag52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07.xml"/><Relationship Id="rId21" Type="http://schemas.openxmlformats.org/officeDocument/2006/relationships/tags" Target="../tags/tag525.xml"/><Relationship Id="rId7" Type="http://schemas.openxmlformats.org/officeDocument/2006/relationships/tags" Target="../tags/tag511.xml"/><Relationship Id="rId12" Type="http://schemas.openxmlformats.org/officeDocument/2006/relationships/tags" Target="../tags/tag516.xml"/><Relationship Id="rId17" Type="http://schemas.openxmlformats.org/officeDocument/2006/relationships/tags" Target="../tags/tag521.xml"/><Relationship Id="rId25" Type="http://schemas.openxmlformats.org/officeDocument/2006/relationships/tags" Target="../tags/tag529.xml"/><Relationship Id="rId2" Type="http://schemas.openxmlformats.org/officeDocument/2006/relationships/tags" Target="../tags/tag506.xml"/><Relationship Id="rId16" Type="http://schemas.openxmlformats.org/officeDocument/2006/relationships/tags" Target="../tags/tag520.xml"/><Relationship Id="rId20" Type="http://schemas.openxmlformats.org/officeDocument/2006/relationships/tags" Target="../tags/tag524.xml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1" Type="http://schemas.openxmlformats.org/officeDocument/2006/relationships/tags" Target="../tags/tag515.xml"/><Relationship Id="rId24" Type="http://schemas.openxmlformats.org/officeDocument/2006/relationships/tags" Target="../tags/tag528.xml"/><Relationship Id="rId5" Type="http://schemas.openxmlformats.org/officeDocument/2006/relationships/tags" Target="../tags/tag509.xml"/><Relationship Id="rId15" Type="http://schemas.openxmlformats.org/officeDocument/2006/relationships/tags" Target="../tags/tag519.xml"/><Relationship Id="rId23" Type="http://schemas.openxmlformats.org/officeDocument/2006/relationships/tags" Target="../tags/tag527.xml"/><Relationship Id="rId10" Type="http://schemas.openxmlformats.org/officeDocument/2006/relationships/tags" Target="../tags/tag514.xml"/><Relationship Id="rId19" Type="http://schemas.openxmlformats.org/officeDocument/2006/relationships/tags" Target="../tags/tag523.xml"/><Relationship Id="rId4" Type="http://schemas.openxmlformats.org/officeDocument/2006/relationships/tags" Target="../tags/tag508.xml"/><Relationship Id="rId9" Type="http://schemas.openxmlformats.org/officeDocument/2006/relationships/tags" Target="../tags/tag513.xml"/><Relationship Id="rId14" Type="http://schemas.openxmlformats.org/officeDocument/2006/relationships/tags" Target="../tags/tag518.xml"/><Relationship Id="rId22" Type="http://schemas.openxmlformats.org/officeDocument/2006/relationships/tags" Target="../tags/tag526.xml"/><Relationship Id="rId27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542.xml"/><Relationship Id="rId18" Type="http://schemas.openxmlformats.org/officeDocument/2006/relationships/tags" Target="../tags/tag547.xml"/><Relationship Id="rId26" Type="http://schemas.openxmlformats.org/officeDocument/2006/relationships/tags" Target="../tags/tag555.xml"/><Relationship Id="rId39" Type="http://schemas.openxmlformats.org/officeDocument/2006/relationships/tags" Target="../tags/tag568.xml"/><Relationship Id="rId21" Type="http://schemas.openxmlformats.org/officeDocument/2006/relationships/tags" Target="../tags/tag550.xml"/><Relationship Id="rId34" Type="http://schemas.openxmlformats.org/officeDocument/2006/relationships/tags" Target="../tags/tag563.xml"/><Relationship Id="rId42" Type="http://schemas.openxmlformats.org/officeDocument/2006/relationships/tags" Target="../tags/tag571.xml"/><Relationship Id="rId47" Type="http://schemas.openxmlformats.org/officeDocument/2006/relationships/tags" Target="../tags/tag576.xml"/><Relationship Id="rId50" Type="http://schemas.openxmlformats.org/officeDocument/2006/relationships/tags" Target="../tags/tag579.xml"/><Relationship Id="rId55" Type="http://schemas.openxmlformats.org/officeDocument/2006/relationships/tags" Target="../tags/tag584.xml"/><Relationship Id="rId7" Type="http://schemas.openxmlformats.org/officeDocument/2006/relationships/tags" Target="../tags/tag536.xml"/><Relationship Id="rId2" Type="http://schemas.openxmlformats.org/officeDocument/2006/relationships/tags" Target="../tags/tag531.xml"/><Relationship Id="rId16" Type="http://schemas.openxmlformats.org/officeDocument/2006/relationships/tags" Target="../tags/tag545.xml"/><Relationship Id="rId20" Type="http://schemas.openxmlformats.org/officeDocument/2006/relationships/tags" Target="../tags/tag549.xml"/><Relationship Id="rId29" Type="http://schemas.openxmlformats.org/officeDocument/2006/relationships/tags" Target="../tags/tag558.xml"/><Relationship Id="rId41" Type="http://schemas.openxmlformats.org/officeDocument/2006/relationships/tags" Target="../tags/tag570.xml"/><Relationship Id="rId54" Type="http://schemas.openxmlformats.org/officeDocument/2006/relationships/tags" Target="../tags/tag583.xml"/><Relationship Id="rId62" Type="http://schemas.openxmlformats.org/officeDocument/2006/relationships/notesSlide" Target="../notesSlides/notesSlide28.xml"/><Relationship Id="rId1" Type="http://schemas.openxmlformats.org/officeDocument/2006/relationships/tags" Target="../tags/tag530.xml"/><Relationship Id="rId6" Type="http://schemas.openxmlformats.org/officeDocument/2006/relationships/tags" Target="../tags/tag535.xml"/><Relationship Id="rId11" Type="http://schemas.openxmlformats.org/officeDocument/2006/relationships/tags" Target="../tags/tag540.xml"/><Relationship Id="rId24" Type="http://schemas.openxmlformats.org/officeDocument/2006/relationships/tags" Target="../tags/tag553.xml"/><Relationship Id="rId32" Type="http://schemas.openxmlformats.org/officeDocument/2006/relationships/tags" Target="../tags/tag561.xml"/><Relationship Id="rId37" Type="http://schemas.openxmlformats.org/officeDocument/2006/relationships/tags" Target="../tags/tag566.xml"/><Relationship Id="rId40" Type="http://schemas.openxmlformats.org/officeDocument/2006/relationships/tags" Target="../tags/tag569.xml"/><Relationship Id="rId45" Type="http://schemas.openxmlformats.org/officeDocument/2006/relationships/tags" Target="../tags/tag574.xml"/><Relationship Id="rId53" Type="http://schemas.openxmlformats.org/officeDocument/2006/relationships/tags" Target="../tags/tag582.xml"/><Relationship Id="rId58" Type="http://schemas.openxmlformats.org/officeDocument/2006/relationships/tags" Target="../tags/tag587.xml"/><Relationship Id="rId5" Type="http://schemas.openxmlformats.org/officeDocument/2006/relationships/tags" Target="../tags/tag534.xml"/><Relationship Id="rId15" Type="http://schemas.openxmlformats.org/officeDocument/2006/relationships/tags" Target="../tags/tag544.xml"/><Relationship Id="rId23" Type="http://schemas.openxmlformats.org/officeDocument/2006/relationships/tags" Target="../tags/tag552.xml"/><Relationship Id="rId28" Type="http://schemas.openxmlformats.org/officeDocument/2006/relationships/tags" Target="../tags/tag557.xml"/><Relationship Id="rId36" Type="http://schemas.openxmlformats.org/officeDocument/2006/relationships/tags" Target="../tags/tag565.xml"/><Relationship Id="rId49" Type="http://schemas.openxmlformats.org/officeDocument/2006/relationships/tags" Target="../tags/tag578.xml"/><Relationship Id="rId57" Type="http://schemas.openxmlformats.org/officeDocument/2006/relationships/tags" Target="../tags/tag586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539.xml"/><Relationship Id="rId19" Type="http://schemas.openxmlformats.org/officeDocument/2006/relationships/tags" Target="../tags/tag548.xml"/><Relationship Id="rId31" Type="http://schemas.openxmlformats.org/officeDocument/2006/relationships/tags" Target="../tags/tag560.xml"/><Relationship Id="rId44" Type="http://schemas.openxmlformats.org/officeDocument/2006/relationships/tags" Target="../tags/tag573.xml"/><Relationship Id="rId52" Type="http://schemas.openxmlformats.org/officeDocument/2006/relationships/tags" Target="../tags/tag581.xml"/><Relationship Id="rId60" Type="http://schemas.openxmlformats.org/officeDocument/2006/relationships/tags" Target="../tags/tag589.xml"/><Relationship Id="rId4" Type="http://schemas.openxmlformats.org/officeDocument/2006/relationships/tags" Target="../tags/tag533.xml"/><Relationship Id="rId9" Type="http://schemas.openxmlformats.org/officeDocument/2006/relationships/tags" Target="../tags/tag538.xml"/><Relationship Id="rId14" Type="http://schemas.openxmlformats.org/officeDocument/2006/relationships/tags" Target="../tags/tag543.xml"/><Relationship Id="rId22" Type="http://schemas.openxmlformats.org/officeDocument/2006/relationships/tags" Target="../tags/tag551.xml"/><Relationship Id="rId27" Type="http://schemas.openxmlformats.org/officeDocument/2006/relationships/tags" Target="../tags/tag556.xml"/><Relationship Id="rId30" Type="http://schemas.openxmlformats.org/officeDocument/2006/relationships/tags" Target="../tags/tag559.xml"/><Relationship Id="rId35" Type="http://schemas.openxmlformats.org/officeDocument/2006/relationships/tags" Target="../tags/tag564.xml"/><Relationship Id="rId43" Type="http://schemas.openxmlformats.org/officeDocument/2006/relationships/tags" Target="../tags/tag572.xml"/><Relationship Id="rId48" Type="http://schemas.openxmlformats.org/officeDocument/2006/relationships/tags" Target="../tags/tag577.xml"/><Relationship Id="rId56" Type="http://schemas.openxmlformats.org/officeDocument/2006/relationships/tags" Target="../tags/tag585.xml"/><Relationship Id="rId8" Type="http://schemas.openxmlformats.org/officeDocument/2006/relationships/tags" Target="../tags/tag537.xml"/><Relationship Id="rId51" Type="http://schemas.openxmlformats.org/officeDocument/2006/relationships/tags" Target="../tags/tag580.xml"/><Relationship Id="rId3" Type="http://schemas.openxmlformats.org/officeDocument/2006/relationships/tags" Target="../tags/tag532.xml"/><Relationship Id="rId12" Type="http://schemas.openxmlformats.org/officeDocument/2006/relationships/tags" Target="../tags/tag541.xml"/><Relationship Id="rId17" Type="http://schemas.openxmlformats.org/officeDocument/2006/relationships/tags" Target="../tags/tag546.xml"/><Relationship Id="rId25" Type="http://schemas.openxmlformats.org/officeDocument/2006/relationships/tags" Target="../tags/tag554.xml"/><Relationship Id="rId33" Type="http://schemas.openxmlformats.org/officeDocument/2006/relationships/tags" Target="../tags/tag562.xml"/><Relationship Id="rId38" Type="http://schemas.openxmlformats.org/officeDocument/2006/relationships/tags" Target="../tags/tag567.xml"/><Relationship Id="rId46" Type="http://schemas.openxmlformats.org/officeDocument/2006/relationships/tags" Target="../tags/tag575.xml"/><Relationship Id="rId59" Type="http://schemas.openxmlformats.org/officeDocument/2006/relationships/tags" Target="../tags/tag58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notesSlide" Target="../notesSlides/notesSlide9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84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15: 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2010 Summer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What, if anything, might weights represent for each of these?  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77200" cy="167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path</a:t>
            </a:r>
            <a:r>
              <a:rPr lang="en-US" dirty="0" smtClean="0"/>
              <a:t> 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/>
              </a:rPr>
              <a:t>cycle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 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7912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 cycle: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 and Cost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010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Path length: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Path cost:</a:t>
            </a:r>
            <a:r>
              <a:rPr lang="en-US" dirty="0" smtClean="0"/>
              <a:t> sum of the weights of each edge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 where </a:t>
            </a:r>
          </a:p>
          <a:p>
            <a:pPr>
              <a:buNone/>
            </a:pPr>
            <a:r>
              <a:rPr lang="en-US" dirty="0" smtClean="0"/>
              <a:t>  P= [Seattle, Salt Lake City, Chicago, Dallas, San Francisco, Seattle]</a:t>
            </a:r>
            <a:endParaRPr lang="en-US" dirty="0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17663" y="565785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08113" y="3424238"/>
            <a:ext cx="349250" cy="349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6"/>
          <p:cNvCxnSpPr>
            <a:cxnSpLocks noChangeShapeType="1"/>
            <a:stCxn id="7" idx="0"/>
            <a:endCxn id="8" idx="4"/>
          </p:cNvCxnSpPr>
          <p:nvPr>
            <p:custDataLst>
              <p:tags r:id="rId3"/>
            </p:custDataLst>
          </p:nvPr>
        </p:nvCxnSpPr>
        <p:spPr bwMode="auto">
          <a:xfrm flipH="1" flipV="1">
            <a:off x="1582738" y="3790950"/>
            <a:ext cx="209550" cy="185420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943225" y="447198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579120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597525" y="370363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10"/>
          <p:cNvCxnSpPr>
            <a:cxnSpLocks noChangeShapeType="1"/>
            <a:stCxn id="12" idx="4"/>
            <a:endCxn id="11" idx="7"/>
          </p:cNvCxnSpPr>
          <p:nvPr>
            <p:custDataLst>
              <p:tags r:id="rId7"/>
            </p:custDataLst>
          </p:nvPr>
        </p:nvCxnSpPr>
        <p:spPr bwMode="auto">
          <a:xfrm rot="5400000">
            <a:off x="4426398" y="4496594"/>
            <a:ext cx="1789458" cy="902047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4" name="AutoShape 11"/>
          <p:cNvCxnSpPr>
            <a:cxnSpLocks noChangeShapeType="1"/>
            <a:stCxn id="12" idx="2"/>
            <a:endCxn id="8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1774825" y="3598863"/>
            <a:ext cx="381000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2"/>
          <p:cNvCxnSpPr>
            <a:cxnSpLocks noChangeShapeType="1"/>
            <a:stCxn id="8" idx="5"/>
            <a:endCxn id="10" idx="1"/>
          </p:cNvCxnSpPr>
          <p:nvPr>
            <p:custDataLst>
              <p:tags r:id="rId9"/>
            </p:custDataLst>
          </p:nvPr>
        </p:nvCxnSpPr>
        <p:spPr bwMode="auto">
          <a:xfrm>
            <a:off x="1706563" y="3740150"/>
            <a:ext cx="1289050" cy="7683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6" name="AutoShape 13"/>
          <p:cNvCxnSpPr>
            <a:cxnSpLocks noChangeShapeType="1"/>
            <a:stCxn id="7" idx="7"/>
            <a:endCxn id="10" idx="3"/>
          </p:cNvCxnSpPr>
          <p:nvPr>
            <p:custDataLst>
              <p:tags r:id="rId10"/>
            </p:custDataLst>
          </p:nvPr>
        </p:nvCxnSpPr>
        <p:spPr bwMode="auto">
          <a:xfrm flipV="1">
            <a:off x="1916113" y="4783138"/>
            <a:ext cx="1079500" cy="912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  <a:stCxn id="10" idx="5"/>
            <a:endCxn id="11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3396110" y="4615309"/>
            <a:ext cx="1072254" cy="13818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7"/>
            <a:endCxn id="12" idx="3"/>
          </p:cNvCxnSpPr>
          <p:nvPr>
            <p:custDataLst>
              <p:tags r:id="rId12"/>
            </p:custDataLst>
          </p:nvPr>
        </p:nvCxnSpPr>
        <p:spPr bwMode="auto">
          <a:xfrm flipV="1">
            <a:off x="3241675" y="4014788"/>
            <a:ext cx="2406650" cy="493712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  <a:stCxn id="11" idx="2"/>
            <a:endCxn id="7" idx="6"/>
          </p:cNvCxnSpPr>
          <p:nvPr>
            <p:custDataLst>
              <p:tags r:id="rId13"/>
            </p:custDataLst>
          </p:nvPr>
        </p:nvCxnSpPr>
        <p:spPr bwMode="auto">
          <a:xfrm rot="10800000">
            <a:off x="1966914" y="5832475"/>
            <a:ext cx="2605087" cy="1333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20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36322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9313" y="601980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53000" y="594360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48275" y="3276600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Chicago</a:t>
            </a:r>
          </a:p>
        </p:txBody>
      </p:sp>
      <p:sp>
        <p:nvSpPr>
          <p:cNvPr id="24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59138" y="447040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87738" y="33639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3.5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57450" y="39100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7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0975" y="39798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248275" y="495776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74963" y="558641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30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08113" y="45386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17750" y="47482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2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79850" y="50276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05600" y="4038600"/>
            <a:ext cx="17751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length(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5</a:t>
            </a:r>
            <a:endParaRPr lang="en-US" sz="2000" dirty="0"/>
          </a:p>
          <a:p>
            <a:r>
              <a:rPr lang="en-US" sz="2000" dirty="0"/>
              <a:t>  cost(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11.5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paths and cycles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path</a:t>
            </a:r>
            <a:r>
              <a:rPr lang="en-US" dirty="0" smtClean="0"/>
              <a:t> repeats no vertices, except the first might be the last</a:t>
            </a:r>
          </a:p>
          <a:p>
            <a:pPr>
              <a:buNone/>
            </a:pPr>
            <a:r>
              <a:rPr lang="en-US" dirty="0" smtClean="0"/>
              <a:t>	[Seattle, Salt Lake City, San Francisco, Dallas]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chemeClr val="accent2"/>
                </a:solidFill>
              </a:rPr>
              <a:t>cycle</a:t>
            </a:r>
            <a:r>
              <a:rPr lang="en-US" dirty="0" smtClean="0"/>
              <a:t> is a path that  ends where it begins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r>
              <a:rPr lang="en-US" dirty="0" smtClean="0"/>
              <a:t>	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cycle</a:t>
            </a:r>
            <a:r>
              <a:rPr lang="en-US" dirty="0" smtClean="0"/>
              <a:t> is a cycle and a simple path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Paths/cycles in directed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 connectivity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if for all</a:t>
            </a:r>
          </a:p>
          <a:p>
            <a:pPr>
              <a:buNone/>
            </a:pPr>
            <a:r>
              <a:rPr lang="en-US" dirty="0" smtClean="0"/>
              <a:t>	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if for all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295400" y="2638425"/>
            <a:ext cx="2667000" cy="990600"/>
            <a:chOff x="3216" y="1584"/>
            <a:chExt cx="1680" cy="624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216" y="163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16" y="2016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04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32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320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704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704" y="1968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5" name="AutoShape 12"/>
            <p:cNvCxnSpPr>
              <a:cxnSpLocks noChangeShapeType="1"/>
              <a:stCxn id="13" idx="4"/>
              <a:endCxn id="14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4800" y="177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3" idx="2"/>
              <a:endCxn id="12" idx="6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4512" y="1680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4"/>
            <p:cNvCxnSpPr>
              <a:cxnSpLocks noChangeShapeType="1"/>
              <a:stCxn id="12" idx="5"/>
              <a:endCxn id="14" idx="1"/>
            </p:cNvCxnSpPr>
            <p:nvPr>
              <p:custDataLst>
                <p:tags r:id="rId40"/>
              </p:custDataLst>
            </p:nvPr>
          </p:nvCxnSpPr>
          <p:spPr bwMode="auto">
            <a:xfrm>
              <a:off x="4484" y="1748"/>
              <a:ext cx="248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5"/>
            <p:cNvCxnSpPr>
              <a:cxnSpLocks noChangeShapeType="1"/>
              <a:stCxn id="12" idx="3"/>
              <a:endCxn id="11" idx="7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196" y="1748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1" idx="2"/>
              <a:endCxn id="10" idx="6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3696" y="1920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0" idx="1"/>
              <a:endCxn id="8" idx="5"/>
            </p:cNvCxnSpPr>
            <p:nvPr>
              <p:custDataLst>
                <p:tags r:id="rId43"/>
              </p:custDataLst>
            </p:nvPr>
          </p:nvCxnSpPr>
          <p:spPr bwMode="auto">
            <a:xfrm flipH="1" flipV="1">
              <a:off x="3380" y="1796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0" idx="3"/>
              <a:endCxn id="9" idx="7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3380" y="1988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2" name="Oval 3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27146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3" name="Oval 3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33242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4" name="Oval 3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912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5" name="Oval 3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6294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4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7" name="Oval 4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4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696200" y="32480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29" name="AutoShape 45"/>
          <p:cNvCxnSpPr>
            <a:cxnSpLocks noChangeShapeType="1"/>
            <a:stCxn id="26" idx="5"/>
            <a:endCxn id="28" idx="1"/>
          </p:cNvCxnSpPr>
          <p:nvPr>
            <p:custDataLst>
              <p:tags r:id="rId9"/>
            </p:custDataLst>
          </p:nvPr>
        </p:nvCxnSpPr>
        <p:spPr bwMode="auto">
          <a:xfrm>
            <a:off x="7346950" y="2898775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46"/>
          <p:cNvCxnSpPr>
            <a:cxnSpLocks noChangeShapeType="1"/>
            <a:stCxn id="26" idx="3"/>
            <a:endCxn id="25" idx="7"/>
          </p:cNvCxnSpPr>
          <p:nvPr>
            <p:custDataLst>
              <p:tags r:id="rId10"/>
            </p:custDataLst>
          </p:nvPr>
        </p:nvCxnSpPr>
        <p:spPr bwMode="auto">
          <a:xfrm flipH="1">
            <a:off x="6889750" y="2898775"/>
            <a:ext cx="24130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48"/>
          <p:cNvCxnSpPr>
            <a:cxnSpLocks noChangeShapeType="1"/>
            <a:stCxn id="24" idx="1"/>
            <a:endCxn id="22" idx="5"/>
          </p:cNvCxnSpPr>
          <p:nvPr>
            <p:custDataLst>
              <p:tags r:id="rId11"/>
            </p:custDataLst>
          </p:nvPr>
        </p:nvCxnSpPr>
        <p:spPr bwMode="auto">
          <a:xfrm flipH="1" flipV="1">
            <a:off x="5594350" y="29749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49"/>
          <p:cNvCxnSpPr>
            <a:cxnSpLocks noChangeShapeType="1"/>
            <a:stCxn id="24" idx="3"/>
            <a:endCxn id="23" idx="7"/>
          </p:cNvCxnSpPr>
          <p:nvPr>
            <p:custDataLst>
              <p:tags r:id="rId12"/>
            </p:custDataLst>
          </p:nvPr>
        </p:nvCxnSpPr>
        <p:spPr bwMode="auto">
          <a:xfrm flipH="1">
            <a:off x="5594350" y="32797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" name="Text Box 5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71600" y="3733800"/>
            <a:ext cx="2073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Connected graph</a:t>
            </a:r>
          </a:p>
        </p:txBody>
      </p:sp>
      <p:sp>
        <p:nvSpPr>
          <p:cNvPr id="34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3733800"/>
            <a:ext cx="23567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Disconnected graph</a:t>
            </a:r>
          </a:p>
        </p:txBody>
      </p:sp>
      <p:grpSp>
        <p:nvGrpSpPr>
          <p:cNvPr id="35" name="Group 19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 connectivity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5562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strongly connected</a:t>
            </a:r>
            <a:r>
              <a:rPr lang="en-US" dirty="0" smtClean="0"/>
              <a:t> 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weakly connected</a:t>
            </a:r>
            <a:r>
              <a:rPr lang="en-US" dirty="0" smtClean="0"/>
              <a:t> 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4008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For undirected graphs: connected?  For directed graphs: strongly connected? weakly connected?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86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talking about graphs, we say a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  <a:r>
              <a:rPr lang="en-US" dirty="0" smtClean="0"/>
              <a:t> is a graph that is:</a:t>
            </a:r>
          </a:p>
          <a:p>
            <a:pPr lvl="1"/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connected</a:t>
            </a:r>
          </a:p>
          <a:p>
            <a:pPr lvl="1"/>
            <a:r>
              <a:rPr lang="en-US" dirty="0" smtClean="0"/>
              <a:t>undirected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7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0" y="1981200"/>
            <a:ext cx="1295400" cy="3886200"/>
            <a:chOff x="3984" y="1008"/>
            <a:chExt cx="1104" cy="2928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0"/>
              <a:endCxn id="11" idx="4"/>
            </p:cNvCxnSpPr>
            <p:nvPr>
              <p:custDataLst>
                <p:tags r:id="rId3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6"/>
            <p:cNvCxnSpPr>
              <a:cxnSpLocks noChangeShapeType="1"/>
              <a:stCxn id="8" idx="4"/>
              <a:endCxn id="16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10"/>
            <p:cNvCxnSpPr>
              <a:cxnSpLocks noChangeShapeType="1"/>
              <a:stCxn id="11" idx="7"/>
              <a:endCxn id="13" idx="3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1" idx="1"/>
              <a:endCxn id="12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7" idx="3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17"/>
            <p:cNvCxnSpPr>
              <a:cxnSpLocks noChangeShapeType="1"/>
              <a:stCxn id="17" idx="5"/>
              <a:endCxn id="20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53000" y="160020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(“special”)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once you pick a root, you have a unique rooted tree (just drawn differently and with undirected edges)</a:t>
            </a:r>
            <a:endParaRPr lang="en-US" dirty="0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276600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924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Very general definition because very general concept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 graph is a pair of sets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set of vertices, also known as nodes  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set of edges 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directed or undirected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(“special”) root</a:t>
            </a:r>
          </a:p>
          <a:p>
            <a:pPr lvl="1"/>
            <a:r>
              <a:rPr lang="en-US" dirty="0" smtClean="0"/>
              <a:t>We think of edges </a:t>
            </a:r>
            <a:r>
              <a:rPr lang="en-US" dirty="0" smtClean="0"/>
              <a:t>as </a:t>
            </a:r>
            <a:r>
              <a:rPr lang="en-US" dirty="0" smtClean="0"/>
              <a:t>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once you pick a root, you have a unique rooted tree (just drawn differently and with undirected edges)</a:t>
            </a:r>
            <a:endParaRPr lang="en-US" dirty="0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276600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acyclic graphs (DAGs)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 smtClean="0"/>
          </a:p>
        </p:txBody>
      </p:sp>
      <p:grpSp>
        <p:nvGrpSpPr>
          <p:cNvPr id="33" name="Group 32"/>
          <p:cNvGrpSpPr/>
          <p:nvPr/>
        </p:nvGrpSpPr>
        <p:grpSpPr>
          <a:xfrm>
            <a:off x="2895600" y="3276600"/>
            <a:ext cx="2566986" cy="1600200"/>
            <a:chOff x="2995614" y="2590801"/>
            <a:chExt cx="2566986" cy="1600200"/>
          </a:xfrm>
        </p:grpSpPr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7" name="AutoShape 9"/>
            <p:cNvCxnSpPr>
              <a:cxnSpLocks noChangeShapeType="1"/>
              <a:stCxn id="23" idx="3"/>
              <a:endCxn id="26" idx="7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3368450" y="3563060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10"/>
            <p:cNvCxnSpPr>
              <a:cxnSpLocks noChangeShapeType="1"/>
              <a:stCxn id="23" idx="5"/>
              <a:endCxn id="25" idx="1"/>
            </p:cNvCxnSpPr>
            <p:nvPr>
              <p:custDataLst>
                <p:tags r:id="rId16"/>
              </p:custDataLst>
            </p:nvPr>
          </p:nvCxnSpPr>
          <p:spPr bwMode="auto">
            <a:xfrm rot="16200000">
              <a:off x="3368450" y="2962985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1"/>
            <p:cNvCxnSpPr>
              <a:cxnSpLocks noChangeShapeType="1"/>
              <a:stCxn id="25" idx="3"/>
              <a:endCxn id="24" idx="7"/>
            </p:cNvCxnSpPr>
            <p:nvPr>
              <p:custDataLst>
                <p:tags r:id="rId1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2"/>
            <p:cNvCxnSpPr>
              <a:cxnSpLocks noChangeShapeType="1"/>
              <a:stCxn id="26" idx="5"/>
              <a:endCxn id="24" idx="1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1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12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553200" y="4876800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Representation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Decision Tree as rooted, directed tree</a:t>
            </a:r>
          </a:p>
          <a:p>
            <a:r>
              <a:rPr lang="en-US" dirty="0" smtClean="0"/>
              <a:t>Start at root; follow outcome of comparisons</a:t>
            </a:r>
          </a:p>
          <a:p>
            <a:endParaRPr lang="en-US" dirty="0"/>
          </a:p>
        </p:txBody>
      </p:sp>
      <p:grpSp>
        <p:nvGrpSpPr>
          <p:cNvPr id="6" name="Group 38"/>
          <p:cNvGrpSpPr/>
          <p:nvPr/>
        </p:nvGrpSpPr>
        <p:grpSpPr>
          <a:xfrm>
            <a:off x="457200" y="2133600"/>
            <a:ext cx="8235964" cy="4111685"/>
            <a:chOff x="438144" y="1450915"/>
            <a:chExt cx="8235964" cy="4111685"/>
          </a:xfrm>
        </p:grpSpPr>
        <p:sp>
          <p:nvSpPr>
            <p:cNvPr id="5" name="Text Box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642627" y="1450915"/>
              <a:ext cx="2242922" cy="101566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a &lt; b &lt; c, b &lt; c &lt; a,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a &lt; c &lt; b, c &lt; a &lt; b,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b &lt; a &lt; c, c &lt; b &lt; a </a:t>
              </a:r>
            </a:p>
          </p:txBody>
        </p:sp>
        <p:grpSp>
          <p:nvGrpSpPr>
            <p:cNvPr id="14" name="Group 5"/>
            <p:cNvGrpSpPr/>
            <p:nvPr/>
          </p:nvGrpSpPr>
          <p:grpSpPr>
            <a:xfrm>
              <a:off x="1695443" y="2370077"/>
              <a:ext cx="6170938" cy="1509177"/>
              <a:chOff x="1695443" y="2370077"/>
              <a:chExt cx="6170938" cy="1509177"/>
            </a:xfrm>
          </p:grpSpPr>
          <p:sp>
            <p:nvSpPr>
              <p:cNvPr id="7" name="Text Box 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695443" y="2555815"/>
                <a:ext cx="1117615" cy="1323439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a &lt; b &lt; c</a:t>
                </a:r>
              </a:p>
              <a:p>
                <a:pPr algn="ctr"/>
                <a:r>
                  <a:rPr lang="en-US" sz="2000">
                    <a:latin typeface="Times New Roman" pitchFamily="18" charset="0"/>
                  </a:rPr>
                  <a:t>a &lt; c &lt; b</a:t>
                </a:r>
              </a:p>
              <a:p>
                <a:pPr algn="ctr"/>
                <a:r>
                  <a:rPr lang="en-US" sz="2000">
                    <a:latin typeface="Times New Roman" pitchFamily="18" charset="0"/>
                  </a:rPr>
                  <a:t>c &lt; a &lt; b</a:t>
                </a:r>
              </a:p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8" name="Text Box 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684646" y="2566927"/>
                <a:ext cx="1181735" cy="10156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latin typeface="Times New Roman" pitchFamily="18" charset="0"/>
                  </a:rPr>
                  <a:t>b &lt; a &lt; c </a:t>
                </a:r>
              </a:p>
              <a:p>
                <a:pPr algn="ctr"/>
                <a:r>
                  <a:rPr lang="en-US" sz="2000" dirty="0">
                    <a:latin typeface="Times New Roman" pitchFamily="18" charset="0"/>
                  </a:rPr>
                  <a:t>b &lt; c &lt; a</a:t>
                </a:r>
              </a:p>
              <a:p>
                <a:pPr algn="ctr"/>
                <a:r>
                  <a:rPr lang="en-US" sz="2000" dirty="0">
                    <a:latin typeface="Times New Roman" pitchFamily="18" charset="0"/>
                  </a:rPr>
                  <a:t>c &lt; b &lt; a</a:t>
                </a:r>
              </a:p>
            </p:txBody>
          </p:sp>
          <p:sp>
            <p:nvSpPr>
              <p:cNvPr id="9" name="Line 14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 flipH="1">
                <a:off x="2814638" y="2392302"/>
                <a:ext cx="852487" cy="298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0" name="Line 15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 rot="13048408" flipH="1">
                <a:off x="5811838" y="2370077"/>
                <a:ext cx="852487" cy="298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1" name="Text Box 24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133725" y="2495490"/>
                <a:ext cx="729687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a &lt; b</a:t>
                </a:r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618163" y="2462152"/>
                <a:ext cx="729687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a &gt; b</a:t>
                </a:r>
              </a:p>
            </p:txBody>
          </p:sp>
        </p:grpSp>
        <p:sp>
          <p:nvSpPr>
            <p:cNvPr id="13" name="Text Box 25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19600" y="2405002"/>
              <a:ext cx="7120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a ? b</a:t>
              </a:r>
            </a:p>
          </p:txBody>
        </p:sp>
        <p:grpSp>
          <p:nvGrpSpPr>
            <p:cNvPr id="39" name="Group 13"/>
            <p:cNvGrpSpPr/>
            <p:nvPr/>
          </p:nvGrpSpPr>
          <p:grpSpPr>
            <a:xfrm>
              <a:off x="438144" y="3463865"/>
              <a:ext cx="8235964" cy="2098735"/>
              <a:chOff x="438144" y="3463865"/>
              <a:chExt cx="8235964" cy="2098735"/>
            </a:xfrm>
          </p:grpSpPr>
          <p:sp>
            <p:nvSpPr>
              <p:cNvPr id="15" name="Text Box 6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203319" y="3994090"/>
                <a:ext cx="1117614" cy="70788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a &lt; b &lt; c</a:t>
                </a:r>
              </a:p>
              <a:p>
                <a:pPr algn="ctr"/>
                <a:r>
                  <a:rPr lang="en-US" sz="2000">
                    <a:latin typeface="Times New Roman" pitchFamily="18" charset="0"/>
                  </a:rPr>
                  <a:t>a &lt; c &lt; b</a:t>
                </a:r>
              </a:p>
            </p:txBody>
          </p:sp>
          <p:sp>
            <p:nvSpPr>
              <p:cNvPr id="16" name="Text Box 7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482844" y="4005202"/>
                <a:ext cx="1117614" cy="400110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c &lt; a &lt; b</a:t>
                </a:r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38144" y="5162490"/>
                <a:ext cx="1117614" cy="400110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a &lt; b &lt; c</a:t>
                </a:r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97056" y="5132327"/>
                <a:ext cx="1117614" cy="400110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a &lt; c &lt; b</a:t>
                </a: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174748" y="3963927"/>
                <a:ext cx="1245855" cy="70788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 b &lt; a &lt; c </a:t>
                </a:r>
              </a:p>
              <a:p>
                <a:pPr algn="ctr"/>
                <a:r>
                  <a:rPr lang="en-US" sz="2000">
                    <a:latin typeface="Times New Roman" pitchFamily="18" charset="0"/>
                  </a:rPr>
                  <a:t>b &lt; c &lt; a</a:t>
                </a: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556494" y="3978215"/>
                <a:ext cx="1117614" cy="400110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c &lt; b &lt; a</a:t>
                </a:r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5549584" y="5098990"/>
                <a:ext cx="1181734" cy="400110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b &lt; c &lt; a </a:t>
                </a:r>
              </a:p>
            </p:txBody>
          </p:sp>
          <p:sp>
            <p:nvSpPr>
              <p:cNvPr id="22" name="Text Box 13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7060884" y="5102165"/>
                <a:ext cx="1181734" cy="400110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</a:rPr>
                  <a:t>b &lt; a &lt; c </a:t>
                </a:r>
              </a:p>
            </p:txBody>
          </p:sp>
          <p:sp>
            <p:nvSpPr>
              <p:cNvPr id="23" name="Line 16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 flipH="1">
                <a:off x="1797050" y="3511490"/>
                <a:ext cx="452438" cy="452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260600" y="3522602"/>
                <a:ext cx="441325" cy="4413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5" name="Line 18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 flipH="1">
                <a:off x="1089025" y="4662427"/>
                <a:ext cx="627063" cy="463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736725" y="4662427"/>
                <a:ext cx="615950" cy="482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" name="Line 20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H="1">
                <a:off x="6172200" y="4608452"/>
                <a:ext cx="627063" cy="463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6819900" y="4608452"/>
                <a:ext cx="615950" cy="482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H="1">
                <a:off x="6819900" y="3519427"/>
                <a:ext cx="452438" cy="4524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283450" y="3530540"/>
                <a:ext cx="441325" cy="4413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31" name="Text Box 26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546350" y="3501965"/>
                <a:ext cx="700833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a &gt; c</a:t>
                </a:r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309688" y="3501965"/>
                <a:ext cx="700833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a &lt; c</a:t>
                </a:r>
              </a:p>
            </p:txBody>
          </p:sp>
          <p:sp>
            <p:nvSpPr>
              <p:cNvPr id="33" name="Text Box 28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61988" y="4638615"/>
                <a:ext cx="71526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b &lt; c</a:t>
                </a:r>
              </a:p>
            </p:txBody>
          </p:sp>
          <p:sp>
            <p:nvSpPr>
              <p:cNvPr id="34" name="Text Box 29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055813" y="4648140"/>
                <a:ext cx="71526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b &gt; c</a:t>
                </a:r>
              </a:p>
            </p:txBody>
          </p:sp>
          <p:sp>
            <p:nvSpPr>
              <p:cNvPr id="35" name="Text Box 30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6356350" y="3463865"/>
                <a:ext cx="72390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b &lt; c</a:t>
                </a:r>
              </a:p>
            </p:txBody>
          </p:sp>
          <p:sp>
            <p:nvSpPr>
              <p:cNvPr id="36" name="Text Box 31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7524750" y="3482915"/>
                <a:ext cx="72390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b &gt; c </a:t>
                </a:r>
              </a:p>
            </p:txBody>
          </p:sp>
          <p:sp>
            <p:nvSpPr>
              <p:cNvPr id="37" name="Text Box 32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789613" y="4551302"/>
                <a:ext cx="72390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c &lt; a</a:t>
                </a:r>
              </a:p>
            </p:txBody>
          </p:sp>
          <p:sp>
            <p:nvSpPr>
              <p:cNvPr id="38" name="Text Box 33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7143750" y="4570352"/>
                <a:ext cx="72390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c &gt; 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Representation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Quick/</a:t>
            </a:r>
            <a:r>
              <a:rPr lang="en-US" dirty="0" err="1" smtClean="0"/>
              <a:t>MergeSort</a:t>
            </a:r>
            <a:r>
              <a:rPr lang="en-US" dirty="0" smtClean="0"/>
              <a:t> as a graph</a:t>
            </a:r>
          </a:p>
          <a:p>
            <a:r>
              <a:rPr lang="en-US" dirty="0" smtClean="0"/>
              <a:t>Nodes as conceptual states of data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2133600"/>
            <a:ext cx="7482246" cy="4053568"/>
            <a:chOff x="1466850" y="2423432"/>
            <a:chExt cx="7482246" cy="4053568"/>
          </a:xfrm>
        </p:grpSpPr>
        <p:sp>
          <p:nvSpPr>
            <p:cNvPr id="6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9" name="AutoShape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10"/>
            <p:cNvCxnSpPr>
              <a:cxnSpLocks noChangeShapeType="1"/>
              <a:endCxn id="7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57700" y="2804432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7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1" name="AutoShape 9"/>
            <p:cNvCxnSpPr>
              <a:cxnSpLocks noChangeShapeType="1"/>
              <a:stCxn id="12" idx="3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0"/>
            <p:cNvCxnSpPr>
              <a:cxnSpLocks noChangeShapeType="1"/>
              <a:endCxn id="19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5" name="AutoShape 9"/>
            <p:cNvCxnSpPr>
              <a:cxnSpLocks noChangeShapeType="1"/>
              <a:endCxn id="24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10"/>
            <p:cNvCxnSpPr>
              <a:cxnSpLocks noChangeShapeType="1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9" name="AutoShape 9"/>
            <p:cNvCxnSpPr>
              <a:cxnSpLocks noChangeShapeType="1"/>
              <a:endCxn id="28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0"/>
            <p:cNvCxnSpPr>
              <a:cxnSpLocks noChangeShapeType="1"/>
              <a:endCxn id="27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3" name="AutoShape 9"/>
            <p:cNvCxnSpPr>
              <a:cxnSpLocks noChangeShapeType="1"/>
              <a:endCxn id="32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0"/>
            <p:cNvCxnSpPr>
              <a:cxnSpLocks noChangeShapeType="1"/>
              <a:endCxn id="31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9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9"/>
            <p:cNvCxnSpPr>
              <a:cxnSpLocks noChangeShapeType="1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1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3" name="Oval 8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4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7" name="AutoShape 9"/>
            <p:cNvCxnSpPr>
              <a:cxnSpLocks noChangeShapeType="1"/>
              <a:stCxn id="37" idx="4"/>
              <a:endCxn id="49" idx="1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9"/>
            <p:cNvCxnSpPr>
              <a:cxnSpLocks noChangeShapeType="1"/>
              <a:stCxn id="40" idx="3"/>
              <a:endCxn id="49" idx="7"/>
            </p:cNvCxnSpPr>
            <p:nvPr>
              <p:custDataLst>
                <p:tags r:id="rId43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9" name="Oval 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0" name="AutoShape 9"/>
            <p:cNvCxnSpPr>
              <a:cxnSpLocks noChangeShapeType="1"/>
              <a:endCxn id="52" idx="1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9"/>
            <p:cNvCxnSpPr>
              <a:cxnSpLocks noChangeShapeType="1"/>
              <a:endCxn id="52" idx="7"/>
            </p:cNvCxnSpPr>
            <p:nvPr>
              <p:custDataLst>
                <p:tags r:id="rId46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2" name="Oval 8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" name="Oval 5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4" name="AutoShape 9"/>
            <p:cNvCxnSpPr>
              <a:cxnSpLocks noChangeShapeType="1"/>
              <a:endCxn id="53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" name="AutoShape 9"/>
            <p:cNvCxnSpPr>
              <a:cxnSpLocks noChangeShapeType="1"/>
              <a:stCxn id="52" idx="2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6" name="Left Brace 55"/>
            <p:cNvSpPr/>
            <p:nvPr/>
          </p:nvSpPr>
          <p:spPr bwMode="auto">
            <a:xfrm rot="10800000">
              <a:off x="7098173" y="4428725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467600" y="4419600"/>
              <a:ext cx="1481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base cases</a:t>
              </a:r>
            </a:p>
          </p:txBody>
        </p:sp>
        <p:sp>
          <p:nvSpPr>
            <p:cNvPr id="58" name="Left Brace 57"/>
            <p:cNvSpPr/>
            <p:nvPr/>
          </p:nvSpPr>
          <p:spPr bwMode="auto">
            <a:xfrm rot="10800000">
              <a:off x="7010400" y="2590799"/>
              <a:ext cx="304800" cy="16764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79827" y="32004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divide </a:t>
              </a:r>
            </a:p>
          </p:txBody>
        </p:sp>
        <p:sp>
          <p:nvSpPr>
            <p:cNvPr id="60" name="Left Brace 59"/>
            <p:cNvSpPr/>
            <p:nvPr/>
          </p:nvSpPr>
          <p:spPr bwMode="auto">
            <a:xfrm rot="10800000">
              <a:off x="7086601" y="4952999"/>
              <a:ext cx="304800" cy="1524001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56028" y="5410200"/>
              <a:ext cx="12307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combine results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sparseness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One more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If it is tight, i.e.,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we say the graph is 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If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 say the graph is 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data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Okay, so graphs are really useful for lots of data and questions we might ask like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Which data structure is “best” can depend on:</a:t>
            </a:r>
          </a:p>
          <a:p>
            <a:pPr lvl="1"/>
            <a:r>
              <a:rPr lang="en-US" dirty="0" smtClean="0"/>
              <a:t>properties of the graph (e.g., dense versus sparse)</a:t>
            </a:r>
          </a:p>
          <a:p>
            <a:pPr lvl="1"/>
            <a:r>
              <a:rPr lang="en-US" dirty="0" smtClean="0"/>
              <a:t>the common queries (e.g.,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 versus 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representations…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|V| x |V| matrix (i.e., 2-D array) of </a:t>
            </a:r>
            <a:r>
              <a:rPr lang="en-US" dirty="0" err="1" smtClean="0"/>
              <a:t>booleans</a:t>
            </a:r>
            <a:r>
              <a:rPr lang="en-US" dirty="0" smtClean="0"/>
              <a:t>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== true</a:t>
            </a:r>
            <a:r>
              <a:rPr lang="en-US" dirty="0" smtClean="0"/>
              <a:t>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8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3013" y="3768725"/>
            <a:ext cx="24384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Text 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054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3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" name="Text 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5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2" name="Text Box 1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886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9463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4" name="Text Box 2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9463" y="5216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5" name="Rectangle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53013" y="5089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53013" y="3768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530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786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253413" y="4419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15013" y="632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4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438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2" name="Text Box 4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95813" y="5791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990600" y="3748087"/>
            <a:ext cx="2932113" cy="1814513"/>
            <a:chOff x="536" y="1747"/>
            <a:chExt cx="1847" cy="1143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35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962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70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7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9620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3524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97240" y="51624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578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9724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962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 properties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time to:</a:t>
            </a:r>
          </a:p>
          <a:p>
            <a:pPr lvl="1"/>
            <a:r>
              <a:rPr lang="en-US" dirty="0" smtClean="0"/>
              <a:t>Get a vertex’s out-edges: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Get a vertex’s in-edges: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Decide if some edge exists: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r>
              <a:rPr lang="en-US" dirty="0" smtClean="0"/>
              <a:t>Insert an edge: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r>
              <a:rPr lang="en-US" dirty="0" smtClean="0"/>
              <a:t>Delete an edge: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Space requirements:</a:t>
            </a:r>
          </a:p>
          <a:p>
            <a:pPr lvl="1"/>
            <a:r>
              <a:rPr lang="en-US" dirty="0" smtClean="0"/>
              <a:t>|V|</a:t>
            </a:r>
            <a:r>
              <a:rPr lang="en-US" baseline="30000" dirty="0" smtClean="0"/>
              <a:t>2</a:t>
            </a:r>
            <a:r>
              <a:rPr lang="en-US" dirty="0" smtClean="0"/>
              <a:t> bits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Best for dense graphs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5638800" y="914400"/>
            <a:ext cx="3224213" cy="2819400"/>
            <a:chOff x="5005387" y="838200"/>
            <a:chExt cx="3681413" cy="31242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486400" y="13303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6388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46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08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05387" y="1447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022850" y="20574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022850" y="2778125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486400" y="26511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486400" y="13303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4864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120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8662987" y="1981200"/>
              <a:ext cx="23813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6248400" y="3886200"/>
              <a:ext cx="2262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0772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029200" y="3352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6862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9118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29387" y="27432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29587" y="27432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3042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3062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58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6862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9138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2958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91187" y="27432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30627" y="27240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9118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2938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3062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12958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grpSp>
        <p:nvGrpSpPr>
          <p:cNvPr id="5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715000" y="4191000"/>
            <a:ext cx="2932113" cy="1814513"/>
            <a:chOff x="536" y="1747"/>
            <a:chExt cx="1847" cy="1143"/>
          </a:xfrm>
        </p:grpSpPr>
        <p:sp>
          <p:nvSpPr>
            <p:cNvPr id="54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6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8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9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36"/>
            <p:cNvCxnSpPr>
              <a:cxnSpLocks noChangeShapeType="1"/>
              <a:stCxn id="58" idx="4"/>
              <a:endCxn id="56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37"/>
            <p:cNvCxnSpPr>
              <a:cxnSpLocks noChangeShapeType="1"/>
              <a:stCxn id="56" idx="2"/>
              <a:endCxn id="54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2" name="AutoShape 38"/>
            <p:cNvCxnSpPr>
              <a:cxnSpLocks noChangeShapeType="1"/>
              <a:stCxn id="54" idx="6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4" name="AutoShape 40"/>
            <p:cNvCxnSpPr>
              <a:cxnSpLocks noChangeShapeType="1"/>
              <a:stCxn id="58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5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 properties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will the adjacency matrix vary if (un)directed?</a:t>
            </a:r>
          </a:p>
          <a:p>
            <a:pPr lvl="1"/>
            <a:r>
              <a:rPr lang="en-US" dirty="0" smtClean="0"/>
              <a:t>Undirected: Will be symmetric about diagonal axis</a:t>
            </a:r>
          </a:p>
          <a:p>
            <a:r>
              <a:rPr lang="en-US" dirty="0" smtClean="0"/>
              <a:t>How can we adapt the representation for weighted graphs?</a:t>
            </a:r>
          </a:p>
          <a:p>
            <a:pPr lvl="1"/>
            <a:r>
              <a:rPr lang="en-US" dirty="0" smtClean="0"/>
              <a:t>Instead of a </a:t>
            </a:r>
            <a:r>
              <a:rPr lang="en-US" dirty="0" err="1" smtClean="0"/>
              <a:t>boolean</a:t>
            </a:r>
            <a:r>
              <a:rPr lang="en-US" dirty="0" smtClean="0"/>
              <a:t>, store an </a:t>
            </a:r>
            <a:r>
              <a:rPr lang="en-US" dirty="0" err="1" smtClean="0"/>
              <a:t>int</a:t>
            </a:r>
            <a:r>
              <a:rPr lang="en-US" dirty="0" smtClean="0"/>
              <a:t>/double in each cell</a:t>
            </a:r>
          </a:p>
          <a:p>
            <a:pPr lvl="1"/>
            <a:r>
              <a:rPr lang="en-US" dirty="0" smtClean="0"/>
              <a:t>Need some value to represent ‘not an edge’</a:t>
            </a:r>
          </a:p>
          <a:p>
            <a:pPr lvl="2"/>
            <a:r>
              <a:rPr lang="en-US" dirty="0" smtClean="0"/>
              <a:t>Say -1 or 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638800" y="3733800"/>
            <a:ext cx="3224213" cy="2819400"/>
            <a:chOff x="5005387" y="838200"/>
            <a:chExt cx="3681413" cy="3124200"/>
          </a:xfrm>
        </p:grpSpPr>
        <p:sp>
          <p:nvSpPr>
            <p:cNvPr id="6" name="Rectangle 1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486400" y="13303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7" name="Text Box 15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6388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" name="Text Box 16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546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" name="Text Box 1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08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" name="Text Box 1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05387" y="1447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" name="Text Box 1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022850" y="20574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22850" y="2778125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3" name="Rectangle 2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486400" y="26511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486400" y="13303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4864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1120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8662987" y="1981200"/>
              <a:ext cx="23813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6248400" y="3886200"/>
              <a:ext cx="2262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4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0772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0" name="Text Box 4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3352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6862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9118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29387" y="27432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29587" y="27432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3042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3062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29587" y="14478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6862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9138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587" y="21144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91187" y="274320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30627" y="27240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9118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2938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3062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129587" y="3409890"/>
              <a:ext cx="34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(e.g., linked list) of all adjacent vertices</a:t>
            </a:r>
          </a:p>
        </p:txBody>
      </p:sp>
      <p:grpSp>
        <p:nvGrpSpPr>
          <p:cNvPr id="7" name="Group 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82687" y="3138487"/>
            <a:ext cx="2947988" cy="1814513"/>
            <a:chOff x="536" y="1747"/>
            <a:chExt cx="1857" cy="1143"/>
          </a:xfrm>
        </p:grpSpPr>
        <p:sp>
          <p:nvSpPr>
            <p:cNvPr id="8" name="Oval 3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6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160" y="218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0"/>
            <p:cNvCxnSpPr>
              <a:cxnSpLocks noChangeShapeType="1"/>
              <a:stCxn id="12" idx="4"/>
              <a:endCxn id="10" idx="6"/>
            </p:cNvCxnSpPr>
            <p:nvPr>
              <p:custDataLst>
                <p:tags r:id="rId3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1"/>
            <p:cNvCxnSpPr>
              <a:cxnSpLocks noChangeShapeType="1"/>
              <a:stCxn id="10" idx="2"/>
              <a:endCxn id="8" idx="4"/>
            </p:cNvCxnSpPr>
            <p:nvPr>
              <p:custDataLst>
                <p:tags r:id="rId3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42"/>
            <p:cNvCxnSpPr>
              <a:cxnSpLocks noChangeShapeType="1"/>
              <a:stCxn id="8" idx="6"/>
              <a:endCxn id="10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43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44"/>
            <p:cNvCxnSpPr>
              <a:cxnSpLocks noChangeShapeType="1"/>
              <a:stCxn id="12" idx="1"/>
            </p:cNvCxnSpPr>
            <p:nvPr>
              <p:custDataLst>
                <p:tags r:id="rId3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4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5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410200" y="3276600"/>
            <a:ext cx="1309687" cy="2590800"/>
            <a:chOff x="3351" y="1776"/>
            <a:chExt cx="825" cy="1632"/>
          </a:xfrm>
        </p:grpSpPr>
        <p:sp>
          <p:nvSpPr>
            <p:cNvPr id="21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" name="Rectangle 1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Rectangle 1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" name="Rectangle 2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" name="Text Box 4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" name="Text Box 4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8" name="Text Box 4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3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400800" y="3581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6400800" y="4267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64770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6" name="AutoShape 9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75438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1802" y="53340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For each, what are the vertices and what are the edges?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Quite versatile &amp; useful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 Properties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Running time to:</a:t>
            </a:r>
          </a:p>
          <a:p>
            <a:pPr lvl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 smtClean="0"/>
              <a:t>	O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 where </a:t>
            </a:r>
            <a:r>
              <a:rPr lang="en-US" i="1" dirty="0" smtClean="0"/>
              <a:t>d</a:t>
            </a:r>
            <a:r>
              <a:rPr lang="en-US" dirty="0" smtClean="0"/>
              <a:t> is out-degree of vertex</a:t>
            </a:r>
          </a:p>
          <a:p>
            <a:pPr lvl="1"/>
            <a:r>
              <a:rPr lang="en-US" dirty="0" smtClean="0"/>
              <a:t>Get all of a vertex’s in-edges:</a:t>
            </a:r>
          </a:p>
          <a:p>
            <a:pPr lvl="1">
              <a:buNone/>
            </a:pPr>
            <a:r>
              <a:rPr lang="en-US" dirty="0" smtClean="0"/>
              <a:t>	O(|E|) (but could keep a second adjacency list for this!)</a:t>
            </a:r>
          </a:p>
          <a:p>
            <a:pPr lvl="1"/>
            <a:r>
              <a:rPr lang="en-US" dirty="0" smtClean="0"/>
              <a:t>Decide if some edge exists: </a:t>
            </a:r>
          </a:p>
          <a:p>
            <a:pPr lvl="1">
              <a:buNone/>
            </a:pPr>
            <a:r>
              <a:rPr lang="en-US" i="1" dirty="0" smtClean="0"/>
              <a:t>	O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 where </a:t>
            </a:r>
            <a:r>
              <a:rPr lang="en-US" i="1" dirty="0" smtClean="0"/>
              <a:t>d</a:t>
            </a:r>
            <a:r>
              <a:rPr lang="en-US" dirty="0" smtClean="0"/>
              <a:t> is out-degree of source</a:t>
            </a:r>
          </a:p>
          <a:p>
            <a:pPr lvl="1"/>
            <a:r>
              <a:rPr lang="en-US" dirty="0" smtClean="0"/>
              <a:t>Insert an edge: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r>
              <a:rPr lang="en-US" dirty="0" smtClean="0"/>
              <a:t>Delete an edge: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 where </a:t>
            </a:r>
            <a:r>
              <a:rPr lang="en-US" i="1" dirty="0" smtClean="0"/>
              <a:t>d</a:t>
            </a:r>
            <a:r>
              <a:rPr lang="en-US" dirty="0" smtClean="0"/>
              <a:t> is out-degree of source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Space requirements: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(|V|+|E|)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Best for sparse graphs: so usually just stick with linked lists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8" name="Group 5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715000" y="304800"/>
            <a:ext cx="1309687" cy="2590800"/>
            <a:chOff x="3351" y="1776"/>
            <a:chExt cx="825" cy="1632"/>
          </a:xfrm>
        </p:grpSpPr>
        <p:sp>
          <p:nvSpPr>
            <p:cNvPr id="9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0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Rectangle 1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2" name="Rectangle 2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46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4" name="Text Box 47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5" name="Text Box 48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6" name="Text Box 49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1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91400" y="45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9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705600" y="60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438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67600" y="114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23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6705600" y="12954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438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27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>
            <a:off x="67818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Rectangle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96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6106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>
            <a:off x="78486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7630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26602" y="23622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Adjacency matrices &amp; adjacency lists both do fine for undirected graphs</a:t>
            </a:r>
          </a:p>
          <a:p>
            <a:r>
              <a:rPr lang="en-US" dirty="0" smtClean="0"/>
              <a:t>Matrix: Could save space; only ~1/2 the array is used</a:t>
            </a:r>
          </a:p>
          <a:p>
            <a:r>
              <a:rPr lang="en-US" dirty="0" smtClean="0"/>
              <a:t>Lists: Each edge in two lists to support efficient “get all neighbors”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7" name="Group 3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52400" y="4205287"/>
            <a:ext cx="2438400" cy="1509713"/>
            <a:chOff x="1838" y="1257"/>
            <a:chExt cx="1857" cy="1143"/>
          </a:xfrm>
        </p:grpSpPr>
        <p:sp>
          <p:nvSpPr>
            <p:cNvPr id="8" name="Oval 35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7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9"/>
            <p:cNvSpPr>
              <a:spLocks noChangeAspect="1"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1"/>
            <p:cNvCxnSpPr>
              <a:cxnSpLocks noChangeShapeType="1"/>
              <a:stCxn id="12" idx="3"/>
              <a:endCxn id="10" idx="6"/>
            </p:cNvCxnSpPr>
            <p:nvPr>
              <p:custDataLst>
                <p:tags r:id="rId56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42"/>
            <p:cNvCxnSpPr>
              <a:cxnSpLocks noChangeShapeType="1"/>
              <a:stCxn id="10" idx="2"/>
              <a:endCxn id="8" idx="5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43"/>
            <p:cNvSpPr>
              <a:spLocks noChangeAspect="1"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7" name="AutoShape 44"/>
            <p:cNvCxnSpPr>
              <a:cxnSpLocks noChangeShapeType="1"/>
              <a:stCxn id="12" idx="1"/>
            </p:cNvCxnSpPr>
            <p:nvPr>
              <p:custDataLst>
                <p:tags r:id="rId59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Text Box 45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743200" y="3505200"/>
            <a:ext cx="3224213" cy="2819400"/>
            <a:chOff x="2743200" y="3505200"/>
            <a:chExt cx="3224213" cy="28194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4648200" y="45720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648200" y="39624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334000" y="51816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334000" y="45720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334000" y="39624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164475" y="3949313"/>
              <a:ext cx="2135572" cy="1787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21" name="Text Box 1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297949" y="3505200"/>
              <a:ext cx="354539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" name="Text Box 1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093226" y="3505200"/>
              <a:ext cx="339244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3" name="Text Box 1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760593" y="3505200"/>
              <a:ext cx="339244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055327"/>
              <a:ext cx="354539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5" name="Text Box 1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58494" y="4605454"/>
              <a:ext cx="339244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6" name="Text Box 20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58494" y="5255864"/>
              <a:ext cx="339244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64475" y="5141254"/>
              <a:ext cx="2802938" cy="5945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164475" y="3949313"/>
              <a:ext cx="2802938" cy="5945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64475" y="3949313"/>
              <a:ext cx="704906" cy="23065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588190" y="3949313"/>
              <a:ext cx="704906" cy="23065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H="1">
              <a:off x="5946557" y="4536688"/>
              <a:ext cx="20856" cy="1787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5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3831841" y="6255834"/>
              <a:ext cx="1981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47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433520" y="3505200"/>
              <a:ext cx="354539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34" name="Text Box 48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764056" y="5774473"/>
              <a:ext cx="354539" cy="4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12299" y="4055327"/>
              <a:ext cx="299316" cy="361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43830" y="4656974"/>
              <a:ext cx="299316" cy="361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77932" y="5224346"/>
              <a:ext cx="299316" cy="361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79401" y="5224346"/>
              <a:ext cx="299316" cy="361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78196" y="4055327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79665" y="4055327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79401" y="4055327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2299" y="4656974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45298" y="4656974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9401" y="4656974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43830" y="5224346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79665" y="5207101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43830" y="5825993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77932" y="5825993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779665" y="5825993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79401" y="5825993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648200" y="39624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06084" y="4038600"/>
              <a:ext cx="299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chemeClr val="bg1">
                      <a:lumMod val="75000"/>
                    </a:schemeClr>
                  </a:solidFill>
                  <a:latin typeface="+mn-lt"/>
                </a:rPr>
                <a:t>F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48200" y="45720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806084" y="4648200"/>
              <a:ext cx="299316" cy="361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962400" y="3962400"/>
              <a:ext cx="6096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14800" y="4038600"/>
              <a:ext cx="299316" cy="361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324600" y="3810000"/>
            <a:ext cx="2667000" cy="2590800"/>
            <a:chOff x="6324600" y="3810000"/>
            <a:chExt cx="2667000" cy="2590800"/>
          </a:xfrm>
        </p:grpSpPr>
        <p:grpSp>
          <p:nvGrpSpPr>
            <p:cNvPr id="62" name="Group 50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6324600" y="3810000"/>
              <a:ext cx="990600" cy="2590800"/>
              <a:chOff x="3351" y="1776"/>
              <a:chExt cx="825" cy="1632"/>
            </a:xfrm>
          </p:grpSpPr>
          <p:sp>
            <p:nvSpPr>
              <p:cNvPr id="63" name="Rectangle 14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4" name="Rectangle 18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5" name="Rectangle 19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6" name="Rectangle 20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Text Box 46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351" y="1872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68" name="Text Box 47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362" y="2256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9900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69" name="Text Box 4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362" y="2710"/>
                <a:ext cx="3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C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" name="Text Box 49"/>
              <p:cNvSpPr txBox="1"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366" y="3072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FF00FF"/>
                    </a:solidFill>
                    <a:latin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71" name="Rectangle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4676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rgbClr val="009900"/>
                  </a:solidFill>
                </a:rPr>
                <a:t>B</a:t>
              </a:r>
              <a:r>
                <a:rPr lang="en-US" sz="2000" dirty="0" smtClean="0">
                  <a:solidFill>
                    <a:schemeClr val="tx1"/>
                  </a:solidFill>
                </a:rPr>
                <a:t>	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6200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73" name="AutoShape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934200" y="42672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Rectangle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772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543800" y="4648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A</a:t>
              </a:r>
              <a:r>
                <a:rPr lang="en-US" sz="2000" dirty="0" smtClean="0">
                  <a:solidFill>
                    <a:schemeClr val="tx1"/>
                  </a:solidFill>
                </a:rPr>
                <a:t>	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96200" y="4648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77" name="AutoShape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6934200" y="48006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8" name="Rectangle 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848600" y="4648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543800" y="5334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rgbClr val="FF00FF"/>
                  </a:solidFill>
                </a:rPr>
                <a:t>D</a:t>
              </a:r>
              <a:r>
                <a:rPr lang="en-US" sz="2000" dirty="0" smtClean="0">
                  <a:solidFill>
                    <a:schemeClr val="tx1"/>
                  </a:solidFill>
                </a:rPr>
                <a:t>	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96200" y="5334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81" name="AutoShape 9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7010400" y="5486400"/>
              <a:ext cx="5334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Rectangle 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848600" y="5334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382000" y="5334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rgbClr val="009900"/>
                  </a:solidFill>
                </a:rPr>
                <a:t>B</a:t>
              </a:r>
              <a:r>
                <a:rPr lang="en-US" sz="2000" dirty="0" smtClean="0">
                  <a:solidFill>
                    <a:schemeClr val="tx1"/>
                  </a:solidFill>
                </a:rPr>
                <a:t>	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534400" y="5334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85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8001000" y="54864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6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686800" y="5334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382000" y="4648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</a:rPr>
                <a:t>C </a:t>
              </a:r>
              <a:r>
                <a:rPr lang="en-US" sz="2000" dirty="0" smtClean="0">
                  <a:solidFill>
                    <a:schemeClr val="tx1"/>
                  </a:solidFill>
                </a:rPr>
                <a:t>	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534400" y="4648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116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8001000" y="48006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17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686800" y="4648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67600" y="5943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</a:rPr>
                <a:t>C </a:t>
              </a:r>
              <a:r>
                <a:rPr lang="en-US" sz="2000" dirty="0" smtClean="0">
                  <a:solidFill>
                    <a:schemeClr val="tx1"/>
                  </a:solidFill>
                </a:rPr>
                <a:t>	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20000" y="5943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128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7086600" y="60960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9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772400" y="5943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let’s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set; the other is implicit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directed graphs (sometimes called digraphs), edges have a specific direction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8862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and call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edges, 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edges, 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48200" y="27432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9699" y="3200400"/>
            <a:ext cx="10390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 edges </a:t>
            </a:r>
          </a:p>
          <a:p>
            <a:r>
              <a:rPr lang="en-US" sz="2000"/>
              <a:t>here</a:t>
            </a: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639786" y="3124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2098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84161" y="2667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38086" y="2362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20811" y="31226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7986" y="32305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78061" y="24384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316186" y="25146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604192" y="26487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328636" y="29257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020786" y="2133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631179" y="19772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Self-edges, connectedness,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(in which case often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(Undirected) Connected:  We can follow edges from any node to get to any other node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Not necessarily connected, even if every node has non-zero degree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Minimum edges?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Maximum edges for undirected?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baseline="30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Maximum edges for directed?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 </a:t>
            </a:r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	    (assuming self-edges allowed, else subtract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Then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 is a neighbor of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	i.e.,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 is adjacent to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Order matters for directed edges</a:t>
            </a:r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again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77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Which would use directed edges?  Which would have self-edges? Which could have 0-degree nodes?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chemeClr val="accent2"/>
                </a:solidFill>
              </a:rPr>
              <a:t>weight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will use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don’t</a:t>
            </a:r>
            <a:endParaRPr lang="en-US" dirty="0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81363"/>
            <a:ext cx="1140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122738"/>
            <a:ext cx="1268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501332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80113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905375"/>
            <a:ext cx="1412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4038600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55925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Clinton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46981</TotalTime>
  <Words>2121</Words>
  <Application>Microsoft Office PowerPoint</Application>
  <PresentationFormat>On-screen Show (4:3)</PresentationFormat>
  <Paragraphs>637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CSE332: Data Abstractions  Lecture 15: Introduction to Graphs</vt:lpstr>
      <vt:lpstr>Graphs</vt:lpstr>
      <vt:lpstr>Some graphs</vt:lpstr>
      <vt:lpstr>Undirected Graphs</vt:lpstr>
      <vt:lpstr>Directed graphs</vt:lpstr>
      <vt:lpstr>Self-edges, connectedness, etc.</vt:lpstr>
      <vt:lpstr>More notation</vt:lpstr>
      <vt:lpstr>Examples again</vt:lpstr>
      <vt:lpstr>Weighted graphs</vt:lpstr>
      <vt:lpstr>Examples</vt:lpstr>
      <vt:lpstr>Paths and Cycles</vt:lpstr>
      <vt:lpstr>Path Length and Cost</vt:lpstr>
      <vt:lpstr>Simple paths and cycles</vt:lpstr>
      <vt:lpstr>Paths/cycles in directed graphs</vt:lpstr>
      <vt:lpstr>Undirected graph connectivity</vt:lpstr>
      <vt:lpstr>Directed graph connectivity</vt:lpstr>
      <vt:lpstr>Examples</vt:lpstr>
      <vt:lpstr>Trees as graphs</vt:lpstr>
      <vt:lpstr>Rooted Trees</vt:lpstr>
      <vt:lpstr>Rooted Trees</vt:lpstr>
      <vt:lpstr>Directed acyclic graphs (DAGs)</vt:lpstr>
      <vt:lpstr>Problem Representation</vt:lpstr>
      <vt:lpstr>Problem Representation</vt:lpstr>
      <vt:lpstr>Density / sparseness</vt:lpstr>
      <vt:lpstr>Now the data structure</vt:lpstr>
      <vt:lpstr>Adjacency matrix</vt:lpstr>
      <vt:lpstr>Adjacency matrix properties</vt:lpstr>
      <vt:lpstr>Adjacency matrix properties</vt:lpstr>
      <vt:lpstr>Adjacency List</vt:lpstr>
      <vt:lpstr>Adjacency List Properties</vt:lpstr>
      <vt:lpstr>Undirected graphs</vt:lpstr>
      <vt:lpstr>Next…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2194</cp:revision>
  <dcterms:created xsi:type="dcterms:W3CDTF">2009-03-13T20:43:19Z</dcterms:created>
  <dcterms:modified xsi:type="dcterms:W3CDTF">2010-07-23T17:08:36Z</dcterms:modified>
</cp:coreProperties>
</file>