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slides/slide25.xml" ContentType="application/vnd.openxmlformats-officedocument.presentationml.slide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notesSlides/notesSlide13.xml" ContentType="application/vnd.openxmlformats-officedocument.presentationml.notesSlide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notesSlides/notesSlide10.xml" ContentType="application/vnd.openxmlformats-officedocument.presentationml.notesSlide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notesSlides/notesSlide23.xml" ContentType="application/vnd.openxmlformats-officedocument.presentationml.notesSlide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notesSlides/notesSlide20.xml" ContentType="application/vnd.openxmlformats-officedocument.presentationml.notesSlide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notesSlides/notesSlide9.xml" ContentType="application/vnd.openxmlformats-officedocument.presentationml.notesSlide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notesSlides/notesSlide6.xml" ContentType="application/vnd.openxmlformats-officedocument.presentationml.notesSlide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notesSlides/notesSlide3.xml" ContentType="application/vnd.openxmlformats-officedocument.presentationml.notesSlide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Default Extension="jpeg" ContentType="image/jpeg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slides/slide19.xml" ContentType="application/vnd.openxmlformats-officedocument.presentationml.slide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notesSlides/notesSlide17.xml" ContentType="application/vnd.openxmlformats-officedocument.presentationml.notesSlide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slides/slide23.xml" ContentType="application/vnd.openxmlformats-officedocument.presentationml.slide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notesSlides/notesSlide11.xml" ContentType="application/vnd.openxmlformats-officedocument.presentationml.notesSlide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notesSlides/notesSlide24.xml" ContentType="application/vnd.openxmlformats-officedocument.presentationml.notesSlide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notesSlides/notesSlide21.xml" ContentType="application/vnd.openxmlformats-officedocument.presentationml.notesSlide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69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812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tags/tag2796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tags/tag2768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notesSlides/notesSlide19.xml" ContentType="application/vnd.openxmlformats-officedocument.presentationml.notesSlide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2765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279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notesSlides/notesSlide7.xml" ContentType="application/vnd.openxmlformats-officedocument.presentationml.notesSlide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notesSlides/notesSlide4.xml" ContentType="application/vnd.openxmlformats-officedocument.presentationml.notesSlide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notesSlides/notesSlide1.xml" ContentType="application/vnd.openxmlformats-officedocument.presentationml.notesSlide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notesSlides/notesSlide18.xml" ContentType="application/vnd.openxmlformats-officedocument.presentationml.notesSlide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slides/slide24.xml" ContentType="application/vnd.openxmlformats-officedocument.presentationml.slide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notesSlides/notesSlide15.xml" ContentType="application/vnd.openxmlformats-officedocument.presentationml.notesSlide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slides/slide21.xml" ContentType="application/vnd.openxmlformats-officedocument.presentationml.slide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notesSlides/notesSlide12.xml" ContentType="application/vnd.openxmlformats-officedocument.presentationml.notesSlide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notesSlides/notesSlide22.xml" ContentType="application/vnd.openxmlformats-officedocument.presentationml.notesSlide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notesSlides/notesSlide8.xml" ContentType="application/vnd.openxmlformats-officedocument.presentationml.notesSlide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notesSlides/notesSlide5.xml" ContentType="application/vnd.openxmlformats-officedocument.presentationml.notesSlide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notesSlides/notesSlide2.xml" ContentType="application/vnd.openxmlformats-officedocument.presentationml.notesSlide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slides/slide18.xml" ContentType="application/vnd.openxmlformats-officedocument.presentationml.slide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9" r:id="rId3"/>
    <p:sldId id="260" r:id="rId4"/>
    <p:sldId id="307" r:id="rId5"/>
    <p:sldId id="308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305" r:id="rId18"/>
    <p:sldId id="306" r:id="rId19"/>
    <p:sldId id="295" r:id="rId20"/>
    <p:sldId id="310" r:id="rId21"/>
    <p:sldId id="266" r:id="rId22"/>
    <p:sldId id="296" r:id="rId23"/>
    <p:sldId id="297" r:id="rId24"/>
    <p:sldId id="298" r:id="rId25"/>
    <p:sldId id="302" r:id="rId2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19F33"/>
    <a:srgbClr val="FFFF99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7" autoAdjust="0"/>
    <p:restoredTop sz="99416" autoAdjust="0"/>
  </p:normalViewPr>
  <p:slideViewPr>
    <p:cSldViewPr>
      <p:cViewPr varScale="1">
        <p:scale>
          <a:sx n="75" d="100"/>
          <a:sy n="75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7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1841C-7B1F-453B-A3F7-FA146A0FDF23}" type="slidenum">
              <a:rPr lang="en-US"/>
              <a:pPr/>
              <a:t>11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C29FE-CCED-455F-9B2D-457378A2C816}" type="slidenum">
              <a:rPr lang="en-US"/>
              <a:pPr/>
              <a:t>12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D4E8-ADDD-45CD-B0C0-C12B9A444E13}" type="slidenum">
              <a:rPr lang="en-US"/>
              <a:pPr/>
              <a:t>13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336B9-39A8-460F-9D10-DE398EDDE61B}" type="slidenum">
              <a:rPr lang="en-US"/>
              <a:pPr/>
              <a:t>14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7B639-7E77-4702-BD07-EB27D26ACBB8}" type="slidenum">
              <a:rPr lang="en-US"/>
              <a:pPr/>
              <a:t>15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3B456-3E0C-40D0-B21A-D708D0777B0F}" type="slidenum">
              <a:rPr lang="en-US"/>
              <a:pPr/>
              <a:t>16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24AA9-3839-4CAE-BF12-B891FD1112DF}" type="slidenum">
              <a:rPr lang="en-US"/>
              <a:pPr/>
              <a:t>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A2863-A59C-4AE9-95AF-3ED49E4DBCB4}" type="slidenum">
              <a:rPr lang="en-US"/>
              <a:pPr/>
              <a:t>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6AB9B-4C86-4B09-84D6-6A0D6EA6E8FA}" type="slidenum">
              <a:rPr lang="en-US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7B704-B663-4D72-B978-E7A71E96FAB7}" type="slidenum">
              <a:rPr lang="en-US"/>
              <a:pPr/>
              <a:t>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A84AE-7250-4120-8AED-29AA1B52E222}" type="slidenum">
              <a:rPr lang="en-US"/>
              <a:pPr/>
              <a:t>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5B468-39CC-4281-8453-EB5EEBD36E7B}" type="slidenum">
              <a:rPr lang="en-US"/>
              <a:pPr/>
              <a:t>10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7/1/2010</a:t>
            </a:r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15C0-909B-4E1C-9E6E-04B3E9103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AE3-B489-4A15-89C7-18993943A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7/1/2010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3883048-0376-4A94-A445-C2F5CD3FC3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CB40-9664-45B5-BAA8-170CAD353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DB5F-D2ED-41DB-B30F-B019AB82D7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79E5-AC96-4A1A-8381-1C3686D40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7/1/2010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439.xml"/><Relationship Id="rId21" Type="http://schemas.openxmlformats.org/officeDocument/2006/relationships/tags" Target="../tags/tag1343.xml"/><Relationship Id="rId42" Type="http://schemas.openxmlformats.org/officeDocument/2006/relationships/tags" Target="../tags/tag1364.xml"/><Relationship Id="rId63" Type="http://schemas.openxmlformats.org/officeDocument/2006/relationships/tags" Target="../tags/tag1385.xml"/><Relationship Id="rId84" Type="http://schemas.openxmlformats.org/officeDocument/2006/relationships/tags" Target="../tags/tag1406.xml"/><Relationship Id="rId138" Type="http://schemas.openxmlformats.org/officeDocument/2006/relationships/tags" Target="../tags/tag1460.xml"/><Relationship Id="rId159" Type="http://schemas.openxmlformats.org/officeDocument/2006/relationships/tags" Target="../tags/tag1481.xml"/><Relationship Id="rId170" Type="http://schemas.openxmlformats.org/officeDocument/2006/relationships/tags" Target="../tags/tag1492.xml"/><Relationship Id="rId191" Type="http://schemas.openxmlformats.org/officeDocument/2006/relationships/tags" Target="../tags/tag1513.xml"/><Relationship Id="rId205" Type="http://schemas.openxmlformats.org/officeDocument/2006/relationships/tags" Target="../tags/tag1527.xml"/><Relationship Id="rId226" Type="http://schemas.openxmlformats.org/officeDocument/2006/relationships/tags" Target="../tags/tag1548.xml"/><Relationship Id="rId107" Type="http://schemas.openxmlformats.org/officeDocument/2006/relationships/tags" Target="../tags/tag1429.xml"/><Relationship Id="rId11" Type="http://schemas.openxmlformats.org/officeDocument/2006/relationships/tags" Target="../tags/tag1333.xml"/><Relationship Id="rId32" Type="http://schemas.openxmlformats.org/officeDocument/2006/relationships/tags" Target="../tags/tag1354.xml"/><Relationship Id="rId53" Type="http://schemas.openxmlformats.org/officeDocument/2006/relationships/tags" Target="../tags/tag1375.xml"/><Relationship Id="rId74" Type="http://schemas.openxmlformats.org/officeDocument/2006/relationships/tags" Target="../tags/tag1396.xml"/><Relationship Id="rId128" Type="http://schemas.openxmlformats.org/officeDocument/2006/relationships/tags" Target="../tags/tag1450.xml"/><Relationship Id="rId149" Type="http://schemas.openxmlformats.org/officeDocument/2006/relationships/tags" Target="../tags/tag1471.xml"/><Relationship Id="rId5" Type="http://schemas.openxmlformats.org/officeDocument/2006/relationships/tags" Target="../tags/tag1327.xml"/><Relationship Id="rId95" Type="http://schemas.openxmlformats.org/officeDocument/2006/relationships/tags" Target="../tags/tag1417.xml"/><Relationship Id="rId160" Type="http://schemas.openxmlformats.org/officeDocument/2006/relationships/tags" Target="../tags/tag1482.xml"/><Relationship Id="rId181" Type="http://schemas.openxmlformats.org/officeDocument/2006/relationships/tags" Target="../tags/tag1503.xml"/><Relationship Id="rId216" Type="http://schemas.openxmlformats.org/officeDocument/2006/relationships/tags" Target="../tags/tag1538.xml"/><Relationship Id="rId237" Type="http://schemas.openxmlformats.org/officeDocument/2006/relationships/notesSlide" Target="../notesSlides/notesSlide9.xml"/><Relationship Id="rId22" Type="http://schemas.openxmlformats.org/officeDocument/2006/relationships/tags" Target="../tags/tag1344.xml"/><Relationship Id="rId43" Type="http://schemas.openxmlformats.org/officeDocument/2006/relationships/tags" Target="../tags/tag1365.xml"/><Relationship Id="rId64" Type="http://schemas.openxmlformats.org/officeDocument/2006/relationships/tags" Target="../tags/tag1386.xml"/><Relationship Id="rId118" Type="http://schemas.openxmlformats.org/officeDocument/2006/relationships/tags" Target="../tags/tag1440.xml"/><Relationship Id="rId139" Type="http://schemas.openxmlformats.org/officeDocument/2006/relationships/tags" Target="../tags/tag1461.xml"/><Relationship Id="rId80" Type="http://schemas.openxmlformats.org/officeDocument/2006/relationships/tags" Target="../tags/tag1402.xml"/><Relationship Id="rId85" Type="http://schemas.openxmlformats.org/officeDocument/2006/relationships/tags" Target="../tags/tag1407.xml"/><Relationship Id="rId150" Type="http://schemas.openxmlformats.org/officeDocument/2006/relationships/tags" Target="../tags/tag1472.xml"/><Relationship Id="rId155" Type="http://schemas.openxmlformats.org/officeDocument/2006/relationships/tags" Target="../tags/tag1477.xml"/><Relationship Id="rId171" Type="http://schemas.openxmlformats.org/officeDocument/2006/relationships/tags" Target="../tags/tag1493.xml"/><Relationship Id="rId176" Type="http://schemas.openxmlformats.org/officeDocument/2006/relationships/tags" Target="../tags/tag1498.xml"/><Relationship Id="rId192" Type="http://schemas.openxmlformats.org/officeDocument/2006/relationships/tags" Target="../tags/tag1514.xml"/><Relationship Id="rId197" Type="http://schemas.openxmlformats.org/officeDocument/2006/relationships/tags" Target="../tags/tag1519.xml"/><Relationship Id="rId206" Type="http://schemas.openxmlformats.org/officeDocument/2006/relationships/tags" Target="../tags/tag1528.xml"/><Relationship Id="rId227" Type="http://schemas.openxmlformats.org/officeDocument/2006/relationships/tags" Target="../tags/tag1549.xml"/><Relationship Id="rId201" Type="http://schemas.openxmlformats.org/officeDocument/2006/relationships/tags" Target="../tags/tag1523.xml"/><Relationship Id="rId222" Type="http://schemas.openxmlformats.org/officeDocument/2006/relationships/tags" Target="../tags/tag1544.xml"/><Relationship Id="rId12" Type="http://schemas.openxmlformats.org/officeDocument/2006/relationships/tags" Target="../tags/tag1334.xml"/><Relationship Id="rId17" Type="http://schemas.openxmlformats.org/officeDocument/2006/relationships/tags" Target="../tags/tag1339.xml"/><Relationship Id="rId33" Type="http://schemas.openxmlformats.org/officeDocument/2006/relationships/tags" Target="../tags/tag1355.xml"/><Relationship Id="rId38" Type="http://schemas.openxmlformats.org/officeDocument/2006/relationships/tags" Target="../tags/tag1360.xml"/><Relationship Id="rId59" Type="http://schemas.openxmlformats.org/officeDocument/2006/relationships/tags" Target="../tags/tag1381.xml"/><Relationship Id="rId103" Type="http://schemas.openxmlformats.org/officeDocument/2006/relationships/tags" Target="../tags/tag1425.xml"/><Relationship Id="rId108" Type="http://schemas.openxmlformats.org/officeDocument/2006/relationships/tags" Target="../tags/tag1430.xml"/><Relationship Id="rId124" Type="http://schemas.openxmlformats.org/officeDocument/2006/relationships/tags" Target="../tags/tag1446.xml"/><Relationship Id="rId129" Type="http://schemas.openxmlformats.org/officeDocument/2006/relationships/tags" Target="../tags/tag1451.xml"/><Relationship Id="rId54" Type="http://schemas.openxmlformats.org/officeDocument/2006/relationships/tags" Target="../tags/tag1376.xml"/><Relationship Id="rId70" Type="http://schemas.openxmlformats.org/officeDocument/2006/relationships/tags" Target="../tags/tag1392.xml"/><Relationship Id="rId75" Type="http://schemas.openxmlformats.org/officeDocument/2006/relationships/tags" Target="../tags/tag1397.xml"/><Relationship Id="rId91" Type="http://schemas.openxmlformats.org/officeDocument/2006/relationships/tags" Target="../tags/tag1413.xml"/><Relationship Id="rId96" Type="http://schemas.openxmlformats.org/officeDocument/2006/relationships/tags" Target="../tags/tag1418.xml"/><Relationship Id="rId140" Type="http://schemas.openxmlformats.org/officeDocument/2006/relationships/tags" Target="../tags/tag1462.xml"/><Relationship Id="rId145" Type="http://schemas.openxmlformats.org/officeDocument/2006/relationships/tags" Target="../tags/tag1467.xml"/><Relationship Id="rId161" Type="http://schemas.openxmlformats.org/officeDocument/2006/relationships/tags" Target="../tags/tag1483.xml"/><Relationship Id="rId166" Type="http://schemas.openxmlformats.org/officeDocument/2006/relationships/tags" Target="../tags/tag1488.xml"/><Relationship Id="rId182" Type="http://schemas.openxmlformats.org/officeDocument/2006/relationships/tags" Target="../tags/tag1504.xml"/><Relationship Id="rId187" Type="http://schemas.openxmlformats.org/officeDocument/2006/relationships/tags" Target="../tags/tag1509.xml"/><Relationship Id="rId217" Type="http://schemas.openxmlformats.org/officeDocument/2006/relationships/tags" Target="../tags/tag1539.xml"/><Relationship Id="rId1" Type="http://schemas.openxmlformats.org/officeDocument/2006/relationships/tags" Target="../tags/tag1323.xml"/><Relationship Id="rId6" Type="http://schemas.openxmlformats.org/officeDocument/2006/relationships/tags" Target="../tags/tag1328.xml"/><Relationship Id="rId212" Type="http://schemas.openxmlformats.org/officeDocument/2006/relationships/tags" Target="../tags/tag1534.xml"/><Relationship Id="rId233" Type="http://schemas.openxmlformats.org/officeDocument/2006/relationships/tags" Target="../tags/tag1555.xml"/><Relationship Id="rId23" Type="http://schemas.openxmlformats.org/officeDocument/2006/relationships/tags" Target="../tags/tag1345.xml"/><Relationship Id="rId28" Type="http://schemas.openxmlformats.org/officeDocument/2006/relationships/tags" Target="../tags/tag1350.xml"/><Relationship Id="rId49" Type="http://schemas.openxmlformats.org/officeDocument/2006/relationships/tags" Target="../tags/tag1371.xml"/><Relationship Id="rId114" Type="http://schemas.openxmlformats.org/officeDocument/2006/relationships/tags" Target="../tags/tag1436.xml"/><Relationship Id="rId119" Type="http://schemas.openxmlformats.org/officeDocument/2006/relationships/tags" Target="../tags/tag1441.xml"/><Relationship Id="rId44" Type="http://schemas.openxmlformats.org/officeDocument/2006/relationships/tags" Target="../tags/tag1366.xml"/><Relationship Id="rId60" Type="http://schemas.openxmlformats.org/officeDocument/2006/relationships/tags" Target="../tags/tag1382.xml"/><Relationship Id="rId65" Type="http://schemas.openxmlformats.org/officeDocument/2006/relationships/tags" Target="../tags/tag1387.xml"/><Relationship Id="rId81" Type="http://schemas.openxmlformats.org/officeDocument/2006/relationships/tags" Target="../tags/tag1403.xml"/><Relationship Id="rId86" Type="http://schemas.openxmlformats.org/officeDocument/2006/relationships/tags" Target="../tags/tag1408.xml"/><Relationship Id="rId130" Type="http://schemas.openxmlformats.org/officeDocument/2006/relationships/tags" Target="../tags/tag1452.xml"/><Relationship Id="rId135" Type="http://schemas.openxmlformats.org/officeDocument/2006/relationships/tags" Target="../tags/tag1457.xml"/><Relationship Id="rId151" Type="http://schemas.openxmlformats.org/officeDocument/2006/relationships/tags" Target="../tags/tag1473.xml"/><Relationship Id="rId156" Type="http://schemas.openxmlformats.org/officeDocument/2006/relationships/tags" Target="../tags/tag1478.xml"/><Relationship Id="rId177" Type="http://schemas.openxmlformats.org/officeDocument/2006/relationships/tags" Target="../tags/tag1499.xml"/><Relationship Id="rId198" Type="http://schemas.openxmlformats.org/officeDocument/2006/relationships/tags" Target="../tags/tag1520.xml"/><Relationship Id="rId172" Type="http://schemas.openxmlformats.org/officeDocument/2006/relationships/tags" Target="../tags/tag1494.xml"/><Relationship Id="rId193" Type="http://schemas.openxmlformats.org/officeDocument/2006/relationships/tags" Target="../tags/tag1515.xml"/><Relationship Id="rId202" Type="http://schemas.openxmlformats.org/officeDocument/2006/relationships/tags" Target="../tags/tag1524.xml"/><Relationship Id="rId207" Type="http://schemas.openxmlformats.org/officeDocument/2006/relationships/tags" Target="../tags/tag1529.xml"/><Relationship Id="rId223" Type="http://schemas.openxmlformats.org/officeDocument/2006/relationships/tags" Target="../tags/tag1545.xml"/><Relationship Id="rId228" Type="http://schemas.openxmlformats.org/officeDocument/2006/relationships/tags" Target="../tags/tag1550.xml"/><Relationship Id="rId13" Type="http://schemas.openxmlformats.org/officeDocument/2006/relationships/tags" Target="../tags/tag1335.xml"/><Relationship Id="rId18" Type="http://schemas.openxmlformats.org/officeDocument/2006/relationships/tags" Target="../tags/tag1340.xml"/><Relationship Id="rId39" Type="http://schemas.openxmlformats.org/officeDocument/2006/relationships/tags" Target="../tags/tag1361.xml"/><Relationship Id="rId109" Type="http://schemas.openxmlformats.org/officeDocument/2006/relationships/tags" Target="../tags/tag1431.xml"/><Relationship Id="rId34" Type="http://schemas.openxmlformats.org/officeDocument/2006/relationships/tags" Target="../tags/tag1356.xml"/><Relationship Id="rId50" Type="http://schemas.openxmlformats.org/officeDocument/2006/relationships/tags" Target="../tags/tag1372.xml"/><Relationship Id="rId55" Type="http://schemas.openxmlformats.org/officeDocument/2006/relationships/tags" Target="../tags/tag1377.xml"/><Relationship Id="rId76" Type="http://schemas.openxmlformats.org/officeDocument/2006/relationships/tags" Target="../tags/tag1398.xml"/><Relationship Id="rId97" Type="http://schemas.openxmlformats.org/officeDocument/2006/relationships/tags" Target="../tags/tag1419.xml"/><Relationship Id="rId104" Type="http://schemas.openxmlformats.org/officeDocument/2006/relationships/tags" Target="../tags/tag1426.xml"/><Relationship Id="rId120" Type="http://schemas.openxmlformats.org/officeDocument/2006/relationships/tags" Target="../tags/tag1442.xml"/><Relationship Id="rId125" Type="http://schemas.openxmlformats.org/officeDocument/2006/relationships/tags" Target="../tags/tag1447.xml"/><Relationship Id="rId141" Type="http://schemas.openxmlformats.org/officeDocument/2006/relationships/tags" Target="../tags/tag1463.xml"/><Relationship Id="rId146" Type="http://schemas.openxmlformats.org/officeDocument/2006/relationships/tags" Target="../tags/tag1468.xml"/><Relationship Id="rId167" Type="http://schemas.openxmlformats.org/officeDocument/2006/relationships/tags" Target="../tags/tag1489.xml"/><Relationship Id="rId188" Type="http://schemas.openxmlformats.org/officeDocument/2006/relationships/tags" Target="../tags/tag1510.xml"/><Relationship Id="rId7" Type="http://schemas.openxmlformats.org/officeDocument/2006/relationships/tags" Target="../tags/tag1329.xml"/><Relationship Id="rId71" Type="http://schemas.openxmlformats.org/officeDocument/2006/relationships/tags" Target="../tags/tag1393.xml"/><Relationship Id="rId92" Type="http://schemas.openxmlformats.org/officeDocument/2006/relationships/tags" Target="../tags/tag1414.xml"/><Relationship Id="rId162" Type="http://schemas.openxmlformats.org/officeDocument/2006/relationships/tags" Target="../tags/tag1484.xml"/><Relationship Id="rId183" Type="http://schemas.openxmlformats.org/officeDocument/2006/relationships/tags" Target="../tags/tag1505.xml"/><Relationship Id="rId213" Type="http://schemas.openxmlformats.org/officeDocument/2006/relationships/tags" Target="../tags/tag1535.xml"/><Relationship Id="rId218" Type="http://schemas.openxmlformats.org/officeDocument/2006/relationships/tags" Target="../tags/tag1540.xml"/><Relationship Id="rId234" Type="http://schemas.openxmlformats.org/officeDocument/2006/relationships/tags" Target="../tags/tag1556.xml"/><Relationship Id="rId2" Type="http://schemas.openxmlformats.org/officeDocument/2006/relationships/tags" Target="../tags/tag1324.xml"/><Relationship Id="rId29" Type="http://schemas.openxmlformats.org/officeDocument/2006/relationships/tags" Target="../tags/tag1351.xml"/><Relationship Id="rId24" Type="http://schemas.openxmlformats.org/officeDocument/2006/relationships/tags" Target="../tags/tag1346.xml"/><Relationship Id="rId40" Type="http://schemas.openxmlformats.org/officeDocument/2006/relationships/tags" Target="../tags/tag1362.xml"/><Relationship Id="rId45" Type="http://schemas.openxmlformats.org/officeDocument/2006/relationships/tags" Target="../tags/tag1367.xml"/><Relationship Id="rId66" Type="http://schemas.openxmlformats.org/officeDocument/2006/relationships/tags" Target="../tags/tag1388.xml"/><Relationship Id="rId87" Type="http://schemas.openxmlformats.org/officeDocument/2006/relationships/tags" Target="../tags/tag1409.xml"/><Relationship Id="rId110" Type="http://schemas.openxmlformats.org/officeDocument/2006/relationships/tags" Target="../tags/tag1432.xml"/><Relationship Id="rId115" Type="http://schemas.openxmlformats.org/officeDocument/2006/relationships/tags" Target="../tags/tag1437.xml"/><Relationship Id="rId131" Type="http://schemas.openxmlformats.org/officeDocument/2006/relationships/tags" Target="../tags/tag1453.xml"/><Relationship Id="rId136" Type="http://schemas.openxmlformats.org/officeDocument/2006/relationships/tags" Target="../tags/tag1458.xml"/><Relationship Id="rId157" Type="http://schemas.openxmlformats.org/officeDocument/2006/relationships/tags" Target="../tags/tag1479.xml"/><Relationship Id="rId178" Type="http://schemas.openxmlformats.org/officeDocument/2006/relationships/tags" Target="../tags/tag1500.xml"/><Relationship Id="rId61" Type="http://schemas.openxmlformats.org/officeDocument/2006/relationships/tags" Target="../tags/tag1383.xml"/><Relationship Id="rId82" Type="http://schemas.openxmlformats.org/officeDocument/2006/relationships/tags" Target="../tags/tag1404.xml"/><Relationship Id="rId152" Type="http://schemas.openxmlformats.org/officeDocument/2006/relationships/tags" Target="../tags/tag1474.xml"/><Relationship Id="rId173" Type="http://schemas.openxmlformats.org/officeDocument/2006/relationships/tags" Target="../tags/tag1495.xml"/><Relationship Id="rId194" Type="http://schemas.openxmlformats.org/officeDocument/2006/relationships/tags" Target="../tags/tag1516.xml"/><Relationship Id="rId199" Type="http://schemas.openxmlformats.org/officeDocument/2006/relationships/tags" Target="../tags/tag1521.xml"/><Relationship Id="rId203" Type="http://schemas.openxmlformats.org/officeDocument/2006/relationships/tags" Target="../tags/tag1525.xml"/><Relationship Id="rId208" Type="http://schemas.openxmlformats.org/officeDocument/2006/relationships/tags" Target="../tags/tag1530.xml"/><Relationship Id="rId229" Type="http://schemas.openxmlformats.org/officeDocument/2006/relationships/tags" Target="../tags/tag1551.xml"/><Relationship Id="rId19" Type="http://schemas.openxmlformats.org/officeDocument/2006/relationships/tags" Target="../tags/tag1341.xml"/><Relationship Id="rId224" Type="http://schemas.openxmlformats.org/officeDocument/2006/relationships/tags" Target="../tags/tag1546.xml"/><Relationship Id="rId14" Type="http://schemas.openxmlformats.org/officeDocument/2006/relationships/tags" Target="../tags/tag1336.xml"/><Relationship Id="rId30" Type="http://schemas.openxmlformats.org/officeDocument/2006/relationships/tags" Target="../tags/tag1352.xml"/><Relationship Id="rId35" Type="http://schemas.openxmlformats.org/officeDocument/2006/relationships/tags" Target="../tags/tag1357.xml"/><Relationship Id="rId56" Type="http://schemas.openxmlformats.org/officeDocument/2006/relationships/tags" Target="../tags/tag1378.xml"/><Relationship Id="rId77" Type="http://schemas.openxmlformats.org/officeDocument/2006/relationships/tags" Target="../tags/tag1399.xml"/><Relationship Id="rId100" Type="http://schemas.openxmlformats.org/officeDocument/2006/relationships/tags" Target="../tags/tag1422.xml"/><Relationship Id="rId105" Type="http://schemas.openxmlformats.org/officeDocument/2006/relationships/tags" Target="../tags/tag1427.xml"/><Relationship Id="rId126" Type="http://schemas.openxmlformats.org/officeDocument/2006/relationships/tags" Target="../tags/tag1448.xml"/><Relationship Id="rId147" Type="http://schemas.openxmlformats.org/officeDocument/2006/relationships/tags" Target="../tags/tag1469.xml"/><Relationship Id="rId168" Type="http://schemas.openxmlformats.org/officeDocument/2006/relationships/tags" Target="../tags/tag1490.xml"/><Relationship Id="rId8" Type="http://schemas.openxmlformats.org/officeDocument/2006/relationships/tags" Target="../tags/tag1330.xml"/><Relationship Id="rId51" Type="http://schemas.openxmlformats.org/officeDocument/2006/relationships/tags" Target="../tags/tag1373.xml"/><Relationship Id="rId72" Type="http://schemas.openxmlformats.org/officeDocument/2006/relationships/tags" Target="../tags/tag1394.xml"/><Relationship Id="rId93" Type="http://schemas.openxmlformats.org/officeDocument/2006/relationships/tags" Target="../tags/tag1415.xml"/><Relationship Id="rId98" Type="http://schemas.openxmlformats.org/officeDocument/2006/relationships/tags" Target="../tags/tag1420.xml"/><Relationship Id="rId121" Type="http://schemas.openxmlformats.org/officeDocument/2006/relationships/tags" Target="../tags/tag1443.xml"/><Relationship Id="rId142" Type="http://schemas.openxmlformats.org/officeDocument/2006/relationships/tags" Target="../tags/tag1464.xml"/><Relationship Id="rId163" Type="http://schemas.openxmlformats.org/officeDocument/2006/relationships/tags" Target="../tags/tag1485.xml"/><Relationship Id="rId184" Type="http://schemas.openxmlformats.org/officeDocument/2006/relationships/tags" Target="../tags/tag1506.xml"/><Relationship Id="rId189" Type="http://schemas.openxmlformats.org/officeDocument/2006/relationships/tags" Target="../tags/tag1511.xml"/><Relationship Id="rId219" Type="http://schemas.openxmlformats.org/officeDocument/2006/relationships/tags" Target="../tags/tag1541.xml"/><Relationship Id="rId3" Type="http://schemas.openxmlformats.org/officeDocument/2006/relationships/tags" Target="../tags/tag1325.xml"/><Relationship Id="rId214" Type="http://schemas.openxmlformats.org/officeDocument/2006/relationships/tags" Target="../tags/tag1536.xml"/><Relationship Id="rId230" Type="http://schemas.openxmlformats.org/officeDocument/2006/relationships/tags" Target="../tags/tag1552.xml"/><Relationship Id="rId235" Type="http://schemas.openxmlformats.org/officeDocument/2006/relationships/tags" Target="../tags/tag1557.xml"/><Relationship Id="rId25" Type="http://schemas.openxmlformats.org/officeDocument/2006/relationships/tags" Target="../tags/tag1347.xml"/><Relationship Id="rId46" Type="http://schemas.openxmlformats.org/officeDocument/2006/relationships/tags" Target="../tags/tag1368.xml"/><Relationship Id="rId67" Type="http://schemas.openxmlformats.org/officeDocument/2006/relationships/tags" Target="../tags/tag1389.xml"/><Relationship Id="rId116" Type="http://schemas.openxmlformats.org/officeDocument/2006/relationships/tags" Target="../tags/tag1438.xml"/><Relationship Id="rId137" Type="http://schemas.openxmlformats.org/officeDocument/2006/relationships/tags" Target="../tags/tag1459.xml"/><Relationship Id="rId158" Type="http://schemas.openxmlformats.org/officeDocument/2006/relationships/tags" Target="../tags/tag1480.xml"/><Relationship Id="rId20" Type="http://schemas.openxmlformats.org/officeDocument/2006/relationships/tags" Target="../tags/tag1342.xml"/><Relationship Id="rId41" Type="http://schemas.openxmlformats.org/officeDocument/2006/relationships/tags" Target="../tags/tag1363.xml"/><Relationship Id="rId62" Type="http://schemas.openxmlformats.org/officeDocument/2006/relationships/tags" Target="../tags/tag1384.xml"/><Relationship Id="rId83" Type="http://schemas.openxmlformats.org/officeDocument/2006/relationships/tags" Target="../tags/tag1405.xml"/><Relationship Id="rId88" Type="http://schemas.openxmlformats.org/officeDocument/2006/relationships/tags" Target="../tags/tag1410.xml"/><Relationship Id="rId111" Type="http://schemas.openxmlformats.org/officeDocument/2006/relationships/tags" Target="../tags/tag1433.xml"/><Relationship Id="rId132" Type="http://schemas.openxmlformats.org/officeDocument/2006/relationships/tags" Target="../tags/tag1454.xml"/><Relationship Id="rId153" Type="http://schemas.openxmlformats.org/officeDocument/2006/relationships/tags" Target="../tags/tag1475.xml"/><Relationship Id="rId174" Type="http://schemas.openxmlformats.org/officeDocument/2006/relationships/tags" Target="../tags/tag1496.xml"/><Relationship Id="rId179" Type="http://schemas.openxmlformats.org/officeDocument/2006/relationships/tags" Target="../tags/tag1501.xml"/><Relationship Id="rId195" Type="http://schemas.openxmlformats.org/officeDocument/2006/relationships/tags" Target="../tags/tag1517.xml"/><Relationship Id="rId209" Type="http://schemas.openxmlformats.org/officeDocument/2006/relationships/tags" Target="../tags/tag1531.xml"/><Relationship Id="rId190" Type="http://schemas.openxmlformats.org/officeDocument/2006/relationships/tags" Target="../tags/tag1512.xml"/><Relationship Id="rId204" Type="http://schemas.openxmlformats.org/officeDocument/2006/relationships/tags" Target="../tags/tag1526.xml"/><Relationship Id="rId220" Type="http://schemas.openxmlformats.org/officeDocument/2006/relationships/tags" Target="../tags/tag1542.xml"/><Relationship Id="rId225" Type="http://schemas.openxmlformats.org/officeDocument/2006/relationships/tags" Target="../tags/tag1547.xml"/><Relationship Id="rId15" Type="http://schemas.openxmlformats.org/officeDocument/2006/relationships/tags" Target="../tags/tag1337.xml"/><Relationship Id="rId36" Type="http://schemas.openxmlformats.org/officeDocument/2006/relationships/tags" Target="../tags/tag1358.xml"/><Relationship Id="rId57" Type="http://schemas.openxmlformats.org/officeDocument/2006/relationships/tags" Target="../tags/tag1379.xml"/><Relationship Id="rId106" Type="http://schemas.openxmlformats.org/officeDocument/2006/relationships/tags" Target="../tags/tag1428.xml"/><Relationship Id="rId127" Type="http://schemas.openxmlformats.org/officeDocument/2006/relationships/tags" Target="../tags/tag1449.xml"/><Relationship Id="rId10" Type="http://schemas.openxmlformats.org/officeDocument/2006/relationships/tags" Target="../tags/tag1332.xml"/><Relationship Id="rId31" Type="http://schemas.openxmlformats.org/officeDocument/2006/relationships/tags" Target="../tags/tag1353.xml"/><Relationship Id="rId52" Type="http://schemas.openxmlformats.org/officeDocument/2006/relationships/tags" Target="../tags/tag1374.xml"/><Relationship Id="rId73" Type="http://schemas.openxmlformats.org/officeDocument/2006/relationships/tags" Target="../tags/tag1395.xml"/><Relationship Id="rId78" Type="http://schemas.openxmlformats.org/officeDocument/2006/relationships/tags" Target="../tags/tag1400.xml"/><Relationship Id="rId94" Type="http://schemas.openxmlformats.org/officeDocument/2006/relationships/tags" Target="../tags/tag1416.xml"/><Relationship Id="rId99" Type="http://schemas.openxmlformats.org/officeDocument/2006/relationships/tags" Target="../tags/tag1421.xml"/><Relationship Id="rId101" Type="http://schemas.openxmlformats.org/officeDocument/2006/relationships/tags" Target="../tags/tag1423.xml"/><Relationship Id="rId122" Type="http://schemas.openxmlformats.org/officeDocument/2006/relationships/tags" Target="../tags/tag1444.xml"/><Relationship Id="rId143" Type="http://schemas.openxmlformats.org/officeDocument/2006/relationships/tags" Target="../tags/tag1465.xml"/><Relationship Id="rId148" Type="http://schemas.openxmlformats.org/officeDocument/2006/relationships/tags" Target="../tags/tag1470.xml"/><Relationship Id="rId164" Type="http://schemas.openxmlformats.org/officeDocument/2006/relationships/tags" Target="../tags/tag1486.xml"/><Relationship Id="rId169" Type="http://schemas.openxmlformats.org/officeDocument/2006/relationships/tags" Target="../tags/tag1491.xml"/><Relationship Id="rId185" Type="http://schemas.openxmlformats.org/officeDocument/2006/relationships/tags" Target="../tags/tag1507.xml"/><Relationship Id="rId4" Type="http://schemas.openxmlformats.org/officeDocument/2006/relationships/tags" Target="../tags/tag1326.xml"/><Relationship Id="rId9" Type="http://schemas.openxmlformats.org/officeDocument/2006/relationships/tags" Target="../tags/tag1331.xml"/><Relationship Id="rId180" Type="http://schemas.openxmlformats.org/officeDocument/2006/relationships/tags" Target="../tags/tag1502.xml"/><Relationship Id="rId210" Type="http://schemas.openxmlformats.org/officeDocument/2006/relationships/tags" Target="../tags/tag1532.xml"/><Relationship Id="rId215" Type="http://schemas.openxmlformats.org/officeDocument/2006/relationships/tags" Target="../tags/tag1537.xml"/><Relationship Id="rId236" Type="http://schemas.openxmlformats.org/officeDocument/2006/relationships/slideLayout" Target="../slideLayouts/slideLayout2.xml"/><Relationship Id="rId26" Type="http://schemas.openxmlformats.org/officeDocument/2006/relationships/tags" Target="../tags/tag1348.xml"/><Relationship Id="rId231" Type="http://schemas.openxmlformats.org/officeDocument/2006/relationships/tags" Target="../tags/tag1553.xml"/><Relationship Id="rId47" Type="http://schemas.openxmlformats.org/officeDocument/2006/relationships/tags" Target="../tags/tag1369.xml"/><Relationship Id="rId68" Type="http://schemas.openxmlformats.org/officeDocument/2006/relationships/tags" Target="../tags/tag1390.xml"/><Relationship Id="rId89" Type="http://schemas.openxmlformats.org/officeDocument/2006/relationships/tags" Target="../tags/tag1411.xml"/><Relationship Id="rId112" Type="http://schemas.openxmlformats.org/officeDocument/2006/relationships/tags" Target="../tags/tag1434.xml"/><Relationship Id="rId133" Type="http://schemas.openxmlformats.org/officeDocument/2006/relationships/tags" Target="../tags/tag1455.xml"/><Relationship Id="rId154" Type="http://schemas.openxmlformats.org/officeDocument/2006/relationships/tags" Target="../tags/tag1476.xml"/><Relationship Id="rId175" Type="http://schemas.openxmlformats.org/officeDocument/2006/relationships/tags" Target="../tags/tag1497.xml"/><Relationship Id="rId196" Type="http://schemas.openxmlformats.org/officeDocument/2006/relationships/tags" Target="../tags/tag1518.xml"/><Relationship Id="rId200" Type="http://schemas.openxmlformats.org/officeDocument/2006/relationships/tags" Target="../tags/tag1522.xml"/><Relationship Id="rId16" Type="http://schemas.openxmlformats.org/officeDocument/2006/relationships/tags" Target="../tags/tag1338.xml"/><Relationship Id="rId221" Type="http://schemas.openxmlformats.org/officeDocument/2006/relationships/tags" Target="../tags/tag1543.xml"/><Relationship Id="rId37" Type="http://schemas.openxmlformats.org/officeDocument/2006/relationships/tags" Target="../tags/tag1359.xml"/><Relationship Id="rId58" Type="http://schemas.openxmlformats.org/officeDocument/2006/relationships/tags" Target="../tags/tag1380.xml"/><Relationship Id="rId79" Type="http://schemas.openxmlformats.org/officeDocument/2006/relationships/tags" Target="../tags/tag1401.xml"/><Relationship Id="rId102" Type="http://schemas.openxmlformats.org/officeDocument/2006/relationships/tags" Target="../tags/tag1424.xml"/><Relationship Id="rId123" Type="http://schemas.openxmlformats.org/officeDocument/2006/relationships/tags" Target="../tags/tag1445.xml"/><Relationship Id="rId144" Type="http://schemas.openxmlformats.org/officeDocument/2006/relationships/tags" Target="../tags/tag1466.xml"/><Relationship Id="rId90" Type="http://schemas.openxmlformats.org/officeDocument/2006/relationships/tags" Target="../tags/tag1412.xml"/><Relationship Id="rId165" Type="http://schemas.openxmlformats.org/officeDocument/2006/relationships/tags" Target="../tags/tag1487.xml"/><Relationship Id="rId186" Type="http://schemas.openxmlformats.org/officeDocument/2006/relationships/tags" Target="../tags/tag1508.xml"/><Relationship Id="rId211" Type="http://schemas.openxmlformats.org/officeDocument/2006/relationships/tags" Target="../tags/tag1533.xml"/><Relationship Id="rId232" Type="http://schemas.openxmlformats.org/officeDocument/2006/relationships/tags" Target="../tags/tag1554.xml"/><Relationship Id="rId27" Type="http://schemas.openxmlformats.org/officeDocument/2006/relationships/tags" Target="../tags/tag1349.xml"/><Relationship Id="rId48" Type="http://schemas.openxmlformats.org/officeDocument/2006/relationships/tags" Target="../tags/tag1370.xml"/><Relationship Id="rId69" Type="http://schemas.openxmlformats.org/officeDocument/2006/relationships/tags" Target="../tags/tag1391.xml"/><Relationship Id="rId113" Type="http://schemas.openxmlformats.org/officeDocument/2006/relationships/tags" Target="../tags/tag1435.xml"/><Relationship Id="rId134" Type="http://schemas.openxmlformats.org/officeDocument/2006/relationships/tags" Target="../tags/tag1456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674.xml"/><Relationship Id="rId21" Type="http://schemas.openxmlformats.org/officeDocument/2006/relationships/tags" Target="../tags/tag1578.xml"/><Relationship Id="rId42" Type="http://schemas.openxmlformats.org/officeDocument/2006/relationships/tags" Target="../tags/tag1599.xml"/><Relationship Id="rId63" Type="http://schemas.openxmlformats.org/officeDocument/2006/relationships/tags" Target="../tags/tag1620.xml"/><Relationship Id="rId84" Type="http://schemas.openxmlformats.org/officeDocument/2006/relationships/tags" Target="../tags/tag1641.xml"/><Relationship Id="rId138" Type="http://schemas.openxmlformats.org/officeDocument/2006/relationships/tags" Target="../tags/tag1695.xml"/><Relationship Id="rId159" Type="http://schemas.openxmlformats.org/officeDocument/2006/relationships/tags" Target="../tags/tag1716.xml"/><Relationship Id="rId170" Type="http://schemas.openxmlformats.org/officeDocument/2006/relationships/tags" Target="../tags/tag1727.xml"/><Relationship Id="rId191" Type="http://schemas.openxmlformats.org/officeDocument/2006/relationships/tags" Target="../tags/tag1748.xml"/><Relationship Id="rId205" Type="http://schemas.openxmlformats.org/officeDocument/2006/relationships/tags" Target="../tags/tag1762.xml"/><Relationship Id="rId226" Type="http://schemas.openxmlformats.org/officeDocument/2006/relationships/tags" Target="../tags/tag1783.xml"/><Relationship Id="rId107" Type="http://schemas.openxmlformats.org/officeDocument/2006/relationships/tags" Target="../tags/tag1664.xml"/><Relationship Id="rId11" Type="http://schemas.openxmlformats.org/officeDocument/2006/relationships/tags" Target="../tags/tag1568.xml"/><Relationship Id="rId32" Type="http://schemas.openxmlformats.org/officeDocument/2006/relationships/tags" Target="../tags/tag1589.xml"/><Relationship Id="rId53" Type="http://schemas.openxmlformats.org/officeDocument/2006/relationships/tags" Target="../tags/tag1610.xml"/><Relationship Id="rId74" Type="http://schemas.openxmlformats.org/officeDocument/2006/relationships/tags" Target="../tags/tag1631.xml"/><Relationship Id="rId128" Type="http://schemas.openxmlformats.org/officeDocument/2006/relationships/tags" Target="../tags/tag1685.xml"/><Relationship Id="rId149" Type="http://schemas.openxmlformats.org/officeDocument/2006/relationships/tags" Target="../tags/tag1706.xml"/><Relationship Id="rId5" Type="http://schemas.openxmlformats.org/officeDocument/2006/relationships/tags" Target="../tags/tag1562.xml"/><Relationship Id="rId95" Type="http://schemas.openxmlformats.org/officeDocument/2006/relationships/tags" Target="../tags/tag1652.xml"/><Relationship Id="rId160" Type="http://schemas.openxmlformats.org/officeDocument/2006/relationships/tags" Target="../tags/tag1717.xml"/><Relationship Id="rId181" Type="http://schemas.openxmlformats.org/officeDocument/2006/relationships/tags" Target="../tags/tag1738.xml"/><Relationship Id="rId216" Type="http://schemas.openxmlformats.org/officeDocument/2006/relationships/tags" Target="../tags/tag1773.xml"/><Relationship Id="rId22" Type="http://schemas.openxmlformats.org/officeDocument/2006/relationships/tags" Target="../tags/tag1579.xml"/><Relationship Id="rId27" Type="http://schemas.openxmlformats.org/officeDocument/2006/relationships/tags" Target="../tags/tag1584.xml"/><Relationship Id="rId43" Type="http://schemas.openxmlformats.org/officeDocument/2006/relationships/tags" Target="../tags/tag1600.xml"/><Relationship Id="rId48" Type="http://schemas.openxmlformats.org/officeDocument/2006/relationships/tags" Target="../tags/tag1605.xml"/><Relationship Id="rId64" Type="http://schemas.openxmlformats.org/officeDocument/2006/relationships/tags" Target="../tags/tag1621.xml"/><Relationship Id="rId69" Type="http://schemas.openxmlformats.org/officeDocument/2006/relationships/tags" Target="../tags/tag1626.xml"/><Relationship Id="rId113" Type="http://schemas.openxmlformats.org/officeDocument/2006/relationships/tags" Target="../tags/tag1670.xml"/><Relationship Id="rId118" Type="http://schemas.openxmlformats.org/officeDocument/2006/relationships/tags" Target="../tags/tag1675.xml"/><Relationship Id="rId134" Type="http://schemas.openxmlformats.org/officeDocument/2006/relationships/tags" Target="../tags/tag1691.xml"/><Relationship Id="rId139" Type="http://schemas.openxmlformats.org/officeDocument/2006/relationships/tags" Target="../tags/tag1696.xml"/><Relationship Id="rId80" Type="http://schemas.openxmlformats.org/officeDocument/2006/relationships/tags" Target="../tags/tag1637.xml"/><Relationship Id="rId85" Type="http://schemas.openxmlformats.org/officeDocument/2006/relationships/tags" Target="../tags/tag1642.xml"/><Relationship Id="rId150" Type="http://schemas.openxmlformats.org/officeDocument/2006/relationships/tags" Target="../tags/tag1707.xml"/><Relationship Id="rId155" Type="http://schemas.openxmlformats.org/officeDocument/2006/relationships/tags" Target="../tags/tag1712.xml"/><Relationship Id="rId171" Type="http://schemas.openxmlformats.org/officeDocument/2006/relationships/tags" Target="../tags/tag1728.xml"/><Relationship Id="rId176" Type="http://schemas.openxmlformats.org/officeDocument/2006/relationships/tags" Target="../tags/tag1733.xml"/><Relationship Id="rId192" Type="http://schemas.openxmlformats.org/officeDocument/2006/relationships/tags" Target="../tags/tag1749.xml"/><Relationship Id="rId197" Type="http://schemas.openxmlformats.org/officeDocument/2006/relationships/tags" Target="../tags/tag1754.xml"/><Relationship Id="rId206" Type="http://schemas.openxmlformats.org/officeDocument/2006/relationships/tags" Target="../tags/tag1763.xml"/><Relationship Id="rId227" Type="http://schemas.openxmlformats.org/officeDocument/2006/relationships/tags" Target="../tags/tag1784.xml"/><Relationship Id="rId201" Type="http://schemas.openxmlformats.org/officeDocument/2006/relationships/tags" Target="../tags/tag1758.xml"/><Relationship Id="rId222" Type="http://schemas.openxmlformats.org/officeDocument/2006/relationships/tags" Target="../tags/tag1779.xml"/><Relationship Id="rId12" Type="http://schemas.openxmlformats.org/officeDocument/2006/relationships/tags" Target="../tags/tag1569.xml"/><Relationship Id="rId17" Type="http://schemas.openxmlformats.org/officeDocument/2006/relationships/tags" Target="../tags/tag1574.xml"/><Relationship Id="rId33" Type="http://schemas.openxmlformats.org/officeDocument/2006/relationships/tags" Target="../tags/tag1590.xml"/><Relationship Id="rId38" Type="http://schemas.openxmlformats.org/officeDocument/2006/relationships/tags" Target="../tags/tag1595.xml"/><Relationship Id="rId59" Type="http://schemas.openxmlformats.org/officeDocument/2006/relationships/tags" Target="../tags/tag1616.xml"/><Relationship Id="rId103" Type="http://schemas.openxmlformats.org/officeDocument/2006/relationships/tags" Target="../tags/tag1660.xml"/><Relationship Id="rId108" Type="http://schemas.openxmlformats.org/officeDocument/2006/relationships/tags" Target="../tags/tag1665.xml"/><Relationship Id="rId124" Type="http://schemas.openxmlformats.org/officeDocument/2006/relationships/tags" Target="../tags/tag1681.xml"/><Relationship Id="rId129" Type="http://schemas.openxmlformats.org/officeDocument/2006/relationships/tags" Target="../tags/tag1686.xml"/><Relationship Id="rId54" Type="http://schemas.openxmlformats.org/officeDocument/2006/relationships/tags" Target="../tags/tag1611.xml"/><Relationship Id="rId70" Type="http://schemas.openxmlformats.org/officeDocument/2006/relationships/tags" Target="../tags/tag1627.xml"/><Relationship Id="rId75" Type="http://schemas.openxmlformats.org/officeDocument/2006/relationships/tags" Target="../tags/tag1632.xml"/><Relationship Id="rId91" Type="http://schemas.openxmlformats.org/officeDocument/2006/relationships/tags" Target="../tags/tag1648.xml"/><Relationship Id="rId96" Type="http://schemas.openxmlformats.org/officeDocument/2006/relationships/tags" Target="../tags/tag1653.xml"/><Relationship Id="rId140" Type="http://schemas.openxmlformats.org/officeDocument/2006/relationships/tags" Target="../tags/tag1697.xml"/><Relationship Id="rId145" Type="http://schemas.openxmlformats.org/officeDocument/2006/relationships/tags" Target="../tags/tag1702.xml"/><Relationship Id="rId161" Type="http://schemas.openxmlformats.org/officeDocument/2006/relationships/tags" Target="../tags/tag1718.xml"/><Relationship Id="rId166" Type="http://schemas.openxmlformats.org/officeDocument/2006/relationships/tags" Target="../tags/tag1723.xml"/><Relationship Id="rId182" Type="http://schemas.openxmlformats.org/officeDocument/2006/relationships/tags" Target="../tags/tag1739.xml"/><Relationship Id="rId187" Type="http://schemas.openxmlformats.org/officeDocument/2006/relationships/tags" Target="../tags/tag1744.xml"/><Relationship Id="rId217" Type="http://schemas.openxmlformats.org/officeDocument/2006/relationships/tags" Target="../tags/tag1774.xml"/><Relationship Id="rId1" Type="http://schemas.openxmlformats.org/officeDocument/2006/relationships/tags" Target="../tags/tag1558.xml"/><Relationship Id="rId6" Type="http://schemas.openxmlformats.org/officeDocument/2006/relationships/tags" Target="../tags/tag1563.xml"/><Relationship Id="rId212" Type="http://schemas.openxmlformats.org/officeDocument/2006/relationships/tags" Target="../tags/tag1769.xml"/><Relationship Id="rId233" Type="http://schemas.openxmlformats.org/officeDocument/2006/relationships/notesSlide" Target="../notesSlides/notesSlide10.xml"/><Relationship Id="rId23" Type="http://schemas.openxmlformats.org/officeDocument/2006/relationships/tags" Target="../tags/tag1580.xml"/><Relationship Id="rId28" Type="http://schemas.openxmlformats.org/officeDocument/2006/relationships/tags" Target="../tags/tag1585.xml"/><Relationship Id="rId49" Type="http://schemas.openxmlformats.org/officeDocument/2006/relationships/tags" Target="../tags/tag1606.xml"/><Relationship Id="rId114" Type="http://schemas.openxmlformats.org/officeDocument/2006/relationships/tags" Target="../tags/tag1671.xml"/><Relationship Id="rId119" Type="http://schemas.openxmlformats.org/officeDocument/2006/relationships/tags" Target="../tags/tag1676.xml"/><Relationship Id="rId44" Type="http://schemas.openxmlformats.org/officeDocument/2006/relationships/tags" Target="../tags/tag1601.xml"/><Relationship Id="rId60" Type="http://schemas.openxmlformats.org/officeDocument/2006/relationships/tags" Target="../tags/tag1617.xml"/><Relationship Id="rId65" Type="http://schemas.openxmlformats.org/officeDocument/2006/relationships/tags" Target="../tags/tag1622.xml"/><Relationship Id="rId81" Type="http://schemas.openxmlformats.org/officeDocument/2006/relationships/tags" Target="../tags/tag1638.xml"/><Relationship Id="rId86" Type="http://schemas.openxmlformats.org/officeDocument/2006/relationships/tags" Target="../tags/tag1643.xml"/><Relationship Id="rId130" Type="http://schemas.openxmlformats.org/officeDocument/2006/relationships/tags" Target="../tags/tag1687.xml"/><Relationship Id="rId135" Type="http://schemas.openxmlformats.org/officeDocument/2006/relationships/tags" Target="../tags/tag1692.xml"/><Relationship Id="rId151" Type="http://schemas.openxmlformats.org/officeDocument/2006/relationships/tags" Target="../tags/tag1708.xml"/><Relationship Id="rId156" Type="http://schemas.openxmlformats.org/officeDocument/2006/relationships/tags" Target="../tags/tag1713.xml"/><Relationship Id="rId177" Type="http://schemas.openxmlformats.org/officeDocument/2006/relationships/tags" Target="../tags/tag1734.xml"/><Relationship Id="rId198" Type="http://schemas.openxmlformats.org/officeDocument/2006/relationships/tags" Target="../tags/tag1755.xml"/><Relationship Id="rId172" Type="http://schemas.openxmlformats.org/officeDocument/2006/relationships/tags" Target="../tags/tag1729.xml"/><Relationship Id="rId193" Type="http://schemas.openxmlformats.org/officeDocument/2006/relationships/tags" Target="../tags/tag1750.xml"/><Relationship Id="rId202" Type="http://schemas.openxmlformats.org/officeDocument/2006/relationships/tags" Target="../tags/tag1759.xml"/><Relationship Id="rId207" Type="http://schemas.openxmlformats.org/officeDocument/2006/relationships/tags" Target="../tags/tag1764.xml"/><Relationship Id="rId223" Type="http://schemas.openxmlformats.org/officeDocument/2006/relationships/tags" Target="../tags/tag1780.xml"/><Relationship Id="rId228" Type="http://schemas.openxmlformats.org/officeDocument/2006/relationships/tags" Target="../tags/tag1785.xml"/><Relationship Id="rId13" Type="http://schemas.openxmlformats.org/officeDocument/2006/relationships/tags" Target="../tags/tag1570.xml"/><Relationship Id="rId18" Type="http://schemas.openxmlformats.org/officeDocument/2006/relationships/tags" Target="../tags/tag1575.xml"/><Relationship Id="rId39" Type="http://schemas.openxmlformats.org/officeDocument/2006/relationships/tags" Target="../tags/tag1596.xml"/><Relationship Id="rId109" Type="http://schemas.openxmlformats.org/officeDocument/2006/relationships/tags" Target="../tags/tag1666.xml"/><Relationship Id="rId34" Type="http://schemas.openxmlformats.org/officeDocument/2006/relationships/tags" Target="../tags/tag1591.xml"/><Relationship Id="rId50" Type="http://schemas.openxmlformats.org/officeDocument/2006/relationships/tags" Target="../tags/tag1607.xml"/><Relationship Id="rId55" Type="http://schemas.openxmlformats.org/officeDocument/2006/relationships/tags" Target="../tags/tag1612.xml"/><Relationship Id="rId76" Type="http://schemas.openxmlformats.org/officeDocument/2006/relationships/tags" Target="../tags/tag1633.xml"/><Relationship Id="rId97" Type="http://schemas.openxmlformats.org/officeDocument/2006/relationships/tags" Target="../tags/tag1654.xml"/><Relationship Id="rId104" Type="http://schemas.openxmlformats.org/officeDocument/2006/relationships/tags" Target="../tags/tag1661.xml"/><Relationship Id="rId120" Type="http://schemas.openxmlformats.org/officeDocument/2006/relationships/tags" Target="../tags/tag1677.xml"/><Relationship Id="rId125" Type="http://schemas.openxmlformats.org/officeDocument/2006/relationships/tags" Target="../tags/tag1682.xml"/><Relationship Id="rId141" Type="http://schemas.openxmlformats.org/officeDocument/2006/relationships/tags" Target="../tags/tag1698.xml"/><Relationship Id="rId146" Type="http://schemas.openxmlformats.org/officeDocument/2006/relationships/tags" Target="../tags/tag1703.xml"/><Relationship Id="rId167" Type="http://schemas.openxmlformats.org/officeDocument/2006/relationships/tags" Target="../tags/tag1724.xml"/><Relationship Id="rId188" Type="http://schemas.openxmlformats.org/officeDocument/2006/relationships/tags" Target="../tags/tag1745.xml"/><Relationship Id="rId7" Type="http://schemas.openxmlformats.org/officeDocument/2006/relationships/tags" Target="../tags/tag1564.xml"/><Relationship Id="rId71" Type="http://schemas.openxmlformats.org/officeDocument/2006/relationships/tags" Target="../tags/tag1628.xml"/><Relationship Id="rId92" Type="http://schemas.openxmlformats.org/officeDocument/2006/relationships/tags" Target="../tags/tag1649.xml"/><Relationship Id="rId162" Type="http://schemas.openxmlformats.org/officeDocument/2006/relationships/tags" Target="../tags/tag1719.xml"/><Relationship Id="rId183" Type="http://schemas.openxmlformats.org/officeDocument/2006/relationships/tags" Target="../tags/tag1740.xml"/><Relationship Id="rId213" Type="http://schemas.openxmlformats.org/officeDocument/2006/relationships/tags" Target="../tags/tag1770.xml"/><Relationship Id="rId218" Type="http://schemas.openxmlformats.org/officeDocument/2006/relationships/tags" Target="../tags/tag1775.xml"/><Relationship Id="rId2" Type="http://schemas.openxmlformats.org/officeDocument/2006/relationships/tags" Target="../tags/tag1559.xml"/><Relationship Id="rId29" Type="http://schemas.openxmlformats.org/officeDocument/2006/relationships/tags" Target="../tags/tag1586.xml"/><Relationship Id="rId24" Type="http://schemas.openxmlformats.org/officeDocument/2006/relationships/tags" Target="../tags/tag1581.xml"/><Relationship Id="rId40" Type="http://schemas.openxmlformats.org/officeDocument/2006/relationships/tags" Target="../tags/tag1597.xml"/><Relationship Id="rId45" Type="http://schemas.openxmlformats.org/officeDocument/2006/relationships/tags" Target="../tags/tag1602.xml"/><Relationship Id="rId66" Type="http://schemas.openxmlformats.org/officeDocument/2006/relationships/tags" Target="../tags/tag1623.xml"/><Relationship Id="rId87" Type="http://schemas.openxmlformats.org/officeDocument/2006/relationships/tags" Target="../tags/tag1644.xml"/><Relationship Id="rId110" Type="http://schemas.openxmlformats.org/officeDocument/2006/relationships/tags" Target="../tags/tag1667.xml"/><Relationship Id="rId115" Type="http://schemas.openxmlformats.org/officeDocument/2006/relationships/tags" Target="../tags/tag1672.xml"/><Relationship Id="rId131" Type="http://schemas.openxmlformats.org/officeDocument/2006/relationships/tags" Target="../tags/tag1688.xml"/><Relationship Id="rId136" Type="http://schemas.openxmlformats.org/officeDocument/2006/relationships/tags" Target="../tags/tag1693.xml"/><Relationship Id="rId157" Type="http://schemas.openxmlformats.org/officeDocument/2006/relationships/tags" Target="../tags/tag1714.xml"/><Relationship Id="rId178" Type="http://schemas.openxmlformats.org/officeDocument/2006/relationships/tags" Target="../tags/tag1735.xml"/><Relationship Id="rId61" Type="http://schemas.openxmlformats.org/officeDocument/2006/relationships/tags" Target="../tags/tag1618.xml"/><Relationship Id="rId82" Type="http://schemas.openxmlformats.org/officeDocument/2006/relationships/tags" Target="../tags/tag1639.xml"/><Relationship Id="rId152" Type="http://schemas.openxmlformats.org/officeDocument/2006/relationships/tags" Target="../tags/tag1709.xml"/><Relationship Id="rId173" Type="http://schemas.openxmlformats.org/officeDocument/2006/relationships/tags" Target="../tags/tag1730.xml"/><Relationship Id="rId194" Type="http://schemas.openxmlformats.org/officeDocument/2006/relationships/tags" Target="../tags/tag1751.xml"/><Relationship Id="rId199" Type="http://schemas.openxmlformats.org/officeDocument/2006/relationships/tags" Target="../tags/tag1756.xml"/><Relationship Id="rId203" Type="http://schemas.openxmlformats.org/officeDocument/2006/relationships/tags" Target="../tags/tag1760.xml"/><Relationship Id="rId208" Type="http://schemas.openxmlformats.org/officeDocument/2006/relationships/tags" Target="../tags/tag1765.xml"/><Relationship Id="rId229" Type="http://schemas.openxmlformats.org/officeDocument/2006/relationships/tags" Target="../tags/tag1786.xml"/><Relationship Id="rId19" Type="http://schemas.openxmlformats.org/officeDocument/2006/relationships/tags" Target="../tags/tag1576.xml"/><Relationship Id="rId224" Type="http://schemas.openxmlformats.org/officeDocument/2006/relationships/tags" Target="../tags/tag1781.xml"/><Relationship Id="rId14" Type="http://schemas.openxmlformats.org/officeDocument/2006/relationships/tags" Target="../tags/tag1571.xml"/><Relationship Id="rId30" Type="http://schemas.openxmlformats.org/officeDocument/2006/relationships/tags" Target="../tags/tag1587.xml"/><Relationship Id="rId35" Type="http://schemas.openxmlformats.org/officeDocument/2006/relationships/tags" Target="../tags/tag1592.xml"/><Relationship Id="rId56" Type="http://schemas.openxmlformats.org/officeDocument/2006/relationships/tags" Target="../tags/tag1613.xml"/><Relationship Id="rId77" Type="http://schemas.openxmlformats.org/officeDocument/2006/relationships/tags" Target="../tags/tag1634.xml"/><Relationship Id="rId100" Type="http://schemas.openxmlformats.org/officeDocument/2006/relationships/tags" Target="../tags/tag1657.xml"/><Relationship Id="rId105" Type="http://schemas.openxmlformats.org/officeDocument/2006/relationships/tags" Target="../tags/tag1662.xml"/><Relationship Id="rId126" Type="http://schemas.openxmlformats.org/officeDocument/2006/relationships/tags" Target="../tags/tag1683.xml"/><Relationship Id="rId147" Type="http://schemas.openxmlformats.org/officeDocument/2006/relationships/tags" Target="../tags/tag1704.xml"/><Relationship Id="rId168" Type="http://schemas.openxmlformats.org/officeDocument/2006/relationships/tags" Target="../tags/tag1725.xml"/><Relationship Id="rId8" Type="http://schemas.openxmlformats.org/officeDocument/2006/relationships/tags" Target="../tags/tag1565.xml"/><Relationship Id="rId51" Type="http://schemas.openxmlformats.org/officeDocument/2006/relationships/tags" Target="../tags/tag1608.xml"/><Relationship Id="rId72" Type="http://schemas.openxmlformats.org/officeDocument/2006/relationships/tags" Target="../tags/tag1629.xml"/><Relationship Id="rId93" Type="http://schemas.openxmlformats.org/officeDocument/2006/relationships/tags" Target="../tags/tag1650.xml"/><Relationship Id="rId98" Type="http://schemas.openxmlformats.org/officeDocument/2006/relationships/tags" Target="../tags/tag1655.xml"/><Relationship Id="rId121" Type="http://schemas.openxmlformats.org/officeDocument/2006/relationships/tags" Target="../tags/tag1678.xml"/><Relationship Id="rId142" Type="http://schemas.openxmlformats.org/officeDocument/2006/relationships/tags" Target="../tags/tag1699.xml"/><Relationship Id="rId163" Type="http://schemas.openxmlformats.org/officeDocument/2006/relationships/tags" Target="../tags/tag1720.xml"/><Relationship Id="rId184" Type="http://schemas.openxmlformats.org/officeDocument/2006/relationships/tags" Target="../tags/tag1741.xml"/><Relationship Id="rId189" Type="http://schemas.openxmlformats.org/officeDocument/2006/relationships/tags" Target="../tags/tag1746.xml"/><Relationship Id="rId219" Type="http://schemas.openxmlformats.org/officeDocument/2006/relationships/tags" Target="../tags/tag1776.xml"/><Relationship Id="rId3" Type="http://schemas.openxmlformats.org/officeDocument/2006/relationships/tags" Target="../tags/tag1560.xml"/><Relationship Id="rId214" Type="http://schemas.openxmlformats.org/officeDocument/2006/relationships/tags" Target="../tags/tag1771.xml"/><Relationship Id="rId230" Type="http://schemas.openxmlformats.org/officeDocument/2006/relationships/tags" Target="../tags/tag1787.xml"/><Relationship Id="rId25" Type="http://schemas.openxmlformats.org/officeDocument/2006/relationships/tags" Target="../tags/tag1582.xml"/><Relationship Id="rId46" Type="http://schemas.openxmlformats.org/officeDocument/2006/relationships/tags" Target="../tags/tag1603.xml"/><Relationship Id="rId67" Type="http://schemas.openxmlformats.org/officeDocument/2006/relationships/tags" Target="../tags/tag1624.xml"/><Relationship Id="rId116" Type="http://schemas.openxmlformats.org/officeDocument/2006/relationships/tags" Target="../tags/tag1673.xml"/><Relationship Id="rId137" Type="http://schemas.openxmlformats.org/officeDocument/2006/relationships/tags" Target="../tags/tag1694.xml"/><Relationship Id="rId158" Type="http://schemas.openxmlformats.org/officeDocument/2006/relationships/tags" Target="../tags/tag1715.xml"/><Relationship Id="rId20" Type="http://schemas.openxmlformats.org/officeDocument/2006/relationships/tags" Target="../tags/tag1577.xml"/><Relationship Id="rId41" Type="http://schemas.openxmlformats.org/officeDocument/2006/relationships/tags" Target="../tags/tag1598.xml"/><Relationship Id="rId62" Type="http://schemas.openxmlformats.org/officeDocument/2006/relationships/tags" Target="../tags/tag1619.xml"/><Relationship Id="rId83" Type="http://schemas.openxmlformats.org/officeDocument/2006/relationships/tags" Target="../tags/tag1640.xml"/><Relationship Id="rId88" Type="http://schemas.openxmlformats.org/officeDocument/2006/relationships/tags" Target="../tags/tag1645.xml"/><Relationship Id="rId111" Type="http://schemas.openxmlformats.org/officeDocument/2006/relationships/tags" Target="../tags/tag1668.xml"/><Relationship Id="rId132" Type="http://schemas.openxmlformats.org/officeDocument/2006/relationships/tags" Target="../tags/tag1689.xml"/><Relationship Id="rId153" Type="http://schemas.openxmlformats.org/officeDocument/2006/relationships/tags" Target="../tags/tag1710.xml"/><Relationship Id="rId174" Type="http://schemas.openxmlformats.org/officeDocument/2006/relationships/tags" Target="../tags/tag1731.xml"/><Relationship Id="rId179" Type="http://schemas.openxmlformats.org/officeDocument/2006/relationships/tags" Target="../tags/tag1736.xml"/><Relationship Id="rId195" Type="http://schemas.openxmlformats.org/officeDocument/2006/relationships/tags" Target="../tags/tag1752.xml"/><Relationship Id="rId209" Type="http://schemas.openxmlformats.org/officeDocument/2006/relationships/tags" Target="../tags/tag1766.xml"/><Relationship Id="rId190" Type="http://schemas.openxmlformats.org/officeDocument/2006/relationships/tags" Target="../tags/tag1747.xml"/><Relationship Id="rId204" Type="http://schemas.openxmlformats.org/officeDocument/2006/relationships/tags" Target="../tags/tag1761.xml"/><Relationship Id="rId220" Type="http://schemas.openxmlformats.org/officeDocument/2006/relationships/tags" Target="../tags/tag1777.xml"/><Relationship Id="rId225" Type="http://schemas.openxmlformats.org/officeDocument/2006/relationships/tags" Target="../tags/tag1782.xml"/><Relationship Id="rId15" Type="http://schemas.openxmlformats.org/officeDocument/2006/relationships/tags" Target="../tags/tag1572.xml"/><Relationship Id="rId36" Type="http://schemas.openxmlformats.org/officeDocument/2006/relationships/tags" Target="../tags/tag1593.xml"/><Relationship Id="rId57" Type="http://schemas.openxmlformats.org/officeDocument/2006/relationships/tags" Target="../tags/tag1614.xml"/><Relationship Id="rId106" Type="http://schemas.openxmlformats.org/officeDocument/2006/relationships/tags" Target="../tags/tag1663.xml"/><Relationship Id="rId127" Type="http://schemas.openxmlformats.org/officeDocument/2006/relationships/tags" Target="../tags/tag1684.xml"/><Relationship Id="rId10" Type="http://schemas.openxmlformats.org/officeDocument/2006/relationships/tags" Target="../tags/tag1567.xml"/><Relationship Id="rId31" Type="http://schemas.openxmlformats.org/officeDocument/2006/relationships/tags" Target="../tags/tag1588.xml"/><Relationship Id="rId52" Type="http://schemas.openxmlformats.org/officeDocument/2006/relationships/tags" Target="../tags/tag1609.xml"/><Relationship Id="rId73" Type="http://schemas.openxmlformats.org/officeDocument/2006/relationships/tags" Target="../tags/tag1630.xml"/><Relationship Id="rId78" Type="http://schemas.openxmlformats.org/officeDocument/2006/relationships/tags" Target="../tags/tag1635.xml"/><Relationship Id="rId94" Type="http://schemas.openxmlformats.org/officeDocument/2006/relationships/tags" Target="../tags/tag1651.xml"/><Relationship Id="rId99" Type="http://schemas.openxmlformats.org/officeDocument/2006/relationships/tags" Target="../tags/tag1656.xml"/><Relationship Id="rId101" Type="http://schemas.openxmlformats.org/officeDocument/2006/relationships/tags" Target="../tags/tag1658.xml"/><Relationship Id="rId122" Type="http://schemas.openxmlformats.org/officeDocument/2006/relationships/tags" Target="../tags/tag1679.xml"/><Relationship Id="rId143" Type="http://schemas.openxmlformats.org/officeDocument/2006/relationships/tags" Target="../tags/tag1700.xml"/><Relationship Id="rId148" Type="http://schemas.openxmlformats.org/officeDocument/2006/relationships/tags" Target="../tags/tag1705.xml"/><Relationship Id="rId164" Type="http://schemas.openxmlformats.org/officeDocument/2006/relationships/tags" Target="../tags/tag1721.xml"/><Relationship Id="rId169" Type="http://schemas.openxmlformats.org/officeDocument/2006/relationships/tags" Target="../tags/tag1726.xml"/><Relationship Id="rId185" Type="http://schemas.openxmlformats.org/officeDocument/2006/relationships/tags" Target="../tags/tag1742.xml"/><Relationship Id="rId4" Type="http://schemas.openxmlformats.org/officeDocument/2006/relationships/tags" Target="../tags/tag1561.xml"/><Relationship Id="rId9" Type="http://schemas.openxmlformats.org/officeDocument/2006/relationships/tags" Target="../tags/tag1566.xml"/><Relationship Id="rId180" Type="http://schemas.openxmlformats.org/officeDocument/2006/relationships/tags" Target="../tags/tag1737.xml"/><Relationship Id="rId210" Type="http://schemas.openxmlformats.org/officeDocument/2006/relationships/tags" Target="../tags/tag1767.xml"/><Relationship Id="rId215" Type="http://schemas.openxmlformats.org/officeDocument/2006/relationships/tags" Target="../tags/tag1772.xml"/><Relationship Id="rId26" Type="http://schemas.openxmlformats.org/officeDocument/2006/relationships/tags" Target="../tags/tag1583.xml"/><Relationship Id="rId231" Type="http://schemas.openxmlformats.org/officeDocument/2006/relationships/tags" Target="../tags/tag1788.xml"/><Relationship Id="rId47" Type="http://schemas.openxmlformats.org/officeDocument/2006/relationships/tags" Target="../tags/tag1604.xml"/><Relationship Id="rId68" Type="http://schemas.openxmlformats.org/officeDocument/2006/relationships/tags" Target="../tags/tag1625.xml"/><Relationship Id="rId89" Type="http://schemas.openxmlformats.org/officeDocument/2006/relationships/tags" Target="../tags/tag1646.xml"/><Relationship Id="rId112" Type="http://schemas.openxmlformats.org/officeDocument/2006/relationships/tags" Target="../tags/tag1669.xml"/><Relationship Id="rId133" Type="http://schemas.openxmlformats.org/officeDocument/2006/relationships/tags" Target="../tags/tag1690.xml"/><Relationship Id="rId154" Type="http://schemas.openxmlformats.org/officeDocument/2006/relationships/tags" Target="../tags/tag1711.xml"/><Relationship Id="rId175" Type="http://schemas.openxmlformats.org/officeDocument/2006/relationships/tags" Target="../tags/tag1732.xml"/><Relationship Id="rId196" Type="http://schemas.openxmlformats.org/officeDocument/2006/relationships/tags" Target="../tags/tag1753.xml"/><Relationship Id="rId200" Type="http://schemas.openxmlformats.org/officeDocument/2006/relationships/tags" Target="../tags/tag1757.xml"/><Relationship Id="rId16" Type="http://schemas.openxmlformats.org/officeDocument/2006/relationships/tags" Target="../tags/tag1573.xml"/><Relationship Id="rId221" Type="http://schemas.openxmlformats.org/officeDocument/2006/relationships/tags" Target="../tags/tag1778.xml"/><Relationship Id="rId37" Type="http://schemas.openxmlformats.org/officeDocument/2006/relationships/tags" Target="../tags/tag1594.xml"/><Relationship Id="rId58" Type="http://schemas.openxmlformats.org/officeDocument/2006/relationships/tags" Target="../tags/tag1615.xml"/><Relationship Id="rId79" Type="http://schemas.openxmlformats.org/officeDocument/2006/relationships/tags" Target="../tags/tag1636.xml"/><Relationship Id="rId102" Type="http://schemas.openxmlformats.org/officeDocument/2006/relationships/tags" Target="../tags/tag1659.xml"/><Relationship Id="rId123" Type="http://schemas.openxmlformats.org/officeDocument/2006/relationships/tags" Target="../tags/tag1680.xml"/><Relationship Id="rId144" Type="http://schemas.openxmlformats.org/officeDocument/2006/relationships/tags" Target="../tags/tag1701.xml"/><Relationship Id="rId90" Type="http://schemas.openxmlformats.org/officeDocument/2006/relationships/tags" Target="../tags/tag1647.xml"/><Relationship Id="rId165" Type="http://schemas.openxmlformats.org/officeDocument/2006/relationships/tags" Target="../tags/tag1722.xml"/><Relationship Id="rId186" Type="http://schemas.openxmlformats.org/officeDocument/2006/relationships/tags" Target="../tags/tag1743.xml"/><Relationship Id="rId211" Type="http://schemas.openxmlformats.org/officeDocument/2006/relationships/tags" Target="../tags/tag1768.xml"/><Relationship Id="rId23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905.xml"/><Relationship Id="rId21" Type="http://schemas.openxmlformats.org/officeDocument/2006/relationships/tags" Target="../tags/tag1809.xml"/><Relationship Id="rId42" Type="http://schemas.openxmlformats.org/officeDocument/2006/relationships/tags" Target="../tags/tag1830.xml"/><Relationship Id="rId63" Type="http://schemas.openxmlformats.org/officeDocument/2006/relationships/tags" Target="../tags/tag1851.xml"/><Relationship Id="rId84" Type="http://schemas.openxmlformats.org/officeDocument/2006/relationships/tags" Target="../tags/tag1872.xml"/><Relationship Id="rId138" Type="http://schemas.openxmlformats.org/officeDocument/2006/relationships/tags" Target="../tags/tag1926.xml"/><Relationship Id="rId159" Type="http://schemas.openxmlformats.org/officeDocument/2006/relationships/tags" Target="../tags/tag1947.xml"/><Relationship Id="rId170" Type="http://schemas.openxmlformats.org/officeDocument/2006/relationships/tags" Target="../tags/tag1958.xml"/><Relationship Id="rId191" Type="http://schemas.openxmlformats.org/officeDocument/2006/relationships/tags" Target="../tags/tag1979.xml"/><Relationship Id="rId205" Type="http://schemas.openxmlformats.org/officeDocument/2006/relationships/tags" Target="../tags/tag1993.xml"/><Relationship Id="rId226" Type="http://schemas.openxmlformats.org/officeDocument/2006/relationships/tags" Target="../tags/tag2014.xml"/><Relationship Id="rId107" Type="http://schemas.openxmlformats.org/officeDocument/2006/relationships/tags" Target="../tags/tag1895.xml"/><Relationship Id="rId11" Type="http://schemas.openxmlformats.org/officeDocument/2006/relationships/tags" Target="../tags/tag1799.xml"/><Relationship Id="rId32" Type="http://schemas.openxmlformats.org/officeDocument/2006/relationships/tags" Target="../tags/tag1820.xml"/><Relationship Id="rId53" Type="http://schemas.openxmlformats.org/officeDocument/2006/relationships/tags" Target="../tags/tag1841.xml"/><Relationship Id="rId74" Type="http://schemas.openxmlformats.org/officeDocument/2006/relationships/tags" Target="../tags/tag1862.xml"/><Relationship Id="rId128" Type="http://schemas.openxmlformats.org/officeDocument/2006/relationships/tags" Target="../tags/tag1916.xml"/><Relationship Id="rId149" Type="http://schemas.openxmlformats.org/officeDocument/2006/relationships/tags" Target="../tags/tag1937.xml"/><Relationship Id="rId5" Type="http://schemas.openxmlformats.org/officeDocument/2006/relationships/tags" Target="../tags/tag1793.xml"/><Relationship Id="rId95" Type="http://schemas.openxmlformats.org/officeDocument/2006/relationships/tags" Target="../tags/tag1883.xml"/><Relationship Id="rId160" Type="http://schemas.openxmlformats.org/officeDocument/2006/relationships/tags" Target="../tags/tag1948.xml"/><Relationship Id="rId181" Type="http://schemas.openxmlformats.org/officeDocument/2006/relationships/tags" Target="../tags/tag1969.xml"/><Relationship Id="rId216" Type="http://schemas.openxmlformats.org/officeDocument/2006/relationships/tags" Target="../tags/tag2004.xml"/><Relationship Id="rId22" Type="http://schemas.openxmlformats.org/officeDocument/2006/relationships/tags" Target="../tags/tag1810.xml"/><Relationship Id="rId27" Type="http://schemas.openxmlformats.org/officeDocument/2006/relationships/tags" Target="../tags/tag1815.xml"/><Relationship Id="rId43" Type="http://schemas.openxmlformats.org/officeDocument/2006/relationships/tags" Target="../tags/tag1831.xml"/><Relationship Id="rId48" Type="http://schemas.openxmlformats.org/officeDocument/2006/relationships/tags" Target="../tags/tag1836.xml"/><Relationship Id="rId64" Type="http://schemas.openxmlformats.org/officeDocument/2006/relationships/tags" Target="../tags/tag1852.xml"/><Relationship Id="rId69" Type="http://schemas.openxmlformats.org/officeDocument/2006/relationships/tags" Target="../tags/tag1857.xml"/><Relationship Id="rId113" Type="http://schemas.openxmlformats.org/officeDocument/2006/relationships/tags" Target="../tags/tag1901.xml"/><Relationship Id="rId118" Type="http://schemas.openxmlformats.org/officeDocument/2006/relationships/tags" Target="../tags/tag1906.xml"/><Relationship Id="rId134" Type="http://schemas.openxmlformats.org/officeDocument/2006/relationships/tags" Target="../tags/tag1922.xml"/><Relationship Id="rId139" Type="http://schemas.openxmlformats.org/officeDocument/2006/relationships/tags" Target="../tags/tag1927.xml"/><Relationship Id="rId80" Type="http://schemas.openxmlformats.org/officeDocument/2006/relationships/tags" Target="../tags/tag1868.xml"/><Relationship Id="rId85" Type="http://schemas.openxmlformats.org/officeDocument/2006/relationships/tags" Target="../tags/tag1873.xml"/><Relationship Id="rId150" Type="http://schemas.openxmlformats.org/officeDocument/2006/relationships/tags" Target="../tags/tag1938.xml"/><Relationship Id="rId155" Type="http://schemas.openxmlformats.org/officeDocument/2006/relationships/tags" Target="../tags/tag1943.xml"/><Relationship Id="rId171" Type="http://schemas.openxmlformats.org/officeDocument/2006/relationships/tags" Target="../tags/tag1959.xml"/><Relationship Id="rId176" Type="http://schemas.openxmlformats.org/officeDocument/2006/relationships/tags" Target="../tags/tag1964.xml"/><Relationship Id="rId192" Type="http://schemas.openxmlformats.org/officeDocument/2006/relationships/tags" Target="../tags/tag1980.xml"/><Relationship Id="rId197" Type="http://schemas.openxmlformats.org/officeDocument/2006/relationships/tags" Target="../tags/tag1985.xml"/><Relationship Id="rId206" Type="http://schemas.openxmlformats.org/officeDocument/2006/relationships/tags" Target="../tags/tag1994.xml"/><Relationship Id="rId227" Type="http://schemas.openxmlformats.org/officeDocument/2006/relationships/tags" Target="../tags/tag2015.xml"/><Relationship Id="rId201" Type="http://schemas.openxmlformats.org/officeDocument/2006/relationships/tags" Target="../tags/tag1989.xml"/><Relationship Id="rId222" Type="http://schemas.openxmlformats.org/officeDocument/2006/relationships/tags" Target="../tags/tag2010.xml"/><Relationship Id="rId12" Type="http://schemas.openxmlformats.org/officeDocument/2006/relationships/tags" Target="../tags/tag1800.xml"/><Relationship Id="rId17" Type="http://schemas.openxmlformats.org/officeDocument/2006/relationships/tags" Target="../tags/tag1805.xml"/><Relationship Id="rId33" Type="http://schemas.openxmlformats.org/officeDocument/2006/relationships/tags" Target="../tags/tag1821.xml"/><Relationship Id="rId38" Type="http://schemas.openxmlformats.org/officeDocument/2006/relationships/tags" Target="../tags/tag1826.xml"/><Relationship Id="rId59" Type="http://schemas.openxmlformats.org/officeDocument/2006/relationships/tags" Target="../tags/tag1847.xml"/><Relationship Id="rId103" Type="http://schemas.openxmlformats.org/officeDocument/2006/relationships/tags" Target="../tags/tag1891.xml"/><Relationship Id="rId108" Type="http://schemas.openxmlformats.org/officeDocument/2006/relationships/tags" Target="../tags/tag1896.xml"/><Relationship Id="rId124" Type="http://schemas.openxmlformats.org/officeDocument/2006/relationships/tags" Target="../tags/tag1912.xml"/><Relationship Id="rId129" Type="http://schemas.openxmlformats.org/officeDocument/2006/relationships/tags" Target="../tags/tag1917.xml"/><Relationship Id="rId54" Type="http://schemas.openxmlformats.org/officeDocument/2006/relationships/tags" Target="../tags/tag1842.xml"/><Relationship Id="rId70" Type="http://schemas.openxmlformats.org/officeDocument/2006/relationships/tags" Target="../tags/tag1858.xml"/><Relationship Id="rId75" Type="http://schemas.openxmlformats.org/officeDocument/2006/relationships/tags" Target="../tags/tag1863.xml"/><Relationship Id="rId91" Type="http://schemas.openxmlformats.org/officeDocument/2006/relationships/tags" Target="../tags/tag1879.xml"/><Relationship Id="rId96" Type="http://schemas.openxmlformats.org/officeDocument/2006/relationships/tags" Target="../tags/tag1884.xml"/><Relationship Id="rId140" Type="http://schemas.openxmlformats.org/officeDocument/2006/relationships/tags" Target="../tags/tag1928.xml"/><Relationship Id="rId145" Type="http://schemas.openxmlformats.org/officeDocument/2006/relationships/tags" Target="../tags/tag1933.xml"/><Relationship Id="rId161" Type="http://schemas.openxmlformats.org/officeDocument/2006/relationships/tags" Target="../tags/tag1949.xml"/><Relationship Id="rId166" Type="http://schemas.openxmlformats.org/officeDocument/2006/relationships/tags" Target="../tags/tag1954.xml"/><Relationship Id="rId182" Type="http://schemas.openxmlformats.org/officeDocument/2006/relationships/tags" Target="../tags/tag1970.xml"/><Relationship Id="rId187" Type="http://schemas.openxmlformats.org/officeDocument/2006/relationships/tags" Target="../tags/tag1975.xml"/><Relationship Id="rId217" Type="http://schemas.openxmlformats.org/officeDocument/2006/relationships/tags" Target="../tags/tag2005.xml"/><Relationship Id="rId1" Type="http://schemas.openxmlformats.org/officeDocument/2006/relationships/tags" Target="../tags/tag1789.xml"/><Relationship Id="rId6" Type="http://schemas.openxmlformats.org/officeDocument/2006/relationships/tags" Target="../tags/tag1794.xml"/><Relationship Id="rId212" Type="http://schemas.openxmlformats.org/officeDocument/2006/relationships/tags" Target="../tags/tag2000.xml"/><Relationship Id="rId233" Type="http://schemas.openxmlformats.org/officeDocument/2006/relationships/slideLayout" Target="../slideLayouts/slideLayout2.xml"/><Relationship Id="rId23" Type="http://schemas.openxmlformats.org/officeDocument/2006/relationships/tags" Target="../tags/tag1811.xml"/><Relationship Id="rId28" Type="http://schemas.openxmlformats.org/officeDocument/2006/relationships/tags" Target="../tags/tag1816.xml"/><Relationship Id="rId49" Type="http://schemas.openxmlformats.org/officeDocument/2006/relationships/tags" Target="../tags/tag1837.xml"/><Relationship Id="rId114" Type="http://schemas.openxmlformats.org/officeDocument/2006/relationships/tags" Target="../tags/tag1902.xml"/><Relationship Id="rId119" Type="http://schemas.openxmlformats.org/officeDocument/2006/relationships/tags" Target="../tags/tag1907.xml"/><Relationship Id="rId44" Type="http://schemas.openxmlformats.org/officeDocument/2006/relationships/tags" Target="../tags/tag1832.xml"/><Relationship Id="rId60" Type="http://schemas.openxmlformats.org/officeDocument/2006/relationships/tags" Target="../tags/tag1848.xml"/><Relationship Id="rId65" Type="http://schemas.openxmlformats.org/officeDocument/2006/relationships/tags" Target="../tags/tag1853.xml"/><Relationship Id="rId81" Type="http://schemas.openxmlformats.org/officeDocument/2006/relationships/tags" Target="../tags/tag1869.xml"/><Relationship Id="rId86" Type="http://schemas.openxmlformats.org/officeDocument/2006/relationships/tags" Target="../tags/tag1874.xml"/><Relationship Id="rId130" Type="http://schemas.openxmlformats.org/officeDocument/2006/relationships/tags" Target="../tags/tag1918.xml"/><Relationship Id="rId135" Type="http://schemas.openxmlformats.org/officeDocument/2006/relationships/tags" Target="../tags/tag1923.xml"/><Relationship Id="rId151" Type="http://schemas.openxmlformats.org/officeDocument/2006/relationships/tags" Target="../tags/tag1939.xml"/><Relationship Id="rId156" Type="http://schemas.openxmlformats.org/officeDocument/2006/relationships/tags" Target="../tags/tag1944.xml"/><Relationship Id="rId177" Type="http://schemas.openxmlformats.org/officeDocument/2006/relationships/tags" Target="../tags/tag1965.xml"/><Relationship Id="rId198" Type="http://schemas.openxmlformats.org/officeDocument/2006/relationships/tags" Target="../tags/tag1986.xml"/><Relationship Id="rId172" Type="http://schemas.openxmlformats.org/officeDocument/2006/relationships/tags" Target="../tags/tag1960.xml"/><Relationship Id="rId193" Type="http://schemas.openxmlformats.org/officeDocument/2006/relationships/tags" Target="../tags/tag1981.xml"/><Relationship Id="rId202" Type="http://schemas.openxmlformats.org/officeDocument/2006/relationships/tags" Target="../tags/tag1990.xml"/><Relationship Id="rId207" Type="http://schemas.openxmlformats.org/officeDocument/2006/relationships/tags" Target="../tags/tag1995.xml"/><Relationship Id="rId223" Type="http://schemas.openxmlformats.org/officeDocument/2006/relationships/tags" Target="../tags/tag2011.xml"/><Relationship Id="rId228" Type="http://schemas.openxmlformats.org/officeDocument/2006/relationships/tags" Target="../tags/tag2016.xml"/><Relationship Id="rId13" Type="http://schemas.openxmlformats.org/officeDocument/2006/relationships/tags" Target="../tags/tag1801.xml"/><Relationship Id="rId18" Type="http://schemas.openxmlformats.org/officeDocument/2006/relationships/tags" Target="../tags/tag1806.xml"/><Relationship Id="rId39" Type="http://schemas.openxmlformats.org/officeDocument/2006/relationships/tags" Target="../tags/tag1827.xml"/><Relationship Id="rId109" Type="http://schemas.openxmlformats.org/officeDocument/2006/relationships/tags" Target="../tags/tag1897.xml"/><Relationship Id="rId34" Type="http://schemas.openxmlformats.org/officeDocument/2006/relationships/tags" Target="../tags/tag1822.xml"/><Relationship Id="rId50" Type="http://schemas.openxmlformats.org/officeDocument/2006/relationships/tags" Target="../tags/tag1838.xml"/><Relationship Id="rId55" Type="http://schemas.openxmlformats.org/officeDocument/2006/relationships/tags" Target="../tags/tag1843.xml"/><Relationship Id="rId76" Type="http://schemas.openxmlformats.org/officeDocument/2006/relationships/tags" Target="../tags/tag1864.xml"/><Relationship Id="rId97" Type="http://schemas.openxmlformats.org/officeDocument/2006/relationships/tags" Target="../tags/tag1885.xml"/><Relationship Id="rId104" Type="http://schemas.openxmlformats.org/officeDocument/2006/relationships/tags" Target="../tags/tag1892.xml"/><Relationship Id="rId120" Type="http://schemas.openxmlformats.org/officeDocument/2006/relationships/tags" Target="../tags/tag1908.xml"/><Relationship Id="rId125" Type="http://schemas.openxmlformats.org/officeDocument/2006/relationships/tags" Target="../tags/tag1913.xml"/><Relationship Id="rId141" Type="http://schemas.openxmlformats.org/officeDocument/2006/relationships/tags" Target="../tags/tag1929.xml"/><Relationship Id="rId146" Type="http://schemas.openxmlformats.org/officeDocument/2006/relationships/tags" Target="../tags/tag1934.xml"/><Relationship Id="rId167" Type="http://schemas.openxmlformats.org/officeDocument/2006/relationships/tags" Target="../tags/tag1955.xml"/><Relationship Id="rId188" Type="http://schemas.openxmlformats.org/officeDocument/2006/relationships/tags" Target="../tags/tag1976.xml"/><Relationship Id="rId7" Type="http://schemas.openxmlformats.org/officeDocument/2006/relationships/tags" Target="../tags/tag1795.xml"/><Relationship Id="rId71" Type="http://schemas.openxmlformats.org/officeDocument/2006/relationships/tags" Target="../tags/tag1859.xml"/><Relationship Id="rId92" Type="http://schemas.openxmlformats.org/officeDocument/2006/relationships/tags" Target="../tags/tag1880.xml"/><Relationship Id="rId162" Type="http://schemas.openxmlformats.org/officeDocument/2006/relationships/tags" Target="../tags/tag1950.xml"/><Relationship Id="rId183" Type="http://schemas.openxmlformats.org/officeDocument/2006/relationships/tags" Target="../tags/tag1971.xml"/><Relationship Id="rId213" Type="http://schemas.openxmlformats.org/officeDocument/2006/relationships/tags" Target="../tags/tag2001.xml"/><Relationship Id="rId218" Type="http://schemas.openxmlformats.org/officeDocument/2006/relationships/tags" Target="../tags/tag2006.xml"/><Relationship Id="rId234" Type="http://schemas.openxmlformats.org/officeDocument/2006/relationships/notesSlide" Target="../notesSlides/notesSlide11.xml"/><Relationship Id="rId2" Type="http://schemas.openxmlformats.org/officeDocument/2006/relationships/tags" Target="../tags/tag1790.xml"/><Relationship Id="rId29" Type="http://schemas.openxmlformats.org/officeDocument/2006/relationships/tags" Target="../tags/tag1817.xml"/><Relationship Id="rId24" Type="http://schemas.openxmlformats.org/officeDocument/2006/relationships/tags" Target="../tags/tag1812.xml"/><Relationship Id="rId40" Type="http://schemas.openxmlformats.org/officeDocument/2006/relationships/tags" Target="../tags/tag1828.xml"/><Relationship Id="rId45" Type="http://schemas.openxmlformats.org/officeDocument/2006/relationships/tags" Target="../tags/tag1833.xml"/><Relationship Id="rId66" Type="http://schemas.openxmlformats.org/officeDocument/2006/relationships/tags" Target="../tags/tag1854.xml"/><Relationship Id="rId87" Type="http://schemas.openxmlformats.org/officeDocument/2006/relationships/tags" Target="../tags/tag1875.xml"/><Relationship Id="rId110" Type="http://schemas.openxmlformats.org/officeDocument/2006/relationships/tags" Target="../tags/tag1898.xml"/><Relationship Id="rId115" Type="http://schemas.openxmlformats.org/officeDocument/2006/relationships/tags" Target="../tags/tag1903.xml"/><Relationship Id="rId131" Type="http://schemas.openxmlformats.org/officeDocument/2006/relationships/tags" Target="../tags/tag1919.xml"/><Relationship Id="rId136" Type="http://schemas.openxmlformats.org/officeDocument/2006/relationships/tags" Target="../tags/tag1924.xml"/><Relationship Id="rId157" Type="http://schemas.openxmlformats.org/officeDocument/2006/relationships/tags" Target="../tags/tag1945.xml"/><Relationship Id="rId178" Type="http://schemas.openxmlformats.org/officeDocument/2006/relationships/tags" Target="../tags/tag1966.xml"/><Relationship Id="rId61" Type="http://schemas.openxmlformats.org/officeDocument/2006/relationships/tags" Target="../tags/tag1849.xml"/><Relationship Id="rId82" Type="http://schemas.openxmlformats.org/officeDocument/2006/relationships/tags" Target="../tags/tag1870.xml"/><Relationship Id="rId152" Type="http://schemas.openxmlformats.org/officeDocument/2006/relationships/tags" Target="../tags/tag1940.xml"/><Relationship Id="rId173" Type="http://schemas.openxmlformats.org/officeDocument/2006/relationships/tags" Target="../tags/tag1961.xml"/><Relationship Id="rId194" Type="http://schemas.openxmlformats.org/officeDocument/2006/relationships/tags" Target="../tags/tag1982.xml"/><Relationship Id="rId199" Type="http://schemas.openxmlformats.org/officeDocument/2006/relationships/tags" Target="../tags/tag1987.xml"/><Relationship Id="rId203" Type="http://schemas.openxmlformats.org/officeDocument/2006/relationships/tags" Target="../tags/tag1991.xml"/><Relationship Id="rId208" Type="http://schemas.openxmlformats.org/officeDocument/2006/relationships/tags" Target="../tags/tag1996.xml"/><Relationship Id="rId229" Type="http://schemas.openxmlformats.org/officeDocument/2006/relationships/tags" Target="../tags/tag2017.xml"/><Relationship Id="rId19" Type="http://schemas.openxmlformats.org/officeDocument/2006/relationships/tags" Target="../tags/tag1807.xml"/><Relationship Id="rId224" Type="http://schemas.openxmlformats.org/officeDocument/2006/relationships/tags" Target="../tags/tag2012.xml"/><Relationship Id="rId14" Type="http://schemas.openxmlformats.org/officeDocument/2006/relationships/tags" Target="../tags/tag1802.xml"/><Relationship Id="rId30" Type="http://schemas.openxmlformats.org/officeDocument/2006/relationships/tags" Target="../tags/tag1818.xml"/><Relationship Id="rId35" Type="http://schemas.openxmlformats.org/officeDocument/2006/relationships/tags" Target="../tags/tag1823.xml"/><Relationship Id="rId56" Type="http://schemas.openxmlformats.org/officeDocument/2006/relationships/tags" Target="../tags/tag1844.xml"/><Relationship Id="rId77" Type="http://schemas.openxmlformats.org/officeDocument/2006/relationships/tags" Target="../tags/tag1865.xml"/><Relationship Id="rId100" Type="http://schemas.openxmlformats.org/officeDocument/2006/relationships/tags" Target="../tags/tag1888.xml"/><Relationship Id="rId105" Type="http://schemas.openxmlformats.org/officeDocument/2006/relationships/tags" Target="../tags/tag1893.xml"/><Relationship Id="rId126" Type="http://schemas.openxmlformats.org/officeDocument/2006/relationships/tags" Target="../tags/tag1914.xml"/><Relationship Id="rId147" Type="http://schemas.openxmlformats.org/officeDocument/2006/relationships/tags" Target="../tags/tag1935.xml"/><Relationship Id="rId168" Type="http://schemas.openxmlformats.org/officeDocument/2006/relationships/tags" Target="../tags/tag1956.xml"/><Relationship Id="rId8" Type="http://schemas.openxmlformats.org/officeDocument/2006/relationships/tags" Target="../tags/tag1796.xml"/><Relationship Id="rId51" Type="http://schemas.openxmlformats.org/officeDocument/2006/relationships/tags" Target="../tags/tag1839.xml"/><Relationship Id="rId72" Type="http://schemas.openxmlformats.org/officeDocument/2006/relationships/tags" Target="../tags/tag1860.xml"/><Relationship Id="rId93" Type="http://schemas.openxmlformats.org/officeDocument/2006/relationships/tags" Target="../tags/tag1881.xml"/><Relationship Id="rId98" Type="http://schemas.openxmlformats.org/officeDocument/2006/relationships/tags" Target="../tags/tag1886.xml"/><Relationship Id="rId121" Type="http://schemas.openxmlformats.org/officeDocument/2006/relationships/tags" Target="../tags/tag1909.xml"/><Relationship Id="rId142" Type="http://schemas.openxmlformats.org/officeDocument/2006/relationships/tags" Target="../tags/tag1930.xml"/><Relationship Id="rId163" Type="http://schemas.openxmlformats.org/officeDocument/2006/relationships/tags" Target="../tags/tag1951.xml"/><Relationship Id="rId184" Type="http://schemas.openxmlformats.org/officeDocument/2006/relationships/tags" Target="../tags/tag1972.xml"/><Relationship Id="rId189" Type="http://schemas.openxmlformats.org/officeDocument/2006/relationships/tags" Target="../tags/tag1977.xml"/><Relationship Id="rId219" Type="http://schemas.openxmlformats.org/officeDocument/2006/relationships/tags" Target="../tags/tag2007.xml"/><Relationship Id="rId3" Type="http://schemas.openxmlformats.org/officeDocument/2006/relationships/tags" Target="../tags/tag1791.xml"/><Relationship Id="rId214" Type="http://schemas.openxmlformats.org/officeDocument/2006/relationships/tags" Target="../tags/tag2002.xml"/><Relationship Id="rId230" Type="http://schemas.openxmlformats.org/officeDocument/2006/relationships/tags" Target="../tags/tag2018.xml"/><Relationship Id="rId25" Type="http://schemas.openxmlformats.org/officeDocument/2006/relationships/tags" Target="../tags/tag1813.xml"/><Relationship Id="rId46" Type="http://schemas.openxmlformats.org/officeDocument/2006/relationships/tags" Target="../tags/tag1834.xml"/><Relationship Id="rId67" Type="http://schemas.openxmlformats.org/officeDocument/2006/relationships/tags" Target="../tags/tag1855.xml"/><Relationship Id="rId116" Type="http://schemas.openxmlformats.org/officeDocument/2006/relationships/tags" Target="../tags/tag1904.xml"/><Relationship Id="rId137" Type="http://schemas.openxmlformats.org/officeDocument/2006/relationships/tags" Target="../tags/tag1925.xml"/><Relationship Id="rId158" Type="http://schemas.openxmlformats.org/officeDocument/2006/relationships/tags" Target="../tags/tag1946.xml"/><Relationship Id="rId20" Type="http://schemas.openxmlformats.org/officeDocument/2006/relationships/tags" Target="../tags/tag1808.xml"/><Relationship Id="rId41" Type="http://schemas.openxmlformats.org/officeDocument/2006/relationships/tags" Target="../tags/tag1829.xml"/><Relationship Id="rId62" Type="http://schemas.openxmlformats.org/officeDocument/2006/relationships/tags" Target="../tags/tag1850.xml"/><Relationship Id="rId83" Type="http://schemas.openxmlformats.org/officeDocument/2006/relationships/tags" Target="../tags/tag1871.xml"/><Relationship Id="rId88" Type="http://schemas.openxmlformats.org/officeDocument/2006/relationships/tags" Target="../tags/tag1876.xml"/><Relationship Id="rId111" Type="http://schemas.openxmlformats.org/officeDocument/2006/relationships/tags" Target="../tags/tag1899.xml"/><Relationship Id="rId132" Type="http://schemas.openxmlformats.org/officeDocument/2006/relationships/tags" Target="../tags/tag1920.xml"/><Relationship Id="rId153" Type="http://schemas.openxmlformats.org/officeDocument/2006/relationships/tags" Target="../tags/tag1941.xml"/><Relationship Id="rId174" Type="http://schemas.openxmlformats.org/officeDocument/2006/relationships/tags" Target="../tags/tag1962.xml"/><Relationship Id="rId179" Type="http://schemas.openxmlformats.org/officeDocument/2006/relationships/tags" Target="../tags/tag1967.xml"/><Relationship Id="rId195" Type="http://schemas.openxmlformats.org/officeDocument/2006/relationships/tags" Target="../tags/tag1983.xml"/><Relationship Id="rId209" Type="http://schemas.openxmlformats.org/officeDocument/2006/relationships/tags" Target="../tags/tag1997.xml"/><Relationship Id="rId190" Type="http://schemas.openxmlformats.org/officeDocument/2006/relationships/tags" Target="../tags/tag1978.xml"/><Relationship Id="rId204" Type="http://schemas.openxmlformats.org/officeDocument/2006/relationships/tags" Target="../tags/tag1992.xml"/><Relationship Id="rId220" Type="http://schemas.openxmlformats.org/officeDocument/2006/relationships/tags" Target="../tags/tag2008.xml"/><Relationship Id="rId225" Type="http://schemas.openxmlformats.org/officeDocument/2006/relationships/tags" Target="../tags/tag2013.xml"/><Relationship Id="rId15" Type="http://schemas.openxmlformats.org/officeDocument/2006/relationships/tags" Target="../tags/tag1803.xml"/><Relationship Id="rId36" Type="http://schemas.openxmlformats.org/officeDocument/2006/relationships/tags" Target="../tags/tag1824.xml"/><Relationship Id="rId57" Type="http://schemas.openxmlformats.org/officeDocument/2006/relationships/tags" Target="../tags/tag1845.xml"/><Relationship Id="rId106" Type="http://schemas.openxmlformats.org/officeDocument/2006/relationships/tags" Target="../tags/tag1894.xml"/><Relationship Id="rId127" Type="http://schemas.openxmlformats.org/officeDocument/2006/relationships/tags" Target="../tags/tag1915.xml"/><Relationship Id="rId10" Type="http://schemas.openxmlformats.org/officeDocument/2006/relationships/tags" Target="../tags/tag1798.xml"/><Relationship Id="rId31" Type="http://schemas.openxmlformats.org/officeDocument/2006/relationships/tags" Target="../tags/tag1819.xml"/><Relationship Id="rId52" Type="http://schemas.openxmlformats.org/officeDocument/2006/relationships/tags" Target="../tags/tag1840.xml"/><Relationship Id="rId73" Type="http://schemas.openxmlformats.org/officeDocument/2006/relationships/tags" Target="../tags/tag1861.xml"/><Relationship Id="rId78" Type="http://schemas.openxmlformats.org/officeDocument/2006/relationships/tags" Target="../tags/tag1866.xml"/><Relationship Id="rId94" Type="http://schemas.openxmlformats.org/officeDocument/2006/relationships/tags" Target="../tags/tag1882.xml"/><Relationship Id="rId99" Type="http://schemas.openxmlformats.org/officeDocument/2006/relationships/tags" Target="../tags/tag1887.xml"/><Relationship Id="rId101" Type="http://schemas.openxmlformats.org/officeDocument/2006/relationships/tags" Target="../tags/tag1889.xml"/><Relationship Id="rId122" Type="http://schemas.openxmlformats.org/officeDocument/2006/relationships/tags" Target="../tags/tag1910.xml"/><Relationship Id="rId143" Type="http://schemas.openxmlformats.org/officeDocument/2006/relationships/tags" Target="../tags/tag1931.xml"/><Relationship Id="rId148" Type="http://schemas.openxmlformats.org/officeDocument/2006/relationships/tags" Target="../tags/tag1936.xml"/><Relationship Id="rId164" Type="http://schemas.openxmlformats.org/officeDocument/2006/relationships/tags" Target="../tags/tag1952.xml"/><Relationship Id="rId169" Type="http://schemas.openxmlformats.org/officeDocument/2006/relationships/tags" Target="../tags/tag1957.xml"/><Relationship Id="rId185" Type="http://schemas.openxmlformats.org/officeDocument/2006/relationships/tags" Target="../tags/tag1973.xml"/><Relationship Id="rId4" Type="http://schemas.openxmlformats.org/officeDocument/2006/relationships/tags" Target="../tags/tag1792.xml"/><Relationship Id="rId9" Type="http://schemas.openxmlformats.org/officeDocument/2006/relationships/tags" Target="../tags/tag1797.xml"/><Relationship Id="rId180" Type="http://schemas.openxmlformats.org/officeDocument/2006/relationships/tags" Target="../tags/tag1968.xml"/><Relationship Id="rId210" Type="http://schemas.openxmlformats.org/officeDocument/2006/relationships/tags" Target="../tags/tag1998.xml"/><Relationship Id="rId215" Type="http://schemas.openxmlformats.org/officeDocument/2006/relationships/tags" Target="../tags/tag2003.xml"/><Relationship Id="rId26" Type="http://schemas.openxmlformats.org/officeDocument/2006/relationships/tags" Target="../tags/tag1814.xml"/><Relationship Id="rId231" Type="http://schemas.openxmlformats.org/officeDocument/2006/relationships/tags" Target="../tags/tag2019.xml"/><Relationship Id="rId47" Type="http://schemas.openxmlformats.org/officeDocument/2006/relationships/tags" Target="../tags/tag1835.xml"/><Relationship Id="rId68" Type="http://schemas.openxmlformats.org/officeDocument/2006/relationships/tags" Target="../tags/tag1856.xml"/><Relationship Id="rId89" Type="http://schemas.openxmlformats.org/officeDocument/2006/relationships/tags" Target="../tags/tag1877.xml"/><Relationship Id="rId112" Type="http://schemas.openxmlformats.org/officeDocument/2006/relationships/tags" Target="../tags/tag1900.xml"/><Relationship Id="rId133" Type="http://schemas.openxmlformats.org/officeDocument/2006/relationships/tags" Target="../tags/tag1921.xml"/><Relationship Id="rId154" Type="http://schemas.openxmlformats.org/officeDocument/2006/relationships/tags" Target="../tags/tag1942.xml"/><Relationship Id="rId175" Type="http://schemas.openxmlformats.org/officeDocument/2006/relationships/tags" Target="../tags/tag1963.xml"/><Relationship Id="rId196" Type="http://schemas.openxmlformats.org/officeDocument/2006/relationships/tags" Target="../tags/tag1984.xml"/><Relationship Id="rId200" Type="http://schemas.openxmlformats.org/officeDocument/2006/relationships/tags" Target="../tags/tag1988.xml"/><Relationship Id="rId16" Type="http://schemas.openxmlformats.org/officeDocument/2006/relationships/tags" Target="../tags/tag1804.xml"/><Relationship Id="rId221" Type="http://schemas.openxmlformats.org/officeDocument/2006/relationships/tags" Target="../tags/tag2009.xml"/><Relationship Id="rId37" Type="http://schemas.openxmlformats.org/officeDocument/2006/relationships/tags" Target="../tags/tag1825.xml"/><Relationship Id="rId58" Type="http://schemas.openxmlformats.org/officeDocument/2006/relationships/tags" Target="../tags/tag1846.xml"/><Relationship Id="rId79" Type="http://schemas.openxmlformats.org/officeDocument/2006/relationships/tags" Target="../tags/tag1867.xml"/><Relationship Id="rId102" Type="http://schemas.openxmlformats.org/officeDocument/2006/relationships/tags" Target="../tags/tag1890.xml"/><Relationship Id="rId123" Type="http://schemas.openxmlformats.org/officeDocument/2006/relationships/tags" Target="../tags/tag1911.xml"/><Relationship Id="rId144" Type="http://schemas.openxmlformats.org/officeDocument/2006/relationships/tags" Target="../tags/tag1932.xml"/><Relationship Id="rId90" Type="http://schemas.openxmlformats.org/officeDocument/2006/relationships/tags" Target="../tags/tag1878.xml"/><Relationship Id="rId165" Type="http://schemas.openxmlformats.org/officeDocument/2006/relationships/tags" Target="../tags/tag1953.xml"/><Relationship Id="rId186" Type="http://schemas.openxmlformats.org/officeDocument/2006/relationships/tags" Target="../tags/tag1974.xml"/><Relationship Id="rId211" Type="http://schemas.openxmlformats.org/officeDocument/2006/relationships/tags" Target="../tags/tag1999.xml"/><Relationship Id="rId232" Type="http://schemas.openxmlformats.org/officeDocument/2006/relationships/tags" Target="../tags/tag202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137.xml"/><Relationship Id="rId21" Type="http://schemas.openxmlformats.org/officeDocument/2006/relationships/tags" Target="../tags/tag2041.xml"/><Relationship Id="rId42" Type="http://schemas.openxmlformats.org/officeDocument/2006/relationships/tags" Target="../tags/tag2062.xml"/><Relationship Id="rId63" Type="http://schemas.openxmlformats.org/officeDocument/2006/relationships/tags" Target="../tags/tag2083.xml"/><Relationship Id="rId84" Type="http://schemas.openxmlformats.org/officeDocument/2006/relationships/tags" Target="../tags/tag2104.xml"/><Relationship Id="rId138" Type="http://schemas.openxmlformats.org/officeDocument/2006/relationships/tags" Target="../tags/tag2158.xml"/><Relationship Id="rId159" Type="http://schemas.openxmlformats.org/officeDocument/2006/relationships/tags" Target="../tags/tag2179.xml"/><Relationship Id="rId170" Type="http://schemas.openxmlformats.org/officeDocument/2006/relationships/tags" Target="../tags/tag2190.xml"/><Relationship Id="rId191" Type="http://schemas.openxmlformats.org/officeDocument/2006/relationships/tags" Target="../tags/tag2211.xml"/><Relationship Id="rId205" Type="http://schemas.openxmlformats.org/officeDocument/2006/relationships/tags" Target="../tags/tag2225.xml"/><Relationship Id="rId226" Type="http://schemas.openxmlformats.org/officeDocument/2006/relationships/tags" Target="../tags/tag2246.xml"/><Relationship Id="rId107" Type="http://schemas.openxmlformats.org/officeDocument/2006/relationships/tags" Target="../tags/tag2127.xml"/><Relationship Id="rId11" Type="http://schemas.openxmlformats.org/officeDocument/2006/relationships/tags" Target="../tags/tag2031.xml"/><Relationship Id="rId32" Type="http://schemas.openxmlformats.org/officeDocument/2006/relationships/tags" Target="../tags/tag2052.xml"/><Relationship Id="rId53" Type="http://schemas.openxmlformats.org/officeDocument/2006/relationships/tags" Target="../tags/tag2073.xml"/><Relationship Id="rId74" Type="http://schemas.openxmlformats.org/officeDocument/2006/relationships/tags" Target="../tags/tag2094.xml"/><Relationship Id="rId128" Type="http://schemas.openxmlformats.org/officeDocument/2006/relationships/tags" Target="../tags/tag2148.xml"/><Relationship Id="rId149" Type="http://schemas.openxmlformats.org/officeDocument/2006/relationships/tags" Target="../tags/tag2169.xml"/><Relationship Id="rId5" Type="http://schemas.openxmlformats.org/officeDocument/2006/relationships/tags" Target="../tags/tag2025.xml"/><Relationship Id="rId95" Type="http://schemas.openxmlformats.org/officeDocument/2006/relationships/tags" Target="../tags/tag2115.xml"/><Relationship Id="rId160" Type="http://schemas.openxmlformats.org/officeDocument/2006/relationships/tags" Target="../tags/tag2180.xml"/><Relationship Id="rId181" Type="http://schemas.openxmlformats.org/officeDocument/2006/relationships/tags" Target="../tags/tag2201.xml"/><Relationship Id="rId216" Type="http://schemas.openxmlformats.org/officeDocument/2006/relationships/tags" Target="../tags/tag2236.xml"/><Relationship Id="rId22" Type="http://schemas.openxmlformats.org/officeDocument/2006/relationships/tags" Target="../tags/tag2042.xml"/><Relationship Id="rId27" Type="http://schemas.openxmlformats.org/officeDocument/2006/relationships/tags" Target="../tags/tag2047.xml"/><Relationship Id="rId43" Type="http://schemas.openxmlformats.org/officeDocument/2006/relationships/tags" Target="../tags/tag2063.xml"/><Relationship Id="rId48" Type="http://schemas.openxmlformats.org/officeDocument/2006/relationships/tags" Target="../tags/tag2068.xml"/><Relationship Id="rId64" Type="http://schemas.openxmlformats.org/officeDocument/2006/relationships/tags" Target="../tags/tag2084.xml"/><Relationship Id="rId69" Type="http://schemas.openxmlformats.org/officeDocument/2006/relationships/tags" Target="../tags/tag2089.xml"/><Relationship Id="rId113" Type="http://schemas.openxmlformats.org/officeDocument/2006/relationships/tags" Target="../tags/tag2133.xml"/><Relationship Id="rId118" Type="http://schemas.openxmlformats.org/officeDocument/2006/relationships/tags" Target="../tags/tag2138.xml"/><Relationship Id="rId134" Type="http://schemas.openxmlformats.org/officeDocument/2006/relationships/tags" Target="../tags/tag2154.xml"/><Relationship Id="rId139" Type="http://schemas.openxmlformats.org/officeDocument/2006/relationships/tags" Target="../tags/tag2159.xml"/><Relationship Id="rId80" Type="http://schemas.openxmlformats.org/officeDocument/2006/relationships/tags" Target="../tags/tag2100.xml"/><Relationship Id="rId85" Type="http://schemas.openxmlformats.org/officeDocument/2006/relationships/tags" Target="../tags/tag2105.xml"/><Relationship Id="rId150" Type="http://schemas.openxmlformats.org/officeDocument/2006/relationships/tags" Target="../tags/tag2170.xml"/><Relationship Id="rId155" Type="http://schemas.openxmlformats.org/officeDocument/2006/relationships/tags" Target="../tags/tag2175.xml"/><Relationship Id="rId171" Type="http://schemas.openxmlformats.org/officeDocument/2006/relationships/tags" Target="../tags/tag2191.xml"/><Relationship Id="rId176" Type="http://schemas.openxmlformats.org/officeDocument/2006/relationships/tags" Target="../tags/tag2196.xml"/><Relationship Id="rId192" Type="http://schemas.openxmlformats.org/officeDocument/2006/relationships/tags" Target="../tags/tag2212.xml"/><Relationship Id="rId197" Type="http://schemas.openxmlformats.org/officeDocument/2006/relationships/tags" Target="../tags/tag2217.xml"/><Relationship Id="rId206" Type="http://schemas.openxmlformats.org/officeDocument/2006/relationships/tags" Target="../tags/tag2226.xml"/><Relationship Id="rId227" Type="http://schemas.openxmlformats.org/officeDocument/2006/relationships/tags" Target="../tags/tag2247.xml"/><Relationship Id="rId201" Type="http://schemas.openxmlformats.org/officeDocument/2006/relationships/tags" Target="../tags/tag2221.xml"/><Relationship Id="rId222" Type="http://schemas.openxmlformats.org/officeDocument/2006/relationships/tags" Target="../tags/tag2242.xml"/><Relationship Id="rId12" Type="http://schemas.openxmlformats.org/officeDocument/2006/relationships/tags" Target="../tags/tag2032.xml"/><Relationship Id="rId17" Type="http://schemas.openxmlformats.org/officeDocument/2006/relationships/tags" Target="../tags/tag2037.xml"/><Relationship Id="rId33" Type="http://schemas.openxmlformats.org/officeDocument/2006/relationships/tags" Target="../tags/tag2053.xml"/><Relationship Id="rId38" Type="http://schemas.openxmlformats.org/officeDocument/2006/relationships/tags" Target="../tags/tag2058.xml"/><Relationship Id="rId59" Type="http://schemas.openxmlformats.org/officeDocument/2006/relationships/tags" Target="../tags/tag2079.xml"/><Relationship Id="rId103" Type="http://schemas.openxmlformats.org/officeDocument/2006/relationships/tags" Target="../tags/tag2123.xml"/><Relationship Id="rId108" Type="http://schemas.openxmlformats.org/officeDocument/2006/relationships/tags" Target="../tags/tag2128.xml"/><Relationship Id="rId124" Type="http://schemas.openxmlformats.org/officeDocument/2006/relationships/tags" Target="../tags/tag2144.xml"/><Relationship Id="rId129" Type="http://schemas.openxmlformats.org/officeDocument/2006/relationships/tags" Target="../tags/tag2149.xml"/><Relationship Id="rId54" Type="http://schemas.openxmlformats.org/officeDocument/2006/relationships/tags" Target="../tags/tag2074.xml"/><Relationship Id="rId70" Type="http://schemas.openxmlformats.org/officeDocument/2006/relationships/tags" Target="../tags/tag2090.xml"/><Relationship Id="rId75" Type="http://schemas.openxmlformats.org/officeDocument/2006/relationships/tags" Target="../tags/tag2095.xml"/><Relationship Id="rId91" Type="http://schemas.openxmlformats.org/officeDocument/2006/relationships/tags" Target="../tags/tag2111.xml"/><Relationship Id="rId96" Type="http://schemas.openxmlformats.org/officeDocument/2006/relationships/tags" Target="../tags/tag2116.xml"/><Relationship Id="rId140" Type="http://schemas.openxmlformats.org/officeDocument/2006/relationships/tags" Target="../tags/tag2160.xml"/><Relationship Id="rId145" Type="http://schemas.openxmlformats.org/officeDocument/2006/relationships/tags" Target="../tags/tag2165.xml"/><Relationship Id="rId161" Type="http://schemas.openxmlformats.org/officeDocument/2006/relationships/tags" Target="../tags/tag2181.xml"/><Relationship Id="rId166" Type="http://schemas.openxmlformats.org/officeDocument/2006/relationships/tags" Target="../tags/tag2186.xml"/><Relationship Id="rId182" Type="http://schemas.openxmlformats.org/officeDocument/2006/relationships/tags" Target="../tags/tag2202.xml"/><Relationship Id="rId187" Type="http://schemas.openxmlformats.org/officeDocument/2006/relationships/tags" Target="../tags/tag2207.xml"/><Relationship Id="rId217" Type="http://schemas.openxmlformats.org/officeDocument/2006/relationships/tags" Target="../tags/tag2237.xml"/><Relationship Id="rId1" Type="http://schemas.openxmlformats.org/officeDocument/2006/relationships/tags" Target="../tags/tag2021.xml"/><Relationship Id="rId6" Type="http://schemas.openxmlformats.org/officeDocument/2006/relationships/tags" Target="../tags/tag2026.xml"/><Relationship Id="rId212" Type="http://schemas.openxmlformats.org/officeDocument/2006/relationships/tags" Target="../tags/tag2232.xml"/><Relationship Id="rId233" Type="http://schemas.openxmlformats.org/officeDocument/2006/relationships/slideLayout" Target="../slideLayouts/slideLayout2.xml"/><Relationship Id="rId23" Type="http://schemas.openxmlformats.org/officeDocument/2006/relationships/tags" Target="../tags/tag2043.xml"/><Relationship Id="rId28" Type="http://schemas.openxmlformats.org/officeDocument/2006/relationships/tags" Target="../tags/tag2048.xml"/><Relationship Id="rId49" Type="http://schemas.openxmlformats.org/officeDocument/2006/relationships/tags" Target="../tags/tag2069.xml"/><Relationship Id="rId114" Type="http://schemas.openxmlformats.org/officeDocument/2006/relationships/tags" Target="../tags/tag2134.xml"/><Relationship Id="rId119" Type="http://schemas.openxmlformats.org/officeDocument/2006/relationships/tags" Target="../tags/tag2139.xml"/><Relationship Id="rId44" Type="http://schemas.openxmlformats.org/officeDocument/2006/relationships/tags" Target="../tags/tag2064.xml"/><Relationship Id="rId60" Type="http://schemas.openxmlformats.org/officeDocument/2006/relationships/tags" Target="../tags/tag2080.xml"/><Relationship Id="rId65" Type="http://schemas.openxmlformats.org/officeDocument/2006/relationships/tags" Target="../tags/tag2085.xml"/><Relationship Id="rId81" Type="http://schemas.openxmlformats.org/officeDocument/2006/relationships/tags" Target="../tags/tag2101.xml"/><Relationship Id="rId86" Type="http://schemas.openxmlformats.org/officeDocument/2006/relationships/tags" Target="../tags/tag2106.xml"/><Relationship Id="rId130" Type="http://schemas.openxmlformats.org/officeDocument/2006/relationships/tags" Target="../tags/tag2150.xml"/><Relationship Id="rId135" Type="http://schemas.openxmlformats.org/officeDocument/2006/relationships/tags" Target="../tags/tag2155.xml"/><Relationship Id="rId151" Type="http://schemas.openxmlformats.org/officeDocument/2006/relationships/tags" Target="../tags/tag2171.xml"/><Relationship Id="rId156" Type="http://schemas.openxmlformats.org/officeDocument/2006/relationships/tags" Target="../tags/tag2176.xml"/><Relationship Id="rId177" Type="http://schemas.openxmlformats.org/officeDocument/2006/relationships/tags" Target="../tags/tag2197.xml"/><Relationship Id="rId198" Type="http://schemas.openxmlformats.org/officeDocument/2006/relationships/tags" Target="../tags/tag2218.xml"/><Relationship Id="rId172" Type="http://schemas.openxmlformats.org/officeDocument/2006/relationships/tags" Target="../tags/tag2192.xml"/><Relationship Id="rId193" Type="http://schemas.openxmlformats.org/officeDocument/2006/relationships/tags" Target="../tags/tag2213.xml"/><Relationship Id="rId202" Type="http://schemas.openxmlformats.org/officeDocument/2006/relationships/tags" Target="../tags/tag2222.xml"/><Relationship Id="rId207" Type="http://schemas.openxmlformats.org/officeDocument/2006/relationships/tags" Target="../tags/tag2227.xml"/><Relationship Id="rId223" Type="http://schemas.openxmlformats.org/officeDocument/2006/relationships/tags" Target="../tags/tag2243.xml"/><Relationship Id="rId228" Type="http://schemas.openxmlformats.org/officeDocument/2006/relationships/tags" Target="../tags/tag2248.xml"/><Relationship Id="rId13" Type="http://schemas.openxmlformats.org/officeDocument/2006/relationships/tags" Target="../tags/tag2033.xml"/><Relationship Id="rId18" Type="http://schemas.openxmlformats.org/officeDocument/2006/relationships/tags" Target="../tags/tag2038.xml"/><Relationship Id="rId39" Type="http://schemas.openxmlformats.org/officeDocument/2006/relationships/tags" Target="../tags/tag2059.xml"/><Relationship Id="rId109" Type="http://schemas.openxmlformats.org/officeDocument/2006/relationships/tags" Target="../tags/tag2129.xml"/><Relationship Id="rId34" Type="http://schemas.openxmlformats.org/officeDocument/2006/relationships/tags" Target="../tags/tag2054.xml"/><Relationship Id="rId50" Type="http://schemas.openxmlformats.org/officeDocument/2006/relationships/tags" Target="../tags/tag2070.xml"/><Relationship Id="rId55" Type="http://schemas.openxmlformats.org/officeDocument/2006/relationships/tags" Target="../tags/tag2075.xml"/><Relationship Id="rId76" Type="http://schemas.openxmlformats.org/officeDocument/2006/relationships/tags" Target="../tags/tag2096.xml"/><Relationship Id="rId97" Type="http://schemas.openxmlformats.org/officeDocument/2006/relationships/tags" Target="../tags/tag2117.xml"/><Relationship Id="rId104" Type="http://schemas.openxmlformats.org/officeDocument/2006/relationships/tags" Target="../tags/tag2124.xml"/><Relationship Id="rId120" Type="http://schemas.openxmlformats.org/officeDocument/2006/relationships/tags" Target="../tags/tag2140.xml"/><Relationship Id="rId125" Type="http://schemas.openxmlformats.org/officeDocument/2006/relationships/tags" Target="../tags/tag2145.xml"/><Relationship Id="rId141" Type="http://schemas.openxmlformats.org/officeDocument/2006/relationships/tags" Target="../tags/tag2161.xml"/><Relationship Id="rId146" Type="http://schemas.openxmlformats.org/officeDocument/2006/relationships/tags" Target="../tags/tag2166.xml"/><Relationship Id="rId167" Type="http://schemas.openxmlformats.org/officeDocument/2006/relationships/tags" Target="../tags/tag2187.xml"/><Relationship Id="rId188" Type="http://schemas.openxmlformats.org/officeDocument/2006/relationships/tags" Target="../tags/tag2208.xml"/><Relationship Id="rId7" Type="http://schemas.openxmlformats.org/officeDocument/2006/relationships/tags" Target="../tags/tag2027.xml"/><Relationship Id="rId71" Type="http://schemas.openxmlformats.org/officeDocument/2006/relationships/tags" Target="../tags/tag2091.xml"/><Relationship Id="rId92" Type="http://schemas.openxmlformats.org/officeDocument/2006/relationships/tags" Target="../tags/tag2112.xml"/><Relationship Id="rId162" Type="http://schemas.openxmlformats.org/officeDocument/2006/relationships/tags" Target="../tags/tag2182.xml"/><Relationship Id="rId183" Type="http://schemas.openxmlformats.org/officeDocument/2006/relationships/tags" Target="../tags/tag2203.xml"/><Relationship Id="rId213" Type="http://schemas.openxmlformats.org/officeDocument/2006/relationships/tags" Target="../tags/tag2233.xml"/><Relationship Id="rId218" Type="http://schemas.openxmlformats.org/officeDocument/2006/relationships/tags" Target="../tags/tag2238.xml"/><Relationship Id="rId234" Type="http://schemas.openxmlformats.org/officeDocument/2006/relationships/notesSlide" Target="../notesSlides/notesSlide12.xml"/><Relationship Id="rId2" Type="http://schemas.openxmlformats.org/officeDocument/2006/relationships/tags" Target="../tags/tag2022.xml"/><Relationship Id="rId29" Type="http://schemas.openxmlformats.org/officeDocument/2006/relationships/tags" Target="../tags/tag2049.xml"/><Relationship Id="rId24" Type="http://schemas.openxmlformats.org/officeDocument/2006/relationships/tags" Target="../tags/tag2044.xml"/><Relationship Id="rId40" Type="http://schemas.openxmlformats.org/officeDocument/2006/relationships/tags" Target="../tags/tag2060.xml"/><Relationship Id="rId45" Type="http://schemas.openxmlformats.org/officeDocument/2006/relationships/tags" Target="../tags/tag2065.xml"/><Relationship Id="rId66" Type="http://schemas.openxmlformats.org/officeDocument/2006/relationships/tags" Target="../tags/tag2086.xml"/><Relationship Id="rId87" Type="http://schemas.openxmlformats.org/officeDocument/2006/relationships/tags" Target="../tags/tag2107.xml"/><Relationship Id="rId110" Type="http://schemas.openxmlformats.org/officeDocument/2006/relationships/tags" Target="../tags/tag2130.xml"/><Relationship Id="rId115" Type="http://schemas.openxmlformats.org/officeDocument/2006/relationships/tags" Target="../tags/tag2135.xml"/><Relationship Id="rId131" Type="http://schemas.openxmlformats.org/officeDocument/2006/relationships/tags" Target="../tags/tag2151.xml"/><Relationship Id="rId136" Type="http://schemas.openxmlformats.org/officeDocument/2006/relationships/tags" Target="../tags/tag2156.xml"/><Relationship Id="rId157" Type="http://schemas.openxmlformats.org/officeDocument/2006/relationships/tags" Target="../tags/tag2177.xml"/><Relationship Id="rId178" Type="http://schemas.openxmlformats.org/officeDocument/2006/relationships/tags" Target="../tags/tag2198.xml"/><Relationship Id="rId61" Type="http://schemas.openxmlformats.org/officeDocument/2006/relationships/tags" Target="../tags/tag2081.xml"/><Relationship Id="rId82" Type="http://schemas.openxmlformats.org/officeDocument/2006/relationships/tags" Target="../tags/tag2102.xml"/><Relationship Id="rId152" Type="http://schemas.openxmlformats.org/officeDocument/2006/relationships/tags" Target="../tags/tag2172.xml"/><Relationship Id="rId173" Type="http://schemas.openxmlformats.org/officeDocument/2006/relationships/tags" Target="../tags/tag2193.xml"/><Relationship Id="rId194" Type="http://schemas.openxmlformats.org/officeDocument/2006/relationships/tags" Target="../tags/tag2214.xml"/><Relationship Id="rId199" Type="http://schemas.openxmlformats.org/officeDocument/2006/relationships/tags" Target="../tags/tag2219.xml"/><Relationship Id="rId203" Type="http://schemas.openxmlformats.org/officeDocument/2006/relationships/tags" Target="../tags/tag2223.xml"/><Relationship Id="rId208" Type="http://schemas.openxmlformats.org/officeDocument/2006/relationships/tags" Target="../tags/tag2228.xml"/><Relationship Id="rId229" Type="http://schemas.openxmlformats.org/officeDocument/2006/relationships/tags" Target="../tags/tag2249.xml"/><Relationship Id="rId19" Type="http://schemas.openxmlformats.org/officeDocument/2006/relationships/tags" Target="../tags/tag2039.xml"/><Relationship Id="rId224" Type="http://schemas.openxmlformats.org/officeDocument/2006/relationships/tags" Target="../tags/tag2244.xml"/><Relationship Id="rId14" Type="http://schemas.openxmlformats.org/officeDocument/2006/relationships/tags" Target="../tags/tag2034.xml"/><Relationship Id="rId30" Type="http://schemas.openxmlformats.org/officeDocument/2006/relationships/tags" Target="../tags/tag2050.xml"/><Relationship Id="rId35" Type="http://schemas.openxmlformats.org/officeDocument/2006/relationships/tags" Target="../tags/tag2055.xml"/><Relationship Id="rId56" Type="http://schemas.openxmlformats.org/officeDocument/2006/relationships/tags" Target="../tags/tag2076.xml"/><Relationship Id="rId77" Type="http://schemas.openxmlformats.org/officeDocument/2006/relationships/tags" Target="../tags/tag2097.xml"/><Relationship Id="rId100" Type="http://schemas.openxmlformats.org/officeDocument/2006/relationships/tags" Target="../tags/tag2120.xml"/><Relationship Id="rId105" Type="http://schemas.openxmlformats.org/officeDocument/2006/relationships/tags" Target="../tags/tag2125.xml"/><Relationship Id="rId126" Type="http://schemas.openxmlformats.org/officeDocument/2006/relationships/tags" Target="../tags/tag2146.xml"/><Relationship Id="rId147" Type="http://schemas.openxmlformats.org/officeDocument/2006/relationships/tags" Target="../tags/tag2167.xml"/><Relationship Id="rId168" Type="http://schemas.openxmlformats.org/officeDocument/2006/relationships/tags" Target="../tags/tag2188.xml"/><Relationship Id="rId8" Type="http://schemas.openxmlformats.org/officeDocument/2006/relationships/tags" Target="../tags/tag2028.xml"/><Relationship Id="rId51" Type="http://schemas.openxmlformats.org/officeDocument/2006/relationships/tags" Target="../tags/tag2071.xml"/><Relationship Id="rId72" Type="http://schemas.openxmlformats.org/officeDocument/2006/relationships/tags" Target="../tags/tag2092.xml"/><Relationship Id="rId93" Type="http://schemas.openxmlformats.org/officeDocument/2006/relationships/tags" Target="../tags/tag2113.xml"/><Relationship Id="rId98" Type="http://schemas.openxmlformats.org/officeDocument/2006/relationships/tags" Target="../tags/tag2118.xml"/><Relationship Id="rId121" Type="http://schemas.openxmlformats.org/officeDocument/2006/relationships/tags" Target="../tags/tag2141.xml"/><Relationship Id="rId142" Type="http://schemas.openxmlformats.org/officeDocument/2006/relationships/tags" Target="../tags/tag2162.xml"/><Relationship Id="rId163" Type="http://schemas.openxmlformats.org/officeDocument/2006/relationships/tags" Target="../tags/tag2183.xml"/><Relationship Id="rId184" Type="http://schemas.openxmlformats.org/officeDocument/2006/relationships/tags" Target="../tags/tag2204.xml"/><Relationship Id="rId189" Type="http://schemas.openxmlformats.org/officeDocument/2006/relationships/tags" Target="../tags/tag2209.xml"/><Relationship Id="rId219" Type="http://schemas.openxmlformats.org/officeDocument/2006/relationships/tags" Target="../tags/tag2239.xml"/><Relationship Id="rId3" Type="http://schemas.openxmlformats.org/officeDocument/2006/relationships/tags" Target="../tags/tag2023.xml"/><Relationship Id="rId214" Type="http://schemas.openxmlformats.org/officeDocument/2006/relationships/tags" Target="../tags/tag2234.xml"/><Relationship Id="rId230" Type="http://schemas.openxmlformats.org/officeDocument/2006/relationships/tags" Target="../tags/tag2250.xml"/><Relationship Id="rId25" Type="http://schemas.openxmlformats.org/officeDocument/2006/relationships/tags" Target="../tags/tag2045.xml"/><Relationship Id="rId46" Type="http://schemas.openxmlformats.org/officeDocument/2006/relationships/tags" Target="../tags/tag2066.xml"/><Relationship Id="rId67" Type="http://schemas.openxmlformats.org/officeDocument/2006/relationships/tags" Target="../tags/tag2087.xml"/><Relationship Id="rId116" Type="http://schemas.openxmlformats.org/officeDocument/2006/relationships/tags" Target="../tags/tag2136.xml"/><Relationship Id="rId137" Type="http://schemas.openxmlformats.org/officeDocument/2006/relationships/tags" Target="../tags/tag2157.xml"/><Relationship Id="rId158" Type="http://schemas.openxmlformats.org/officeDocument/2006/relationships/tags" Target="../tags/tag2178.xml"/><Relationship Id="rId20" Type="http://schemas.openxmlformats.org/officeDocument/2006/relationships/tags" Target="../tags/tag2040.xml"/><Relationship Id="rId41" Type="http://schemas.openxmlformats.org/officeDocument/2006/relationships/tags" Target="../tags/tag2061.xml"/><Relationship Id="rId62" Type="http://schemas.openxmlformats.org/officeDocument/2006/relationships/tags" Target="../tags/tag2082.xml"/><Relationship Id="rId83" Type="http://schemas.openxmlformats.org/officeDocument/2006/relationships/tags" Target="../tags/tag2103.xml"/><Relationship Id="rId88" Type="http://schemas.openxmlformats.org/officeDocument/2006/relationships/tags" Target="../tags/tag2108.xml"/><Relationship Id="rId111" Type="http://schemas.openxmlformats.org/officeDocument/2006/relationships/tags" Target="../tags/tag2131.xml"/><Relationship Id="rId132" Type="http://schemas.openxmlformats.org/officeDocument/2006/relationships/tags" Target="../tags/tag2152.xml"/><Relationship Id="rId153" Type="http://schemas.openxmlformats.org/officeDocument/2006/relationships/tags" Target="../tags/tag2173.xml"/><Relationship Id="rId174" Type="http://schemas.openxmlformats.org/officeDocument/2006/relationships/tags" Target="../tags/tag2194.xml"/><Relationship Id="rId179" Type="http://schemas.openxmlformats.org/officeDocument/2006/relationships/tags" Target="../tags/tag2199.xml"/><Relationship Id="rId195" Type="http://schemas.openxmlformats.org/officeDocument/2006/relationships/tags" Target="../tags/tag2215.xml"/><Relationship Id="rId209" Type="http://schemas.openxmlformats.org/officeDocument/2006/relationships/tags" Target="../tags/tag2229.xml"/><Relationship Id="rId190" Type="http://schemas.openxmlformats.org/officeDocument/2006/relationships/tags" Target="../tags/tag2210.xml"/><Relationship Id="rId204" Type="http://schemas.openxmlformats.org/officeDocument/2006/relationships/tags" Target="../tags/tag2224.xml"/><Relationship Id="rId220" Type="http://schemas.openxmlformats.org/officeDocument/2006/relationships/tags" Target="../tags/tag2240.xml"/><Relationship Id="rId225" Type="http://schemas.openxmlformats.org/officeDocument/2006/relationships/tags" Target="../tags/tag2245.xml"/><Relationship Id="rId15" Type="http://schemas.openxmlformats.org/officeDocument/2006/relationships/tags" Target="../tags/tag2035.xml"/><Relationship Id="rId36" Type="http://schemas.openxmlformats.org/officeDocument/2006/relationships/tags" Target="../tags/tag2056.xml"/><Relationship Id="rId57" Type="http://schemas.openxmlformats.org/officeDocument/2006/relationships/tags" Target="../tags/tag2077.xml"/><Relationship Id="rId106" Type="http://schemas.openxmlformats.org/officeDocument/2006/relationships/tags" Target="../tags/tag2126.xml"/><Relationship Id="rId127" Type="http://schemas.openxmlformats.org/officeDocument/2006/relationships/tags" Target="../tags/tag2147.xml"/><Relationship Id="rId10" Type="http://schemas.openxmlformats.org/officeDocument/2006/relationships/tags" Target="../tags/tag2030.xml"/><Relationship Id="rId31" Type="http://schemas.openxmlformats.org/officeDocument/2006/relationships/tags" Target="../tags/tag2051.xml"/><Relationship Id="rId52" Type="http://schemas.openxmlformats.org/officeDocument/2006/relationships/tags" Target="../tags/tag2072.xml"/><Relationship Id="rId73" Type="http://schemas.openxmlformats.org/officeDocument/2006/relationships/tags" Target="../tags/tag2093.xml"/><Relationship Id="rId78" Type="http://schemas.openxmlformats.org/officeDocument/2006/relationships/tags" Target="../tags/tag2098.xml"/><Relationship Id="rId94" Type="http://schemas.openxmlformats.org/officeDocument/2006/relationships/tags" Target="../tags/tag2114.xml"/><Relationship Id="rId99" Type="http://schemas.openxmlformats.org/officeDocument/2006/relationships/tags" Target="../tags/tag2119.xml"/><Relationship Id="rId101" Type="http://schemas.openxmlformats.org/officeDocument/2006/relationships/tags" Target="../tags/tag2121.xml"/><Relationship Id="rId122" Type="http://schemas.openxmlformats.org/officeDocument/2006/relationships/tags" Target="../tags/tag2142.xml"/><Relationship Id="rId143" Type="http://schemas.openxmlformats.org/officeDocument/2006/relationships/tags" Target="../tags/tag2163.xml"/><Relationship Id="rId148" Type="http://schemas.openxmlformats.org/officeDocument/2006/relationships/tags" Target="../tags/tag2168.xml"/><Relationship Id="rId164" Type="http://schemas.openxmlformats.org/officeDocument/2006/relationships/tags" Target="../tags/tag2184.xml"/><Relationship Id="rId169" Type="http://schemas.openxmlformats.org/officeDocument/2006/relationships/tags" Target="../tags/tag2189.xml"/><Relationship Id="rId185" Type="http://schemas.openxmlformats.org/officeDocument/2006/relationships/tags" Target="../tags/tag2205.xml"/><Relationship Id="rId4" Type="http://schemas.openxmlformats.org/officeDocument/2006/relationships/tags" Target="../tags/tag2024.xml"/><Relationship Id="rId9" Type="http://schemas.openxmlformats.org/officeDocument/2006/relationships/tags" Target="../tags/tag2029.xml"/><Relationship Id="rId180" Type="http://schemas.openxmlformats.org/officeDocument/2006/relationships/tags" Target="../tags/tag2200.xml"/><Relationship Id="rId210" Type="http://schemas.openxmlformats.org/officeDocument/2006/relationships/tags" Target="../tags/tag2230.xml"/><Relationship Id="rId215" Type="http://schemas.openxmlformats.org/officeDocument/2006/relationships/tags" Target="../tags/tag2235.xml"/><Relationship Id="rId26" Type="http://schemas.openxmlformats.org/officeDocument/2006/relationships/tags" Target="../tags/tag2046.xml"/><Relationship Id="rId231" Type="http://schemas.openxmlformats.org/officeDocument/2006/relationships/tags" Target="../tags/tag2251.xml"/><Relationship Id="rId47" Type="http://schemas.openxmlformats.org/officeDocument/2006/relationships/tags" Target="../tags/tag2067.xml"/><Relationship Id="rId68" Type="http://schemas.openxmlformats.org/officeDocument/2006/relationships/tags" Target="../tags/tag2088.xml"/><Relationship Id="rId89" Type="http://schemas.openxmlformats.org/officeDocument/2006/relationships/tags" Target="../tags/tag2109.xml"/><Relationship Id="rId112" Type="http://schemas.openxmlformats.org/officeDocument/2006/relationships/tags" Target="../tags/tag2132.xml"/><Relationship Id="rId133" Type="http://schemas.openxmlformats.org/officeDocument/2006/relationships/tags" Target="../tags/tag2153.xml"/><Relationship Id="rId154" Type="http://schemas.openxmlformats.org/officeDocument/2006/relationships/tags" Target="../tags/tag2174.xml"/><Relationship Id="rId175" Type="http://schemas.openxmlformats.org/officeDocument/2006/relationships/tags" Target="../tags/tag2195.xml"/><Relationship Id="rId196" Type="http://schemas.openxmlformats.org/officeDocument/2006/relationships/tags" Target="../tags/tag2216.xml"/><Relationship Id="rId200" Type="http://schemas.openxmlformats.org/officeDocument/2006/relationships/tags" Target="../tags/tag2220.xml"/><Relationship Id="rId16" Type="http://schemas.openxmlformats.org/officeDocument/2006/relationships/tags" Target="../tags/tag2036.xml"/><Relationship Id="rId221" Type="http://schemas.openxmlformats.org/officeDocument/2006/relationships/tags" Target="../tags/tag2241.xml"/><Relationship Id="rId37" Type="http://schemas.openxmlformats.org/officeDocument/2006/relationships/tags" Target="../tags/tag2057.xml"/><Relationship Id="rId58" Type="http://schemas.openxmlformats.org/officeDocument/2006/relationships/tags" Target="../tags/tag2078.xml"/><Relationship Id="rId79" Type="http://schemas.openxmlformats.org/officeDocument/2006/relationships/tags" Target="../tags/tag2099.xml"/><Relationship Id="rId102" Type="http://schemas.openxmlformats.org/officeDocument/2006/relationships/tags" Target="../tags/tag2122.xml"/><Relationship Id="rId123" Type="http://schemas.openxmlformats.org/officeDocument/2006/relationships/tags" Target="../tags/tag2143.xml"/><Relationship Id="rId144" Type="http://schemas.openxmlformats.org/officeDocument/2006/relationships/tags" Target="../tags/tag2164.xml"/><Relationship Id="rId90" Type="http://schemas.openxmlformats.org/officeDocument/2006/relationships/tags" Target="../tags/tag2110.xml"/><Relationship Id="rId165" Type="http://schemas.openxmlformats.org/officeDocument/2006/relationships/tags" Target="../tags/tag2185.xml"/><Relationship Id="rId186" Type="http://schemas.openxmlformats.org/officeDocument/2006/relationships/tags" Target="../tags/tag2206.xml"/><Relationship Id="rId211" Type="http://schemas.openxmlformats.org/officeDocument/2006/relationships/tags" Target="../tags/tag2231.xml"/><Relationship Id="rId232" Type="http://schemas.openxmlformats.org/officeDocument/2006/relationships/tags" Target="../tags/tag225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369.xml"/><Relationship Id="rId21" Type="http://schemas.openxmlformats.org/officeDocument/2006/relationships/tags" Target="../tags/tag2273.xml"/><Relationship Id="rId42" Type="http://schemas.openxmlformats.org/officeDocument/2006/relationships/tags" Target="../tags/tag2294.xml"/><Relationship Id="rId63" Type="http://schemas.openxmlformats.org/officeDocument/2006/relationships/tags" Target="../tags/tag2315.xml"/><Relationship Id="rId84" Type="http://schemas.openxmlformats.org/officeDocument/2006/relationships/tags" Target="../tags/tag2336.xml"/><Relationship Id="rId138" Type="http://schemas.openxmlformats.org/officeDocument/2006/relationships/tags" Target="../tags/tag2390.xml"/><Relationship Id="rId159" Type="http://schemas.openxmlformats.org/officeDocument/2006/relationships/tags" Target="../tags/tag2411.xml"/><Relationship Id="rId170" Type="http://schemas.openxmlformats.org/officeDocument/2006/relationships/tags" Target="../tags/tag2422.xml"/><Relationship Id="rId191" Type="http://schemas.openxmlformats.org/officeDocument/2006/relationships/tags" Target="../tags/tag2443.xml"/><Relationship Id="rId205" Type="http://schemas.openxmlformats.org/officeDocument/2006/relationships/tags" Target="../tags/tag2457.xml"/><Relationship Id="rId226" Type="http://schemas.openxmlformats.org/officeDocument/2006/relationships/tags" Target="../tags/tag2478.xml"/><Relationship Id="rId107" Type="http://schemas.openxmlformats.org/officeDocument/2006/relationships/tags" Target="../tags/tag2359.xml"/><Relationship Id="rId11" Type="http://schemas.openxmlformats.org/officeDocument/2006/relationships/tags" Target="../tags/tag2263.xml"/><Relationship Id="rId32" Type="http://schemas.openxmlformats.org/officeDocument/2006/relationships/tags" Target="../tags/tag2284.xml"/><Relationship Id="rId53" Type="http://schemas.openxmlformats.org/officeDocument/2006/relationships/tags" Target="../tags/tag2305.xml"/><Relationship Id="rId74" Type="http://schemas.openxmlformats.org/officeDocument/2006/relationships/tags" Target="../tags/tag2326.xml"/><Relationship Id="rId128" Type="http://schemas.openxmlformats.org/officeDocument/2006/relationships/tags" Target="../tags/tag2380.xml"/><Relationship Id="rId149" Type="http://schemas.openxmlformats.org/officeDocument/2006/relationships/tags" Target="../tags/tag2401.xml"/><Relationship Id="rId5" Type="http://schemas.openxmlformats.org/officeDocument/2006/relationships/tags" Target="../tags/tag2257.xml"/><Relationship Id="rId95" Type="http://schemas.openxmlformats.org/officeDocument/2006/relationships/tags" Target="../tags/tag2347.xml"/><Relationship Id="rId160" Type="http://schemas.openxmlformats.org/officeDocument/2006/relationships/tags" Target="../tags/tag2412.xml"/><Relationship Id="rId181" Type="http://schemas.openxmlformats.org/officeDocument/2006/relationships/tags" Target="../tags/tag2433.xml"/><Relationship Id="rId216" Type="http://schemas.openxmlformats.org/officeDocument/2006/relationships/tags" Target="../tags/tag2468.xml"/><Relationship Id="rId22" Type="http://schemas.openxmlformats.org/officeDocument/2006/relationships/tags" Target="../tags/tag2274.xml"/><Relationship Id="rId27" Type="http://schemas.openxmlformats.org/officeDocument/2006/relationships/tags" Target="../tags/tag2279.xml"/><Relationship Id="rId43" Type="http://schemas.openxmlformats.org/officeDocument/2006/relationships/tags" Target="../tags/tag2295.xml"/><Relationship Id="rId48" Type="http://schemas.openxmlformats.org/officeDocument/2006/relationships/tags" Target="../tags/tag2300.xml"/><Relationship Id="rId64" Type="http://schemas.openxmlformats.org/officeDocument/2006/relationships/tags" Target="../tags/tag2316.xml"/><Relationship Id="rId69" Type="http://schemas.openxmlformats.org/officeDocument/2006/relationships/tags" Target="../tags/tag2321.xml"/><Relationship Id="rId113" Type="http://schemas.openxmlformats.org/officeDocument/2006/relationships/tags" Target="../tags/tag2365.xml"/><Relationship Id="rId118" Type="http://schemas.openxmlformats.org/officeDocument/2006/relationships/tags" Target="../tags/tag2370.xml"/><Relationship Id="rId134" Type="http://schemas.openxmlformats.org/officeDocument/2006/relationships/tags" Target="../tags/tag2386.xml"/><Relationship Id="rId139" Type="http://schemas.openxmlformats.org/officeDocument/2006/relationships/tags" Target="../tags/tag2391.xml"/><Relationship Id="rId80" Type="http://schemas.openxmlformats.org/officeDocument/2006/relationships/tags" Target="../tags/tag2332.xml"/><Relationship Id="rId85" Type="http://schemas.openxmlformats.org/officeDocument/2006/relationships/tags" Target="../tags/tag2337.xml"/><Relationship Id="rId150" Type="http://schemas.openxmlformats.org/officeDocument/2006/relationships/tags" Target="../tags/tag2402.xml"/><Relationship Id="rId155" Type="http://schemas.openxmlformats.org/officeDocument/2006/relationships/tags" Target="../tags/tag2407.xml"/><Relationship Id="rId171" Type="http://schemas.openxmlformats.org/officeDocument/2006/relationships/tags" Target="../tags/tag2423.xml"/><Relationship Id="rId176" Type="http://schemas.openxmlformats.org/officeDocument/2006/relationships/tags" Target="../tags/tag2428.xml"/><Relationship Id="rId192" Type="http://schemas.openxmlformats.org/officeDocument/2006/relationships/tags" Target="../tags/tag2444.xml"/><Relationship Id="rId197" Type="http://schemas.openxmlformats.org/officeDocument/2006/relationships/tags" Target="../tags/tag2449.xml"/><Relationship Id="rId206" Type="http://schemas.openxmlformats.org/officeDocument/2006/relationships/tags" Target="../tags/tag2458.xml"/><Relationship Id="rId227" Type="http://schemas.openxmlformats.org/officeDocument/2006/relationships/tags" Target="../tags/tag2479.xml"/><Relationship Id="rId201" Type="http://schemas.openxmlformats.org/officeDocument/2006/relationships/tags" Target="../tags/tag2453.xml"/><Relationship Id="rId222" Type="http://schemas.openxmlformats.org/officeDocument/2006/relationships/tags" Target="../tags/tag2474.xml"/><Relationship Id="rId12" Type="http://schemas.openxmlformats.org/officeDocument/2006/relationships/tags" Target="../tags/tag2264.xml"/><Relationship Id="rId17" Type="http://schemas.openxmlformats.org/officeDocument/2006/relationships/tags" Target="../tags/tag2269.xml"/><Relationship Id="rId33" Type="http://schemas.openxmlformats.org/officeDocument/2006/relationships/tags" Target="../tags/tag2285.xml"/><Relationship Id="rId38" Type="http://schemas.openxmlformats.org/officeDocument/2006/relationships/tags" Target="../tags/tag2290.xml"/><Relationship Id="rId59" Type="http://schemas.openxmlformats.org/officeDocument/2006/relationships/tags" Target="../tags/tag2311.xml"/><Relationship Id="rId103" Type="http://schemas.openxmlformats.org/officeDocument/2006/relationships/tags" Target="../tags/tag2355.xml"/><Relationship Id="rId108" Type="http://schemas.openxmlformats.org/officeDocument/2006/relationships/tags" Target="../tags/tag2360.xml"/><Relationship Id="rId124" Type="http://schemas.openxmlformats.org/officeDocument/2006/relationships/tags" Target="../tags/tag2376.xml"/><Relationship Id="rId129" Type="http://schemas.openxmlformats.org/officeDocument/2006/relationships/tags" Target="../tags/tag2381.xml"/><Relationship Id="rId54" Type="http://schemas.openxmlformats.org/officeDocument/2006/relationships/tags" Target="../tags/tag2306.xml"/><Relationship Id="rId70" Type="http://schemas.openxmlformats.org/officeDocument/2006/relationships/tags" Target="../tags/tag2322.xml"/><Relationship Id="rId75" Type="http://schemas.openxmlformats.org/officeDocument/2006/relationships/tags" Target="../tags/tag2327.xml"/><Relationship Id="rId91" Type="http://schemas.openxmlformats.org/officeDocument/2006/relationships/tags" Target="../tags/tag2343.xml"/><Relationship Id="rId96" Type="http://schemas.openxmlformats.org/officeDocument/2006/relationships/tags" Target="../tags/tag2348.xml"/><Relationship Id="rId140" Type="http://schemas.openxmlformats.org/officeDocument/2006/relationships/tags" Target="../tags/tag2392.xml"/><Relationship Id="rId145" Type="http://schemas.openxmlformats.org/officeDocument/2006/relationships/tags" Target="../tags/tag2397.xml"/><Relationship Id="rId161" Type="http://schemas.openxmlformats.org/officeDocument/2006/relationships/tags" Target="../tags/tag2413.xml"/><Relationship Id="rId166" Type="http://schemas.openxmlformats.org/officeDocument/2006/relationships/tags" Target="../tags/tag2418.xml"/><Relationship Id="rId182" Type="http://schemas.openxmlformats.org/officeDocument/2006/relationships/tags" Target="../tags/tag2434.xml"/><Relationship Id="rId187" Type="http://schemas.openxmlformats.org/officeDocument/2006/relationships/tags" Target="../tags/tag2439.xml"/><Relationship Id="rId217" Type="http://schemas.openxmlformats.org/officeDocument/2006/relationships/tags" Target="../tags/tag2469.xml"/><Relationship Id="rId1" Type="http://schemas.openxmlformats.org/officeDocument/2006/relationships/tags" Target="../tags/tag2253.xml"/><Relationship Id="rId6" Type="http://schemas.openxmlformats.org/officeDocument/2006/relationships/tags" Target="../tags/tag2258.xml"/><Relationship Id="rId212" Type="http://schemas.openxmlformats.org/officeDocument/2006/relationships/tags" Target="../tags/tag2464.xml"/><Relationship Id="rId23" Type="http://schemas.openxmlformats.org/officeDocument/2006/relationships/tags" Target="../tags/tag2275.xml"/><Relationship Id="rId28" Type="http://schemas.openxmlformats.org/officeDocument/2006/relationships/tags" Target="../tags/tag2280.xml"/><Relationship Id="rId49" Type="http://schemas.openxmlformats.org/officeDocument/2006/relationships/tags" Target="../tags/tag2301.xml"/><Relationship Id="rId114" Type="http://schemas.openxmlformats.org/officeDocument/2006/relationships/tags" Target="../tags/tag2366.xml"/><Relationship Id="rId119" Type="http://schemas.openxmlformats.org/officeDocument/2006/relationships/tags" Target="../tags/tag2371.xml"/><Relationship Id="rId44" Type="http://schemas.openxmlformats.org/officeDocument/2006/relationships/tags" Target="../tags/tag2296.xml"/><Relationship Id="rId60" Type="http://schemas.openxmlformats.org/officeDocument/2006/relationships/tags" Target="../tags/tag2312.xml"/><Relationship Id="rId65" Type="http://schemas.openxmlformats.org/officeDocument/2006/relationships/tags" Target="../tags/tag2317.xml"/><Relationship Id="rId81" Type="http://schemas.openxmlformats.org/officeDocument/2006/relationships/tags" Target="../tags/tag2333.xml"/><Relationship Id="rId86" Type="http://schemas.openxmlformats.org/officeDocument/2006/relationships/tags" Target="../tags/tag2338.xml"/><Relationship Id="rId130" Type="http://schemas.openxmlformats.org/officeDocument/2006/relationships/tags" Target="../tags/tag2382.xml"/><Relationship Id="rId135" Type="http://schemas.openxmlformats.org/officeDocument/2006/relationships/tags" Target="../tags/tag2387.xml"/><Relationship Id="rId151" Type="http://schemas.openxmlformats.org/officeDocument/2006/relationships/tags" Target="../tags/tag2403.xml"/><Relationship Id="rId156" Type="http://schemas.openxmlformats.org/officeDocument/2006/relationships/tags" Target="../tags/tag2408.xml"/><Relationship Id="rId177" Type="http://schemas.openxmlformats.org/officeDocument/2006/relationships/tags" Target="../tags/tag2429.xml"/><Relationship Id="rId198" Type="http://schemas.openxmlformats.org/officeDocument/2006/relationships/tags" Target="../tags/tag2450.xml"/><Relationship Id="rId172" Type="http://schemas.openxmlformats.org/officeDocument/2006/relationships/tags" Target="../tags/tag2424.xml"/><Relationship Id="rId193" Type="http://schemas.openxmlformats.org/officeDocument/2006/relationships/tags" Target="../tags/tag2445.xml"/><Relationship Id="rId202" Type="http://schemas.openxmlformats.org/officeDocument/2006/relationships/tags" Target="../tags/tag2454.xml"/><Relationship Id="rId207" Type="http://schemas.openxmlformats.org/officeDocument/2006/relationships/tags" Target="../tags/tag2459.xml"/><Relationship Id="rId223" Type="http://schemas.openxmlformats.org/officeDocument/2006/relationships/tags" Target="../tags/tag2475.xml"/><Relationship Id="rId228" Type="http://schemas.openxmlformats.org/officeDocument/2006/relationships/slideLayout" Target="../slideLayouts/slideLayout2.xml"/><Relationship Id="rId13" Type="http://schemas.openxmlformats.org/officeDocument/2006/relationships/tags" Target="../tags/tag2265.xml"/><Relationship Id="rId18" Type="http://schemas.openxmlformats.org/officeDocument/2006/relationships/tags" Target="../tags/tag2270.xml"/><Relationship Id="rId39" Type="http://schemas.openxmlformats.org/officeDocument/2006/relationships/tags" Target="../tags/tag2291.xml"/><Relationship Id="rId109" Type="http://schemas.openxmlformats.org/officeDocument/2006/relationships/tags" Target="../tags/tag2361.xml"/><Relationship Id="rId34" Type="http://schemas.openxmlformats.org/officeDocument/2006/relationships/tags" Target="../tags/tag2286.xml"/><Relationship Id="rId50" Type="http://schemas.openxmlformats.org/officeDocument/2006/relationships/tags" Target="../tags/tag2302.xml"/><Relationship Id="rId55" Type="http://schemas.openxmlformats.org/officeDocument/2006/relationships/tags" Target="../tags/tag2307.xml"/><Relationship Id="rId76" Type="http://schemas.openxmlformats.org/officeDocument/2006/relationships/tags" Target="../tags/tag2328.xml"/><Relationship Id="rId97" Type="http://schemas.openxmlformats.org/officeDocument/2006/relationships/tags" Target="../tags/tag2349.xml"/><Relationship Id="rId104" Type="http://schemas.openxmlformats.org/officeDocument/2006/relationships/tags" Target="../tags/tag2356.xml"/><Relationship Id="rId120" Type="http://schemas.openxmlformats.org/officeDocument/2006/relationships/tags" Target="../tags/tag2372.xml"/><Relationship Id="rId125" Type="http://schemas.openxmlformats.org/officeDocument/2006/relationships/tags" Target="../tags/tag2377.xml"/><Relationship Id="rId141" Type="http://schemas.openxmlformats.org/officeDocument/2006/relationships/tags" Target="../tags/tag2393.xml"/><Relationship Id="rId146" Type="http://schemas.openxmlformats.org/officeDocument/2006/relationships/tags" Target="../tags/tag2398.xml"/><Relationship Id="rId167" Type="http://schemas.openxmlformats.org/officeDocument/2006/relationships/tags" Target="../tags/tag2419.xml"/><Relationship Id="rId188" Type="http://schemas.openxmlformats.org/officeDocument/2006/relationships/tags" Target="../tags/tag2440.xml"/><Relationship Id="rId7" Type="http://schemas.openxmlformats.org/officeDocument/2006/relationships/tags" Target="../tags/tag2259.xml"/><Relationship Id="rId71" Type="http://schemas.openxmlformats.org/officeDocument/2006/relationships/tags" Target="../tags/tag2323.xml"/><Relationship Id="rId92" Type="http://schemas.openxmlformats.org/officeDocument/2006/relationships/tags" Target="../tags/tag2344.xml"/><Relationship Id="rId162" Type="http://schemas.openxmlformats.org/officeDocument/2006/relationships/tags" Target="../tags/tag2414.xml"/><Relationship Id="rId183" Type="http://schemas.openxmlformats.org/officeDocument/2006/relationships/tags" Target="../tags/tag2435.xml"/><Relationship Id="rId213" Type="http://schemas.openxmlformats.org/officeDocument/2006/relationships/tags" Target="../tags/tag2465.xml"/><Relationship Id="rId218" Type="http://schemas.openxmlformats.org/officeDocument/2006/relationships/tags" Target="../tags/tag2470.xml"/><Relationship Id="rId2" Type="http://schemas.openxmlformats.org/officeDocument/2006/relationships/tags" Target="../tags/tag2254.xml"/><Relationship Id="rId29" Type="http://schemas.openxmlformats.org/officeDocument/2006/relationships/tags" Target="../tags/tag2281.xml"/><Relationship Id="rId24" Type="http://schemas.openxmlformats.org/officeDocument/2006/relationships/tags" Target="../tags/tag2276.xml"/><Relationship Id="rId40" Type="http://schemas.openxmlformats.org/officeDocument/2006/relationships/tags" Target="../tags/tag2292.xml"/><Relationship Id="rId45" Type="http://schemas.openxmlformats.org/officeDocument/2006/relationships/tags" Target="../tags/tag2297.xml"/><Relationship Id="rId66" Type="http://schemas.openxmlformats.org/officeDocument/2006/relationships/tags" Target="../tags/tag2318.xml"/><Relationship Id="rId87" Type="http://schemas.openxmlformats.org/officeDocument/2006/relationships/tags" Target="../tags/tag2339.xml"/><Relationship Id="rId110" Type="http://schemas.openxmlformats.org/officeDocument/2006/relationships/tags" Target="../tags/tag2362.xml"/><Relationship Id="rId115" Type="http://schemas.openxmlformats.org/officeDocument/2006/relationships/tags" Target="../tags/tag2367.xml"/><Relationship Id="rId131" Type="http://schemas.openxmlformats.org/officeDocument/2006/relationships/tags" Target="../tags/tag2383.xml"/><Relationship Id="rId136" Type="http://schemas.openxmlformats.org/officeDocument/2006/relationships/tags" Target="../tags/tag2388.xml"/><Relationship Id="rId157" Type="http://schemas.openxmlformats.org/officeDocument/2006/relationships/tags" Target="../tags/tag2409.xml"/><Relationship Id="rId178" Type="http://schemas.openxmlformats.org/officeDocument/2006/relationships/tags" Target="../tags/tag2430.xml"/><Relationship Id="rId61" Type="http://schemas.openxmlformats.org/officeDocument/2006/relationships/tags" Target="../tags/tag2313.xml"/><Relationship Id="rId82" Type="http://schemas.openxmlformats.org/officeDocument/2006/relationships/tags" Target="../tags/tag2334.xml"/><Relationship Id="rId152" Type="http://schemas.openxmlformats.org/officeDocument/2006/relationships/tags" Target="../tags/tag2404.xml"/><Relationship Id="rId173" Type="http://schemas.openxmlformats.org/officeDocument/2006/relationships/tags" Target="../tags/tag2425.xml"/><Relationship Id="rId194" Type="http://schemas.openxmlformats.org/officeDocument/2006/relationships/tags" Target="../tags/tag2446.xml"/><Relationship Id="rId199" Type="http://schemas.openxmlformats.org/officeDocument/2006/relationships/tags" Target="../tags/tag2451.xml"/><Relationship Id="rId203" Type="http://schemas.openxmlformats.org/officeDocument/2006/relationships/tags" Target="../tags/tag2455.xml"/><Relationship Id="rId208" Type="http://schemas.openxmlformats.org/officeDocument/2006/relationships/tags" Target="../tags/tag2460.xml"/><Relationship Id="rId229" Type="http://schemas.openxmlformats.org/officeDocument/2006/relationships/notesSlide" Target="../notesSlides/notesSlide13.xml"/><Relationship Id="rId19" Type="http://schemas.openxmlformats.org/officeDocument/2006/relationships/tags" Target="../tags/tag2271.xml"/><Relationship Id="rId224" Type="http://schemas.openxmlformats.org/officeDocument/2006/relationships/tags" Target="../tags/tag2476.xml"/><Relationship Id="rId14" Type="http://schemas.openxmlformats.org/officeDocument/2006/relationships/tags" Target="../tags/tag2266.xml"/><Relationship Id="rId30" Type="http://schemas.openxmlformats.org/officeDocument/2006/relationships/tags" Target="../tags/tag2282.xml"/><Relationship Id="rId35" Type="http://schemas.openxmlformats.org/officeDocument/2006/relationships/tags" Target="../tags/tag2287.xml"/><Relationship Id="rId56" Type="http://schemas.openxmlformats.org/officeDocument/2006/relationships/tags" Target="../tags/tag2308.xml"/><Relationship Id="rId77" Type="http://schemas.openxmlformats.org/officeDocument/2006/relationships/tags" Target="../tags/tag2329.xml"/><Relationship Id="rId100" Type="http://schemas.openxmlformats.org/officeDocument/2006/relationships/tags" Target="../tags/tag2352.xml"/><Relationship Id="rId105" Type="http://schemas.openxmlformats.org/officeDocument/2006/relationships/tags" Target="../tags/tag2357.xml"/><Relationship Id="rId126" Type="http://schemas.openxmlformats.org/officeDocument/2006/relationships/tags" Target="../tags/tag2378.xml"/><Relationship Id="rId147" Type="http://schemas.openxmlformats.org/officeDocument/2006/relationships/tags" Target="../tags/tag2399.xml"/><Relationship Id="rId168" Type="http://schemas.openxmlformats.org/officeDocument/2006/relationships/tags" Target="../tags/tag2420.xml"/><Relationship Id="rId8" Type="http://schemas.openxmlformats.org/officeDocument/2006/relationships/tags" Target="../tags/tag2260.xml"/><Relationship Id="rId51" Type="http://schemas.openxmlformats.org/officeDocument/2006/relationships/tags" Target="../tags/tag2303.xml"/><Relationship Id="rId72" Type="http://schemas.openxmlformats.org/officeDocument/2006/relationships/tags" Target="../tags/tag2324.xml"/><Relationship Id="rId93" Type="http://schemas.openxmlformats.org/officeDocument/2006/relationships/tags" Target="../tags/tag2345.xml"/><Relationship Id="rId98" Type="http://schemas.openxmlformats.org/officeDocument/2006/relationships/tags" Target="../tags/tag2350.xml"/><Relationship Id="rId121" Type="http://schemas.openxmlformats.org/officeDocument/2006/relationships/tags" Target="../tags/tag2373.xml"/><Relationship Id="rId142" Type="http://schemas.openxmlformats.org/officeDocument/2006/relationships/tags" Target="../tags/tag2394.xml"/><Relationship Id="rId163" Type="http://schemas.openxmlformats.org/officeDocument/2006/relationships/tags" Target="../tags/tag2415.xml"/><Relationship Id="rId184" Type="http://schemas.openxmlformats.org/officeDocument/2006/relationships/tags" Target="../tags/tag2436.xml"/><Relationship Id="rId189" Type="http://schemas.openxmlformats.org/officeDocument/2006/relationships/tags" Target="../tags/tag2441.xml"/><Relationship Id="rId219" Type="http://schemas.openxmlformats.org/officeDocument/2006/relationships/tags" Target="../tags/tag2471.xml"/><Relationship Id="rId3" Type="http://schemas.openxmlformats.org/officeDocument/2006/relationships/tags" Target="../tags/tag2255.xml"/><Relationship Id="rId214" Type="http://schemas.openxmlformats.org/officeDocument/2006/relationships/tags" Target="../tags/tag2466.xml"/><Relationship Id="rId25" Type="http://schemas.openxmlformats.org/officeDocument/2006/relationships/tags" Target="../tags/tag2277.xml"/><Relationship Id="rId46" Type="http://schemas.openxmlformats.org/officeDocument/2006/relationships/tags" Target="../tags/tag2298.xml"/><Relationship Id="rId67" Type="http://schemas.openxmlformats.org/officeDocument/2006/relationships/tags" Target="../tags/tag2319.xml"/><Relationship Id="rId116" Type="http://schemas.openxmlformats.org/officeDocument/2006/relationships/tags" Target="../tags/tag2368.xml"/><Relationship Id="rId137" Type="http://schemas.openxmlformats.org/officeDocument/2006/relationships/tags" Target="../tags/tag2389.xml"/><Relationship Id="rId158" Type="http://schemas.openxmlformats.org/officeDocument/2006/relationships/tags" Target="../tags/tag2410.xml"/><Relationship Id="rId20" Type="http://schemas.openxmlformats.org/officeDocument/2006/relationships/tags" Target="../tags/tag2272.xml"/><Relationship Id="rId41" Type="http://schemas.openxmlformats.org/officeDocument/2006/relationships/tags" Target="../tags/tag2293.xml"/><Relationship Id="rId62" Type="http://schemas.openxmlformats.org/officeDocument/2006/relationships/tags" Target="../tags/tag2314.xml"/><Relationship Id="rId83" Type="http://schemas.openxmlformats.org/officeDocument/2006/relationships/tags" Target="../tags/tag2335.xml"/><Relationship Id="rId88" Type="http://schemas.openxmlformats.org/officeDocument/2006/relationships/tags" Target="../tags/tag2340.xml"/><Relationship Id="rId111" Type="http://schemas.openxmlformats.org/officeDocument/2006/relationships/tags" Target="../tags/tag2363.xml"/><Relationship Id="rId132" Type="http://schemas.openxmlformats.org/officeDocument/2006/relationships/tags" Target="../tags/tag2384.xml"/><Relationship Id="rId153" Type="http://schemas.openxmlformats.org/officeDocument/2006/relationships/tags" Target="../tags/tag2405.xml"/><Relationship Id="rId174" Type="http://schemas.openxmlformats.org/officeDocument/2006/relationships/tags" Target="../tags/tag2426.xml"/><Relationship Id="rId179" Type="http://schemas.openxmlformats.org/officeDocument/2006/relationships/tags" Target="../tags/tag2431.xml"/><Relationship Id="rId195" Type="http://schemas.openxmlformats.org/officeDocument/2006/relationships/tags" Target="../tags/tag2447.xml"/><Relationship Id="rId209" Type="http://schemas.openxmlformats.org/officeDocument/2006/relationships/tags" Target="../tags/tag2461.xml"/><Relationship Id="rId190" Type="http://schemas.openxmlformats.org/officeDocument/2006/relationships/tags" Target="../tags/tag2442.xml"/><Relationship Id="rId204" Type="http://schemas.openxmlformats.org/officeDocument/2006/relationships/tags" Target="../tags/tag2456.xml"/><Relationship Id="rId220" Type="http://schemas.openxmlformats.org/officeDocument/2006/relationships/tags" Target="../tags/tag2472.xml"/><Relationship Id="rId225" Type="http://schemas.openxmlformats.org/officeDocument/2006/relationships/tags" Target="../tags/tag2477.xml"/><Relationship Id="rId15" Type="http://schemas.openxmlformats.org/officeDocument/2006/relationships/tags" Target="../tags/tag2267.xml"/><Relationship Id="rId36" Type="http://schemas.openxmlformats.org/officeDocument/2006/relationships/tags" Target="../tags/tag2288.xml"/><Relationship Id="rId57" Type="http://schemas.openxmlformats.org/officeDocument/2006/relationships/tags" Target="../tags/tag2309.xml"/><Relationship Id="rId106" Type="http://schemas.openxmlformats.org/officeDocument/2006/relationships/tags" Target="../tags/tag2358.xml"/><Relationship Id="rId127" Type="http://schemas.openxmlformats.org/officeDocument/2006/relationships/tags" Target="../tags/tag2379.xml"/><Relationship Id="rId10" Type="http://schemas.openxmlformats.org/officeDocument/2006/relationships/tags" Target="../tags/tag2262.xml"/><Relationship Id="rId31" Type="http://schemas.openxmlformats.org/officeDocument/2006/relationships/tags" Target="../tags/tag2283.xml"/><Relationship Id="rId52" Type="http://schemas.openxmlformats.org/officeDocument/2006/relationships/tags" Target="../tags/tag2304.xml"/><Relationship Id="rId73" Type="http://schemas.openxmlformats.org/officeDocument/2006/relationships/tags" Target="../tags/tag2325.xml"/><Relationship Id="rId78" Type="http://schemas.openxmlformats.org/officeDocument/2006/relationships/tags" Target="../tags/tag2330.xml"/><Relationship Id="rId94" Type="http://schemas.openxmlformats.org/officeDocument/2006/relationships/tags" Target="../tags/tag2346.xml"/><Relationship Id="rId99" Type="http://schemas.openxmlformats.org/officeDocument/2006/relationships/tags" Target="../tags/tag2351.xml"/><Relationship Id="rId101" Type="http://schemas.openxmlformats.org/officeDocument/2006/relationships/tags" Target="../tags/tag2353.xml"/><Relationship Id="rId122" Type="http://schemas.openxmlformats.org/officeDocument/2006/relationships/tags" Target="../tags/tag2374.xml"/><Relationship Id="rId143" Type="http://schemas.openxmlformats.org/officeDocument/2006/relationships/tags" Target="../tags/tag2395.xml"/><Relationship Id="rId148" Type="http://schemas.openxmlformats.org/officeDocument/2006/relationships/tags" Target="../tags/tag2400.xml"/><Relationship Id="rId164" Type="http://schemas.openxmlformats.org/officeDocument/2006/relationships/tags" Target="../tags/tag2416.xml"/><Relationship Id="rId169" Type="http://schemas.openxmlformats.org/officeDocument/2006/relationships/tags" Target="../tags/tag2421.xml"/><Relationship Id="rId185" Type="http://schemas.openxmlformats.org/officeDocument/2006/relationships/tags" Target="../tags/tag2437.xml"/><Relationship Id="rId4" Type="http://schemas.openxmlformats.org/officeDocument/2006/relationships/tags" Target="../tags/tag2256.xml"/><Relationship Id="rId9" Type="http://schemas.openxmlformats.org/officeDocument/2006/relationships/tags" Target="../tags/tag2261.xml"/><Relationship Id="rId180" Type="http://schemas.openxmlformats.org/officeDocument/2006/relationships/tags" Target="../tags/tag2432.xml"/><Relationship Id="rId210" Type="http://schemas.openxmlformats.org/officeDocument/2006/relationships/tags" Target="../tags/tag2462.xml"/><Relationship Id="rId215" Type="http://schemas.openxmlformats.org/officeDocument/2006/relationships/tags" Target="../tags/tag2467.xml"/><Relationship Id="rId26" Type="http://schemas.openxmlformats.org/officeDocument/2006/relationships/tags" Target="../tags/tag2278.xml"/><Relationship Id="rId47" Type="http://schemas.openxmlformats.org/officeDocument/2006/relationships/tags" Target="../tags/tag2299.xml"/><Relationship Id="rId68" Type="http://schemas.openxmlformats.org/officeDocument/2006/relationships/tags" Target="../tags/tag2320.xml"/><Relationship Id="rId89" Type="http://schemas.openxmlformats.org/officeDocument/2006/relationships/tags" Target="../tags/tag2341.xml"/><Relationship Id="rId112" Type="http://schemas.openxmlformats.org/officeDocument/2006/relationships/tags" Target="../tags/tag2364.xml"/><Relationship Id="rId133" Type="http://schemas.openxmlformats.org/officeDocument/2006/relationships/tags" Target="../tags/tag2385.xml"/><Relationship Id="rId154" Type="http://schemas.openxmlformats.org/officeDocument/2006/relationships/tags" Target="../tags/tag2406.xml"/><Relationship Id="rId175" Type="http://schemas.openxmlformats.org/officeDocument/2006/relationships/tags" Target="../tags/tag2427.xml"/><Relationship Id="rId196" Type="http://schemas.openxmlformats.org/officeDocument/2006/relationships/tags" Target="../tags/tag2448.xml"/><Relationship Id="rId200" Type="http://schemas.openxmlformats.org/officeDocument/2006/relationships/tags" Target="../tags/tag2452.xml"/><Relationship Id="rId16" Type="http://schemas.openxmlformats.org/officeDocument/2006/relationships/tags" Target="../tags/tag2268.xml"/><Relationship Id="rId221" Type="http://schemas.openxmlformats.org/officeDocument/2006/relationships/tags" Target="../tags/tag2473.xml"/><Relationship Id="rId37" Type="http://schemas.openxmlformats.org/officeDocument/2006/relationships/tags" Target="../tags/tag2289.xml"/><Relationship Id="rId58" Type="http://schemas.openxmlformats.org/officeDocument/2006/relationships/tags" Target="../tags/tag2310.xml"/><Relationship Id="rId79" Type="http://schemas.openxmlformats.org/officeDocument/2006/relationships/tags" Target="../tags/tag2331.xml"/><Relationship Id="rId102" Type="http://schemas.openxmlformats.org/officeDocument/2006/relationships/tags" Target="../tags/tag2354.xml"/><Relationship Id="rId123" Type="http://schemas.openxmlformats.org/officeDocument/2006/relationships/tags" Target="../tags/tag2375.xml"/><Relationship Id="rId144" Type="http://schemas.openxmlformats.org/officeDocument/2006/relationships/tags" Target="../tags/tag2396.xml"/><Relationship Id="rId90" Type="http://schemas.openxmlformats.org/officeDocument/2006/relationships/tags" Target="../tags/tag2342.xml"/><Relationship Id="rId165" Type="http://schemas.openxmlformats.org/officeDocument/2006/relationships/tags" Target="../tags/tag2417.xml"/><Relationship Id="rId186" Type="http://schemas.openxmlformats.org/officeDocument/2006/relationships/tags" Target="../tags/tag2438.xml"/><Relationship Id="rId211" Type="http://schemas.openxmlformats.org/officeDocument/2006/relationships/tags" Target="../tags/tag2463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505.xml"/><Relationship Id="rId117" Type="http://schemas.openxmlformats.org/officeDocument/2006/relationships/tags" Target="../tags/tag2596.xml"/><Relationship Id="rId21" Type="http://schemas.openxmlformats.org/officeDocument/2006/relationships/tags" Target="../tags/tag2500.xml"/><Relationship Id="rId42" Type="http://schemas.openxmlformats.org/officeDocument/2006/relationships/tags" Target="../tags/tag2521.xml"/><Relationship Id="rId47" Type="http://schemas.openxmlformats.org/officeDocument/2006/relationships/tags" Target="../tags/tag2526.xml"/><Relationship Id="rId63" Type="http://schemas.openxmlformats.org/officeDocument/2006/relationships/tags" Target="../tags/tag2542.xml"/><Relationship Id="rId68" Type="http://schemas.openxmlformats.org/officeDocument/2006/relationships/tags" Target="../tags/tag2547.xml"/><Relationship Id="rId84" Type="http://schemas.openxmlformats.org/officeDocument/2006/relationships/tags" Target="../tags/tag2563.xml"/><Relationship Id="rId89" Type="http://schemas.openxmlformats.org/officeDocument/2006/relationships/tags" Target="../tags/tag2568.xml"/><Relationship Id="rId112" Type="http://schemas.openxmlformats.org/officeDocument/2006/relationships/tags" Target="../tags/tag2591.xml"/><Relationship Id="rId133" Type="http://schemas.openxmlformats.org/officeDocument/2006/relationships/tags" Target="../tags/tag2612.xml"/><Relationship Id="rId138" Type="http://schemas.openxmlformats.org/officeDocument/2006/relationships/tags" Target="../tags/tag2617.xml"/><Relationship Id="rId154" Type="http://schemas.openxmlformats.org/officeDocument/2006/relationships/tags" Target="../tags/tag2633.xml"/><Relationship Id="rId159" Type="http://schemas.openxmlformats.org/officeDocument/2006/relationships/tags" Target="../tags/tag2638.xml"/><Relationship Id="rId175" Type="http://schemas.openxmlformats.org/officeDocument/2006/relationships/tags" Target="../tags/tag2654.xml"/><Relationship Id="rId170" Type="http://schemas.openxmlformats.org/officeDocument/2006/relationships/tags" Target="../tags/tag2649.xml"/><Relationship Id="rId191" Type="http://schemas.openxmlformats.org/officeDocument/2006/relationships/slideLayout" Target="../slideLayouts/slideLayout2.xml"/><Relationship Id="rId16" Type="http://schemas.openxmlformats.org/officeDocument/2006/relationships/tags" Target="../tags/tag2495.xml"/><Relationship Id="rId107" Type="http://schemas.openxmlformats.org/officeDocument/2006/relationships/tags" Target="../tags/tag2586.xml"/><Relationship Id="rId11" Type="http://schemas.openxmlformats.org/officeDocument/2006/relationships/tags" Target="../tags/tag2490.xml"/><Relationship Id="rId32" Type="http://schemas.openxmlformats.org/officeDocument/2006/relationships/tags" Target="../tags/tag2511.xml"/><Relationship Id="rId37" Type="http://schemas.openxmlformats.org/officeDocument/2006/relationships/tags" Target="../tags/tag2516.xml"/><Relationship Id="rId53" Type="http://schemas.openxmlformats.org/officeDocument/2006/relationships/tags" Target="../tags/tag2532.xml"/><Relationship Id="rId58" Type="http://schemas.openxmlformats.org/officeDocument/2006/relationships/tags" Target="../tags/tag2537.xml"/><Relationship Id="rId74" Type="http://schemas.openxmlformats.org/officeDocument/2006/relationships/tags" Target="../tags/tag2553.xml"/><Relationship Id="rId79" Type="http://schemas.openxmlformats.org/officeDocument/2006/relationships/tags" Target="../tags/tag2558.xml"/><Relationship Id="rId102" Type="http://schemas.openxmlformats.org/officeDocument/2006/relationships/tags" Target="../tags/tag2581.xml"/><Relationship Id="rId123" Type="http://schemas.openxmlformats.org/officeDocument/2006/relationships/tags" Target="../tags/tag2602.xml"/><Relationship Id="rId128" Type="http://schemas.openxmlformats.org/officeDocument/2006/relationships/tags" Target="../tags/tag2607.xml"/><Relationship Id="rId144" Type="http://schemas.openxmlformats.org/officeDocument/2006/relationships/tags" Target="../tags/tag2623.xml"/><Relationship Id="rId149" Type="http://schemas.openxmlformats.org/officeDocument/2006/relationships/tags" Target="../tags/tag2628.xml"/><Relationship Id="rId5" Type="http://schemas.openxmlformats.org/officeDocument/2006/relationships/tags" Target="../tags/tag2484.xml"/><Relationship Id="rId90" Type="http://schemas.openxmlformats.org/officeDocument/2006/relationships/tags" Target="../tags/tag2569.xml"/><Relationship Id="rId95" Type="http://schemas.openxmlformats.org/officeDocument/2006/relationships/tags" Target="../tags/tag2574.xml"/><Relationship Id="rId160" Type="http://schemas.openxmlformats.org/officeDocument/2006/relationships/tags" Target="../tags/tag2639.xml"/><Relationship Id="rId165" Type="http://schemas.openxmlformats.org/officeDocument/2006/relationships/tags" Target="../tags/tag2644.xml"/><Relationship Id="rId181" Type="http://schemas.openxmlformats.org/officeDocument/2006/relationships/tags" Target="../tags/tag2660.xml"/><Relationship Id="rId186" Type="http://schemas.openxmlformats.org/officeDocument/2006/relationships/tags" Target="../tags/tag2665.xml"/><Relationship Id="rId22" Type="http://schemas.openxmlformats.org/officeDocument/2006/relationships/tags" Target="../tags/tag2501.xml"/><Relationship Id="rId27" Type="http://schemas.openxmlformats.org/officeDocument/2006/relationships/tags" Target="../tags/tag2506.xml"/><Relationship Id="rId43" Type="http://schemas.openxmlformats.org/officeDocument/2006/relationships/tags" Target="../tags/tag2522.xml"/><Relationship Id="rId48" Type="http://schemas.openxmlformats.org/officeDocument/2006/relationships/tags" Target="../tags/tag2527.xml"/><Relationship Id="rId64" Type="http://schemas.openxmlformats.org/officeDocument/2006/relationships/tags" Target="../tags/tag2543.xml"/><Relationship Id="rId69" Type="http://schemas.openxmlformats.org/officeDocument/2006/relationships/tags" Target="../tags/tag2548.xml"/><Relationship Id="rId113" Type="http://schemas.openxmlformats.org/officeDocument/2006/relationships/tags" Target="../tags/tag2592.xml"/><Relationship Id="rId118" Type="http://schemas.openxmlformats.org/officeDocument/2006/relationships/tags" Target="../tags/tag2597.xml"/><Relationship Id="rId134" Type="http://schemas.openxmlformats.org/officeDocument/2006/relationships/tags" Target="../tags/tag2613.xml"/><Relationship Id="rId139" Type="http://schemas.openxmlformats.org/officeDocument/2006/relationships/tags" Target="../tags/tag2618.xml"/><Relationship Id="rId80" Type="http://schemas.openxmlformats.org/officeDocument/2006/relationships/tags" Target="../tags/tag2559.xml"/><Relationship Id="rId85" Type="http://schemas.openxmlformats.org/officeDocument/2006/relationships/tags" Target="../tags/tag2564.xml"/><Relationship Id="rId150" Type="http://schemas.openxmlformats.org/officeDocument/2006/relationships/tags" Target="../tags/tag2629.xml"/><Relationship Id="rId155" Type="http://schemas.openxmlformats.org/officeDocument/2006/relationships/tags" Target="../tags/tag2634.xml"/><Relationship Id="rId171" Type="http://schemas.openxmlformats.org/officeDocument/2006/relationships/tags" Target="../tags/tag2650.xml"/><Relationship Id="rId176" Type="http://schemas.openxmlformats.org/officeDocument/2006/relationships/tags" Target="../tags/tag2655.xml"/><Relationship Id="rId192" Type="http://schemas.openxmlformats.org/officeDocument/2006/relationships/notesSlide" Target="../notesSlides/notesSlide14.xml"/><Relationship Id="rId12" Type="http://schemas.openxmlformats.org/officeDocument/2006/relationships/tags" Target="../tags/tag2491.xml"/><Relationship Id="rId17" Type="http://schemas.openxmlformats.org/officeDocument/2006/relationships/tags" Target="../tags/tag2496.xml"/><Relationship Id="rId33" Type="http://schemas.openxmlformats.org/officeDocument/2006/relationships/tags" Target="../tags/tag2512.xml"/><Relationship Id="rId38" Type="http://schemas.openxmlformats.org/officeDocument/2006/relationships/tags" Target="../tags/tag2517.xml"/><Relationship Id="rId59" Type="http://schemas.openxmlformats.org/officeDocument/2006/relationships/tags" Target="../tags/tag2538.xml"/><Relationship Id="rId103" Type="http://schemas.openxmlformats.org/officeDocument/2006/relationships/tags" Target="../tags/tag2582.xml"/><Relationship Id="rId108" Type="http://schemas.openxmlformats.org/officeDocument/2006/relationships/tags" Target="../tags/tag2587.xml"/><Relationship Id="rId124" Type="http://schemas.openxmlformats.org/officeDocument/2006/relationships/tags" Target="../tags/tag2603.xml"/><Relationship Id="rId129" Type="http://schemas.openxmlformats.org/officeDocument/2006/relationships/tags" Target="../tags/tag2608.xml"/><Relationship Id="rId54" Type="http://schemas.openxmlformats.org/officeDocument/2006/relationships/tags" Target="../tags/tag2533.xml"/><Relationship Id="rId70" Type="http://schemas.openxmlformats.org/officeDocument/2006/relationships/tags" Target="../tags/tag2549.xml"/><Relationship Id="rId75" Type="http://schemas.openxmlformats.org/officeDocument/2006/relationships/tags" Target="../tags/tag2554.xml"/><Relationship Id="rId91" Type="http://schemas.openxmlformats.org/officeDocument/2006/relationships/tags" Target="../tags/tag2570.xml"/><Relationship Id="rId96" Type="http://schemas.openxmlformats.org/officeDocument/2006/relationships/tags" Target="../tags/tag2575.xml"/><Relationship Id="rId140" Type="http://schemas.openxmlformats.org/officeDocument/2006/relationships/tags" Target="../tags/tag2619.xml"/><Relationship Id="rId145" Type="http://schemas.openxmlformats.org/officeDocument/2006/relationships/tags" Target="../tags/tag2624.xml"/><Relationship Id="rId161" Type="http://schemas.openxmlformats.org/officeDocument/2006/relationships/tags" Target="../tags/tag2640.xml"/><Relationship Id="rId166" Type="http://schemas.openxmlformats.org/officeDocument/2006/relationships/tags" Target="../tags/tag2645.xml"/><Relationship Id="rId182" Type="http://schemas.openxmlformats.org/officeDocument/2006/relationships/tags" Target="../tags/tag2661.xml"/><Relationship Id="rId187" Type="http://schemas.openxmlformats.org/officeDocument/2006/relationships/tags" Target="../tags/tag2666.xml"/><Relationship Id="rId1" Type="http://schemas.openxmlformats.org/officeDocument/2006/relationships/tags" Target="../tags/tag2480.xml"/><Relationship Id="rId6" Type="http://schemas.openxmlformats.org/officeDocument/2006/relationships/tags" Target="../tags/tag2485.xml"/><Relationship Id="rId23" Type="http://schemas.openxmlformats.org/officeDocument/2006/relationships/tags" Target="../tags/tag2502.xml"/><Relationship Id="rId28" Type="http://schemas.openxmlformats.org/officeDocument/2006/relationships/tags" Target="../tags/tag2507.xml"/><Relationship Id="rId49" Type="http://schemas.openxmlformats.org/officeDocument/2006/relationships/tags" Target="../tags/tag2528.xml"/><Relationship Id="rId114" Type="http://schemas.openxmlformats.org/officeDocument/2006/relationships/tags" Target="../tags/tag2593.xml"/><Relationship Id="rId119" Type="http://schemas.openxmlformats.org/officeDocument/2006/relationships/tags" Target="../tags/tag2598.xml"/><Relationship Id="rId44" Type="http://schemas.openxmlformats.org/officeDocument/2006/relationships/tags" Target="../tags/tag2523.xml"/><Relationship Id="rId60" Type="http://schemas.openxmlformats.org/officeDocument/2006/relationships/tags" Target="../tags/tag2539.xml"/><Relationship Id="rId65" Type="http://schemas.openxmlformats.org/officeDocument/2006/relationships/tags" Target="../tags/tag2544.xml"/><Relationship Id="rId81" Type="http://schemas.openxmlformats.org/officeDocument/2006/relationships/tags" Target="../tags/tag2560.xml"/><Relationship Id="rId86" Type="http://schemas.openxmlformats.org/officeDocument/2006/relationships/tags" Target="../tags/tag2565.xml"/><Relationship Id="rId130" Type="http://schemas.openxmlformats.org/officeDocument/2006/relationships/tags" Target="../tags/tag2609.xml"/><Relationship Id="rId135" Type="http://schemas.openxmlformats.org/officeDocument/2006/relationships/tags" Target="../tags/tag2614.xml"/><Relationship Id="rId151" Type="http://schemas.openxmlformats.org/officeDocument/2006/relationships/tags" Target="../tags/tag2630.xml"/><Relationship Id="rId156" Type="http://schemas.openxmlformats.org/officeDocument/2006/relationships/tags" Target="../tags/tag2635.xml"/><Relationship Id="rId177" Type="http://schemas.openxmlformats.org/officeDocument/2006/relationships/tags" Target="../tags/tag2656.xml"/><Relationship Id="rId172" Type="http://schemas.openxmlformats.org/officeDocument/2006/relationships/tags" Target="../tags/tag2651.xml"/><Relationship Id="rId13" Type="http://schemas.openxmlformats.org/officeDocument/2006/relationships/tags" Target="../tags/tag2492.xml"/><Relationship Id="rId18" Type="http://schemas.openxmlformats.org/officeDocument/2006/relationships/tags" Target="../tags/tag2497.xml"/><Relationship Id="rId39" Type="http://schemas.openxmlformats.org/officeDocument/2006/relationships/tags" Target="../tags/tag2518.xml"/><Relationship Id="rId109" Type="http://schemas.openxmlformats.org/officeDocument/2006/relationships/tags" Target="../tags/tag2588.xml"/><Relationship Id="rId34" Type="http://schemas.openxmlformats.org/officeDocument/2006/relationships/tags" Target="../tags/tag2513.xml"/><Relationship Id="rId50" Type="http://schemas.openxmlformats.org/officeDocument/2006/relationships/tags" Target="../tags/tag2529.xml"/><Relationship Id="rId55" Type="http://schemas.openxmlformats.org/officeDocument/2006/relationships/tags" Target="../tags/tag2534.xml"/><Relationship Id="rId76" Type="http://schemas.openxmlformats.org/officeDocument/2006/relationships/tags" Target="../tags/tag2555.xml"/><Relationship Id="rId97" Type="http://schemas.openxmlformats.org/officeDocument/2006/relationships/tags" Target="../tags/tag2576.xml"/><Relationship Id="rId104" Type="http://schemas.openxmlformats.org/officeDocument/2006/relationships/tags" Target="../tags/tag2583.xml"/><Relationship Id="rId120" Type="http://schemas.openxmlformats.org/officeDocument/2006/relationships/tags" Target="../tags/tag2599.xml"/><Relationship Id="rId125" Type="http://schemas.openxmlformats.org/officeDocument/2006/relationships/tags" Target="../tags/tag2604.xml"/><Relationship Id="rId141" Type="http://schemas.openxmlformats.org/officeDocument/2006/relationships/tags" Target="../tags/tag2620.xml"/><Relationship Id="rId146" Type="http://schemas.openxmlformats.org/officeDocument/2006/relationships/tags" Target="../tags/tag2625.xml"/><Relationship Id="rId167" Type="http://schemas.openxmlformats.org/officeDocument/2006/relationships/tags" Target="../tags/tag2646.xml"/><Relationship Id="rId188" Type="http://schemas.openxmlformats.org/officeDocument/2006/relationships/tags" Target="../tags/tag2667.xml"/><Relationship Id="rId7" Type="http://schemas.openxmlformats.org/officeDocument/2006/relationships/tags" Target="../tags/tag2486.xml"/><Relationship Id="rId71" Type="http://schemas.openxmlformats.org/officeDocument/2006/relationships/tags" Target="../tags/tag2550.xml"/><Relationship Id="rId92" Type="http://schemas.openxmlformats.org/officeDocument/2006/relationships/tags" Target="../tags/tag2571.xml"/><Relationship Id="rId162" Type="http://schemas.openxmlformats.org/officeDocument/2006/relationships/tags" Target="../tags/tag2641.xml"/><Relationship Id="rId183" Type="http://schemas.openxmlformats.org/officeDocument/2006/relationships/tags" Target="../tags/tag2662.xml"/><Relationship Id="rId2" Type="http://schemas.openxmlformats.org/officeDocument/2006/relationships/tags" Target="../tags/tag2481.xml"/><Relationship Id="rId29" Type="http://schemas.openxmlformats.org/officeDocument/2006/relationships/tags" Target="../tags/tag2508.xml"/><Relationship Id="rId24" Type="http://schemas.openxmlformats.org/officeDocument/2006/relationships/tags" Target="../tags/tag2503.xml"/><Relationship Id="rId40" Type="http://schemas.openxmlformats.org/officeDocument/2006/relationships/tags" Target="../tags/tag2519.xml"/><Relationship Id="rId45" Type="http://schemas.openxmlformats.org/officeDocument/2006/relationships/tags" Target="../tags/tag2524.xml"/><Relationship Id="rId66" Type="http://schemas.openxmlformats.org/officeDocument/2006/relationships/tags" Target="../tags/tag2545.xml"/><Relationship Id="rId87" Type="http://schemas.openxmlformats.org/officeDocument/2006/relationships/tags" Target="../tags/tag2566.xml"/><Relationship Id="rId110" Type="http://schemas.openxmlformats.org/officeDocument/2006/relationships/tags" Target="../tags/tag2589.xml"/><Relationship Id="rId115" Type="http://schemas.openxmlformats.org/officeDocument/2006/relationships/tags" Target="../tags/tag2594.xml"/><Relationship Id="rId131" Type="http://schemas.openxmlformats.org/officeDocument/2006/relationships/tags" Target="../tags/tag2610.xml"/><Relationship Id="rId136" Type="http://schemas.openxmlformats.org/officeDocument/2006/relationships/tags" Target="../tags/tag2615.xml"/><Relationship Id="rId157" Type="http://schemas.openxmlformats.org/officeDocument/2006/relationships/tags" Target="../tags/tag2636.xml"/><Relationship Id="rId178" Type="http://schemas.openxmlformats.org/officeDocument/2006/relationships/tags" Target="../tags/tag2657.xml"/><Relationship Id="rId61" Type="http://schemas.openxmlformats.org/officeDocument/2006/relationships/tags" Target="../tags/tag2540.xml"/><Relationship Id="rId82" Type="http://schemas.openxmlformats.org/officeDocument/2006/relationships/tags" Target="../tags/tag2561.xml"/><Relationship Id="rId152" Type="http://schemas.openxmlformats.org/officeDocument/2006/relationships/tags" Target="../tags/tag2631.xml"/><Relationship Id="rId173" Type="http://schemas.openxmlformats.org/officeDocument/2006/relationships/tags" Target="../tags/tag2652.xml"/><Relationship Id="rId19" Type="http://schemas.openxmlformats.org/officeDocument/2006/relationships/tags" Target="../tags/tag2498.xml"/><Relationship Id="rId14" Type="http://schemas.openxmlformats.org/officeDocument/2006/relationships/tags" Target="../tags/tag2493.xml"/><Relationship Id="rId30" Type="http://schemas.openxmlformats.org/officeDocument/2006/relationships/tags" Target="../tags/tag2509.xml"/><Relationship Id="rId35" Type="http://schemas.openxmlformats.org/officeDocument/2006/relationships/tags" Target="../tags/tag2514.xml"/><Relationship Id="rId56" Type="http://schemas.openxmlformats.org/officeDocument/2006/relationships/tags" Target="../tags/tag2535.xml"/><Relationship Id="rId77" Type="http://schemas.openxmlformats.org/officeDocument/2006/relationships/tags" Target="../tags/tag2556.xml"/><Relationship Id="rId100" Type="http://schemas.openxmlformats.org/officeDocument/2006/relationships/tags" Target="../tags/tag2579.xml"/><Relationship Id="rId105" Type="http://schemas.openxmlformats.org/officeDocument/2006/relationships/tags" Target="../tags/tag2584.xml"/><Relationship Id="rId126" Type="http://schemas.openxmlformats.org/officeDocument/2006/relationships/tags" Target="../tags/tag2605.xml"/><Relationship Id="rId147" Type="http://schemas.openxmlformats.org/officeDocument/2006/relationships/tags" Target="../tags/tag2626.xml"/><Relationship Id="rId168" Type="http://schemas.openxmlformats.org/officeDocument/2006/relationships/tags" Target="../tags/tag2647.xml"/><Relationship Id="rId8" Type="http://schemas.openxmlformats.org/officeDocument/2006/relationships/tags" Target="../tags/tag2487.xml"/><Relationship Id="rId51" Type="http://schemas.openxmlformats.org/officeDocument/2006/relationships/tags" Target="../tags/tag2530.xml"/><Relationship Id="rId72" Type="http://schemas.openxmlformats.org/officeDocument/2006/relationships/tags" Target="../tags/tag2551.xml"/><Relationship Id="rId93" Type="http://schemas.openxmlformats.org/officeDocument/2006/relationships/tags" Target="../tags/tag2572.xml"/><Relationship Id="rId98" Type="http://schemas.openxmlformats.org/officeDocument/2006/relationships/tags" Target="../tags/tag2577.xml"/><Relationship Id="rId121" Type="http://schemas.openxmlformats.org/officeDocument/2006/relationships/tags" Target="../tags/tag2600.xml"/><Relationship Id="rId142" Type="http://schemas.openxmlformats.org/officeDocument/2006/relationships/tags" Target="../tags/tag2621.xml"/><Relationship Id="rId163" Type="http://schemas.openxmlformats.org/officeDocument/2006/relationships/tags" Target="../tags/tag2642.xml"/><Relationship Id="rId184" Type="http://schemas.openxmlformats.org/officeDocument/2006/relationships/tags" Target="../tags/tag2663.xml"/><Relationship Id="rId189" Type="http://schemas.openxmlformats.org/officeDocument/2006/relationships/tags" Target="../tags/tag2668.xml"/><Relationship Id="rId3" Type="http://schemas.openxmlformats.org/officeDocument/2006/relationships/tags" Target="../tags/tag2482.xml"/><Relationship Id="rId25" Type="http://schemas.openxmlformats.org/officeDocument/2006/relationships/tags" Target="../tags/tag2504.xml"/><Relationship Id="rId46" Type="http://schemas.openxmlformats.org/officeDocument/2006/relationships/tags" Target="../tags/tag2525.xml"/><Relationship Id="rId67" Type="http://schemas.openxmlformats.org/officeDocument/2006/relationships/tags" Target="../tags/tag2546.xml"/><Relationship Id="rId116" Type="http://schemas.openxmlformats.org/officeDocument/2006/relationships/tags" Target="../tags/tag2595.xml"/><Relationship Id="rId137" Type="http://schemas.openxmlformats.org/officeDocument/2006/relationships/tags" Target="../tags/tag2616.xml"/><Relationship Id="rId158" Type="http://schemas.openxmlformats.org/officeDocument/2006/relationships/tags" Target="../tags/tag2637.xml"/><Relationship Id="rId20" Type="http://schemas.openxmlformats.org/officeDocument/2006/relationships/tags" Target="../tags/tag2499.xml"/><Relationship Id="rId41" Type="http://schemas.openxmlformats.org/officeDocument/2006/relationships/tags" Target="../tags/tag2520.xml"/><Relationship Id="rId62" Type="http://schemas.openxmlformats.org/officeDocument/2006/relationships/tags" Target="../tags/tag2541.xml"/><Relationship Id="rId83" Type="http://schemas.openxmlformats.org/officeDocument/2006/relationships/tags" Target="../tags/tag2562.xml"/><Relationship Id="rId88" Type="http://schemas.openxmlformats.org/officeDocument/2006/relationships/tags" Target="../tags/tag2567.xml"/><Relationship Id="rId111" Type="http://schemas.openxmlformats.org/officeDocument/2006/relationships/tags" Target="../tags/tag2590.xml"/><Relationship Id="rId132" Type="http://schemas.openxmlformats.org/officeDocument/2006/relationships/tags" Target="../tags/tag2611.xml"/><Relationship Id="rId153" Type="http://schemas.openxmlformats.org/officeDocument/2006/relationships/tags" Target="../tags/tag2632.xml"/><Relationship Id="rId174" Type="http://schemas.openxmlformats.org/officeDocument/2006/relationships/tags" Target="../tags/tag2653.xml"/><Relationship Id="rId179" Type="http://schemas.openxmlformats.org/officeDocument/2006/relationships/tags" Target="../tags/tag2658.xml"/><Relationship Id="rId190" Type="http://schemas.openxmlformats.org/officeDocument/2006/relationships/tags" Target="../tags/tag2669.xml"/><Relationship Id="rId15" Type="http://schemas.openxmlformats.org/officeDocument/2006/relationships/tags" Target="../tags/tag2494.xml"/><Relationship Id="rId36" Type="http://schemas.openxmlformats.org/officeDocument/2006/relationships/tags" Target="../tags/tag2515.xml"/><Relationship Id="rId57" Type="http://schemas.openxmlformats.org/officeDocument/2006/relationships/tags" Target="../tags/tag2536.xml"/><Relationship Id="rId106" Type="http://schemas.openxmlformats.org/officeDocument/2006/relationships/tags" Target="../tags/tag2585.xml"/><Relationship Id="rId127" Type="http://schemas.openxmlformats.org/officeDocument/2006/relationships/tags" Target="../tags/tag2606.xml"/><Relationship Id="rId10" Type="http://schemas.openxmlformats.org/officeDocument/2006/relationships/tags" Target="../tags/tag2489.xml"/><Relationship Id="rId31" Type="http://schemas.openxmlformats.org/officeDocument/2006/relationships/tags" Target="../tags/tag2510.xml"/><Relationship Id="rId52" Type="http://schemas.openxmlformats.org/officeDocument/2006/relationships/tags" Target="../tags/tag2531.xml"/><Relationship Id="rId73" Type="http://schemas.openxmlformats.org/officeDocument/2006/relationships/tags" Target="../tags/tag2552.xml"/><Relationship Id="rId78" Type="http://schemas.openxmlformats.org/officeDocument/2006/relationships/tags" Target="../tags/tag2557.xml"/><Relationship Id="rId94" Type="http://schemas.openxmlformats.org/officeDocument/2006/relationships/tags" Target="../tags/tag2573.xml"/><Relationship Id="rId99" Type="http://schemas.openxmlformats.org/officeDocument/2006/relationships/tags" Target="../tags/tag2578.xml"/><Relationship Id="rId101" Type="http://schemas.openxmlformats.org/officeDocument/2006/relationships/tags" Target="../tags/tag2580.xml"/><Relationship Id="rId122" Type="http://schemas.openxmlformats.org/officeDocument/2006/relationships/tags" Target="../tags/tag2601.xml"/><Relationship Id="rId143" Type="http://schemas.openxmlformats.org/officeDocument/2006/relationships/tags" Target="../tags/tag2622.xml"/><Relationship Id="rId148" Type="http://schemas.openxmlformats.org/officeDocument/2006/relationships/tags" Target="../tags/tag2627.xml"/><Relationship Id="rId164" Type="http://schemas.openxmlformats.org/officeDocument/2006/relationships/tags" Target="../tags/tag2643.xml"/><Relationship Id="rId169" Type="http://schemas.openxmlformats.org/officeDocument/2006/relationships/tags" Target="../tags/tag2648.xml"/><Relationship Id="rId185" Type="http://schemas.openxmlformats.org/officeDocument/2006/relationships/tags" Target="../tags/tag2664.xml"/><Relationship Id="rId4" Type="http://schemas.openxmlformats.org/officeDocument/2006/relationships/tags" Target="../tags/tag2483.xml"/><Relationship Id="rId9" Type="http://schemas.openxmlformats.org/officeDocument/2006/relationships/tags" Target="../tags/tag2488.xml"/><Relationship Id="rId180" Type="http://schemas.openxmlformats.org/officeDocument/2006/relationships/tags" Target="../tags/tag2659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695.xml"/><Relationship Id="rId117" Type="http://schemas.openxmlformats.org/officeDocument/2006/relationships/tags" Target="../tags/tag2786.xml"/><Relationship Id="rId21" Type="http://schemas.openxmlformats.org/officeDocument/2006/relationships/tags" Target="../tags/tag2690.xml"/><Relationship Id="rId42" Type="http://schemas.openxmlformats.org/officeDocument/2006/relationships/tags" Target="../tags/tag2711.xml"/><Relationship Id="rId47" Type="http://schemas.openxmlformats.org/officeDocument/2006/relationships/tags" Target="../tags/tag2716.xml"/><Relationship Id="rId63" Type="http://schemas.openxmlformats.org/officeDocument/2006/relationships/tags" Target="../tags/tag2732.xml"/><Relationship Id="rId68" Type="http://schemas.openxmlformats.org/officeDocument/2006/relationships/tags" Target="../tags/tag2737.xml"/><Relationship Id="rId84" Type="http://schemas.openxmlformats.org/officeDocument/2006/relationships/tags" Target="../tags/tag2753.xml"/><Relationship Id="rId89" Type="http://schemas.openxmlformats.org/officeDocument/2006/relationships/tags" Target="../tags/tag2758.xml"/><Relationship Id="rId112" Type="http://schemas.openxmlformats.org/officeDocument/2006/relationships/tags" Target="../tags/tag2781.xml"/><Relationship Id="rId16" Type="http://schemas.openxmlformats.org/officeDocument/2006/relationships/tags" Target="../tags/tag2685.xml"/><Relationship Id="rId107" Type="http://schemas.openxmlformats.org/officeDocument/2006/relationships/tags" Target="../tags/tag2776.xml"/><Relationship Id="rId11" Type="http://schemas.openxmlformats.org/officeDocument/2006/relationships/tags" Target="../tags/tag2680.xml"/><Relationship Id="rId32" Type="http://schemas.openxmlformats.org/officeDocument/2006/relationships/tags" Target="../tags/tag2701.xml"/><Relationship Id="rId37" Type="http://schemas.openxmlformats.org/officeDocument/2006/relationships/tags" Target="../tags/tag2706.xml"/><Relationship Id="rId53" Type="http://schemas.openxmlformats.org/officeDocument/2006/relationships/tags" Target="../tags/tag2722.xml"/><Relationship Id="rId58" Type="http://schemas.openxmlformats.org/officeDocument/2006/relationships/tags" Target="../tags/tag2727.xml"/><Relationship Id="rId74" Type="http://schemas.openxmlformats.org/officeDocument/2006/relationships/tags" Target="../tags/tag2743.xml"/><Relationship Id="rId79" Type="http://schemas.openxmlformats.org/officeDocument/2006/relationships/tags" Target="../tags/tag2748.xml"/><Relationship Id="rId102" Type="http://schemas.openxmlformats.org/officeDocument/2006/relationships/tags" Target="../tags/tag2771.xml"/><Relationship Id="rId123" Type="http://schemas.openxmlformats.org/officeDocument/2006/relationships/tags" Target="../tags/tag2792.xml"/><Relationship Id="rId5" Type="http://schemas.openxmlformats.org/officeDocument/2006/relationships/tags" Target="../tags/tag2674.xml"/><Relationship Id="rId61" Type="http://schemas.openxmlformats.org/officeDocument/2006/relationships/tags" Target="../tags/tag2730.xml"/><Relationship Id="rId82" Type="http://schemas.openxmlformats.org/officeDocument/2006/relationships/tags" Target="../tags/tag2751.xml"/><Relationship Id="rId90" Type="http://schemas.openxmlformats.org/officeDocument/2006/relationships/tags" Target="../tags/tag2759.xml"/><Relationship Id="rId95" Type="http://schemas.openxmlformats.org/officeDocument/2006/relationships/tags" Target="../tags/tag2764.xml"/><Relationship Id="rId19" Type="http://schemas.openxmlformats.org/officeDocument/2006/relationships/tags" Target="../tags/tag2688.xml"/><Relationship Id="rId14" Type="http://schemas.openxmlformats.org/officeDocument/2006/relationships/tags" Target="../tags/tag2683.xml"/><Relationship Id="rId22" Type="http://schemas.openxmlformats.org/officeDocument/2006/relationships/tags" Target="../tags/tag2691.xml"/><Relationship Id="rId27" Type="http://schemas.openxmlformats.org/officeDocument/2006/relationships/tags" Target="../tags/tag2696.xml"/><Relationship Id="rId30" Type="http://schemas.openxmlformats.org/officeDocument/2006/relationships/tags" Target="../tags/tag2699.xml"/><Relationship Id="rId35" Type="http://schemas.openxmlformats.org/officeDocument/2006/relationships/tags" Target="../tags/tag2704.xml"/><Relationship Id="rId43" Type="http://schemas.openxmlformats.org/officeDocument/2006/relationships/tags" Target="../tags/tag2712.xml"/><Relationship Id="rId48" Type="http://schemas.openxmlformats.org/officeDocument/2006/relationships/tags" Target="../tags/tag2717.xml"/><Relationship Id="rId56" Type="http://schemas.openxmlformats.org/officeDocument/2006/relationships/tags" Target="../tags/tag2725.xml"/><Relationship Id="rId64" Type="http://schemas.openxmlformats.org/officeDocument/2006/relationships/tags" Target="../tags/tag2733.xml"/><Relationship Id="rId69" Type="http://schemas.openxmlformats.org/officeDocument/2006/relationships/tags" Target="../tags/tag2738.xml"/><Relationship Id="rId77" Type="http://schemas.openxmlformats.org/officeDocument/2006/relationships/tags" Target="../tags/tag2746.xml"/><Relationship Id="rId100" Type="http://schemas.openxmlformats.org/officeDocument/2006/relationships/tags" Target="../tags/tag2769.xml"/><Relationship Id="rId105" Type="http://schemas.openxmlformats.org/officeDocument/2006/relationships/tags" Target="../tags/tag2774.xml"/><Relationship Id="rId113" Type="http://schemas.openxmlformats.org/officeDocument/2006/relationships/tags" Target="../tags/tag2782.xml"/><Relationship Id="rId118" Type="http://schemas.openxmlformats.org/officeDocument/2006/relationships/tags" Target="../tags/tag2787.xml"/><Relationship Id="rId126" Type="http://schemas.openxmlformats.org/officeDocument/2006/relationships/notesSlide" Target="../notesSlides/notesSlide15.xml"/><Relationship Id="rId8" Type="http://schemas.openxmlformats.org/officeDocument/2006/relationships/tags" Target="../tags/tag2677.xml"/><Relationship Id="rId51" Type="http://schemas.openxmlformats.org/officeDocument/2006/relationships/tags" Target="../tags/tag2720.xml"/><Relationship Id="rId72" Type="http://schemas.openxmlformats.org/officeDocument/2006/relationships/tags" Target="../tags/tag2741.xml"/><Relationship Id="rId80" Type="http://schemas.openxmlformats.org/officeDocument/2006/relationships/tags" Target="../tags/tag2749.xml"/><Relationship Id="rId85" Type="http://schemas.openxmlformats.org/officeDocument/2006/relationships/tags" Target="../tags/tag2754.xml"/><Relationship Id="rId93" Type="http://schemas.openxmlformats.org/officeDocument/2006/relationships/tags" Target="../tags/tag2762.xml"/><Relationship Id="rId98" Type="http://schemas.openxmlformats.org/officeDocument/2006/relationships/tags" Target="../tags/tag2767.xml"/><Relationship Id="rId121" Type="http://schemas.openxmlformats.org/officeDocument/2006/relationships/tags" Target="../tags/tag2790.xml"/><Relationship Id="rId3" Type="http://schemas.openxmlformats.org/officeDocument/2006/relationships/tags" Target="../tags/tag2672.xml"/><Relationship Id="rId12" Type="http://schemas.openxmlformats.org/officeDocument/2006/relationships/tags" Target="../tags/tag2681.xml"/><Relationship Id="rId17" Type="http://schemas.openxmlformats.org/officeDocument/2006/relationships/tags" Target="../tags/tag2686.xml"/><Relationship Id="rId25" Type="http://schemas.openxmlformats.org/officeDocument/2006/relationships/tags" Target="../tags/tag2694.xml"/><Relationship Id="rId33" Type="http://schemas.openxmlformats.org/officeDocument/2006/relationships/tags" Target="../tags/tag2702.xml"/><Relationship Id="rId38" Type="http://schemas.openxmlformats.org/officeDocument/2006/relationships/tags" Target="../tags/tag2707.xml"/><Relationship Id="rId46" Type="http://schemas.openxmlformats.org/officeDocument/2006/relationships/tags" Target="../tags/tag2715.xml"/><Relationship Id="rId59" Type="http://schemas.openxmlformats.org/officeDocument/2006/relationships/tags" Target="../tags/tag2728.xml"/><Relationship Id="rId67" Type="http://schemas.openxmlformats.org/officeDocument/2006/relationships/tags" Target="../tags/tag2736.xml"/><Relationship Id="rId103" Type="http://schemas.openxmlformats.org/officeDocument/2006/relationships/tags" Target="../tags/tag2772.xml"/><Relationship Id="rId108" Type="http://schemas.openxmlformats.org/officeDocument/2006/relationships/tags" Target="../tags/tag2777.xml"/><Relationship Id="rId116" Type="http://schemas.openxmlformats.org/officeDocument/2006/relationships/tags" Target="../tags/tag2785.xml"/><Relationship Id="rId124" Type="http://schemas.openxmlformats.org/officeDocument/2006/relationships/tags" Target="../tags/tag2793.xml"/><Relationship Id="rId20" Type="http://schemas.openxmlformats.org/officeDocument/2006/relationships/tags" Target="../tags/tag2689.xml"/><Relationship Id="rId41" Type="http://schemas.openxmlformats.org/officeDocument/2006/relationships/tags" Target="../tags/tag2710.xml"/><Relationship Id="rId54" Type="http://schemas.openxmlformats.org/officeDocument/2006/relationships/tags" Target="../tags/tag2723.xml"/><Relationship Id="rId62" Type="http://schemas.openxmlformats.org/officeDocument/2006/relationships/tags" Target="../tags/tag2731.xml"/><Relationship Id="rId70" Type="http://schemas.openxmlformats.org/officeDocument/2006/relationships/tags" Target="../tags/tag2739.xml"/><Relationship Id="rId75" Type="http://schemas.openxmlformats.org/officeDocument/2006/relationships/tags" Target="../tags/tag2744.xml"/><Relationship Id="rId83" Type="http://schemas.openxmlformats.org/officeDocument/2006/relationships/tags" Target="../tags/tag2752.xml"/><Relationship Id="rId88" Type="http://schemas.openxmlformats.org/officeDocument/2006/relationships/tags" Target="../tags/tag2757.xml"/><Relationship Id="rId91" Type="http://schemas.openxmlformats.org/officeDocument/2006/relationships/tags" Target="../tags/tag2760.xml"/><Relationship Id="rId96" Type="http://schemas.openxmlformats.org/officeDocument/2006/relationships/tags" Target="../tags/tag2765.xml"/><Relationship Id="rId111" Type="http://schemas.openxmlformats.org/officeDocument/2006/relationships/tags" Target="../tags/tag2780.xml"/><Relationship Id="rId1" Type="http://schemas.openxmlformats.org/officeDocument/2006/relationships/tags" Target="../tags/tag2670.xml"/><Relationship Id="rId6" Type="http://schemas.openxmlformats.org/officeDocument/2006/relationships/tags" Target="../tags/tag2675.xml"/><Relationship Id="rId15" Type="http://schemas.openxmlformats.org/officeDocument/2006/relationships/tags" Target="../tags/tag2684.xml"/><Relationship Id="rId23" Type="http://schemas.openxmlformats.org/officeDocument/2006/relationships/tags" Target="../tags/tag2692.xml"/><Relationship Id="rId28" Type="http://schemas.openxmlformats.org/officeDocument/2006/relationships/tags" Target="../tags/tag2697.xml"/><Relationship Id="rId36" Type="http://schemas.openxmlformats.org/officeDocument/2006/relationships/tags" Target="../tags/tag2705.xml"/><Relationship Id="rId49" Type="http://schemas.openxmlformats.org/officeDocument/2006/relationships/tags" Target="../tags/tag2718.xml"/><Relationship Id="rId57" Type="http://schemas.openxmlformats.org/officeDocument/2006/relationships/tags" Target="../tags/tag2726.xml"/><Relationship Id="rId106" Type="http://schemas.openxmlformats.org/officeDocument/2006/relationships/tags" Target="../tags/tag2775.xml"/><Relationship Id="rId114" Type="http://schemas.openxmlformats.org/officeDocument/2006/relationships/tags" Target="../tags/tag2783.xml"/><Relationship Id="rId119" Type="http://schemas.openxmlformats.org/officeDocument/2006/relationships/tags" Target="../tags/tag2788.xml"/><Relationship Id="rId10" Type="http://schemas.openxmlformats.org/officeDocument/2006/relationships/tags" Target="../tags/tag2679.xml"/><Relationship Id="rId31" Type="http://schemas.openxmlformats.org/officeDocument/2006/relationships/tags" Target="../tags/tag2700.xml"/><Relationship Id="rId44" Type="http://schemas.openxmlformats.org/officeDocument/2006/relationships/tags" Target="../tags/tag2713.xml"/><Relationship Id="rId52" Type="http://schemas.openxmlformats.org/officeDocument/2006/relationships/tags" Target="../tags/tag2721.xml"/><Relationship Id="rId60" Type="http://schemas.openxmlformats.org/officeDocument/2006/relationships/tags" Target="../tags/tag2729.xml"/><Relationship Id="rId65" Type="http://schemas.openxmlformats.org/officeDocument/2006/relationships/tags" Target="../tags/tag2734.xml"/><Relationship Id="rId73" Type="http://schemas.openxmlformats.org/officeDocument/2006/relationships/tags" Target="../tags/tag2742.xml"/><Relationship Id="rId78" Type="http://schemas.openxmlformats.org/officeDocument/2006/relationships/tags" Target="../tags/tag2747.xml"/><Relationship Id="rId81" Type="http://schemas.openxmlformats.org/officeDocument/2006/relationships/tags" Target="../tags/tag2750.xml"/><Relationship Id="rId86" Type="http://schemas.openxmlformats.org/officeDocument/2006/relationships/tags" Target="../tags/tag2755.xml"/><Relationship Id="rId94" Type="http://schemas.openxmlformats.org/officeDocument/2006/relationships/tags" Target="../tags/tag2763.xml"/><Relationship Id="rId99" Type="http://schemas.openxmlformats.org/officeDocument/2006/relationships/tags" Target="../tags/tag2768.xml"/><Relationship Id="rId101" Type="http://schemas.openxmlformats.org/officeDocument/2006/relationships/tags" Target="../tags/tag2770.xml"/><Relationship Id="rId122" Type="http://schemas.openxmlformats.org/officeDocument/2006/relationships/tags" Target="../tags/tag2791.xml"/><Relationship Id="rId4" Type="http://schemas.openxmlformats.org/officeDocument/2006/relationships/tags" Target="../tags/tag2673.xml"/><Relationship Id="rId9" Type="http://schemas.openxmlformats.org/officeDocument/2006/relationships/tags" Target="../tags/tag2678.xml"/><Relationship Id="rId13" Type="http://schemas.openxmlformats.org/officeDocument/2006/relationships/tags" Target="../tags/tag2682.xml"/><Relationship Id="rId18" Type="http://schemas.openxmlformats.org/officeDocument/2006/relationships/tags" Target="../tags/tag2687.xml"/><Relationship Id="rId39" Type="http://schemas.openxmlformats.org/officeDocument/2006/relationships/tags" Target="../tags/tag2708.xml"/><Relationship Id="rId109" Type="http://schemas.openxmlformats.org/officeDocument/2006/relationships/tags" Target="../tags/tag2778.xml"/><Relationship Id="rId34" Type="http://schemas.openxmlformats.org/officeDocument/2006/relationships/tags" Target="../tags/tag2703.xml"/><Relationship Id="rId50" Type="http://schemas.openxmlformats.org/officeDocument/2006/relationships/tags" Target="../tags/tag2719.xml"/><Relationship Id="rId55" Type="http://schemas.openxmlformats.org/officeDocument/2006/relationships/tags" Target="../tags/tag2724.xml"/><Relationship Id="rId76" Type="http://schemas.openxmlformats.org/officeDocument/2006/relationships/tags" Target="../tags/tag2745.xml"/><Relationship Id="rId97" Type="http://schemas.openxmlformats.org/officeDocument/2006/relationships/tags" Target="../tags/tag2766.xml"/><Relationship Id="rId104" Type="http://schemas.openxmlformats.org/officeDocument/2006/relationships/tags" Target="../tags/tag2773.xml"/><Relationship Id="rId120" Type="http://schemas.openxmlformats.org/officeDocument/2006/relationships/tags" Target="../tags/tag2789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2676.xml"/><Relationship Id="rId71" Type="http://schemas.openxmlformats.org/officeDocument/2006/relationships/tags" Target="../tags/tag2740.xml"/><Relationship Id="rId92" Type="http://schemas.openxmlformats.org/officeDocument/2006/relationships/tags" Target="../tags/tag2761.xml"/><Relationship Id="rId2" Type="http://schemas.openxmlformats.org/officeDocument/2006/relationships/tags" Target="../tags/tag2671.xml"/><Relationship Id="rId29" Type="http://schemas.openxmlformats.org/officeDocument/2006/relationships/tags" Target="../tags/tag2698.xml"/><Relationship Id="rId24" Type="http://schemas.openxmlformats.org/officeDocument/2006/relationships/tags" Target="../tags/tag2693.xml"/><Relationship Id="rId40" Type="http://schemas.openxmlformats.org/officeDocument/2006/relationships/tags" Target="../tags/tag2709.xml"/><Relationship Id="rId45" Type="http://schemas.openxmlformats.org/officeDocument/2006/relationships/tags" Target="../tags/tag2714.xml"/><Relationship Id="rId66" Type="http://schemas.openxmlformats.org/officeDocument/2006/relationships/tags" Target="../tags/tag2735.xml"/><Relationship Id="rId87" Type="http://schemas.openxmlformats.org/officeDocument/2006/relationships/tags" Target="../tags/tag2756.xml"/><Relationship Id="rId110" Type="http://schemas.openxmlformats.org/officeDocument/2006/relationships/tags" Target="../tags/tag2779.xml"/><Relationship Id="rId115" Type="http://schemas.openxmlformats.org/officeDocument/2006/relationships/tags" Target="../tags/tag27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9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802.xml"/><Relationship Id="rId13" Type="http://schemas.openxmlformats.org/officeDocument/2006/relationships/tags" Target="../tags/tag2807.xml"/><Relationship Id="rId18" Type="http://schemas.openxmlformats.org/officeDocument/2006/relationships/tags" Target="../tags/tag2812.xml"/><Relationship Id="rId3" Type="http://schemas.openxmlformats.org/officeDocument/2006/relationships/tags" Target="../tags/tag2797.xml"/><Relationship Id="rId21" Type="http://schemas.openxmlformats.org/officeDocument/2006/relationships/notesSlide" Target="../notesSlides/notesSlide22.xml"/><Relationship Id="rId7" Type="http://schemas.openxmlformats.org/officeDocument/2006/relationships/tags" Target="../tags/tag2801.xml"/><Relationship Id="rId12" Type="http://schemas.openxmlformats.org/officeDocument/2006/relationships/tags" Target="../tags/tag2806.xml"/><Relationship Id="rId17" Type="http://schemas.openxmlformats.org/officeDocument/2006/relationships/tags" Target="../tags/tag2811.xml"/><Relationship Id="rId2" Type="http://schemas.openxmlformats.org/officeDocument/2006/relationships/tags" Target="../tags/tag2796.xml"/><Relationship Id="rId16" Type="http://schemas.openxmlformats.org/officeDocument/2006/relationships/tags" Target="../tags/tag281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795.xml"/><Relationship Id="rId6" Type="http://schemas.openxmlformats.org/officeDocument/2006/relationships/tags" Target="../tags/tag2800.xml"/><Relationship Id="rId11" Type="http://schemas.openxmlformats.org/officeDocument/2006/relationships/tags" Target="../tags/tag2805.xml"/><Relationship Id="rId5" Type="http://schemas.openxmlformats.org/officeDocument/2006/relationships/tags" Target="../tags/tag2799.xml"/><Relationship Id="rId15" Type="http://schemas.openxmlformats.org/officeDocument/2006/relationships/tags" Target="../tags/tag2809.xml"/><Relationship Id="rId10" Type="http://schemas.openxmlformats.org/officeDocument/2006/relationships/tags" Target="../tags/tag2804.xml"/><Relationship Id="rId19" Type="http://schemas.openxmlformats.org/officeDocument/2006/relationships/tags" Target="../tags/tag2813.xml"/><Relationship Id="rId4" Type="http://schemas.openxmlformats.org/officeDocument/2006/relationships/tags" Target="../tags/tag2798.xml"/><Relationship Id="rId9" Type="http://schemas.openxmlformats.org/officeDocument/2006/relationships/tags" Target="../tags/tag2803.xml"/><Relationship Id="rId14" Type="http://schemas.openxmlformats.org/officeDocument/2006/relationships/tags" Target="../tags/tag280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notesSlide" Target="../notesSlides/notesSlide2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235.xml"/><Relationship Id="rId21" Type="http://schemas.openxmlformats.org/officeDocument/2006/relationships/tags" Target="../tags/tag139.xml"/><Relationship Id="rId42" Type="http://schemas.openxmlformats.org/officeDocument/2006/relationships/tags" Target="../tags/tag160.xml"/><Relationship Id="rId63" Type="http://schemas.openxmlformats.org/officeDocument/2006/relationships/tags" Target="../tags/tag181.xml"/><Relationship Id="rId84" Type="http://schemas.openxmlformats.org/officeDocument/2006/relationships/tags" Target="../tags/tag202.xml"/><Relationship Id="rId138" Type="http://schemas.openxmlformats.org/officeDocument/2006/relationships/tags" Target="../tags/tag256.xml"/><Relationship Id="rId159" Type="http://schemas.openxmlformats.org/officeDocument/2006/relationships/tags" Target="../tags/tag277.xml"/><Relationship Id="rId170" Type="http://schemas.openxmlformats.org/officeDocument/2006/relationships/tags" Target="../tags/tag288.xml"/><Relationship Id="rId191" Type="http://schemas.openxmlformats.org/officeDocument/2006/relationships/tags" Target="../tags/tag309.xml"/><Relationship Id="rId205" Type="http://schemas.openxmlformats.org/officeDocument/2006/relationships/tags" Target="../tags/tag323.xml"/><Relationship Id="rId226" Type="http://schemas.openxmlformats.org/officeDocument/2006/relationships/tags" Target="../tags/tag344.xml"/><Relationship Id="rId107" Type="http://schemas.openxmlformats.org/officeDocument/2006/relationships/tags" Target="../tags/tag225.xml"/><Relationship Id="rId11" Type="http://schemas.openxmlformats.org/officeDocument/2006/relationships/tags" Target="../tags/tag129.xml"/><Relationship Id="rId32" Type="http://schemas.openxmlformats.org/officeDocument/2006/relationships/tags" Target="../tags/tag150.xml"/><Relationship Id="rId53" Type="http://schemas.openxmlformats.org/officeDocument/2006/relationships/tags" Target="../tags/tag171.xml"/><Relationship Id="rId74" Type="http://schemas.openxmlformats.org/officeDocument/2006/relationships/tags" Target="../tags/tag192.xml"/><Relationship Id="rId128" Type="http://schemas.openxmlformats.org/officeDocument/2006/relationships/tags" Target="../tags/tag246.xml"/><Relationship Id="rId149" Type="http://schemas.openxmlformats.org/officeDocument/2006/relationships/tags" Target="../tags/tag267.xml"/><Relationship Id="rId5" Type="http://schemas.openxmlformats.org/officeDocument/2006/relationships/tags" Target="../tags/tag123.xml"/><Relationship Id="rId95" Type="http://schemas.openxmlformats.org/officeDocument/2006/relationships/tags" Target="../tags/tag213.xml"/><Relationship Id="rId160" Type="http://schemas.openxmlformats.org/officeDocument/2006/relationships/tags" Target="../tags/tag278.xml"/><Relationship Id="rId181" Type="http://schemas.openxmlformats.org/officeDocument/2006/relationships/tags" Target="../tags/tag299.xml"/><Relationship Id="rId216" Type="http://schemas.openxmlformats.org/officeDocument/2006/relationships/tags" Target="../tags/tag334.xml"/><Relationship Id="rId237" Type="http://schemas.openxmlformats.org/officeDocument/2006/relationships/tags" Target="../tags/tag355.xml"/><Relationship Id="rId22" Type="http://schemas.openxmlformats.org/officeDocument/2006/relationships/tags" Target="../tags/tag140.xml"/><Relationship Id="rId43" Type="http://schemas.openxmlformats.org/officeDocument/2006/relationships/tags" Target="../tags/tag161.xml"/><Relationship Id="rId64" Type="http://schemas.openxmlformats.org/officeDocument/2006/relationships/tags" Target="../tags/tag182.xml"/><Relationship Id="rId118" Type="http://schemas.openxmlformats.org/officeDocument/2006/relationships/tags" Target="../tags/tag236.xml"/><Relationship Id="rId139" Type="http://schemas.openxmlformats.org/officeDocument/2006/relationships/tags" Target="../tags/tag257.xml"/><Relationship Id="rId85" Type="http://schemas.openxmlformats.org/officeDocument/2006/relationships/tags" Target="../tags/tag203.xml"/><Relationship Id="rId150" Type="http://schemas.openxmlformats.org/officeDocument/2006/relationships/tags" Target="../tags/tag268.xml"/><Relationship Id="rId171" Type="http://schemas.openxmlformats.org/officeDocument/2006/relationships/tags" Target="../tags/tag289.xml"/><Relationship Id="rId192" Type="http://schemas.openxmlformats.org/officeDocument/2006/relationships/tags" Target="../tags/tag310.xml"/><Relationship Id="rId206" Type="http://schemas.openxmlformats.org/officeDocument/2006/relationships/tags" Target="../tags/tag324.xml"/><Relationship Id="rId227" Type="http://schemas.openxmlformats.org/officeDocument/2006/relationships/tags" Target="../tags/tag345.xml"/><Relationship Id="rId201" Type="http://schemas.openxmlformats.org/officeDocument/2006/relationships/tags" Target="../tags/tag319.xml"/><Relationship Id="rId222" Type="http://schemas.openxmlformats.org/officeDocument/2006/relationships/tags" Target="../tags/tag340.xml"/><Relationship Id="rId243" Type="http://schemas.openxmlformats.org/officeDocument/2006/relationships/tags" Target="../tags/tag361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33" Type="http://schemas.openxmlformats.org/officeDocument/2006/relationships/tags" Target="../tags/tag151.xml"/><Relationship Id="rId38" Type="http://schemas.openxmlformats.org/officeDocument/2006/relationships/tags" Target="../tags/tag156.xml"/><Relationship Id="rId59" Type="http://schemas.openxmlformats.org/officeDocument/2006/relationships/tags" Target="../tags/tag177.xml"/><Relationship Id="rId103" Type="http://schemas.openxmlformats.org/officeDocument/2006/relationships/tags" Target="../tags/tag221.xml"/><Relationship Id="rId108" Type="http://schemas.openxmlformats.org/officeDocument/2006/relationships/tags" Target="../tags/tag226.xml"/><Relationship Id="rId124" Type="http://schemas.openxmlformats.org/officeDocument/2006/relationships/tags" Target="../tags/tag242.xml"/><Relationship Id="rId129" Type="http://schemas.openxmlformats.org/officeDocument/2006/relationships/tags" Target="../tags/tag247.xml"/><Relationship Id="rId54" Type="http://schemas.openxmlformats.org/officeDocument/2006/relationships/tags" Target="../tags/tag172.xml"/><Relationship Id="rId70" Type="http://schemas.openxmlformats.org/officeDocument/2006/relationships/tags" Target="../tags/tag188.xml"/><Relationship Id="rId75" Type="http://schemas.openxmlformats.org/officeDocument/2006/relationships/tags" Target="../tags/tag193.xml"/><Relationship Id="rId91" Type="http://schemas.openxmlformats.org/officeDocument/2006/relationships/tags" Target="../tags/tag209.xml"/><Relationship Id="rId96" Type="http://schemas.openxmlformats.org/officeDocument/2006/relationships/tags" Target="../tags/tag214.xml"/><Relationship Id="rId140" Type="http://schemas.openxmlformats.org/officeDocument/2006/relationships/tags" Target="../tags/tag258.xml"/><Relationship Id="rId145" Type="http://schemas.openxmlformats.org/officeDocument/2006/relationships/tags" Target="../tags/tag263.xml"/><Relationship Id="rId161" Type="http://schemas.openxmlformats.org/officeDocument/2006/relationships/tags" Target="../tags/tag279.xml"/><Relationship Id="rId166" Type="http://schemas.openxmlformats.org/officeDocument/2006/relationships/tags" Target="../tags/tag284.xml"/><Relationship Id="rId182" Type="http://schemas.openxmlformats.org/officeDocument/2006/relationships/tags" Target="../tags/tag300.xml"/><Relationship Id="rId187" Type="http://schemas.openxmlformats.org/officeDocument/2006/relationships/tags" Target="../tags/tag305.xml"/><Relationship Id="rId217" Type="http://schemas.openxmlformats.org/officeDocument/2006/relationships/tags" Target="../tags/tag335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212" Type="http://schemas.openxmlformats.org/officeDocument/2006/relationships/tags" Target="../tags/tag330.xml"/><Relationship Id="rId233" Type="http://schemas.openxmlformats.org/officeDocument/2006/relationships/tags" Target="../tags/tag351.xml"/><Relationship Id="rId238" Type="http://schemas.openxmlformats.org/officeDocument/2006/relationships/tags" Target="../tags/tag356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49" Type="http://schemas.openxmlformats.org/officeDocument/2006/relationships/tags" Target="../tags/tag167.xml"/><Relationship Id="rId114" Type="http://schemas.openxmlformats.org/officeDocument/2006/relationships/tags" Target="../tags/tag232.xml"/><Relationship Id="rId119" Type="http://schemas.openxmlformats.org/officeDocument/2006/relationships/tags" Target="../tags/tag237.xml"/><Relationship Id="rId44" Type="http://schemas.openxmlformats.org/officeDocument/2006/relationships/tags" Target="../tags/tag162.xml"/><Relationship Id="rId60" Type="http://schemas.openxmlformats.org/officeDocument/2006/relationships/tags" Target="../tags/tag178.xml"/><Relationship Id="rId65" Type="http://schemas.openxmlformats.org/officeDocument/2006/relationships/tags" Target="../tags/tag183.xml"/><Relationship Id="rId81" Type="http://schemas.openxmlformats.org/officeDocument/2006/relationships/tags" Target="../tags/tag199.xml"/><Relationship Id="rId86" Type="http://schemas.openxmlformats.org/officeDocument/2006/relationships/tags" Target="../tags/tag204.xml"/><Relationship Id="rId130" Type="http://schemas.openxmlformats.org/officeDocument/2006/relationships/tags" Target="../tags/tag248.xml"/><Relationship Id="rId135" Type="http://schemas.openxmlformats.org/officeDocument/2006/relationships/tags" Target="../tags/tag253.xml"/><Relationship Id="rId151" Type="http://schemas.openxmlformats.org/officeDocument/2006/relationships/tags" Target="../tags/tag269.xml"/><Relationship Id="rId156" Type="http://schemas.openxmlformats.org/officeDocument/2006/relationships/tags" Target="../tags/tag274.xml"/><Relationship Id="rId177" Type="http://schemas.openxmlformats.org/officeDocument/2006/relationships/tags" Target="../tags/tag295.xml"/><Relationship Id="rId198" Type="http://schemas.openxmlformats.org/officeDocument/2006/relationships/tags" Target="../tags/tag316.xml"/><Relationship Id="rId172" Type="http://schemas.openxmlformats.org/officeDocument/2006/relationships/tags" Target="../tags/tag290.xml"/><Relationship Id="rId193" Type="http://schemas.openxmlformats.org/officeDocument/2006/relationships/tags" Target="../tags/tag311.xml"/><Relationship Id="rId202" Type="http://schemas.openxmlformats.org/officeDocument/2006/relationships/tags" Target="../tags/tag320.xml"/><Relationship Id="rId207" Type="http://schemas.openxmlformats.org/officeDocument/2006/relationships/tags" Target="../tags/tag325.xml"/><Relationship Id="rId223" Type="http://schemas.openxmlformats.org/officeDocument/2006/relationships/tags" Target="../tags/tag341.xml"/><Relationship Id="rId228" Type="http://schemas.openxmlformats.org/officeDocument/2006/relationships/tags" Target="../tags/tag346.xml"/><Relationship Id="rId244" Type="http://schemas.openxmlformats.org/officeDocument/2006/relationships/slideLayout" Target="../slideLayouts/slideLayout2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39" Type="http://schemas.openxmlformats.org/officeDocument/2006/relationships/tags" Target="../tags/tag157.xml"/><Relationship Id="rId109" Type="http://schemas.openxmlformats.org/officeDocument/2006/relationships/tags" Target="../tags/tag227.xml"/><Relationship Id="rId34" Type="http://schemas.openxmlformats.org/officeDocument/2006/relationships/tags" Target="../tags/tag152.xml"/><Relationship Id="rId50" Type="http://schemas.openxmlformats.org/officeDocument/2006/relationships/tags" Target="../tags/tag168.xml"/><Relationship Id="rId55" Type="http://schemas.openxmlformats.org/officeDocument/2006/relationships/tags" Target="../tags/tag173.xml"/><Relationship Id="rId76" Type="http://schemas.openxmlformats.org/officeDocument/2006/relationships/tags" Target="../tags/tag194.xml"/><Relationship Id="rId97" Type="http://schemas.openxmlformats.org/officeDocument/2006/relationships/tags" Target="../tags/tag215.xml"/><Relationship Id="rId104" Type="http://schemas.openxmlformats.org/officeDocument/2006/relationships/tags" Target="../tags/tag222.xml"/><Relationship Id="rId120" Type="http://schemas.openxmlformats.org/officeDocument/2006/relationships/tags" Target="../tags/tag238.xml"/><Relationship Id="rId125" Type="http://schemas.openxmlformats.org/officeDocument/2006/relationships/tags" Target="../tags/tag243.xml"/><Relationship Id="rId141" Type="http://schemas.openxmlformats.org/officeDocument/2006/relationships/tags" Target="../tags/tag259.xml"/><Relationship Id="rId146" Type="http://schemas.openxmlformats.org/officeDocument/2006/relationships/tags" Target="../tags/tag264.xml"/><Relationship Id="rId167" Type="http://schemas.openxmlformats.org/officeDocument/2006/relationships/tags" Target="../tags/tag285.xml"/><Relationship Id="rId188" Type="http://schemas.openxmlformats.org/officeDocument/2006/relationships/tags" Target="../tags/tag306.xml"/><Relationship Id="rId7" Type="http://schemas.openxmlformats.org/officeDocument/2006/relationships/tags" Target="../tags/tag125.xml"/><Relationship Id="rId71" Type="http://schemas.openxmlformats.org/officeDocument/2006/relationships/tags" Target="../tags/tag189.xml"/><Relationship Id="rId92" Type="http://schemas.openxmlformats.org/officeDocument/2006/relationships/tags" Target="../tags/tag210.xml"/><Relationship Id="rId162" Type="http://schemas.openxmlformats.org/officeDocument/2006/relationships/tags" Target="../tags/tag280.xml"/><Relationship Id="rId183" Type="http://schemas.openxmlformats.org/officeDocument/2006/relationships/tags" Target="../tags/tag301.xml"/><Relationship Id="rId213" Type="http://schemas.openxmlformats.org/officeDocument/2006/relationships/tags" Target="../tags/tag331.xml"/><Relationship Id="rId218" Type="http://schemas.openxmlformats.org/officeDocument/2006/relationships/tags" Target="../tags/tag336.xml"/><Relationship Id="rId234" Type="http://schemas.openxmlformats.org/officeDocument/2006/relationships/tags" Target="../tags/tag352.xml"/><Relationship Id="rId239" Type="http://schemas.openxmlformats.org/officeDocument/2006/relationships/tags" Target="../tags/tag357.xml"/><Relationship Id="rId2" Type="http://schemas.openxmlformats.org/officeDocument/2006/relationships/tags" Target="../tags/tag120.xml"/><Relationship Id="rId29" Type="http://schemas.openxmlformats.org/officeDocument/2006/relationships/tags" Target="../tags/tag147.xml"/><Relationship Id="rId24" Type="http://schemas.openxmlformats.org/officeDocument/2006/relationships/tags" Target="../tags/tag142.xml"/><Relationship Id="rId40" Type="http://schemas.openxmlformats.org/officeDocument/2006/relationships/tags" Target="../tags/tag158.xml"/><Relationship Id="rId45" Type="http://schemas.openxmlformats.org/officeDocument/2006/relationships/tags" Target="../tags/tag163.xml"/><Relationship Id="rId66" Type="http://schemas.openxmlformats.org/officeDocument/2006/relationships/tags" Target="../tags/tag184.xml"/><Relationship Id="rId87" Type="http://schemas.openxmlformats.org/officeDocument/2006/relationships/tags" Target="../tags/tag205.xml"/><Relationship Id="rId110" Type="http://schemas.openxmlformats.org/officeDocument/2006/relationships/tags" Target="../tags/tag228.xml"/><Relationship Id="rId115" Type="http://schemas.openxmlformats.org/officeDocument/2006/relationships/tags" Target="../tags/tag233.xml"/><Relationship Id="rId131" Type="http://schemas.openxmlformats.org/officeDocument/2006/relationships/tags" Target="../tags/tag249.xml"/><Relationship Id="rId136" Type="http://schemas.openxmlformats.org/officeDocument/2006/relationships/tags" Target="../tags/tag254.xml"/><Relationship Id="rId157" Type="http://schemas.openxmlformats.org/officeDocument/2006/relationships/tags" Target="../tags/tag275.xml"/><Relationship Id="rId178" Type="http://schemas.openxmlformats.org/officeDocument/2006/relationships/tags" Target="../tags/tag296.xml"/><Relationship Id="rId61" Type="http://schemas.openxmlformats.org/officeDocument/2006/relationships/tags" Target="../tags/tag179.xml"/><Relationship Id="rId82" Type="http://schemas.openxmlformats.org/officeDocument/2006/relationships/tags" Target="../tags/tag200.xml"/><Relationship Id="rId152" Type="http://schemas.openxmlformats.org/officeDocument/2006/relationships/tags" Target="../tags/tag270.xml"/><Relationship Id="rId173" Type="http://schemas.openxmlformats.org/officeDocument/2006/relationships/tags" Target="../tags/tag291.xml"/><Relationship Id="rId194" Type="http://schemas.openxmlformats.org/officeDocument/2006/relationships/tags" Target="../tags/tag312.xml"/><Relationship Id="rId199" Type="http://schemas.openxmlformats.org/officeDocument/2006/relationships/tags" Target="../tags/tag317.xml"/><Relationship Id="rId203" Type="http://schemas.openxmlformats.org/officeDocument/2006/relationships/tags" Target="../tags/tag321.xml"/><Relationship Id="rId208" Type="http://schemas.openxmlformats.org/officeDocument/2006/relationships/tags" Target="../tags/tag326.xml"/><Relationship Id="rId229" Type="http://schemas.openxmlformats.org/officeDocument/2006/relationships/tags" Target="../tags/tag347.xml"/><Relationship Id="rId19" Type="http://schemas.openxmlformats.org/officeDocument/2006/relationships/tags" Target="../tags/tag137.xml"/><Relationship Id="rId224" Type="http://schemas.openxmlformats.org/officeDocument/2006/relationships/tags" Target="../tags/tag342.xml"/><Relationship Id="rId240" Type="http://schemas.openxmlformats.org/officeDocument/2006/relationships/tags" Target="../tags/tag358.xml"/><Relationship Id="rId245" Type="http://schemas.openxmlformats.org/officeDocument/2006/relationships/notesSlide" Target="../notesSlides/notesSlide3.xml"/><Relationship Id="rId14" Type="http://schemas.openxmlformats.org/officeDocument/2006/relationships/tags" Target="../tags/tag132.xml"/><Relationship Id="rId30" Type="http://schemas.openxmlformats.org/officeDocument/2006/relationships/tags" Target="../tags/tag148.xml"/><Relationship Id="rId35" Type="http://schemas.openxmlformats.org/officeDocument/2006/relationships/tags" Target="../tags/tag153.xml"/><Relationship Id="rId56" Type="http://schemas.openxmlformats.org/officeDocument/2006/relationships/tags" Target="../tags/tag174.xml"/><Relationship Id="rId77" Type="http://schemas.openxmlformats.org/officeDocument/2006/relationships/tags" Target="../tags/tag195.xml"/><Relationship Id="rId100" Type="http://schemas.openxmlformats.org/officeDocument/2006/relationships/tags" Target="../tags/tag218.xml"/><Relationship Id="rId105" Type="http://schemas.openxmlformats.org/officeDocument/2006/relationships/tags" Target="../tags/tag223.xml"/><Relationship Id="rId126" Type="http://schemas.openxmlformats.org/officeDocument/2006/relationships/tags" Target="../tags/tag244.xml"/><Relationship Id="rId147" Type="http://schemas.openxmlformats.org/officeDocument/2006/relationships/tags" Target="../tags/tag265.xml"/><Relationship Id="rId168" Type="http://schemas.openxmlformats.org/officeDocument/2006/relationships/tags" Target="../tags/tag286.xml"/><Relationship Id="rId8" Type="http://schemas.openxmlformats.org/officeDocument/2006/relationships/tags" Target="../tags/tag126.xml"/><Relationship Id="rId51" Type="http://schemas.openxmlformats.org/officeDocument/2006/relationships/tags" Target="../tags/tag169.xml"/><Relationship Id="rId72" Type="http://schemas.openxmlformats.org/officeDocument/2006/relationships/tags" Target="../tags/tag190.xml"/><Relationship Id="rId93" Type="http://schemas.openxmlformats.org/officeDocument/2006/relationships/tags" Target="../tags/tag211.xml"/><Relationship Id="rId98" Type="http://schemas.openxmlformats.org/officeDocument/2006/relationships/tags" Target="../tags/tag216.xml"/><Relationship Id="rId121" Type="http://schemas.openxmlformats.org/officeDocument/2006/relationships/tags" Target="../tags/tag239.xml"/><Relationship Id="rId142" Type="http://schemas.openxmlformats.org/officeDocument/2006/relationships/tags" Target="../tags/tag260.xml"/><Relationship Id="rId163" Type="http://schemas.openxmlformats.org/officeDocument/2006/relationships/tags" Target="../tags/tag281.xml"/><Relationship Id="rId184" Type="http://schemas.openxmlformats.org/officeDocument/2006/relationships/tags" Target="../tags/tag302.xml"/><Relationship Id="rId189" Type="http://schemas.openxmlformats.org/officeDocument/2006/relationships/tags" Target="../tags/tag307.xml"/><Relationship Id="rId219" Type="http://schemas.openxmlformats.org/officeDocument/2006/relationships/tags" Target="../tags/tag337.xml"/><Relationship Id="rId3" Type="http://schemas.openxmlformats.org/officeDocument/2006/relationships/tags" Target="../tags/tag121.xml"/><Relationship Id="rId214" Type="http://schemas.openxmlformats.org/officeDocument/2006/relationships/tags" Target="../tags/tag332.xml"/><Relationship Id="rId230" Type="http://schemas.openxmlformats.org/officeDocument/2006/relationships/tags" Target="../tags/tag348.xml"/><Relationship Id="rId235" Type="http://schemas.openxmlformats.org/officeDocument/2006/relationships/tags" Target="../tags/tag353.xml"/><Relationship Id="rId25" Type="http://schemas.openxmlformats.org/officeDocument/2006/relationships/tags" Target="../tags/tag143.xml"/><Relationship Id="rId46" Type="http://schemas.openxmlformats.org/officeDocument/2006/relationships/tags" Target="../tags/tag164.xml"/><Relationship Id="rId67" Type="http://schemas.openxmlformats.org/officeDocument/2006/relationships/tags" Target="../tags/tag185.xml"/><Relationship Id="rId116" Type="http://schemas.openxmlformats.org/officeDocument/2006/relationships/tags" Target="../tags/tag234.xml"/><Relationship Id="rId137" Type="http://schemas.openxmlformats.org/officeDocument/2006/relationships/tags" Target="../tags/tag255.xml"/><Relationship Id="rId158" Type="http://schemas.openxmlformats.org/officeDocument/2006/relationships/tags" Target="../tags/tag276.xml"/><Relationship Id="rId20" Type="http://schemas.openxmlformats.org/officeDocument/2006/relationships/tags" Target="../tags/tag138.xml"/><Relationship Id="rId41" Type="http://schemas.openxmlformats.org/officeDocument/2006/relationships/tags" Target="../tags/tag159.xml"/><Relationship Id="rId62" Type="http://schemas.openxmlformats.org/officeDocument/2006/relationships/tags" Target="../tags/tag180.xml"/><Relationship Id="rId83" Type="http://schemas.openxmlformats.org/officeDocument/2006/relationships/tags" Target="../tags/tag201.xml"/><Relationship Id="rId88" Type="http://schemas.openxmlformats.org/officeDocument/2006/relationships/tags" Target="../tags/tag206.xml"/><Relationship Id="rId111" Type="http://schemas.openxmlformats.org/officeDocument/2006/relationships/tags" Target="../tags/tag229.xml"/><Relationship Id="rId132" Type="http://schemas.openxmlformats.org/officeDocument/2006/relationships/tags" Target="../tags/tag250.xml"/><Relationship Id="rId153" Type="http://schemas.openxmlformats.org/officeDocument/2006/relationships/tags" Target="../tags/tag271.xml"/><Relationship Id="rId174" Type="http://schemas.openxmlformats.org/officeDocument/2006/relationships/tags" Target="../tags/tag292.xml"/><Relationship Id="rId179" Type="http://schemas.openxmlformats.org/officeDocument/2006/relationships/tags" Target="../tags/tag297.xml"/><Relationship Id="rId195" Type="http://schemas.openxmlformats.org/officeDocument/2006/relationships/tags" Target="../tags/tag313.xml"/><Relationship Id="rId209" Type="http://schemas.openxmlformats.org/officeDocument/2006/relationships/tags" Target="../tags/tag327.xml"/><Relationship Id="rId190" Type="http://schemas.openxmlformats.org/officeDocument/2006/relationships/tags" Target="../tags/tag308.xml"/><Relationship Id="rId204" Type="http://schemas.openxmlformats.org/officeDocument/2006/relationships/tags" Target="../tags/tag322.xml"/><Relationship Id="rId220" Type="http://schemas.openxmlformats.org/officeDocument/2006/relationships/tags" Target="../tags/tag338.xml"/><Relationship Id="rId225" Type="http://schemas.openxmlformats.org/officeDocument/2006/relationships/tags" Target="../tags/tag343.xml"/><Relationship Id="rId241" Type="http://schemas.openxmlformats.org/officeDocument/2006/relationships/tags" Target="../tags/tag359.xml"/><Relationship Id="rId15" Type="http://schemas.openxmlformats.org/officeDocument/2006/relationships/tags" Target="../tags/tag133.xml"/><Relationship Id="rId36" Type="http://schemas.openxmlformats.org/officeDocument/2006/relationships/tags" Target="../tags/tag154.xml"/><Relationship Id="rId57" Type="http://schemas.openxmlformats.org/officeDocument/2006/relationships/tags" Target="../tags/tag175.xml"/><Relationship Id="rId106" Type="http://schemas.openxmlformats.org/officeDocument/2006/relationships/tags" Target="../tags/tag224.xml"/><Relationship Id="rId127" Type="http://schemas.openxmlformats.org/officeDocument/2006/relationships/tags" Target="../tags/tag245.xml"/><Relationship Id="rId10" Type="http://schemas.openxmlformats.org/officeDocument/2006/relationships/tags" Target="../tags/tag128.xml"/><Relationship Id="rId31" Type="http://schemas.openxmlformats.org/officeDocument/2006/relationships/tags" Target="../tags/tag149.xml"/><Relationship Id="rId52" Type="http://schemas.openxmlformats.org/officeDocument/2006/relationships/tags" Target="../tags/tag170.xml"/><Relationship Id="rId73" Type="http://schemas.openxmlformats.org/officeDocument/2006/relationships/tags" Target="../tags/tag191.xml"/><Relationship Id="rId78" Type="http://schemas.openxmlformats.org/officeDocument/2006/relationships/tags" Target="../tags/tag196.xml"/><Relationship Id="rId94" Type="http://schemas.openxmlformats.org/officeDocument/2006/relationships/tags" Target="../tags/tag212.xml"/><Relationship Id="rId99" Type="http://schemas.openxmlformats.org/officeDocument/2006/relationships/tags" Target="../tags/tag217.xml"/><Relationship Id="rId101" Type="http://schemas.openxmlformats.org/officeDocument/2006/relationships/tags" Target="../tags/tag219.xml"/><Relationship Id="rId122" Type="http://schemas.openxmlformats.org/officeDocument/2006/relationships/tags" Target="../tags/tag240.xml"/><Relationship Id="rId143" Type="http://schemas.openxmlformats.org/officeDocument/2006/relationships/tags" Target="../tags/tag261.xml"/><Relationship Id="rId148" Type="http://schemas.openxmlformats.org/officeDocument/2006/relationships/tags" Target="../tags/tag266.xml"/><Relationship Id="rId164" Type="http://schemas.openxmlformats.org/officeDocument/2006/relationships/tags" Target="../tags/tag282.xml"/><Relationship Id="rId169" Type="http://schemas.openxmlformats.org/officeDocument/2006/relationships/tags" Target="../tags/tag287.xml"/><Relationship Id="rId185" Type="http://schemas.openxmlformats.org/officeDocument/2006/relationships/tags" Target="../tags/tag303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80" Type="http://schemas.openxmlformats.org/officeDocument/2006/relationships/tags" Target="../tags/tag298.xml"/><Relationship Id="rId210" Type="http://schemas.openxmlformats.org/officeDocument/2006/relationships/tags" Target="../tags/tag328.xml"/><Relationship Id="rId215" Type="http://schemas.openxmlformats.org/officeDocument/2006/relationships/tags" Target="../tags/tag333.xml"/><Relationship Id="rId236" Type="http://schemas.openxmlformats.org/officeDocument/2006/relationships/tags" Target="../tags/tag354.xml"/><Relationship Id="rId26" Type="http://schemas.openxmlformats.org/officeDocument/2006/relationships/tags" Target="../tags/tag144.xml"/><Relationship Id="rId231" Type="http://schemas.openxmlformats.org/officeDocument/2006/relationships/tags" Target="../tags/tag349.xml"/><Relationship Id="rId47" Type="http://schemas.openxmlformats.org/officeDocument/2006/relationships/tags" Target="../tags/tag165.xml"/><Relationship Id="rId68" Type="http://schemas.openxmlformats.org/officeDocument/2006/relationships/tags" Target="../tags/tag186.xml"/><Relationship Id="rId89" Type="http://schemas.openxmlformats.org/officeDocument/2006/relationships/tags" Target="../tags/tag207.xml"/><Relationship Id="rId112" Type="http://schemas.openxmlformats.org/officeDocument/2006/relationships/tags" Target="../tags/tag230.xml"/><Relationship Id="rId133" Type="http://schemas.openxmlformats.org/officeDocument/2006/relationships/tags" Target="../tags/tag251.xml"/><Relationship Id="rId154" Type="http://schemas.openxmlformats.org/officeDocument/2006/relationships/tags" Target="../tags/tag272.xml"/><Relationship Id="rId175" Type="http://schemas.openxmlformats.org/officeDocument/2006/relationships/tags" Target="../tags/tag293.xml"/><Relationship Id="rId196" Type="http://schemas.openxmlformats.org/officeDocument/2006/relationships/tags" Target="../tags/tag314.xml"/><Relationship Id="rId200" Type="http://schemas.openxmlformats.org/officeDocument/2006/relationships/tags" Target="../tags/tag318.xml"/><Relationship Id="rId16" Type="http://schemas.openxmlformats.org/officeDocument/2006/relationships/tags" Target="../tags/tag134.xml"/><Relationship Id="rId221" Type="http://schemas.openxmlformats.org/officeDocument/2006/relationships/tags" Target="../tags/tag339.xml"/><Relationship Id="rId242" Type="http://schemas.openxmlformats.org/officeDocument/2006/relationships/tags" Target="../tags/tag360.xml"/><Relationship Id="rId37" Type="http://schemas.openxmlformats.org/officeDocument/2006/relationships/tags" Target="../tags/tag155.xml"/><Relationship Id="rId58" Type="http://schemas.openxmlformats.org/officeDocument/2006/relationships/tags" Target="../tags/tag176.xml"/><Relationship Id="rId79" Type="http://schemas.openxmlformats.org/officeDocument/2006/relationships/tags" Target="../tags/tag197.xml"/><Relationship Id="rId102" Type="http://schemas.openxmlformats.org/officeDocument/2006/relationships/tags" Target="../tags/tag220.xml"/><Relationship Id="rId123" Type="http://schemas.openxmlformats.org/officeDocument/2006/relationships/tags" Target="../tags/tag241.xml"/><Relationship Id="rId144" Type="http://schemas.openxmlformats.org/officeDocument/2006/relationships/tags" Target="../tags/tag262.xml"/><Relationship Id="rId90" Type="http://schemas.openxmlformats.org/officeDocument/2006/relationships/tags" Target="../tags/tag208.xml"/><Relationship Id="rId165" Type="http://schemas.openxmlformats.org/officeDocument/2006/relationships/tags" Target="../tags/tag283.xml"/><Relationship Id="rId186" Type="http://schemas.openxmlformats.org/officeDocument/2006/relationships/tags" Target="../tags/tag304.xml"/><Relationship Id="rId211" Type="http://schemas.openxmlformats.org/officeDocument/2006/relationships/tags" Target="../tags/tag329.xml"/><Relationship Id="rId232" Type="http://schemas.openxmlformats.org/officeDocument/2006/relationships/tags" Target="../tags/tag350.xml"/><Relationship Id="rId27" Type="http://schemas.openxmlformats.org/officeDocument/2006/relationships/tags" Target="../tags/tag145.xml"/><Relationship Id="rId48" Type="http://schemas.openxmlformats.org/officeDocument/2006/relationships/tags" Target="../tags/tag166.xml"/><Relationship Id="rId69" Type="http://schemas.openxmlformats.org/officeDocument/2006/relationships/tags" Target="../tags/tag187.xml"/><Relationship Id="rId113" Type="http://schemas.openxmlformats.org/officeDocument/2006/relationships/tags" Target="../tags/tag231.xml"/><Relationship Id="rId134" Type="http://schemas.openxmlformats.org/officeDocument/2006/relationships/tags" Target="../tags/tag252.xml"/><Relationship Id="rId80" Type="http://schemas.openxmlformats.org/officeDocument/2006/relationships/tags" Target="../tags/tag198.xml"/><Relationship Id="rId155" Type="http://schemas.openxmlformats.org/officeDocument/2006/relationships/tags" Target="../tags/tag273.xml"/><Relationship Id="rId176" Type="http://schemas.openxmlformats.org/officeDocument/2006/relationships/tags" Target="../tags/tag294.xml"/><Relationship Id="rId197" Type="http://schemas.openxmlformats.org/officeDocument/2006/relationships/tags" Target="../tags/tag3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478.xml"/><Relationship Id="rId21" Type="http://schemas.openxmlformats.org/officeDocument/2006/relationships/tags" Target="../tags/tag382.xml"/><Relationship Id="rId42" Type="http://schemas.openxmlformats.org/officeDocument/2006/relationships/tags" Target="../tags/tag403.xml"/><Relationship Id="rId63" Type="http://schemas.openxmlformats.org/officeDocument/2006/relationships/tags" Target="../tags/tag424.xml"/><Relationship Id="rId84" Type="http://schemas.openxmlformats.org/officeDocument/2006/relationships/tags" Target="../tags/tag445.xml"/><Relationship Id="rId138" Type="http://schemas.openxmlformats.org/officeDocument/2006/relationships/tags" Target="../tags/tag499.xml"/><Relationship Id="rId159" Type="http://schemas.openxmlformats.org/officeDocument/2006/relationships/tags" Target="../tags/tag520.xml"/><Relationship Id="rId170" Type="http://schemas.openxmlformats.org/officeDocument/2006/relationships/tags" Target="../tags/tag531.xml"/><Relationship Id="rId191" Type="http://schemas.openxmlformats.org/officeDocument/2006/relationships/tags" Target="../tags/tag552.xml"/><Relationship Id="rId205" Type="http://schemas.openxmlformats.org/officeDocument/2006/relationships/tags" Target="../tags/tag566.xml"/><Relationship Id="rId226" Type="http://schemas.openxmlformats.org/officeDocument/2006/relationships/tags" Target="../tags/tag587.xml"/><Relationship Id="rId107" Type="http://schemas.openxmlformats.org/officeDocument/2006/relationships/tags" Target="../tags/tag468.xml"/><Relationship Id="rId11" Type="http://schemas.openxmlformats.org/officeDocument/2006/relationships/tags" Target="../tags/tag372.xml"/><Relationship Id="rId32" Type="http://schemas.openxmlformats.org/officeDocument/2006/relationships/tags" Target="../tags/tag393.xml"/><Relationship Id="rId53" Type="http://schemas.openxmlformats.org/officeDocument/2006/relationships/tags" Target="../tags/tag414.xml"/><Relationship Id="rId74" Type="http://schemas.openxmlformats.org/officeDocument/2006/relationships/tags" Target="../tags/tag435.xml"/><Relationship Id="rId128" Type="http://schemas.openxmlformats.org/officeDocument/2006/relationships/tags" Target="../tags/tag489.xml"/><Relationship Id="rId149" Type="http://schemas.openxmlformats.org/officeDocument/2006/relationships/tags" Target="../tags/tag510.xml"/><Relationship Id="rId5" Type="http://schemas.openxmlformats.org/officeDocument/2006/relationships/tags" Target="../tags/tag366.xml"/><Relationship Id="rId95" Type="http://schemas.openxmlformats.org/officeDocument/2006/relationships/tags" Target="../tags/tag456.xml"/><Relationship Id="rId160" Type="http://schemas.openxmlformats.org/officeDocument/2006/relationships/tags" Target="../tags/tag521.xml"/><Relationship Id="rId181" Type="http://schemas.openxmlformats.org/officeDocument/2006/relationships/tags" Target="../tags/tag542.xml"/><Relationship Id="rId216" Type="http://schemas.openxmlformats.org/officeDocument/2006/relationships/tags" Target="../tags/tag577.xml"/><Relationship Id="rId237" Type="http://schemas.openxmlformats.org/officeDocument/2006/relationships/tags" Target="../tags/tag598.xml"/><Relationship Id="rId22" Type="http://schemas.openxmlformats.org/officeDocument/2006/relationships/tags" Target="../tags/tag383.xml"/><Relationship Id="rId43" Type="http://schemas.openxmlformats.org/officeDocument/2006/relationships/tags" Target="../tags/tag404.xml"/><Relationship Id="rId64" Type="http://schemas.openxmlformats.org/officeDocument/2006/relationships/tags" Target="../tags/tag425.xml"/><Relationship Id="rId118" Type="http://schemas.openxmlformats.org/officeDocument/2006/relationships/tags" Target="../tags/tag479.xml"/><Relationship Id="rId139" Type="http://schemas.openxmlformats.org/officeDocument/2006/relationships/tags" Target="../tags/tag500.xml"/><Relationship Id="rId85" Type="http://schemas.openxmlformats.org/officeDocument/2006/relationships/tags" Target="../tags/tag446.xml"/><Relationship Id="rId150" Type="http://schemas.openxmlformats.org/officeDocument/2006/relationships/tags" Target="../tags/tag511.xml"/><Relationship Id="rId171" Type="http://schemas.openxmlformats.org/officeDocument/2006/relationships/tags" Target="../tags/tag532.xml"/><Relationship Id="rId192" Type="http://schemas.openxmlformats.org/officeDocument/2006/relationships/tags" Target="../tags/tag553.xml"/><Relationship Id="rId206" Type="http://schemas.openxmlformats.org/officeDocument/2006/relationships/tags" Target="../tags/tag567.xml"/><Relationship Id="rId227" Type="http://schemas.openxmlformats.org/officeDocument/2006/relationships/tags" Target="../tags/tag588.xml"/><Relationship Id="rId201" Type="http://schemas.openxmlformats.org/officeDocument/2006/relationships/tags" Target="../tags/tag562.xml"/><Relationship Id="rId222" Type="http://schemas.openxmlformats.org/officeDocument/2006/relationships/tags" Target="../tags/tag583.xml"/><Relationship Id="rId243" Type="http://schemas.openxmlformats.org/officeDocument/2006/relationships/tags" Target="../tags/tag604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33" Type="http://schemas.openxmlformats.org/officeDocument/2006/relationships/tags" Target="../tags/tag394.xml"/><Relationship Id="rId38" Type="http://schemas.openxmlformats.org/officeDocument/2006/relationships/tags" Target="../tags/tag399.xml"/><Relationship Id="rId59" Type="http://schemas.openxmlformats.org/officeDocument/2006/relationships/tags" Target="../tags/tag420.xml"/><Relationship Id="rId103" Type="http://schemas.openxmlformats.org/officeDocument/2006/relationships/tags" Target="../tags/tag464.xml"/><Relationship Id="rId108" Type="http://schemas.openxmlformats.org/officeDocument/2006/relationships/tags" Target="../tags/tag469.xml"/><Relationship Id="rId124" Type="http://schemas.openxmlformats.org/officeDocument/2006/relationships/tags" Target="../tags/tag485.xml"/><Relationship Id="rId129" Type="http://schemas.openxmlformats.org/officeDocument/2006/relationships/tags" Target="../tags/tag490.xml"/><Relationship Id="rId54" Type="http://schemas.openxmlformats.org/officeDocument/2006/relationships/tags" Target="../tags/tag415.xml"/><Relationship Id="rId70" Type="http://schemas.openxmlformats.org/officeDocument/2006/relationships/tags" Target="../tags/tag431.xml"/><Relationship Id="rId75" Type="http://schemas.openxmlformats.org/officeDocument/2006/relationships/tags" Target="../tags/tag436.xml"/><Relationship Id="rId91" Type="http://schemas.openxmlformats.org/officeDocument/2006/relationships/tags" Target="../tags/tag452.xml"/><Relationship Id="rId96" Type="http://schemas.openxmlformats.org/officeDocument/2006/relationships/tags" Target="../tags/tag457.xml"/><Relationship Id="rId140" Type="http://schemas.openxmlformats.org/officeDocument/2006/relationships/tags" Target="../tags/tag501.xml"/><Relationship Id="rId145" Type="http://schemas.openxmlformats.org/officeDocument/2006/relationships/tags" Target="../tags/tag506.xml"/><Relationship Id="rId161" Type="http://schemas.openxmlformats.org/officeDocument/2006/relationships/tags" Target="../tags/tag522.xml"/><Relationship Id="rId166" Type="http://schemas.openxmlformats.org/officeDocument/2006/relationships/tags" Target="../tags/tag527.xml"/><Relationship Id="rId182" Type="http://schemas.openxmlformats.org/officeDocument/2006/relationships/tags" Target="../tags/tag543.xml"/><Relationship Id="rId187" Type="http://schemas.openxmlformats.org/officeDocument/2006/relationships/tags" Target="../tags/tag548.xml"/><Relationship Id="rId217" Type="http://schemas.openxmlformats.org/officeDocument/2006/relationships/tags" Target="../tags/tag578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212" Type="http://schemas.openxmlformats.org/officeDocument/2006/relationships/tags" Target="../tags/tag573.xml"/><Relationship Id="rId233" Type="http://schemas.openxmlformats.org/officeDocument/2006/relationships/tags" Target="../tags/tag594.xml"/><Relationship Id="rId238" Type="http://schemas.openxmlformats.org/officeDocument/2006/relationships/tags" Target="../tags/tag599.xml"/><Relationship Id="rId23" Type="http://schemas.openxmlformats.org/officeDocument/2006/relationships/tags" Target="../tags/tag384.xml"/><Relationship Id="rId28" Type="http://schemas.openxmlformats.org/officeDocument/2006/relationships/tags" Target="../tags/tag389.xml"/><Relationship Id="rId49" Type="http://schemas.openxmlformats.org/officeDocument/2006/relationships/tags" Target="../tags/tag410.xml"/><Relationship Id="rId114" Type="http://schemas.openxmlformats.org/officeDocument/2006/relationships/tags" Target="../tags/tag475.xml"/><Relationship Id="rId119" Type="http://schemas.openxmlformats.org/officeDocument/2006/relationships/tags" Target="../tags/tag480.xml"/><Relationship Id="rId44" Type="http://schemas.openxmlformats.org/officeDocument/2006/relationships/tags" Target="../tags/tag405.xml"/><Relationship Id="rId60" Type="http://schemas.openxmlformats.org/officeDocument/2006/relationships/tags" Target="../tags/tag421.xml"/><Relationship Id="rId65" Type="http://schemas.openxmlformats.org/officeDocument/2006/relationships/tags" Target="../tags/tag426.xml"/><Relationship Id="rId81" Type="http://schemas.openxmlformats.org/officeDocument/2006/relationships/tags" Target="../tags/tag442.xml"/><Relationship Id="rId86" Type="http://schemas.openxmlformats.org/officeDocument/2006/relationships/tags" Target="../tags/tag447.xml"/><Relationship Id="rId130" Type="http://schemas.openxmlformats.org/officeDocument/2006/relationships/tags" Target="../tags/tag491.xml"/><Relationship Id="rId135" Type="http://schemas.openxmlformats.org/officeDocument/2006/relationships/tags" Target="../tags/tag496.xml"/><Relationship Id="rId151" Type="http://schemas.openxmlformats.org/officeDocument/2006/relationships/tags" Target="../tags/tag512.xml"/><Relationship Id="rId156" Type="http://schemas.openxmlformats.org/officeDocument/2006/relationships/tags" Target="../tags/tag517.xml"/><Relationship Id="rId177" Type="http://schemas.openxmlformats.org/officeDocument/2006/relationships/tags" Target="../tags/tag538.xml"/><Relationship Id="rId198" Type="http://schemas.openxmlformats.org/officeDocument/2006/relationships/tags" Target="../tags/tag559.xml"/><Relationship Id="rId172" Type="http://schemas.openxmlformats.org/officeDocument/2006/relationships/tags" Target="../tags/tag533.xml"/><Relationship Id="rId193" Type="http://schemas.openxmlformats.org/officeDocument/2006/relationships/tags" Target="../tags/tag554.xml"/><Relationship Id="rId202" Type="http://schemas.openxmlformats.org/officeDocument/2006/relationships/tags" Target="../tags/tag563.xml"/><Relationship Id="rId207" Type="http://schemas.openxmlformats.org/officeDocument/2006/relationships/tags" Target="../tags/tag568.xml"/><Relationship Id="rId223" Type="http://schemas.openxmlformats.org/officeDocument/2006/relationships/tags" Target="../tags/tag584.xml"/><Relationship Id="rId228" Type="http://schemas.openxmlformats.org/officeDocument/2006/relationships/tags" Target="../tags/tag589.xml"/><Relationship Id="rId244" Type="http://schemas.openxmlformats.org/officeDocument/2006/relationships/slideLayout" Target="../slideLayouts/slideLayout2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39" Type="http://schemas.openxmlformats.org/officeDocument/2006/relationships/tags" Target="../tags/tag400.xml"/><Relationship Id="rId109" Type="http://schemas.openxmlformats.org/officeDocument/2006/relationships/tags" Target="../tags/tag470.xml"/><Relationship Id="rId34" Type="http://schemas.openxmlformats.org/officeDocument/2006/relationships/tags" Target="../tags/tag395.xml"/><Relationship Id="rId50" Type="http://schemas.openxmlformats.org/officeDocument/2006/relationships/tags" Target="../tags/tag411.xml"/><Relationship Id="rId55" Type="http://schemas.openxmlformats.org/officeDocument/2006/relationships/tags" Target="../tags/tag416.xml"/><Relationship Id="rId76" Type="http://schemas.openxmlformats.org/officeDocument/2006/relationships/tags" Target="../tags/tag437.xml"/><Relationship Id="rId97" Type="http://schemas.openxmlformats.org/officeDocument/2006/relationships/tags" Target="../tags/tag458.xml"/><Relationship Id="rId104" Type="http://schemas.openxmlformats.org/officeDocument/2006/relationships/tags" Target="../tags/tag465.xml"/><Relationship Id="rId120" Type="http://schemas.openxmlformats.org/officeDocument/2006/relationships/tags" Target="../tags/tag481.xml"/><Relationship Id="rId125" Type="http://schemas.openxmlformats.org/officeDocument/2006/relationships/tags" Target="../tags/tag486.xml"/><Relationship Id="rId141" Type="http://schemas.openxmlformats.org/officeDocument/2006/relationships/tags" Target="../tags/tag502.xml"/><Relationship Id="rId146" Type="http://schemas.openxmlformats.org/officeDocument/2006/relationships/tags" Target="../tags/tag507.xml"/><Relationship Id="rId167" Type="http://schemas.openxmlformats.org/officeDocument/2006/relationships/tags" Target="../tags/tag528.xml"/><Relationship Id="rId188" Type="http://schemas.openxmlformats.org/officeDocument/2006/relationships/tags" Target="../tags/tag549.xml"/><Relationship Id="rId7" Type="http://schemas.openxmlformats.org/officeDocument/2006/relationships/tags" Target="../tags/tag368.xml"/><Relationship Id="rId71" Type="http://schemas.openxmlformats.org/officeDocument/2006/relationships/tags" Target="../tags/tag432.xml"/><Relationship Id="rId92" Type="http://schemas.openxmlformats.org/officeDocument/2006/relationships/tags" Target="../tags/tag453.xml"/><Relationship Id="rId162" Type="http://schemas.openxmlformats.org/officeDocument/2006/relationships/tags" Target="../tags/tag523.xml"/><Relationship Id="rId183" Type="http://schemas.openxmlformats.org/officeDocument/2006/relationships/tags" Target="../tags/tag544.xml"/><Relationship Id="rId213" Type="http://schemas.openxmlformats.org/officeDocument/2006/relationships/tags" Target="../tags/tag574.xml"/><Relationship Id="rId218" Type="http://schemas.openxmlformats.org/officeDocument/2006/relationships/tags" Target="../tags/tag579.xml"/><Relationship Id="rId234" Type="http://schemas.openxmlformats.org/officeDocument/2006/relationships/tags" Target="../tags/tag595.xml"/><Relationship Id="rId239" Type="http://schemas.openxmlformats.org/officeDocument/2006/relationships/tags" Target="../tags/tag600.xml"/><Relationship Id="rId2" Type="http://schemas.openxmlformats.org/officeDocument/2006/relationships/tags" Target="../tags/tag363.xml"/><Relationship Id="rId29" Type="http://schemas.openxmlformats.org/officeDocument/2006/relationships/tags" Target="../tags/tag390.xml"/><Relationship Id="rId24" Type="http://schemas.openxmlformats.org/officeDocument/2006/relationships/tags" Target="../tags/tag385.xml"/><Relationship Id="rId40" Type="http://schemas.openxmlformats.org/officeDocument/2006/relationships/tags" Target="../tags/tag401.xml"/><Relationship Id="rId45" Type="http://schemas.openxmlformats.org/officeDocument/2006/relationships/tags" Target="../tags/tag406.xml"/><Relationship Id="rId66" Type="http://schemas.openxmlformats.org/officeDocument/2006/relationships/tags" Target="../tags/tag427.xml"/><Relationship Id="rId87" Type="http://schemas.openxmlformats.org/officeDocument/2006/relationships/tags" Target="../tags/tag448.xml"/><Relationship Id="rId110" Type="http://schemas.openxmlformats.org/officeDocument/2006/relationships/tags" Target="../tags/tag471.xml"/><Relationship Id="rId115" Type="http://schemas.openxmlformats.org/officeDocument/2006/relationships/tags" Target="../tags/tag476.xml"/><Relationship Id="rId131" Type="http://schemas.openxmlformats.org/officeDocument/2006/relationships/tags" Target="../tags/tag492.xml"/><Relationship Id="rId136" Type="http://schemas.openxmlformats.org/officeDocument/2006/relationships/tags" Target="../tags/tag497.xml"/><Relationship Id="rId157" Type="http://schemas.openxmlformats.org/officeDocument/2006/relationships/tags" Target="../tags/tag518.xml"/><Relationship Id="rId178" Type="http://schemas.openxmlformats.org/officeDocument/2006/relationships/tags" Target="../tags/tag539.xml"/><Relationship Id="rId61" Type="http://schemas.openxmlformats.org/officeDocument/2006/relationships/tags" Target="../tags/tag422.xml"/><Relationship Id="rId82" Type="http://schemas.openxmlformats.org/officeDocument/2006/relationships/tags" Target="../tags/tag443.xml"/><Relationship Id="rId152" Type="http://schemas.openxmlformats.org/officeDocument/2006/relationships/tags" Target="../tags/tag513.xml"/><Relationship Id="rId173" Type="http://schemas.openxmlformats.org/officeDocument/2006/relationships/tags" Target="../tags/tag534.xml"/><Relationship Id="rId194" Type="http://schemas.openxmlformats.org/officeDocument/2006/relationships/tags" Target="../tags/tag555.xml"/><Relationship Id="rId199" Type="http://schemas.openxmlformats.org/officeDocument/2006/relationships/tags" Target="../tags/tag560.xml"/><Relationship Id="rId203" Type="http://schemas.openxmlformats.org/officeDocument/2006/relationships/tags" Target="../tags/tag564.xml"/><Relationship Id="rId208" Type="http://schemas.openxmlformats.org/officeDocument/2006/relationships/tags" Target="../tags/tag569.xml"/><Relationship Id="rId229" Type="http://schemas.openxmlformats.org/officeDocument/2006/relationships/tags" Target="../tags/tag590.xml"/><Relationship Id="rId19" Type="http://schemas.openxmlformats.org/officeDocument/2006/relationships/tags" Target="../tags/tag380.xml"/><Relationship Id="rId224" Type="http://schemas.openxmlformats.org/officeDocument/2006/relationships/tags" Target="../tags/tag585.xml"/><Relationship Id="rId240" Type="http://schemas.openxmlformats.org/officeDocument/2006/relationships/tags" Target="../tags/tag601.xml"/><Relationship Id="rId245" Type="http://schemas.openxmlformats.org/officeDocument/2006/relationships/notesSlide" Target="../notesSlides/notesSlide5.xml"/><Relationship Id="rId14" Type="http://schemas.openxmlformats.org/officeDocument/2006/relationships/tags" Target="../tags/tag375.xml"/><Relationship Id="rId30" Type="http://schemas.openxmlformats.org/officeDocument/2006/relationships/tags" Target="../tags/tag391.xml"/><Relationship Id="rId35" Type="http://schemas.openxmlformats.org/officeDocument/2006/relationships/tags" Target="../tags/tag396.xml"/><Relationship Id="rId56" Type="http://schemas.openxmlformats.org/officeDocument/2006/relationships/tags" Target="../tags/tag417.xml"/><Relationship Id="rId77" Type="http://schemas.openxmlformats.org/officeDocument/2006/relationships/tags" Target="../tags/tag438.xml"/><Relationship Id="rId100" Type="http://schemas.openxmlformats.org/officeDocument/2006/relationships/tags" Target="../tags/tag461.xml"/><Relationship Id="rId105" Type="http://schemas.openxmlformats.org/officeDocument/2006/relationships/tags" Target="../tags/tag466.xml"/><Relationship Id="rId126" Type="http://schemas.openxmlformats.org/officeDocument/2006/relationships/tags" Target="../tags/tag487.xml"/><Relationship Id="rId147" Type="http://schemas.openxmlformats.org/officeDocument/2006/relationships/tags" Target="../tags/tag508.xml"/><Relationship Id="rId168" Type="http://schemas.openxmlformats.org/officeDocument/2006/relationships/tags" Target="../tags/tag529.xml"/><Relationship Id="rId8" Type="http://schemas.openxmlformats.org/officeDocument/2006/relationships/tags" Target="../tags/tag369.xml"/><Relationship Id="rId51" Type="http://schemas.openxmlformats.org/officeDocument/2006/relationships/tags" Target="../tags/tag412.xml"/><Relationship Id="rId72" Type="http://schemas.openxmlformats.org/officeDocument/2006/relationships/tags" Target="../tags/tag433.xml"/><Relationship Id="rId93" Type="http://schemas.openxmlformats.org/officeDocument/2006/relationships/tags" Target="../tags/tag454.xml"/><Relationship Id="rId98" Type="http://schemas.openxmlformats.org/officeDocument/2006/relationships/tags" Target="../tags/tag459.xml"/><Relationship Id="rId121" Type="http://schemas.openxmlformats.org/officeDocument/2006/relationships/tags" Target="../tags/tag482.xml"/><Relationship Id="rId142" Type="http://schemas.openxmlformats.org/officeDocument/2006/relationships/tags" Target="../tags/tag503.xml"/><Relationship Id="rId163" Type="http://schemas.openxmlformats.org/officeDocument/2006/relationships/tags" Target="../tags/tag524.xml"/><Relationship Id="rId184" Type="http://schemas.openxmlformats.org/officeDocument/2006/relationships/tags" Target="../tags/tag545.xml"/><Relationship Id="rId189" Type="http://schemas.openxmlformats.org/officeDocument/2006/relationships/tags" Target="../tags/tag550.xml"/><Relationship Id="rId219" Type="http://schemas.openxmlformats.org/officeDocument/2006/relationships/tags" Target="../tags/tag580.xml"/><Relationship Id="rId3" Type="http://schemas.openxmlformats.org/officeDocument/2006/relationships/tags" Target="../tags/tag364.xml"/><Relationship Id="rId214" Type="http://schemas.openxmlformats.org/officeDocument/2006/relationships/tags" Target="../tags/tag575.xml"/><Relationship Id="rId230" Type="http://schemas.openxmlformats.org/officeDocument/2006/relationships/tags" Target="../tags/tag591.xml"/><Relationship Id="rId235" Type="http://schemas.openxmlformats.org/officeDocument/2006/relationships/tags" Target="../tags/tag596.xml"/><Relationship Id="rId25" Type="http://schemas.openxmlformats.org/officeDocument/2006/relationships/tags" Target="../tags/tag386.xml"/><Relationship Id="rId46" Type="http://schemas.openxmlformats.org/officeDocument/2006/relationships/tags" Target="../tags/tag407.xml"/><Relationship Id="rId67" Type="http://schemas.openxmlformats.org/officeDocument/2006/relationships/tags" Target="../tags/tag428.xml"/><Relationship Id="rId116" Type="http://schemas.openxmlformats.org/officeDocument/2006/relationships/tags" Target="../tags/tag477.xml"/><Relationship Id="rId137" Type="http://schemas.openxmlformats.org/officeDocument/2006/relationships/tags" Target="../tags/tag498.xml"/><Relationship Id="rId158" Type="http://schemas.openxmlformats.org/officeDocument/2006/relationships/tags" Target="../tags/tag519.xml"/><Relationship Id="rId20" Type="http://schemas.openxmlformats.org/officeDocument/2006/relationships/tags" Target="../tags/tag381.xml"/><Relationship Id="rId41" Type="http://schemas.openxmlformats.org/officeDocument/2006/relationships/tags" Target="../tags/tag402.xml"/><Relationship Id="rId62" Type="http://schemas.openxmlformats.org/officeDocument/2006/relationships/tags" Target="../tags/tag423.xml"/><Relationship Id="rId83" Type="http://schemas.openxmlformats.org/officeDocument/2006/relationships/tags" Target="../tags/tag444.xml"/><Relationship Id="rId88" Type="http://schemas.openxmlformats.org/officeDocument/2006/relationships/tags" Target="../tags/tag449.xml"/><Relationship Id="rId111" Type="http://schemas.openxmlformats.org/officeDocument/2006/relationships/tags" Target="../tags/tag472.xml"/><Relationship Id="rId132" Type="http://schemas.openxmlformats.org/officeDocument/2006/relationships/tags" Target="../tags/tag493.xml"/><Relationship Id="rId153" Type="http://schemas.openxmlformats.org/officeDocument/2006/relationships/tags" Target="../tags/tag514.xml"/><Relationship Id="rId174" Type="http://schemas.openxmlformats.org/officeDocument/2006/relationships/tags" Target="../tags/tag535.xml"/><Relationship Id="rId179" Type="http://schemas.openxmlformats.org/officeDocument/2006/relationships/tags" Target="../tags/tag540.xml"/><Relationship Id="rId195" Type="http://schemas.openxmlformats.org/officeDocument/2006/relationships/tags" Target="../tags/tag556.xml"/><Relationship Id="rId209" Type="http://schemas.openxmlformats.org/officeDocument/2006/relationships/tags" Target="../tags/tag570.xml"/><Relationship Id="rId190" Type="http://schemas.openxmlformats.org/officeDocument/2006/relationships/tags" Target="../tags/tag551.xml"/><Relationship Id="rId204" Type="http://schemas.openxmlformats.org/officeDocument/2006/relationships/tags" Target="../tags/tag565.xml"/><Relationship Id="rId220" Type="http://schemas.openxmlformats.org/officeDocument/2006/relationships/tags" Target="../tags/tag581.xml"/><Relationship Id="rId225" Type="http://schemas.openxmlformats.org/officeDocument/2006/relationships/tags" Target="../tags/tag586.xml"/><Relationship Id="rId241" Type="http://schemas.openxmlformats.org/officeDocument/2006/relationships/tags" Target="../tags/tag602.xml"/><Relationship Id="rId15" Type="http://schemas.openxmlformats.org/officeDocument/2006/relationships/tags" Target="../tags/tag376.xml"/><Relationship Id="rId36" Type="http://schemas.openxmlformats.org/officeDocument/2006/relationships/tags" Target="../tags/tag397.xml"/><Relationship Id="rId57" Type="http://schemas.openxmlformats.org/officeDocument/2006/relationships/tags" Target="../tags/tag418.xml"/><Relationship Id="rId106" Type="http://schemas.openxmlformats.org/officeDocument/2006/relationships/tags" Target="../tags/tag467.xml"/><Relationship Id="rId127" Type="http://schemas.openxmlformats.org/officeDocument/2006/relationships/tags" Target="../tags/tag488.xml"/><Relationship Id="rId10" Type="http://schemas.openxmlformats.org/officeDocument/2006/relationships/tags" Target="../tags/tag371.xml"/><Relationship Id="rId31" Type="http://schemas.openxmlformats.org/officeDocument/2006/relationships/tags" Target="../tags/tag392.xml"/><Relationship Id="rId52" Type="http://schemas.openxmlformats.org/officeDocument/2006/relationships/tags" Target="../tags/tag413.xml"/><Relationship Id="rId73" Type="http://schemas.openxmlformats.org/officeDocument/2006/relationships/tags" Target="../tags/tag434.xml"/><Relationship Id="rId78" Type="http://schemas.openxmlformats.org/officeDocument/2006/relationships/tags" Target="../tags/tag439.xml"/><Relationship Id="rId94" Type="http://schemas.openxmlformats.org/officeDocument/2006/relationships/tags" Target="../tags/tag455.xml"/><Relationship Id="rId99" Type="http://schemas.openxmlformats.org/officeDocument/2006/relationships/tags" Target="../tags/tag460.xml"/><Relationship Id="rId101" Type="http://schemas.openxmlformats.org/officeDocument/2006/relationships/tags" Target="../tags/tag462.xml"/><Relationship Id="rId122" Type="http://schemas.openxmlformats.org/officeDocument/2006/relationships/tags" Target="../tags/tag483.xml"/><Relationship Id="rId143" Type="http://schemas.openxmlformats.org/officeDocument/2006/relationships/tags" Target="../tags/tag504.xml"/><Relationship Id="rId148" Type="http://schemas.openxmlformats.org/officeDocument/2006/relationships/tags" Target="../tags/tag509.xml"/><Relationship Id="rId164" Type="http://schemas.openxmlformats.org/officeDocument/2006/relationships/tags" Target="../tags/tag525.xml"/><Relationship Id="rId169" Type="http://schemas.openxmlformats.org/officeDocument/2006/relationships/tags" Target="../tags/tag530.xml"/><Relationship Id="rId185" Type="http://schemas.openxmlformats.org/officeDocument/2006/relationships/tags" Target="../tags/tag546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80" Type="http://schemas.openxmlformats.org/officeDocument/2006/relationships/tags" Target="../tags/tag541.xml"/><Relationship Id="rId210" Type="http://schemas.openxmlformats.org/officeDocument/2006/relationships/tags" Target="../tags/tag571.xml"/><Relationship Id="rId215" Type="http://schemas.openxmlformats.org/officeDocument/2006/relationships/tags" Target="../tags/tag576.xml"/><Relationship Id="rId236" Type="http://schemas.openxmlformats.org/officeDocument/2006/relationships/tags" Target="../tags/tag597.xml"/><Relationship Id="rId26" Type="http://schemas.openxmlformats.org/officeDocument/2006/relationships/tags" Target="../tags/tag387.xml"/><Relationship Id="rId231" Type="http://schemas.openxmlformats.org/officeDocument/2006/relationships/tags" Target="../tags/tag592.xml"/><Relationship Id="rId47" Type="http://schemas.openxmlformats.org/officeDocument/2006/relationships/tags" Target="../tags/tag408.xml"/><Relationship Id="rId68" Type="http://schemas.openxmlformats.org/officeDocument/2006/relationships/tags" Target="../tags/tag429.xml"/><Relationship Id="rId89" Type="http://schemas.openxmlformats.org/officeDocument/2006/relationships/tags" Target="../tags/tag450.xml"/><Relationship Id="rId112" Type="http://schemas.openxmlformats.org/officeDocument/2006/relationships/tags" Target="../tags/tag473.xml"/><Relationship Id="rId133" Type="http://schemas.openxmlformats.org/officeDocument/2006/relationships/tags" Target="../tags/tag494.xml"/><Relationship Id="rId154" Type="http://schemas.openxmlformats.org/officeDocument/2006/relationships/tags" Target="../tags/tag515.xml"/><Relationship Id="rId175" Type="http://schemas.openxmlformats.org/officeDocument/2006/relationships/tags" Target="../tags/tag536.xml"/><Relationship Id="rId196" Type="http://schemas.openxmlformats.org/officeDocument/2006/relationships/tags" Target="../tags/tag557.xml"/><Relationship Id="rId200" Type="http://schemas.openxmlformats.org/officeDocument/2006/relationships/tags" Target="../tags/tag561.xml"/><Relationship Id="rId16" Type="http://schemas.openxmlformats.org/officeDocument/2006/relationships/tags" Target="../tags/tag377.xml"/><Relationship Id="rId221" Type="http://schemas.openxmlformats.org/officeDocument/2006/relationships/tags" Target="../tags/tag582.xml"/><Relationship Id="rId242" Type="http://schemas.openxmlformats.org/officeDocument/2006/relationships/tags" Target="../tags/tag603.xml"/><Relationship Id="rId37" Type="http://schemas.openxmlformats.org/officeDocument/2006/relationships/tags" Target="../tags/tag398.xml"/><Relationship Id="rId58" Type="http://schemas.openxmlformats.org/officeDocument/2006/relationships/tags" Target="../tags/tag419.xml"/><Relationship Id="rId79" Type="http://schemas.openxmlformats.org/officeDocument/2006/relationships/tags" Target="../tags/tag440.xml"/><Relationship Id="rId102" Type="http://schemas.openxmlformats.org/officeDocument/2006/relationships/tags" Target="../tags/tag463.xml"/><Relationship Id="rId123" Type="http://schemas.openxmlformats.org/officeDocument/2006/relationships/tags" Target="../tags/tag484.xml"/><Relationship Id="rId144" Type="http://schemas.openxmlformats.org/officeDocument/2006/relationships/tags" Target="../tags/tag505.xml"/><Relationship Id="rId90" Type="http://schemas.openxmlformats.org/officeDocument/2006/relationships/tags" Target="../tags/tag451.xml"/><Relationship Id="rId165" Type="http://schemas.openxmlformats.org/officeDocument/2006/relationships/tags" Target="../tags/tag526.xml"/><Relationship Id="rId186" Type="http://schemas.openxmlformats.org/officeDocument/2006/relationships/tags" Target="../tags/tag547.xml"/><Relationship Id="rId211" Type="http://schemas.openxmlformats.org/officeDocument/2006/relationships/tags" Target="../tags/tag572.xml"/><Relationship Id="rId232" Type="http://schemas.openxmlformats.org/officeDocument/2006/relationships/tags" Target="../tags/tag593.xml"/><Relationship Id="rId27" Type="http://schemas.openxmlformats.org/officeDocument/2006/relationships/tags" Target="../tags/tag388.xml"/><Relationship Id="rId48" Type="http://schemas.openxmlformats.org/officeDocument/2006/relationships/tags" Target="../tags/tag409.xml"/><Relationship Id="rId69" Type="http://schemas.openxmlformats.org/officeDocument/2006/relationships/tags" Target="../tags/tag430.xml"/><Relationship Id="rId113" Type="http://schemas.openxmlformats.org/officeDocument/2006/relationships/tags" Target="../tags/tag474.xml"/><Relationship Id="rId134" Type="http://schemas.openxmlformats.org/officeDocument/2006/relationships/tags" Target="../tags/tag495.xml"/><Relationship Id="rId80" Type="http://schemas.openxmlformats.org/officeDocument/2006/relationships/tags" Target="../tags/tag441.xml"/><Relationship Id="rId155" Type="http://schemas.openxmlformats.org/officeDocument/2006/relationships/tags" Target="../tags/tag516.xml"/><Relationship Id="rId176" Type="http://schemas.openxmlformats.org/officeDocument/2006/relationships/tags" Target="../tags/tag537.xml"/><Relationship Id="rId197" Type="http://schemas.openxmlformats.org/officeDocument/2006/relationships/tags" Target="../tags/tag55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721.xml"/><Relationship Id="rId21" Type="http://schemas.openxmlformats.org/officeDocument/2006/relationships/tags" Target="../tags/tag625.xml"/><Relationship Id="rId42" Type="http://schemas.openxmlformats.org/officeDocument/2006/relationships/tags" Target="../tags/tag646.xml"/><Relationship Id="rId63" Type="http://schemas.openxmlformats.org/officeDocument/2006/relationships/tags" Target="../tags/tag667.xml"/><Relationship Id="rId84" Type="http://schemas.openxmlformats.org/officeDocument/2006/relationships/tags" Target="../tags/tag688.xml"/><Relationship Id="rId138" Type="http://schemas.openxmlformats.org/officeDocument/2006/relationships/tags" Target="../tags/tag742.xml"/><Relationship Id="rId159" Type="http://schemas.openxmlformats.org/officeDocument/2006/relationships/tags" Target="../tags/tag763.xml"/><Relationship Id="rId170" Type="http://schemas.openxmlformats.org/officeDocument/2006/relationships/tags" Target="../tags/tag774.xml"/><Relationship Id="rId191" Type="http://schemas.openxmlformats.org/officeDocument/2006/relationships/tags" Target="../tags/tag795.xml"/><Relationship Id="rId205" Type="http://schemas.openxmlformats.org/officeDocument/2006/relationships/tags" Target="../tags/tag809.xml"/><Relationship Id="rId226" Type="http://schemas.openxmlformats.org/officeDocument/2006/relationships/tags" Target="../tags/tag830.xml"/><Relationship Id="rId107" Type="http://schemas.openxmlformats.org/officeDocument/2006/relationships/tags" Target="../tags/tag711.xml"/><Relationship Id="rId11" Type="http://schemas.openxmlformats.org/officeDocument/2006/relationships/tags" Target="../tags/tag615.xml"/><Relationship Id="rId32" Type="http://schemas.openxmlformats.org/officeDocument/2006/relationships/tags" Target="../tags/tag636.xml"/><Relationship Id="rId53" Type="http://schemas.openxmlformats.org/officeDocument/2006/relationships/tags" Target="../tags/tag657.xml"/><Relationship Id="rId74" Type="http://schemas.openxmlformats.org/officeDocument/2006/relationships/tags" Target="../tags/tag678.xml"/><Relationship Id="rId128" Type="http://schemas.openxmlformats.org/officeDocument/2006/relationships/tags" Target="../tags/tag732.xml"/><Relationship Id="rId149" Type="http://schemas.openxmlformats.org/officeDocument/2006/relationships/tags" Target="../tags/tag753.xml"/><Relationship Id="rId5" Type="http://schemas.openxmlformats.org/officeDocument/2006/relationships/tags" Target="../tags/tag609.xml"/><Relationship Id="rId95" Type="http://schemas.openxmlformats.org/officeDocument/2006/relationships/tags" Target="../tags/tag699.xml"/><Relationship Id="rId160" Type="http://schemas.openxmlformats.org/officeDocument/2006/relationships/tags" Target="../tags/tag764.xml"/><Relationship Id="rId181" Type="http://schemas.openxmlformats.org/officeDocument/2006/relationships/tags" Target="../tags/tag785.xml"/><Relationship Id="rId216" Type="http://schemas.openxmlformats.org/officeDocument/2006/relationships/tags" Target="../tags/tag820.xml"/><Relationship Id="rId237" Type="http://schemas.openxmlformats.org/officeDocument/2006/relationships/tags" Target="../tags/tag841.xml"/><Relationship Id="rId22" Type="http://schemas.openxmlformats.org/officeDocument/2006/relationships/tags" Target="../tags/tag626.xml"/><Relationship Id="rId43" Type="http://schemas.openxmlformats.org/officeDocument/2006/relationships/tags" Target="../tags/tag647.xml"/><Relationship Id="rId64" Type="http://schemas.openxmlformats.org/officeDocument/2006/relationships/tags" Target="../tags/tag668.xml"/><Relationship Id="rId118" Type="http://schemas.openxmlformats.org/officeDocument/2006/relationships/tags" Target="../tags/tag722.xml"/><Relationship Id="rId139" Type="http://schemas.openxmlformats.org/officeDocument/2006/relationships/tags" Target="../tags/tag743.xml"/><Relationship Id="rId85" Type="http://schemas.openxmlformats.org/officeDocument/2006/relationships/tags" Target="../tags/tag689.xml"/><Relationship Id="rId150" Type="http://schemas.openxmlformats.org/officeDocument/2006/relationships/tags" Target="../tags/tag754.xml"/><Relationship Id="rId171" Type="http://schemas.openxmlformats.org/officeDocument/2006/relationships/tags" Target="../tags/tag775.xml"/><Relationship Id="rId192" Type="http://schemas.openxmlformats.org/officeDocument/2006/relationships/tags" Target="../tags/tag796.xml"/><Relationship Id="rId206" Type="http://schemas.openxmlformats.org/officeDocument/2006/relationships/tags" Target="../tags/tag810.xml"/><Relationship Id="rId227" Type="http://schemas.openxmlformats.org/officeDocument/2006/relationships/tags" Target="../tags/tag831.xml"/><Relationship Id="rId201" Type="http://schemas.openxmlformats.org/officeDocument/2006/relationships/tags" Target="../tags/tag805.xml"/><Relationship Id="rId222" Type="http://schemas.openxmlformats.org/officeDocument/2006/relationships/tags" Target="../tags/tag826.xml"/><Relationship Id="rId12" Type="http://schemas.openxmlformats.org/officeDocument/2006/relationships/tags" Target="../tags/tag616.xml"/><Relationship Id="rId17" Type="http://schemas.openxmlformats.org/officeDocument/2006/relationships/tags" Target="../tags/tag621.xml"/><Relationship Id="rId33" Type="http://schemas.openxmlformats.org/officeDocument/2006/relationships/tags" Target="../tags/tag637.xml"/><Relationship Id="rId38" Type="http://schemas.openxmlformats.org/officeDocument/2006/relationships/tags" Target="../tags/tag642.xml"/><Relationship Id="rId59" Type="http://schemas.openxmlformats.org/officeDocument/2006/relationships/tags" Target="../tags/tag663.xml"/><Relationship Id="rId103" Type="http://schemas.openxmlformats.org/officeDocument/2006/relationships/tags" Target="../tags/tag707.xml"/><Relationship Id="rId108" Type="http://schemas.openxmlformats.org/officeDocument/2006/relationships/tags" Target="../tags/tag712.xml"/><Relationship Id="rId124" Type="http://schemas.openxmlformats.org/officeDocument/2006/relationships/tags" Target="../tags/tag728.xml"/><Relationship Id="rId129" Type="http://schemas.openxmlformats.org/officeDocument/2006/relationships/tags" Target="../tags/tag733.xml"/><Relationship Id="rId54" Type="http://schemas.openxmlformats.org/officeDocument/2006/relationships/tags" Target="../tags/tag658.xml"/><Relationship Id="rId70" Type="http://schemas.openxmlformats.org/officeDocument/2006/relationships/tags" Target="../tags/tag674.xml"/><Relationship Id="rId75" Type="http://schemas.openxmlformats.org/officeDocument/2006/relationships/tags" Target="../tags/tag679.xml"/><Relationship Id="rId91" Type="http://schemas.openxmlformats.org/officeDocument/2006/relationships/tags" Target="../tags/tag695.xml"/><Relationship Id="rId96" Type="http://schemas.openxmlformats.org/officeDocument/2006/relationships/tags" Target="../tags/tag700.xml"/><Relationship Id="rId140" Type="http://schemas.openxmlformats.org/officeDocument/2006/relationships/tags" Target="../tags/tag744.xml"/><Relationship Id="rId145" Type="http://schemas.openxmlformats.org/officeDocument/2006/relationships/tags" Target="../tags/tag749.xml"/><Relationship Id="rId161" Type="http://schemas.openxmlformats.org/officeDocument/2006/relationships/tags" Target="../tags/tag765.xml"/><Relationship Id="rId166" Type="http://schemas.openxmlformats.org/officeDocument/2006/relationships/tags" Target="../tags/tag770.xml"/><Relationship Id="rId182" Type="http://schemas.openxmlformats.org/officeDocument/2006/relationships/tags" Target="../tags/tag786.xml"/><Relationship Id="rId187" Type="http://schemas.openxmlformats.org/officeDocument/2006/relationships/tags" Target="../tags/tag791.xml"/><Relationship Id="rId217" Type="http://schemas.openxmlformats.org/officeDocument/2006/relationships/tags" Target="../tags/tag821.xml"/><Relationship Id="rId1" Type="http://schemas.openxmlformats.org/officeDocument/2006/relationships/tags" Target="../tags/tag605.xml"/><Relationship Id="rId6" Type="http://schemas.openxmlformats.org/officeDocument/2006/relationships/tags" Target="../tags/tag610.xml"/><Relationship Id="rId212" Type="http://schemas.openxmlformats.org/officeDocument/2006/relationships/tags" Target="../tags/tag816.xml"/><Relationship Id="rId233" Type="http://schemas.openxmlformats.org/officeDocument/2006/relationships/tags" Target="../tags/tag837.xml"/><Relationship Id="rId238" Type="http://schemas.openxmlformats.org/officeDocument/2006/relationships/tags" Target="../tags/tag842.xml"/><Relationship Id="rId23" Type="http://schemas.openxmlformats.org/officeDocument/2006/relationships/tags" Target="../tags/tag627.xml"/><Relationship Id="rId28" Type="http://schemas.openxmlformats.org/officeDocument/2006/relationships/tags" Target="../tags/tag632.xml"/><Relationship Id="rId49" Type="http://schemas.openxmlformats.org/officeDocument/2006/relationships/tags" Target="../tags/tag653.xml"/><Relationship Id="rId114" Type="http://schemas.openxmlformats.org/officeDocument/2006/relationships/tags" Target="../tags/tag718.xml"/><Relationship Id="rId119" Type="http://schemas.openxmlformats.org/officeDocument/2006/relationships/tags" Target="../tags/tag723.xml"/><Relationship Id="rId44" Type="http://schemas.openxmlformats.org/officeDocument/2006/relationships/tags" Target="../tags/tag648.xml"/><Relationship Id="rId60" Type="http://schemas.openxmlformats.org/officeDocument/2006/relationships/tags" Target="../tags/tag664.xml"/><Relationship Id="rId65" Type="http://schemas.openxmlformats.org/officeDocument/2006/relationships/tags" Target="../tags/tag669.xml"/><Relationship Id="rId81" Type="http://schemas.openxmlformats.org/officeDocument/2006/relationships/tags" Target="../tags/tag685.xml"/><Relationship Id="rId86" Type="http://schemas.openxmlformats.org/officeDocument/2006/relationships/tags" Target="../tags/tag690.xml"/><Relationship Id="rId130" Type="http://schemas.openxmlformats.org/officeDocument/2006/relationships/tags" Target="../tags/tag734.xml"/><Relationship Id="rId135" Type="http://schemas.openxmlformats.org/officeDocument/2006/relationships/tags" Target="../tags/tag739.xml"/><Relationship Id="rId151" Type="http://schemas.openxmlformats.org/officeDocument/2006/relationships/tags" Target="../tags/tag755.xml"/><Relationship Id="rId156" Type="http://schemas.openxmlformats.org/officeDocument/2006/relationships/tags" Target="../tags/tag760.xml"/><Relationship Id="rId177" Type="http://schemas.openxmlformats.org/officeDocument/2006/relationships/tags" Target="../tags/tag781.xml"/><Relationship Id="rId198" Type="http://schemas.openxmlformats.org/officeDocument/2006/relationships/tags" Target="../tags/tag802.xml"/><Relationship Id="rId172" Type="http://schemas.openxmlformats.org/officeDocument/2006/relationships/tags" Target="../tags/tag776.xml"/><Relationship Id="rId193" Type="http://schemas.openxmlformats.org/officeDocument/2006/relationships/tags" Target="../tags/tag797.xml"/><Relationship Id="rId202" Type="http://schemas.openxmlformats.org/officeDocument/2006/relationships/tags" Target="../tags/tag806.xml"/><Relationship Id="rId207" Type="http://schemas.openxmlformats.org/officeDocument/2006/relationships/tags" Target="../tags/tag811.xml"/><Relationship Id="rId223" Type="http://schemas.openxmlformats.org/officeDocument/2006/relationships/tags" Target="../tags/tag827.xml"/><Relationship Id="rId228" Type="http://schemas.openxmlformats.org/officeDocument/2006/relationships/tags" Target="../tags/tag832.xml"/><Relationship Id="rId13" Type="http://schemas.openxmlformats.org/officeDocument/2006/relationships/tags" Target="../tags/tag617.xml"/><Relationship Id="rId18" Type="http://schemas.openxmlformats.org/officeDocument/2006/relationships/tags" Target="../tags/tag622.xml"/><Relationship Id="rId39" Type="http://schemas.openxmlformats.org/officeDocument/2006/relationships/tags" Target="../tags/tag643.xml"/><Relationship Id="rId109" Type="http://schemas.openxmlformats.org/officeDocument/2006/relationships/tags" Target="../tags/tag713.xml"/><Relationship Id="rId34" Type="http://schemas.openxmlformats.org/officeDocument/2006/relationships/tags" Target="../tags/tag638.xml"/><Relationship Id="rId50" Type="http://schemas.openxmlformats.org/officeDocument/2006/relationships/tags" Target="../tags/tag654.xml"/><Relationship Id="rId55" Type="http://schemas.openxmlformats.org/officeDocument/2006/relationships/tags" Target="../tags/tag659.xml"/><Relationship Id="rId76" Type="http://schemas.openxmlformats.org/officeDocument/2006/relationships/tags" Target="../tags/tag680.xml"/><Relationship Id="rId97" Type="http://schemas.openxmlformats.org/officeDocument/2006/relationships/tags" Target="../tags/tag701.xml"/><Relationship Id="rId104" Type="http://schemas.openxmlformats.org/officeDocument/2006/relationships/tags" Target="../tags/tag708.xml"/><Relationship Id="rId120" Type="http://schemas.openxmlformats.org/officeDocument/2006/relationships/tags" Target="../tags/tag724.xml"/><Relationship Id="rId125" Type="http://schemas.openxmlformats.org/officeDocument/2006/relationships/tags" Target="../tags/tag729.xml"/><Relationship Id="rId141" Type="http://schemas.openxmlformats.org/officeDocument/2006/relationships/tags" Target="../tags/tag745.xml"/><Relationship Id="rId146" Type="http://schemas.openxmlformats.org/officeDocument/2006/relationships/tags" Target="../tags/tag750.xml"/><Relationship Id="rId167" Type="http://schemas.openxmlformats.org/officeDocument/2006/relationships/tags" Target="../tags/tag771.xml"/><Relationship Id="rId188" Type="http://schemas.openxmlformats.org/officeDocument/2006/relationships/tags" Target="../tags/tag792.xml"/><Relationship Id="rId7" Type="http://schemas.openxmlformats.org/officeDocument/2006/relationships/tags" Target="../tags/tag611.xml"/><Relationship Id="rId71" Type="http://schemas.openxmlformats.org/officeDocument/2006/relationships/tags" Target="../tags/tag675.xml"/><Relationship Id="rId92" Type="http://schemas.openxmlformats.org/officeDocument/2006/relationships/tags" Target="../tags/tag696.xml"/><Relationship Id="rId162" Type="http://schemas.openxmlformats.org/officeDocument/2006/relationships/tags" Target="../tags/tag766.xml"/><Relationship Id="rId183" Type="http://schemas.openxmlformats.org/officeDocument/2006/relationships/tags" Target="../tags/tag787.xml"/><Relationship Id="rId213" Type="http://schemas.openxmlformats.org/officeDocument/2006/relationships/tags" Target="../tags/tag817.xml"/><Relationship Id="rId218" Type="http://schemas.openxmlformats.org/officeDocument/2006/relationships/tags" Target="../tags/tag822.xml"/><Relationship Id="rId234" Type="http://schemas.openxmlformats.org/officeDocument/2006/relationships/tags" Target="../tags/tag838.xml"/><Relationship Id="rId239" Type="http://schemas.openxmlformats.org/officeDocument/2006/relationships/tags" Target="../tags/tag843.xml"/><Relationship Id="rId2" Type="http://schemas.openxmlformats.org/officeDocument/2006/relationships/tags" Target="../tags/tag606.xml"/><Relationship Id="rId29" Type="http://schemas.openxmlformats.org/officeDocument/2006/relationships/tags" Target="../tags/tag633.xml"/><Relationship Id="rId24" Type="http://schemas.openxmlformats.org/officeDocument/2006/relationships/tags" Target="../tags/tag628.xml"/><Relationship Id="rId40" Type="http://schemas.openxmlformats.org/officeDocument/2006/relationships/tags" Target="../tags/tag644.xml"/><Relationship Id="rId45" Type="http://schemas.openxmlformats.org/officeDocument/2006/relationships/tags" Target="../tags/tag649.xml"/><Relationship Id="rId66" Type="http://schemas.openxmlformats.org/officeDocument/2006/relationships/tags" Target="../tags/tag670.xml"/><Relationship Id="rId87" Type="http://schemas.openxmlformats.org/officeDocument/2006/relationships/tags" Target="../tags/tag691.xml"/><Relationship Id="rId110" Type="http://schemas.openxmlformats.org/officeDocument/2006/relationships/tags" Target="../tags/tag714.xml"/><Relationship Id="rId115" Type="http://schemas.openxmlformats.org/officeDocument/2006/relationships/tags" Target="../tags/tag719.xml"/><Relationship Id="rId131" Type="http://schemas.openxmlformats.org/officeDocument/2006/relationships/tags" Target="../tags/tag735.xml"/><Relationship Id="rId136" Type="http://schemas.openxmlformats.org/officeDocument/2006/relationships/tags" Target="../tags/tag740.xml"/><Relationship Id="rId157" Type="http://schemas.openxmlformats.org/officeDocument/2006/relationships/tags" Target="../tags/tag761.xml"/><Relationship Id="rId178" Type="http://schemas.openxmlformats.org/officeDocument/2006/relationships/tags" Target="../tags/tag782.xml"/><Relationship Id="rId61" Type="http://schemas.openxmlformats.org/officeDocument/2006/relationships/tags" Target="../tags/tag665.xml"/><Relationship Id="rId82" Type="http://schemas.openxmlformats.org/officeDocument/2006/relationships/tags" Target="../tags/tag686.xml"/><Relationship Id="rId152" Type="http://schemas.openxmlformats.org/officeDocument/2006/relationships/tags" Target="../tags/tag756.xml"/><Relationship Id="rId173" Type="http://schemas.openxmlformats.org/officeDocument/2006/relationships/tags" Target="../tags/tag777.xml"/><Relationship Id="rId194" Type="http://schemas.openxmlformats.org/officeDocument/2006/relationships/tags" Target="../tags/tag798.xml"/><Relationship Id="rId199" Type="http://schemas.openxmlformats.org/officeDocument/2006/relationships/tags" Target="../tags/tag803.xml"/><Relationship Id="rId203" Type="http://schemas.openxmlformats.org/officeDocument/2006/relationships/tags" Target="../tags/tag807.xml"/><Relationship Id="rId208" Type="http://schemas.openxmlformats.org/officeDocument/2006/relationships/tags" Target="../tags/tag812.xml"/><Relationship Id="rId229" Type="http://schemas.openxmlformats.org/officeDocument/2006/relationships/tags" Target="../tags/tag833.xml"/><Relationship Id="rId19" Type="http://schemas.openxmlformats.org/officeDocument/2006/relationships/tags" Target="../tags/tag623.xml"/><Relationship Id="rId224" Type="http://schemas.openxmlformats.org/officeDocument/2006/relationships/tags" Target="../tags/tag828.xml"/><Relationship Id="rId240" Type="http://schemas.openxmlformats.org/officeDocument/2006/relationships/tags" Target="../tags/tag844.xml"/><Relationship Id="rId14" Type="http://schemas.openxmlformats.org/officeDocument/2006/relationships/tags" Target="../tags/tag618.xml"/><Relationship Id="rId30" Type="http://schemas.openxmlformats.org/officeDocument/2006/relationships/tags" Target="../tags/tag634.xml"/><Relationship Id="rId35" Type="http://schemas.openxmlformats.org/officeDocument/2006/relationships/tags" Target="../tags/tag639.xml"/><Relationship Id="rId56" Type="http://schemas.openxmlformats.org/officeDocument/2006/relationships/tags" Target="../tags/tag660.xml"/><Relationship Id="rId77" Type="http://schemas.openxmlformats.org/officeDocument/2006/relationships/tags" Target="../tags/tag681.xml"/><Relationship Id="rId100" Type="http://schemas.openxmlformats.org/officeDocument/2006/relationships/tags" Target="../tags/tag704.xml"/><Relationship Id="rId105" Type="http://schemas.openxmlformats.org/officeDocument/2006/relationships/tags" Target="../tags/tag709.xml"/><Relationship Id="rId126" Type="http://schemas.openxmlformats.org/officeDocument/2006/relationships/tags" Target="../tags/tag730.xml"/><Relationship Id="rId147" Type="http://schemas.openxmlformats.org/officeDocument/2006/relationships/tags" Target="../tags/tag751.xml"/><Relationship Id="rId168" Type="http://schemas.openxmlformats.org/officeDocument/2006/relationships/tags" Target="../tags/tag772.xml"/><Relationship Id="rId8" Type="http://schemas.openxmlformats.org/officeDocument/2006/relationships/tags" Target="../tags/tag612.xml"/><Relationship Id="rId51" Type="http://schemas.openxmlformats.org/officeDocument/2006/relationships/tags" Target="../tags/tag655.xml"/><Relationship Id="rId72" Type="http://schemas.openxmlformats.org/officeDocument/2006/relationships/tags" Target="../tags/tag676.xml"/><Relationship Id="rId93" Type="http://schemas.openxmlformats.org/officeDocument/2006/relationships/tags" Target="../tags/tag697.xml"/><Relationship Id="rId98" Type="http://schemas.openxmlformats.org/officeDocument/2006/relationships/tags" Target="../tags/tag702.xml"/><Relationship Id="rId121" Type="http://schemas.openxmlformats.org/officeDocument/2006/relationships/tags" Target="../tags/tag725.xml"/><Relationship Id="rId142" Type="http://schemas.openxmlformats.org/officeDocument/2006/relationships/tags" Target="../tags/tag746.xml"/><Relationship Id="rId163" Type="http://schemas.openxmlformats.org/officeDocument/2006/relationships/tags" Target="../tags/tag767.xml"/><Relationship Id="rId184" Type="http://schemas.openxmlformats.org/officeDocument/2006/relationships/tags" Target="../tags/tag788.xml"/><Relationship Id="rId189" Type="http://schemas.openxmlformats.org/officeDocument/2006/relationships/tags" Target="../tags/tag793.xml"/><Relationship Id="rId219" Type="http://schemas.openxmlformats.org/officeDocument/2006/relationships/tags" Target="../tags/tag823.xml"/><Relationship Id="rId3" Type="http://schemas.openxmlformats.org/officeDocument/2006/relationships/tags" Target="../tags/tag607.xml"/><Relationship Id="rId214" Type="http://schemas.openxmlformats.org/officeDocument/2006/relationships/tags" Target="../tags/tag818.xml"/><Relationship Id="rId230" Type="http://schemas.openxmlformats.org/officeDocument/2006/relationships/tags" Target="../tags/tag834.xml"/><Relationship Id="rId235" Type="http://schemas.openxmlformats.org/officeDocument/2006/relationships/tags" Target="../tags/tag839.xml"/><Relationship Id="rId25" Type="http://schemas.openxmlformats.org/officeDocument/2006/relationships/tags" Target="../tags/tag629.xml"/><Relationship Id="rId46" Type="http://schemas.openxmlformats.org/officeDocument/2006/relationships/tags" Target="../tags/tag650.xml"/><Relationship Id="rId67" Type="http://schemas.openxmlformats.org/officeDocument/2006/relationships/tags" Target="../tags/tag671.xml"/><Relationship Id="rId116" Type="http://schemas.openxmlformats.org/officeDocument/2006/relationships/tags" Target="../tags/tag720.xml"/><Relationship Id="rId137" Type="http://schemas.openxmlformats.org/officeDocument/2006/relationships/tags" Target="../tags/tag741.xml"/><Relationship Id="rId158" Type="http://schemas.openxmlformats.org/officeDocument/2006/relationships/tags" Target="../tags/tag762.xml"/><Relationship Id="rId20" Type="http://schemas.openxmlformats.org/officeDocument/2006/relationships/tags" Target="../tags/tag624.xml"/><Relationship Id="rId41" Type="http://schemas.openxmlformats.org/officeDocument/2006/relationships/tags" Target="../tags/tag645.xml"/><Relationship Id="rId62" Type="http://schemas.openxmlformats.org/officeDocument/2006/relationships/tags" Target="../tags/tag666.xml"/><Relationship Id="rId83" Type="http://schemas.openxmlformats.org/officeDocument/2006/relationships/tags" Target="../tags/tag687.xml"/><Relationship Id="rId88" Type="http://schemas.openxmlformats.org/officeDocument/2006/relationships/tags" Target="../tags/tag692.xml"/><Relationship Id="rId111" Type="http://schemas.openxmlformats.org/officeDocument/2006/relationships/tags" Target="../tags/tag715.xml"/><Relationship Id="rId132" Type="http://schemas.openxmlformats.org/officeDocument/2006/relationships/tags" Target="../tags/tag736.xml"/><Relationship Id="rId153" Type="http://schemas.openxmlformats.org/officeDocument/2006/relationships/tags" Target="../tags/tag757.xml"/><Relationship Id="rId174" Type="http://schemas.openxmlformats.org/officeDocument/2006/relationships/tags" Target="../tags/tag778.xml"/><Relationship Id="rId179" Type="http://schemas.openxmlformats.org/officeDocument/2006/relationships/tags" Target="../tags/tag783.xml"/><Relationship Id="rId195" Type="http://schemas.openxmlformats.org/officeDocument/2006/relationships/tags" Target="../tags/tag799.xml"/><Relationship Id="rId209" Type="http://schemas.openxmlformats.org/officeDocument/2006/relationships/tags" Target="../tags/tag813.xml"/><Relationship Id="rId190" Type="http://schemas.openxmlformats.org/officeDocument/2006/relationships/tags" Target="../tags/tag794.xml"/><Relationship Id="rId204" Type="http://schemas.openxmlformats.org/officeDocument/2006/relationships/tags" Target="../tags/tag808.xml"/><Relationship Id="rId220" Type="http://schemas.openxmlformats.org/officeDocument/2006/relationships/tags" Target="../tags/tag824.xml"/><Relationship Id="rId225" Type="http://schemas.openxmlformats.org/officeDocument/2006/relationships/tags" Target="../tags/tag829.xml"/><Relationship Id="rId241" Type="http://schemas.openxmlformats.org/officeDocument/2006/relationships/slideLayout" Target="../slideLayouts/slideLayout2.xml"/><Relationship Id="rId15" Type="http://schemas.openxmlformats.org/officeDocument/2006/relationships/tags" Target="../tags/tag619.xml"/><Relationship Id="rId36" Type="http://schemas.openxmlformats.org/officeDocument/2006/relationships/tags" Target="../tags/tag640.xml"/><Relationship Id="rId57" Type="http://schemas.openxmlformats.org/officeDocument/2006/relationships/tags" Target="../tags/tag661.xml"/><Relationship Id="rId106" Type="http://schemas.openxmlformats.org/officeDocument/2006/relationships/tags" Target="../tags/tag710.xml"/><Relationship Id="rId127" Type="http://schemas.openxmlformats.org/officeDocument/2006/relationships/tags" Target="../tags/tag731.xml"/><Relationship Id="rId10" Type="http://schemas.openxmlformats.org/officeDocument/2006/relationships/tags" Target="../tags/tag614.xml"/><Relationship Id="rId31" Type="http://schemas.openxmlformats.org/officeDocument/2006/relationships/tags" Target="../tags/tag635.xml"/><Relationship Id="rId52" Type="http://schemas.openxmlformats.org/officeDocument/2006/relationships/tags" Target="../tags/tag656.xml"/><Relationship Id="rId73" Type="http://schemas.openxmlformats.org/officeDocument/2006/relationships/tags" Target="../tags/tag677.xml"/><Relationship Id="rId78" Type="http://schemas.openxmlformats.org/officeDocument/2006/relationships/tags" Target="../tags/tag682.xml"/><Relationship Id="rId94" Type="http://schemas.openxmlformats.org/officeDocument/2006/relationships/tags" Target="../tags/tag698.xml"/><Relationship Id="rId99" Type="http://schemas.openxmlformats.org/officeDocument/2006/relationships/tags" Target="../tags/tag703.xml"/><Relationship Id="rId101" Type="http://schemas.openxmlformats.org/officeDocument/2006/relationships/tags" Target="../tags/tag705.xml"/><Relationship Id="rId122" Type="http://schemas.openxmlformats.org/officeDocument/2006/relationships/tags" Target="../tags/tag726.xml"/><Relationship Id="rId143" Type="http://schemas.openxmlformats.org/officeDocument/2006/relationships/tags" Target="../tags/tag747.xml"/><Relationship Id="rId148" Type="http://schemas.openxmlformats.org/officeDocument/2006/relationships/tags" Target="../tags/tag752.xml"/><Relationship Id="rId164" Type="http://schemas.openxmlformats.org/officeDocument/2006/relationships/tags" Target="../tags/tag768.xml"/><Relationship Id="rId169" Type="http://schemas.openxmlformats.org/officeDocument/2006/relationships/tags" Target="../tags/tag773.xml"/><Relationship Id="rId185" Type="http://schemas.openxmlformats.org/officeDocument/2006/relationships/tags" Target="../tags/tag789.xml"/><Relationship Id="rId4" Type="http://schemas.openxmlformats.org/officeDocument/2006/relationships/tags" Target="../tags/tag608.xml"/><Relationship Id="rId9" Type="http://schemas.openxmlformats.org/officeDocument/2006/relationships/tags" Target="../tags/tag613.xml"/><Relationship Id="rId180" Type="http://schemas.openxmlformats.org/officeDocument/2006/relationships/tags" Target="../tags/tag784.xml"/><Relationship Id="rId210" Type="http://schemas.openxmlformats.org/officeDocument/2006/relationships/tags" Target="../tags/tag814.xml"/><Relationship Id="rId215" Type="http://schemas.openxmlformats.org/officeDocument/2006/relationships/tags" Target="../tags/tag819.xml"/><Relationship Id="rId236" Type="http://schemas.openxmlformats.org/officeDocument/2006/relationships/tags" Target="../tags/tag840.xml"/><Relationship Id="rId26" Type="http://schemas.openxmlformats.org/officeDocument/2006/relationships/tags" Target="../tags/tag630.xml"/><Relationship Id="rId231" Type="http://schemas.openxmlformats.org/officeDocument/2006/relationships/tags" Target="../tags/tag835.xml"/><Relationship Id="rId47" Type="http://schemas.openxmlformats.org/officeDocument/2006/relationships/tags" Target="../tags/tag651.xml"/><Relationship Id="rId68" Type="http://schemas.openxmlformats.org/officeDocument/2006/relationships/tags" Target="../tags/tag672.xml"/><Relationship Id="rId89" Type="http://schemas.openxmlformats.org/officeDocument/2006/relationships/tags" Target="../tags/tag693.xml"/><Relationship Id="rId112" Type="http://schemas.openxmlformats.org/officeDocument/2006/relationships/tags" Target="../tags/tag716.xml"/><Relationship Id="rId133" Type="http://schemas.openxmlformats.org/officeDocument/2006/relationships/tags" Target="../tags/tag737.xml"/><Relationship Id="rId154" Type="http://schemas.openxmlformats.org/officeDocument/2006/relationships/tags" Target="../tags/tag758.xml"/><Relationship Id="rId175" Type="http://schemas.openxmlformats.org/officeDocument/2006/relationships/tags" Target="../tags/tag779.xml"/><Relationship Id="rId196" Type="http://schemas.openxmlformats.org/officeDocument/2006/relationships/tags" Target="../tags/tag800.xml"/><Relationship Id="rId200" Type="http://schemas.openxmlformats.org/officeDocument/2006/relationships/tags" Target="../tags/tag804.xml"/><Relationship Id="rId16" Type="http://schemas.openxmlformats.org/officeDocument/2006/relationships/tags" Target="../tags/tag620.xml"/><Relationship Id="rId221" Type="http://schemas.openxmlformats.org/officeDocument/2006/relationships/tags" Target="../tags/tag825.xml"/><Relationship Id="rId242" Type="http://schemas.openxmlformats.org/officeDocument/2006/relationships/notesSlide" Target="../notesSlides/notesSlide6.xml"/><Relationship Id="rId37" Type="http://schemas.openxmlformats.org/officeDocument/2006/relationships/tags" Target="../tags/tag641.xml"/><Relationship Id="rId58" Type="http://schemas.openxmlformats.org/officeDocument/2006/relationships/tags" Target="../tags/tag662.xml"/><Relationship Id="rId79" Type="http://schemas.openxmlformats.org/officeDocument/2006/relationships/tags" Target="../tags/tag683.xml"/><Relationship Id="rId102" Type="http://schemas.openxmlformats.org/officeDocument/2006/relationships/tags" Target="../tags/tag706.xml"/><Relationship Id="rId123" Type="http://schemas.openxmlformats.org/officeDocument/2006/relationships/tags" Target="../tags/tag727.xml"/><Relationship Id="rId144" Type="http://schemas.openxmlformats.org/officeDocument/2006/relationships/tags" Target="../tags/tag748.xml"/><Relationship Id="rId90" Type="http://schemas.openxmlformats.org/officeDocument/2006/relationships/tags" Target="../tags/tag694.xml"/><Relationship Id="rId165" Type="http://schemas.openxmlformats.org/officeDocument/2006/relationships/tags" Target="../tags/tag769.xml"/><Relationship Id="rId186" Type="http://schemas.openxmlformats.org/officeDocument/2006/relationships/tags" Target="../tags/tag790.xml"/><Relationship Id="rId211" Type="http://schemas.openxmlformats.org/officeDocument/2006/relationships/tags" Target="../tags/tag815.xml"/><Relationship Id="rId232" Type="http://schemas.openxmlformats.org/officeDocument/2006/relationships/tags" Target="../tags/tag836.xml"/><Relationship Id="rId27" Type="http://schemas.openxmlformats.org/officeDocument/2006/relationships/tags" Target="../tags/tag631.xml"/><Relationship Id="rId48" Type="http://schemas.openxmlformats.org/officeDocument/2006/relationships/tags" Target="../tags/tag652.xml"/><Relationship Id="rId69" Type="http://schemas.openxmlformats.org/officeDocument/2006/relationships/tags" Target="../tags/tag673.xml"/><Relationship Id="rId113" Type="http://schemas.openxmlformats.org/officeDocument/2006/relationships/tags" Target="../tags/tag717.xml"/><Relationship Id="rId134" Type="http://schemas.openxmlformats.org/officeDocument/2006/relationships/tags" Target="../tags/tag738.xml"/><Relationship Id="rId80" Type="http://schemas.openxmlformats.org/officeDocument/2006/relationships/tags" Target="../tags/tag684.xml"/><Relationship Id="rId155" Type="http://schemas.openxmlformats.org/officeDocument/2006/relationships/tags" Target="../tags/tag759.xml"/><Relationship Id="rId176" Type="http://schemas.openxmlformats.org/officeDocument/2006/relationships/tags" Target="../tags/tag780.xml"/><Relationship Id="rId197" Type="http://schemas.openxmlformats.org/officeDocument/2006/relationships/tags" Target="../tags/tag80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961.xml"/><Relationship Id="rId21" Type="http://schemas.openxmlformats.org/officeDocument/2006/relationships/tags" Target="../tags/tag865.xml"/><Relationship Id="rId42" Type="http://schemas.openxmlformats.org/officeDocument/2006/relationships/tags" Target="../tags/tag886.xml"/><Relationship Id="rId63" Type="http://schemas.openxmlformats.org/officeDocument/2006/relationships/tags" Target="../tags/tag907.xml"/><Relationship Id="rId84" Type="http://schemas.openxmlformats.org/officeDocument/2006/relationships/tags" Target="../tags/tag928.xml"/><Relationship Id="rId138" Type="http://schemas.openxmlformats.org/officeDocument/2006/relationships/tags" Target="../tags/tag982.xml"/><Relationship Id="rId159" Type="http://schemas.openxmlformats.org/officeDocument/2006/relationships/tags" Target="../tags/tag1003.xml"/><Relationship Id="rId170" Type="http://schemas.openxmlformats.org/officeDocument/2006/relationships/tags" Target="../tags/tag1014.xml"/><Relationship Id="rId191" Type="http://schemas.openxmlformats.org/officeDocument/2006/relationships/tags" Target="../tags/tag1035.xml"/><Relationship Id="rId205" Type="http://schemas.openxmlformats.org/officeDocument/2006/relationships/tags" Target="../tags/tag1049.xml"/><Relationship Id="rId226" Type="http://schemas.openxmlformats.org/officeDocument/2006/relationships/tags" Target="../tags/tag1070.xml"/><Relationship Id="rId107" Type="http://schemas.openxmlformats.org/officeDocument/2006/relationships/tags" Target="../tags/tag951.xml"/><Relationship Id="rId11" Type="http://schemas.openxmlformats.org/officeDocument/2006/relationships/tags" Target="../tags/tag855.xml"/><Relationship Id="rId32" Type="http://schemas.openxmlformats.org/officeDocument/2006/relationships/tags" Target="../tags/tag876.xml"/><Relationship Id="rId53" Type="http://schemas.openxmlformats.org/officeDocument/2006/relationships/tags" Target="../tags/tag897.xml"/><Relationship Id="rId74" Type="http://schemas.openxmlformats.org/officeDocument/2006/relationships/tags" Target="../tags/tag918.xml"/><Relationship Id="rId128" Type="http://schemas.openxmlformats.org/officeDocument/2006/relationships/tags" Target="../tags/tag972.xml"/><Relationship Id="rId149" Type="http://schemas.openxmlformats.org/officeDocument/2006/relationships/tags" Target="../tags/tag993.xml"/><Relationship Id="rId5" Type="http://schemas.openxmlformats.org/officeDocument/2006/relationships/tags" Target="../tags/tag849.xml"/><Relationship Id="rId95" Type="http://schemas.openxmlformats.org/officeDocument/2006/relationships/tags" Target="../tags/tag939.xml"/><Relationship Id="rId160" Type="http://schemas.openxmlformats.org/officeDocument/2006/relationships/tags" Target="../tags/tag1004.xml"/><Relationship Id="rId181" Type="http://schemas.openxmlformats.org/officeDocument/2006/relationships/tags" Target="../tags/tag1025.xml"/><Relationship Id="rId216" Type="http://schemas.openxmlformats.org/officeDocument/2006/relationships/tags" Target="../tags/tag1060.xml"/><Relationship Id="rId237" Type="http://schemas.openxmlformats.org/officeDocument/2006/relationships/tags" Target="../tags/tag1081.xml"/><Relationship Id="rId22" Type="http://schemas.openxmlformats.org/officeDocument/2006/relationships/tags" Target="../tags/tag866.xml"/><Relationship Id="rId43" Type="http://schemas.openxmlformats.org/officeDocument/2006/relationships/tags" Target="../tags/tag887.xml"/><Relationship Id="rId64" Type="http://schemas.openxmlformats.org/officeDocument/2006/relationships/tags" Target="../tags/tag908.xml"/><Relationship Id="rId118" Type="http://schemas.openxmlformats.org/officeDocument/2006/relationships/tags" Target="../tags/tag962.xml"/><Relationship Id="rId139" Type="http://schemas.openxmlformats.org/officeDocument/2006/relationships/tags" Target="../tags/tag983.xml"/><Relationship Id="rId80" Type="http://schemas.openxmlformats.org/officeDocument/2006/relationships/tags" Target="../tags/tag924.xml"/><Relationship Id="rId85" Type="http://schemas.openxmlformats.org/officeDocument/2006/relationships/tags" Target="../tags/tag929.xml"/><Relationship Id="rId150" Type="http://schemas.openxmlformats.org/officeDocument/2006/relationships/tags" Target="../tags/tag994.xml"/><Relationship Id="rId155" Type="http://schemas.openxmlformats.org/officeDocument/2006/relationships/tags" Target="../tags/tag999.xml"/><Relationship Id="rId171" Type="http://schemas.openxmlformats.org/officeDocument/2006/relationships/tags" Target="../tags/tag1015.xml"/><Relationship Id="rId176" Type="http://schemas.openxmlformats.org/officeDocument/2006/relationships/tags" Target="../tags/tag1020.xml"/><Relationship Id="rId192" Type="http://schemas.openxmlformats.org/officeDocument/2006/relationships/tags" Target="../tags/tag1036.xml"/><Relationship Id="rId197" Type="http://schemas.openxmlformats.org/officeDocument/2006/relationships/tags" Target="../tags/tag1041.xml"/><Relationship Id="rId206" Type="http://schemas.openxmlformats.org/officeDocument/2006/relationships/tags" Target="../tags/tag1050.xml"/><Relationship Id="rId227" Type="http://schemas.openxmlformats.org/officeDocument/2006/relationships/tags" Target="../tags/tag1071.xml"/><Relationship Id="rId201" Type="http://schemas.openxmlformats.org/officeDocument/2006/relationships/tags" Target="../tags/tag1045.xml"/><Relationship Id="rId222" Type="http://schemas.openxmlformats.org/officeDocument/2006/relationships/tags" Target="../tags/tag1066.xml"/><Relationship Id="rId12" Type="http://schemas.openxmlformats.org/officeDocument/2006/relationships/tags" Target="../tags/tag856.xml"/><Relationship Id="rId17" Type="http://schemas.openxmlformats.org/officeDocument/2006/relationships/tags" Target="../tags/tag861.xml"/><Relationship Id="rId33" Type="http://schemas.openxmlformats.org/officeDocument/2006/relationships/tags" Target="../tags/tag877.xml"/><Relationship Id="rId38" Type="http://schemas.openxmlformats.org/officeDocument/2006/relationships/tags" Target="../tags/tag882.xml"/><Relationship Id="rId59" Type="http://schemas.openxmlformats.org/officeDocument/2006/relationships/tags" Target="../tags/tag903.xml"/><Relationship Id="rId103" Type="http://schemas.openxmlformats.org/officeDocument/2006/relationships/tags" Target="../tags/tag947.xml"/><Relationship Id="rId108" Type="http://schemas.openxmlformats.org/officeDocument/2006/relationships/tags" Target="../tags/tag952.xml"/><Relationship Id="rId124" Type="http://schemas.openxmlformats.org/officeDocument/2006/relationships/tags" Target="../tags/tag968.xml"/><Relationship Id="rId129" Type="http://schemas.openxmlformats.org/officeDocument/2006/relationships/tags" Target="../tags/tag973.xml"/><Relationship Id="rId54" Type="http://schemas.openxmlformats.org/officeDocument/2006/relationships/tags" Target="../tags/tag898.xml"/><Relationship Id="rId70" Type="http://schemas.openxmlformats.org/officeDocument/2006/relationships/tags" Target="../tags/tag914.xml"/><Relationship Id="rId75" Type="http://schemas.openxmlformats.org/officeDocument/2006/relationships/tags" Target="../tags/tag919.xml"/><Relationship Id="rId91" Type="http://schemas.openxmlformats.org/officeDocument/2006/relationships/tags" Target="../tags/tag935.xml"/><Relationship Id="rId96" Type="http://schemas.openxmlformats.org/officeDocument/2006/relationships/tags" Target="../tags/tag940.xml"/><Relationship Id="rId140" Type="http://schemas.openxmlformats.org/officeDocument/2006/relationships/tags" Target="../tags/tag984.xml"/><Relationship Id="rId145" Type="http://schemas.openxmlformats.org/officeDocument/2006/relationships/tags" Target="../tags/tag989.xml"/><Relationship Id="rId161" Type="http://schemas.openxmlformats.org/officeDocument/2006/relationships/tags" Target="../tags/tag1005.xml"/><Relationship Id="rId166" Type="http://schemas.openxmlformats.org/officeDocument/2006/relationships/tags" Target="../tags/tag1010.xml"/><Relationship Id="rId182" Type="http://schemas.openxmlformats.org/officeDocument/2006/relationships/tags" Target="../tags/tag1026.xml"/><Relationship Id="rId187" Type="http://schemas.openxmlformats.org/officeDocument/2006/relationships/tags" Target="../tags/tag1031.xml"/><Relationship Id="rId217" Type="http://schemas.openxmlformats.org/officeDocument/2006/relationships/tags" Target="../tags/tag1061.xml"/><Relationship Id="rId1" Type="http://schemas.openxmlformats.org/officeDocument/2006/relationships/tags" Target="../tags/tag845.xml"/><Relationship Id="rId6" Type="http://schemas.openxmlformats.org/officeDocument/2006/relationships/tags" Target="../tags/tag850.xml"/><Relationship Id="rId212" Type="http://schemas.openxmlformats.org/officeDocument/2006/relationships/tags" Target="../tags/tag1056.xml"/><Relationship Id="rId233" Type="http://schemas.openxmlformats.org/officeDocument/2006/relationships/tags" Target="../tags/tag1077.xml"/><Relationship Id="rId238" Type="http://schemas.openxmlformats.org/officeDocument/2006/relationships/tags" Target="../tags/tag1082.xml"/><Relationship Id="rId23" Type="http://schemas.openxmlformats.org/officeDocument/2006/relationships/tags" Target="../tags/tag867.xml"/><Relationship Id="rId28" Type="http://schemas.openxmlformats.org/officeDocument/2006/relationships/tags" Target="../tags/tag872.xml"/><Relationship Id="rId49" Type="http://schemas.openxmlformats.org/officeDocument/2006/relationships/tags" Target="../tags/tag893.xml"/><Relationship Id="rId114" Type="http://schemas.openxmlformats.org/officeDocument/2006/relationships/tags" Target="../tags/tag958.xml"/><Relationship Id="rId119" Type="http://schemas.openxmlformats.org/officeDocument/2006/relationships/tags" Target="../tags/tag963.xml"/><Relationship Id="rId44" Type="http://schemas.openxmlformats.org/officeDocument/2006/relationships/tags" Target="../tags/tag888.xml"/><Relationship Id="rId60" Type="http://schemas.openxmlformats.org/officeDocument/2006/relationships/tags" Target="../tags/tag904.xml"/><Relationship Id="rId65" Type="http://schemas.openxmlformats.org/officeDocument/2006/relationships/tags" Target="../tags/tag909.xml"/><Relationship Id="rId81" Type="http://schemas.openxmlformats.org/officeDocument/2006/relationships/tags" Target="../tags/tag925.xml"/><Relationship Id="rId86" Type="http://schemas.openxmlformats.org/officeDocument/2006/relationships/tags" Target="../tags/tag930.xml"/><Relationship Id="rId130" Type="http://schemas.openxmlformats.org/officeDocument/2006/relationships/tags" Target="../tags/tag974.xml"/><Relationship Id="rId135" Type="http://schemas.openxmlformats.org/officeDocument/2006/relationships/tags" Target="../tags/tag979.xml"/><Relationship Id="rId151" Type="http://schemas.openxmlformats.org/officeDocument/2006/relationships/tags" Target="../tags/tag995.xml"/><Relationship Id="rId156" Type="http://schemas.openxmlformats.org/officeDocument/2006/relationships/tags" Target="../tags/tag1000.xml"/><Relationship Id="rId177" Type="http://schemas.openxmlformats.org/officeDocument/2006/relationships/tags" Target="../tags/tag1021.xml"/><Relationship Id="rId198" Type="http://schemas.openxmlformats.org/officeDocument/2006/relationships/tags" Target="../tags/tag1042.xml"/><Relationship Id="rId172" Type="http://schemas.openxmlformats.org/officeDocument/2006/relationships/tags" Target="../tags/tag1016.xml"/><Relationship Id="rId193" Type="http://schemas.openxmlformats.org/officeDocument/2006/relationships/tags" Target="../tags/tag1037.xml"/><Relationship Id="rId202" Type="http://schemas.openxmlformats.org/officeDocument/2006/relationships/tags" Target="../tags/tag1046.xml"/><Relationship Id="rId207" Type="http://schemas.openxmlformats.org/officeDocument/2006/relationships/tags" Target="../tags/tag1051.xml"/><Relationship Id="rId223" Type="http://schemas.openxmlformats.org/officeDocument/2006/relationships/tags" Target="../tags/tag1067.xml"/><Relationship Id="rId228" Type="http://schemas.openxmlformats.org/officeDocument/2006/relationships/tags" Target="../tags/tag1072.xml"/><Relationship Id="rId13" Type="http://schemas.openxmlformats.org/officeDocument/2006/relationships/tags" Target="../tags/tag857.xml"/><Relationship Id="rId18" Type="http://schemas.openxmlformats.org/officeDocument/2006/relationships/tags" Target="../tags/tag862.xml"/><Relationship Id="rId39" Type="http://schemas.openxmlformats.org/officeDocument/2006/relationships/tags" Target="../tags/tag883.xml"/><Relationship Id="rId109" Type="http://schemas.openxmlformats.org/officeDocument/2006/relationships/tags" Target="../tags/tag953.xml"/><Relationship Id="rId34" Type="http://schemas.openxmlformats.org/officeDocument/2006/relationships/tags" Target="../tags/tag878.xml"/><Relationship Id="rId50" Type="http://schemas.openxmlformats.org/officeDocument/2006/relationships/tags" Target="../tags/tag894.xml"/><Relationship Id="rId55" Type="http://schemas.openxmlformats.org/officeDocument/2006/relationships/tags" Target="../tags/tag899.xml"/><Relationship Id="rId76" Type="http://schemas.openxmlformats.org/officeDocument/2006/relationships/tags" Target="../tags/tag920.xml"/><Relationship Id="rId97" Type="http://schemas.openxmlformats.org/officeDocument/2006/relationships/tags" Target="../tags/tag941.xml"/><Relationship Id="rId104" Type="http://schemas.openxmlformats.org/officeDocument/2006/relationships/tags" Target="../tags/tag948.xml"/><Relationship Id="rId120" Type="http://schemas.openxmlformats.org/officeDocument/2006/relationships/tags" Target="../tags/tag964.xml"/><Relationship Id="rId125" Type="http://schemas.openxmlformats.org/officeDocument/2006/relationships/tags" Target="../tags/tag969.xml"/><Relationship Id="rId141" Type="http://schemas.openxmlformats.org/officeDocument/2006/relationships/tags" Target="../tags/tag985.xml"/><Relationship Id="rId146" Type="http://schemas.openxmlformats.org/officeDocument/2006/relationships/tags" Target="../tags/tag990.xml"/><Relationship Id="rId167" Type="http://schemas.openxmlformats.org/officeDocument/2006/relationships/tags" Target="../tags/tag1011.xml"/><Relationship Id="rId188" Type="http://schemas.openxmlformats.org/officeDocument/2006/relationships/tags" Target="../tags/tag1032.xml"/><Relationship Id="rId7" Type="http://schemas.openxmlformats.org/officeDocument/2006/relationships/tags" Target="../tags/tag851.xml"/><Relationship Id="rId71" Type="http://schemas.openxmlformats.org/officeDocument/2006/relationships/tags" Target="../tags/tag915.xml"/><Relationship Id="rId92" Type="http://schemas.openxmlformats.org/officeDocument/2006/relationships/tags" Target="../tags/tag936.xml"/><Relationship Id="rId162" Type="http://schemas.openxmlformats.org/officeDocument/2006/relationships/tags" Target="../tags/tag1006.xml"/><Relationship Id="rId183" Type="http://schemas.openxmlformats.org/officeDocument/2006/relationships/tags" Target="../tags/tag1027.xml"/><Relationship Id="rId213" Type="http://schemas.openxmlformats.org/officeDocument/2006/relationships/tags" Target="../tags/tag1057.xml"/><Relationship Id="rId218" Type="http://schemas.openxmlformats.org/officeDocument/2006/relationships/tags" Target="../tags/tag1062.xml"/><Relationship Id="rId234" Type="http://schemas.openxmlformats.org/officeDocument/2006/relationships/tags" Target="../tags/tag1078.xml"/><Relationship Id="rId239" Type="http://schemas.openxmlformats.org/officeDocument/2006/relationships/slideLayout" Target="../slideLayouts/slideLayout2.xml"/><Relationship Id="rId2" Type="http://schemas.openxmlformats.org/officeDocument/2006/relationships/tags" Target="../tags/tag846.xml"/><Relationship Id="rId29" Type="http://schemas.openxmlformats.org/officeDocument/2006/relationships/tags" Target="../tags/tag873.xml"/><Relationship Id="rId24" Type="http://schemas.openxmlformats.org/officeDocument/2006/relationships/tags" Target="../tags/tag868.xml"/><Relationship Id="rId40" Type="http://schemas.openxmlformats.org/officeDocument/2006/relationships/tags" Target="../tags/tag884.xml"/><Relationship Id="rId45" Type="http://schemas.openxmlformats.org/officeDocument/2006/relationships/tags" Target="../tags/tag889.xml"/><Relationship Id="rId66" Type="http://schemas.openxmlformats.org/officeDocument/2006/relationships/tags" Target="../tags/tag910.xml"/><Relationship Id="rId87" Type="http://schemas.openxmlformats.org/officeDocument/2006/relationships/tags" Target="../tags/tag931.xml"/><Relationship Id="rId110" Type="http://schemas.openxmlformats.org/officeDocument/2006/relationships/tags" Target="../tags/tag954.xml"/><Relationship Id="rId115" Type="http://schemas.openxmlformats.org/officeDocument/2006/relationships/tags" Target="../tags/tag959.xml"/><Relationship Id="rId131" Type="http://schemas.openxmlformats.org/officeDocument/2006/relationships/tags" Target="../tags/tag975.xml"/><Relationship Id="rId136" Type="http://schemas.openxmlformats.org/officeDocument/2006/relationships/tags" Target="../tags/tag980.xml"/><Relationship Id="rId157" Type="http://schemas.openxmlformats.org/officeDocument/2006/relationships/tags" Target="../tags/tag1001.xml"/><Relationship Id="rId178" Type="http://schemas.openxmlformats.org/officeDocument/2006/relationships/tags" Target="../tags/tag1022.xml"/><Relationship Id="rId61" Type="http://schemas.openxmlformats.org/officeDocument/2006/relationships/tags" Target="../tags/tag905.xml"/><Relationship Id="rId82" Type="http://schemas.openxmlformats.org/officeDocument/2006/relationships/tags" Target="../tags/tag926.xml"/><Relationship Id="rId152" Type="http://schemas.openxmlformats.org/officeDocument/2006/relationships/tags" Target="../tags/tag996.xml"/><Relationship Id="rId173" Type="http://schemas.openxmlformats.org/officeDocument/2006/relationships/tags" Target="../tags/tag1017.xml"/><Relationship Id="rId194" Type="http://schemas.openxmlformats.org/officeDocument/2006/relationships/tags" Target="../tags/tag1038.xml"/><Relationship Id="rId199" Type="http://schemas.openxmlformats.org/officeDocument/2006/relationships/tags" Target="../tags/tag1043.xml"/><Relationship Id="rId203" Type="http://schemas.openxmlformats.org/officeDocument/2006/relationships/tags" Target="../tags/tag1047.xml"/><Relationship Id="rId208" Type="http://schemas.openxmlformats.org/officeDocument/2006/relationships/tags" Target="../tags/tag1052.xml"/><Relationship Id="rId229" Type="http://schemas.openxmlformats.org/officeDocument/2006/relationships/tags" Target="../tags/tag1073.xml"/><Relationship Id="rId19" Type="http://schemas.openxmlformats.org/officeDocument/2006/relationships/tags" Target="../tags/tag863.xml"/><Relationship Id="rId224" Type="http://schemas.openxmlformats.org/officeDocument/2006/relationships/tags" Target="../tags/tag1068.xml"/><Relationship Id="rId240" Type="http://schemas.openxmlformats.org/officeDocument/2006/relationships/notesSlide" Target="../notesSlides/notesSlide7.xml"/><Relationship Id="rId14" Type="http://schemas.openxmlformats.org/officeDocument/2006/relationships/tags" Target="../tags/tag858.xml"/><Relationship Id="rId30" Type="http://schemas.openxmlformats.org/officeDocument/2006/relationships/tags" Target="../tags/tag874.xml"/><Relationship Id="rId35" Type="http://schemas.openxmlformats.org/officeDocument/2006/relationships/tags" Target="../tags/tag879.xml"/><Relationship Id="rId56" Type="http://schemas.openxmlformats.org/officeDocument/2006/relationships/tags" Target="../tags/tag900.xml"/><Relationship Id="rId77" Type="http://schemas.openxmlformats.org/officeDocument/2006/relationships/tags" Target="../tags/tag921.xml"/><Relationship Id="rId100" Type="http://schemas.openxmlformats.org/officeDocument/2006/relationships/tags" Target="../tags/tag944.xml"/><Relationship Id="rId105" Type="http://schemas.openxmlformats.org/officeDocument/2006/relationships/tags" Target="../tags/tag949.xml"/><Relationship Id="rId126" Type="http://schemas.openxmlformats.org/officeDocument/2006/relationships/tags" Target="../tags/tag970.xml"/><Relationship Id="rId147" Type="http://schemas.openxmlformats.org/officeDocument/2006/relationships/tags" Target="../tags/tag991.xml"/><Relationship Id="rId168" Type="http://schemas.openxmlformats.org/officeDocument/2006/relationships/tags" Target="../tags/tag1012.xml"/><Relationship Id="rId8" Type="http://schemas.openxmlformats.org/officeDocument/2006/relationships/tags" Target="../tags/tag852.xml"/><Relationship Id="rId51" Type="http://schemas.openxmlformats.org/officeDocument/2006/relationships/tags" Target="../tags/tag895.xml"/><Relationship Id="rId72" Type="http://schemas.openxmlformats.org/officeDocument/2006/relationships/tags" Target="../tags/tag916.xml"/><Relationship Id="rId93" Type="http://schemas.openxmlformats.org/officeDocument/2006/relationships/tags" Target="../tags/tag937.xml"/><Relationship Id="rId98" Type="http://schemas.openxmlformats.org/officeDocument/2006/relationships/tags" Target="../tags/tag942.xml"/><Relationship Id="rId121" Type="http://schemas.openxmlformats.org/officeDocument/2006/relationships/tags" Target="../tags/tag965.xml"/><Relationship Id="rId142" Type="http://schemas.openxmlformats.org/officeDocument/2006/relationships/tags" Target="../tags/tag986.xml"/><Relationship Id="rId163" Type="http://schemas.openxmlformats.org/officeDocument/2006/relationships/tags" Target="../tags/tag1007.xml"/><Relationship Id="rId184" Type="http://schemas.openxmlformats.org/officeDocument/2006/relationships/tags" Target="../tags/tag1028.xml"/><Relationship Id="rId189" Type="http://schemas.openxmlformats.org/officeDocument/2006/relationships/tags" Target="../tags/tag1033.xml"/><Relationship Id="rId219" Type="http://schemas.openxmlformats.org/officeDocument/2006/relationships/tags" Target="../tags/tag1063.xml"/><Relationship Id="rId3" Type="http://schemas.openxmlformats.org/officeDocument/2006/relationships/tags" Target="../tags/tag847.xml"/><Relationship Id="rId214" Type="http://schemas.openxmlformats.org/officeDocument/2006/relationships/tags" Target="../tags/tag1058.xml"/><Relationship Id="rId230" Type="http://schemas.openxmlformats.org/officeDocument/2006/relationships/tags" Target="../tags/tag1074.xml"/><Relationship Id="rId235" Type="http://schemas.openxmlformats.org/officeDocument/2006/relationships/tags" Target="../tags/tag1079.xml"/><Relationship Id="rId25" Type="http://schemas.openxmlformats.org/officeDocument/2006/relationships/tags" Target="../tags/tag869.xml"/><Relationship Id="rId46" Type="http://schemas.openxmlformats.org/officeDocument/2006/relationships/tags" Target="../tags/tag890.xml"/><Relationship Id="rId67" Type="http://schemas.openxmlformats.org/officeDocument/2006/relationships/tags" Target="../tags/tag911.xml"/><Relationship Id="rId116" Type="http://schemas.openxmlformats.org/officeDocument/2006/relationships/tags" Target="../tags/tag960.xml"/><Relationship Id="rId137" Type="http://schemas.openxmlformats.org/officeDocument/2006/relationships/tags" Target="../tags/tag981.xml"/><Relationship Id="rId158" Type="http://schemas.openxmlformats.org/officeDocument/2006/relationships/tags" Target="../tags/tag1002.xml"/><Relationship Id="rId20" Type="http://schemas.openxmlformats.org/officeDocument/2006/relationships/tags" Target="../tags/tag864.xml"/><Relationship Id="rId41" Type="http://schemas.openxmlformats.org/officeDocument/2006/relationships/tags" Target="../tags/tag885.xml"/><Relationship Id="rId62" Type="http://schemas.openxmlformats.org/officeDocument/2006/relationships/tags" Target="../tags/tag906.xml"/><Relationship Id="rId83" Type="http://schemas.openxmlformats.org/officeDocument/2006/relationships/tags" Target="../tags/tag927.xml"/><Relationship Id="rId88" Type="http://schemas.openxmlformats.org/officeDocument/2006/relationships/tags" Target="../tags/tag932.xml"/><Relationship Id="rId111" Type="http://schemas.openxmlformats.org/officeDocument/2006/relationships/tags" Target="../tags/tag955.xml"/><Relationship Id="rId132" Type="http://schemas.openxmlformats.org/officeDocument/2006/relationships/tags" Target="../tags/tag976.xml"/><Relationship Id="rId153" Type="http://schemas.openxmlformats.org/officeDocument/2006/relationships/tags" Target="../tags/tag997.xml"/><Relationship Id="rId174" Type="http://schemas.openxmlformats.org/officeDocument/2006/relationships/tags" Target="../tags/tag1018.xml"/><Relationship Id="rId179" Type="http://schemas.openxmlformats.org/officeDocument/2006/relationships/tags" Target="../tags/tag1023.xml"/><Relationship Id="rId195" Type="http://schemas.openxmlformats.org/officeDocument/2006/relationships/tags" Target="../tags/tag1039.xml"/><Relationship Id="rId209" Type="http://schemas.openxmlformats.org/officeDocument/2006/relationships/tags" Target="../tags/tag1053.xml"/><Relationship Id="rId190" Type="http://schemas.openxmlformats.org/officeDocument/2006/relationships/tags" Target="../tags/tag1034.xml"/><Relationship Id="rId204" Type="http://schemas.openxmlformats.org/officeDocument/2006/relationships/tags" Target="../tags/tag1048.xml"/><Relationship Id="rId220" Type="http://schemas.openxmlformats.org/officeDocument/2006/relationships/tags" Target="../tags/tag1064.xml"/><Relationship Id="rId225" Type="http://schemas.openxmlformats.org/officeDocument/2006/relationships/tags" Target="../tags/tag1069.xml"/><Relationship Id="rId15" Type="http://schemas.openxmlformats.org/officeDocument/2006/relationships/tags" Target="../tags/tag859.xml"/><Relationship Id="rId36" Type="http://schemas.openxmlformats.org/officeDocument/2006/relationships/tags" Target="../tags/tag880.xml"/><Relationship Id="rId57" Type="http://schemas.openxmlformats.org/officeDocument/2006/relationships/tags" Target="../tags/tag901.xml"/><Relationship Id="rId106" Type="http://schemas.openxmlformats.org/officeDocument/2006/relationships/tags" Target="../tags/tag950.xml"/><Relationship Id="rId127" Type="http://schemas.openxmlformats.org/officeDocument/2006/relationships/tags" Target="../tags/tag971.xml"/><Relationship Id="rId10" Type="http://schemas.openxmlformats.org/officeDocument/2006/relationships/tags" Target="../tags/tag854.xml"/><Relationship Id="rId31" Type="http://schemas.openxmlformats.org/officeDocument/2006/relationships/tags" Target="../tags/tag875.xml"/><Relationship Id="rId52" Type="http://schemas.openxmlformats.org/officeDocument/2006/relationships/tags" Target="../tags/tag896.xml"/><Relationship Id="rId73" Type="http://schemas.openxmlformats.org/officeDocument/2006/relationships/tags" Target="../tags/tag917.xml"/><Relationship Id="rId78" Type="http://schemas.openxmlformats.org/officeDocument/2006/relationships/tags" Target="../tags/tag922.xml"/><Relationship Id="rId94" Type="http://schemas.openxmlformats.org/officeDocument/2006/relationships/tags" Target="../tags/tag938.xml"/><Relationship Id="rId99" Type="http://schemas.openxmlformats.org/officeDocument/2006/relationships/tags" Target="../tags/tag943.xml"/><Relationship Id="rId101" Type="http://schemas.openxmlformats.org/officeDocument/2006/relationships/tags" Target="../tags/tag945.xml"/><Relationship Id="rId122" Type="http://schemas.openxmlformats.org/officeDocument/2006/relationships/tags" Target="../tags/tag966.xml"/><Relationship Id="rId143" Type="http://schemas.openxmlformats.org/officeDocument/2006/relationships/tags" Target="../tags/tag987.xml"/><Relationship Id="rId148" Type="http://schemas.openxmlformats.org/officeDocument/2006/relationships/tags" Target="../tags/tag992.xml"/><Relationship Id="rId164" Type="http://schemas.openxmlformats.org/officeDocument/2006/relationships/tags" Target="../tags/tag1008.xml"/><Relationship Id="rId169" Type="http://schemas.openxmlformats.org/officeDocument/2006/relationships/tags" Target="../tags/tag1013.xml"/><Relationship Id="rId185" Type="http://schemas.openxmlformats.org/officeDocument/2006/relationships/tags" Target="../tags/tag1029.xml"/><Relationship Id="rId4" Type="http://schemas.openxmlformats.org/officeDocument/2006/relationships/tags" Target="../tags/tag848.xml"/><Relationship Id="rId9" Type="http://schemas.openxmlformats.org/officeDocument/2006/relationships/tags" Target="../tags/tag853.xml"/><Relationship Id="rId180" Type="http://schemas.openxmlformats.org/officeDocument/2006/relationships/tags" Target="../tags/tag1024.xml"/><Relationship Id="rId210" Type="http://schemas.openxmlformats.org/officeDocument/2006/relationships/tags" Target="../tags/tag1054.xml"/><Relationship Id="rId215" Type="http://schemas.openxmlformats.org/officeDocument/2006/relationships/tags" Target="../tags/tag1059.xml"/><Relationship Id="rId236" Type="http://schemas.openxmlformats.org/officeDocument/2006/relationships/tags" Target="../tags/tag1080.xml"/><Relationship Id="rId26" Type="http://schemas.openxmlformats.org/officeDocument/2006/relationships/tags" Target="../tags/tag870.xml"/><Relationship Id="rId231" Type="http://schemas.openxmlformats.org/officeDocument/2006/relationships/tags" Target="../tags/tag1075.xml"/><Relationship Id="rId47" Type="http://schemas.openxmlformats.org/officeDocument/2006/relationships/tags" Target="../tags/tag891.xml"/><Relationship Id="rId68" Type="http://schemas.openxmlformats.org/officeDocument/2006/relationships/tags" Target="../tags/tag912.xml"/><Relationship Id="rId89" Type="http://schemas.openxmlformats.org/officeDocument/2006/relationships/tags" Target="../tags/tag933.xml"/><Relationship Id="rId112" Type="http://schemas.openxmlformats.org/officeDocument/2006/relationships/tags" Target="../tags/tag956.xml"/><Relationship Id="rId133" Type="http://schemas.openxmlformats.org/officeDocument/2006/relationships/tags" Target="../tags/tag977.xml"/><Relationship Id="rId154" Type="http://schemas.openxmlformats.org/officeDocument/2006/relationships/tags" Target="../tags/tag998.xml"/><Relationship Id="rId175" Type="http://schemas.openxmlformats.org/officeDocument/2006/relationships/tags" Target="../tags/tag1019.xml"/><Relationship Id="rId196" Type="http://schemas.openxmlformats.org/officeDocument/2006/relationships/tags" Target="../tags/tag1040.xml"/><Relationship Id="rId200" Type="http://schemas.openxmlformats.org/officeDocument/2006/relationships/tags" Target="../tags/tag1044.xml"/><Relationship Id="rId16" Type="http://schemas.openxmlformats.org/officeDocument/2006/relationships/tags" Target="../tags/tag860.xml"/><Relationship Id="rId221" Type="http://schemas.openxmlformats.org/officeDocument/2006/relationships/tags" Target="../tags/tag1065.xml"/><Relationship Id="rId37" Type="http://schemas.openxmlformats.org/officeDocument/2006/relationships/tags" Target="../tags/tag881.xml"/><Relationship Id="rId58" Type="http://schemas.openxmlformats.org/officeDocument/2006/relationships/tags" Target="../tags/tag902.xml"/><Relationship Id="rId79" Type="http://schemas.openxmlformats.org/officeDocument/2006/relationships/tags" Target="../tags/tag923.xml"/><Relationship Id="rId102" Type="http://schemas.openxmlformats.org/officeDocument/2006/relationships/tags" Target="../tags/tag946.xml"/><Relationship Id="rId123" Type="http://schemas.openxmlformats.org/officeDocument/2006/relationships/tags" Target="../tags/tag967.xml"/><Relationship Id="rId144" Type="http://schemas.openxmlformats.org/officeDocument/2006/relationships/tags" Target="../tags/tag988.xml"/><Relationship Id="rId90" Type="http://schemas.openxmlformats.org/officeDocument/2006/relationships/tags" Target="../tags/tag934.xml"/><Relationship Id="rId165" Type="http://schemas.openxmlformats.org/officeDocument/2006/relationships/tags" Target="../tags/tag1009.xml"/><Relationship Id="rId186" Type="http://schemas.openxmlformats.org/officeDocument/2006/relationships/tags" Target="../tags/tag1030.xml"/><Relationship Id="rId211" Type="http://schemas.openxmlformats.org/officeDocument/2006/relationships/tags" Target="../tags/tag1055.xml"/><Relationship Id="rId232" Type="http://schemas.openxmlformats.org/officeDocument/2006/relationships/tags" Target="../tags/tag1076.xml"/><Relationship Id="rId27" Type="http://schemas.openxmlformats.org/officeDocument/2006/relationships/tags" Target="../tags/tag871.xml"/><Relationship Id="rId48" Type="http://schemas.openxmlformats.org/officeDocument/2006/relationships/tags" Target="../tags/tag892.xml"/><Relationship Id="rId69" Type="http://schemas.openxmlformats.org/officeDocument/2006/relationships/tags" Target="../tags/tag913.xml"/><Relationship Id="rId113" Type="http://schemas.openxmlformats.org/officeDocument/2006/relationships/tags" Target="../tags/tag957.xml"/><Relationship Id="rId134" Type="http://schemas.openxmlformats.org/officeDocument/2006/relationships/tags" Target="../tags/tag97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199.xml"/><Relationship Id="rId21" Type="http://schemas.openxmlformats.org/officeDocument/2006/relationships/tags" Target="../tags/tag1103.xml"/><Relationship Id="rId42" Type="http://schemas.openxmlformats.org/officeDocument/2006/relationships/tags" Target="../tags/tag1124.xml"/><Relationship Id="rId63" Type="http://schemas.openxmlformats.org/officeDocument/2006/relationships/tags" Target="../tags/tag1145.xml"/><Relationship Id="rId84" Type="http://schemas.openxmlformats.org/officeDocument/2006/relationships/tags" Target="../tags/tag1166.xml"/><Relationship Id="rId138" Type="http://schemas.openxmlformats.org/officeDocument/2006/relationships/tags" Target="../tags/tag1220.xml"/><Relationship Id="rId159" Type="http://schemas.openxmlformats.org/officeDocument/2006/relationships/tags" Target="../tags/tag1241.xml"/><Relationship Id="rId170" Type="http://schemas.openxmlformats.org/officeDocument/2006/relationships/tags" Target="../tags/tag1252.xml"/><Relationship Id="rId191" Type="http://schemas.openxmlformats.org/officeDocument/2006/relationships/tags" Target="../tags/tag1273.xml"/><Relationship Id="rId205" Type="http://schemas.openxmlformats.org/officeDocument/2006/relationships/tags" Target="../tags/tag1287.xml"/><Relationship Id="rId226" Type="http://schemas.openxmlformats.org/officeDocument/2006/relationships/tags" Target="../tags/tag1308.xml"/><Relationship Id="rId107" Type="http://schemas.openxmlformats.org/officeDocument/2006/relationships/tags" Target="../tags/tag1189.xml"/><Relationship Id="rId11" Type="http://schemas.openxmlformats.org/officeDocument/2006/relationships/tags" Target="../tags/tag1093.xml"/><Relationship Id="rId32" Type="http://schemas.openxmlformats.org/officeDocument/2006/relationships/tags" Target="../tags/tag1114.xml"/><Relationship Id="rId53" Type="http://schemas.openxmlformats.org/officeDocument/2006/relationships/tags" Target="../tags/tag1135.xml"/><Relationship Id="rId74" Type="http://schemas.openxmlformats.org/officeDocument/2006/relationships/tags" Target="../tags/tag1156.xml"/><Relationship Id="rId128" Type="http://schemas.openxmlformats.org/officeDocument/2006/relationships/tags" Target="../tags/tag1210.xml"/><Relationship Id="rId149" Type="http://schemas.openxmlformats.org/officeDocument/2006/relationships/tags" Target="../tags/tag1231.xml"/><Relationship Id="rId5" Type="http://schemas.openxmlformats.org/officeDocument/2006/relationships/tags" Target="../tags/tag1087.xml"/><Relationship Id="rId95" Type="http://schemas.openxmlformats.org/officeDocument/2006/relationships/tags" Target="../tags/tag1177.xml"/><Relationship Id="rId160" Type="http://schemas.openxmlformats.org/officeDocument/2006/relationships/tags" Target="../tags/tag1242.xml"/><Relationship Id="rId181" Type="http://schemas.openxmlformats.org/officeDocument/2006/relationships/tags" Target="../tags/tag1263.xml"/><Relationship Id="rId216" Type="http://schemas.openxmlformats.org/officeDocument/2006/relationships/tags" Target="../tags/tag1298.xml"/><Relationship Id="rId237" Type="http://schemas.openxmlformats.org/officeDocument/2006/relationships/tags" Target="../tags/tag1319.xml"/><Relationship Id="rId22" Type="http://schemas.openxmlformats.org/officeDocument/2006/relationships/tags" Target="../tags/tag1104.xml"/><Relationship Id="rId43" Type="http://schemas.openxmlformats.org/officeDocument/2006/relationships/tags" Target="../tags/tag1125.xml"/><Relationship Id="rId64" Type="http://schemas.openxmlformats.org/officeDocument/2006/relationships/tags" Target="../tags/tag1146.xml"/><Relationship Id="rId118" Type="http://schemas.openxmlformats.org/officeDocument/2006/relationships/tags" Target="../tags/tag1200.xml"/><Relationship Id="rId139" Type="http://schemas.openxmlformats.org/officeDocument/2006/relationships/tags" Target="../tags/tag1221.xml"/><Relationship Id="rId85" Type="http://schemas.openxmlformats.org/officeDocument/2006/relationships/tags" Target="../tags/tag1167.xml"/><Relationship Id="rId150" Type="http://schemas.openxmlformats.org/officeDocument/2006/relationships/tags" Target="../tags/tag1232.xml"/><Relationship Id="rId171" Type="http://schemas.openxmlformats.org/officeDocument/2006/relationships/tags" Target="../tags/tag1253.xml"/><Relationship Id="rId192" Type="http://schemas.openxmlformats.org/officeDocument/2006/relationships/tags" Target="../tags/tag1274.xml"/><Relationship Id="rId206" Type="http://schemas.openxmlformats.org/officeDocument/2006/relationships/tags" Target="../tags/tag1288.xml"/><Relationship Id="rId227" Type="http://schemas.openxmlformats.org/officeDocument/2006/relationships/tags" Target="../tags/tag1309.xml"/><Relationship Id="rId201" Type="http://schemas.openxmlformats.org/officeDocument/2006/relationships/tags" Target="../tags/tag1283.xml"/><Relationship Id="rId222" Type="http://schemas.openxmlformats.org/officeDocument/2006/relationships/tags" Target="../tags/tag1304.xml"/><Relationship Id="rId12" Type="http://schemas.openxmlformats.org/officeDocument/2006/relationships/tags" Target="../tags/tag1094.xml"/><Relationship Id="rId17" Type="http://schemas.openxmlformats.org/officeDocument/2006/relationships/tags" Target="../tags/tag1099.xml"/><Relationship Id="rId33" Type="http://schemas.openxmlformats.org/officeDocument/2006/relationships/tags" Target="../tags/tag1115.xml"/><Relationship Id="rId38" Type="http://schemas.openxmlformats.org/officeDocument/2006/relationships/tags" Target="../tags/tag1120.xml"/><Relationship Id="rId59" Type="http://schemas.openxmlformats.org/officeDocument/2006/relationships/tags" Target="../tags/tag1141.xml"/><Relationship Id="rId103" Type="http://schemas.openxmlformats.org/officeDocument/2006/relationships/tags" Target="../tags/tag1185.xml"/><Relationship Id="rId108" Type="http://schemas.openxmlformats.org/officeDocument/2006/relationships/tags" Target="../tags/tag1190.xml"/><Relationship Id="rId124" Type="http://schemas.openxmlformats.org/officeDocument/2006/relationships/tags" Target="../tags/tag1206.xml"/><Relationship Id="rId129" Type="http://schemas.openxmlformats.org/officeDocument/2006/relationships/tags" Target="../tags/tag1211.xml"/><Relationship Id="rId54" Type="http://schemas.openxmlformats.org/officeDocument/2006/relationships/tags" Target="../tags/tag1136.xml"/><Relationship Id="rId70" Type="http://schemas.openxmlformats.org/officeDocument/2006/relationships/tags" Target="../tags/tag1152.xml"/><Relationship Id="rId75" Type="http://schemas.openxmlformats.org/officeDocument/2006/relationships/tags" Target="../tags/tag1157.xml"/><Relationship Id="rId91" Type="http://schemas.openxmlformats.org/officeDocument/2006/relationships/tags" Target="../tags/tag1173.xml"/><Relationship Id="rId96" Type="http://schemas.openxmlformats.org/officeDocument/2006/relationships/tags" Target="../tags/tag1178.xml"/><Relationship Id="rId140" Type="http://schemas.openxmlformats.org/officeDocument/2006/relationships/tags" Target="../tags/tag1222.xml"/><Relationship Id="rId145" Type="http://schemas.openxmlformats.org/officeDocument/2006/relationships/tags" Target="../tags/tag1227.xml"/><Relationship Id="rId161" Type="http://schemas.openxmlformats.org/officeDocument/2006/relationships/tags" Target="../tags/tag1243.xml"/><Relationship Id="rId166" Type="http://schemas.openxmlformats.org/officeDocument/2006/relationships/tags" Target="../tags/tag1248.xml"/><Relationship Id="rId182" Type="http://schemas.openxmlformats.org/officeDocument/2006/relationships/tags" Target="../tags/tag1264.xml"/><Relationship Id="rId187" Type="http://schemas.openxmlformats.org/officeDocument/2006/relationships/tags" Target="../tags/tag1269.xml"/><Relationship Id="rId217" Type="http://schemas.openxmlformats.org/officeDocument/2006/relationships/tags" Target="../tags/tag1299.xml"/><Relationship Id="rId1" Type="http://schemas.openxmlformats.org/officeDocument/2006/relationships/tags" Target="../tags/tag1083.xml"/><Relationship Id="rId6" Type="http://schemas.openxmlformats.org/officeDocument/2006/relationships/tags" Target="../tags/tag1088.xml"/><Relationship Id="rId212" Type="http://schemas.openxmlformats.org/officeDocument/2006/relationships/tags" Target="../tags/tag1294.xml"/><Relationship Id="rId233" Type="http://schemas.openxmlformats.org/officeDocument/2006/relationships/tags" Target="../tags/tag1315.xml"/><Relationship Id="rId238" Type="http://schemas.openxmlformats.org/officeDocument/2006/relationships/tags" Target="../tags/tag1320.xml"/><Relationship Id="rId23" Type="http://schemas.openxmlformats.org/officeDocument/2006/relationships/tags" Target="../tags/tag1105.xml"/><Relationship Id="rId28" Type="http://schemas.openxmlformats.org/officeDocument/2006/relationships/tags" Target="../tags/tag1110.xml"/><Relationship Id="rId49" Type="http://schemas.openxmlformats.org/officeDocument/2006/relationships/tags" Target="../tags/tag1131.xml"/><Relationship Id="rId114" Type="http://schemas.openxmlformats.org/officeDocument/2006/relationships/tags" Target="../tags/tag1196.xml"/><Relationship Id="rId119" Type="http://schemas.openxmlformats.org/officeDocument/2006/relationships/tags" Target="../tags/tag1201.xml"/><Relationship Id="rId44" Type="http://schemas.openxmlformats.org/officeDocument/2006/relationships/tags" Target="../tags/tag1126.xml"/><Relationship Id="rId60" Type="http://schemas.openxmlformats.org/officeDocument/2006/relationships/tags" Target="../tags/tag1142.xml"/><Relationship Id="rId65" Type="http://schemas.openxmlformats.org/officeDocument/2006/relationships/tags" Target="../tags/tag1147.xml"/><Relationship Id="rId81" Type="http://schemas.openxmlformats.org/officeDocument/2006/relationships/tags" Target="../tags/tag1163.xml"/><Relationship Id="rId86" Type="http://schemas.openxmlformats.org/officeDocument/2006/relationships/tags" Target="../tags/tag1168.xml"/><Relationship Id="rId130" Type="http://schemas.openxmlformats.org/officeDocument/2006/relationships/tags" Target="../tags/tag1212.xml"/><Relationship Id="rId135" Type="http://schemas.openxmlformats.org/officeDocument/2006/relationships/tags" Target="../tags/tag1217.xml"/><Relationship Id="rId151" Type="http://schemas.openxmlformats.org/officeDocument/2006/relationships/tags" Target="../tags/tag1233.xml"/><Relationship Id="rId156" Type="http://schemas.openxmlformats.org/officeDocument/2006/relationships/tags" Target="../tags/tag1238.xml"/><Relationship Id="rId177" Type="http://schemas.openxmlformats.org/officeDocument/2006/relationships/tags" Target="../tags/tag1259.xml"/><Relationship Id="rId198" Type="http://schemas.openxmlformats.org/officeDocument/2006/relationships/tags" Target="../tags/tag1280.xml"/><Relationship Id="rId172" Type="http://schemas.openxmlformats.org/officeDocument/2006/relationships/tags" Target="../tags/tag1254.xml"/><Relationship Id="rId193" Type="http://schemas.openxmlformats.org/officeDocument/2006/relationships/tags" Target="../tags/tag1275.xml"/><Relationship Id="rId202" Type="http://schemas.openxmlformats.org/officeDocument/2006/relationships/tags" Target="../tags/tag1284.xml"/><Relationship Id="rId207" Type="http://schemas.openxmlformats.org/officeDocument/2006/relationships/tags" Target="../tags/tag1289.xml"/><Relationship Id="rId223" Type="http://schemas.openxmlformats.org/officeDocument/2006/relationships/tags" Target="../tags/tag1305.xml"/><Relationship Id="rId228" Type="http://schemas.openxmlformats.org/officeDocument/2006/relationships/tags" Target="../tags/tag1310.xml"/><Relationship Id="rId13" Type="http://schemas.openxmlformats.org/officeDocument/2006/relationships/tags" Target="../tags/tag1095.xml"/><Relationship Id="rId18" Type="http://schemas.openxmlformats.org/officeDocument/2006/relationships/tags" Target="../tags/tag1100.xml"/><Relationship Id="rId39" Type="http://schemas.openxmlformats.org/officeDocument/2006/relationships/tags" Target="../tags/tag1121.xml"/><Relationship Id="rId109" Type="http://schemas.openxmlformats.org/officeDocument/2006/relationships/tags" Target="../tags/tag1191.xml"/><Relationship Id="rId34" Type="http://schemas.openxmlformats.org/officeDocument/2006/relationships/tags" Target="../tags/tag1116.xml"/><Relationship Id="rId50" Type="http://schemas.openxmlformats.org/officeDocument/2006/relationships/tags" Target="../tags/tag1132.xml"/><Relationship Id="rId55" Type="http://schemas.openxmlformats.org/officeDocument/2006/relationships/tags" Target="../tags/tag1137.xml"/><Relationship Id="rId76" Type="http://schemas.openxmlformats.org/officeDocument/2006/relationships/tags" Target="../tags/tag1158.xml"/><Relationship Id="rId97" Type="http://schemas.openxmlformats.org/officeDocument/2006/relationships/tags" Target="../tags/tag1179.xml"/><Relationship Id="rId104" Type="http://schemas.openxmlformats.org/officeDocument/2006/relationships/tags" Target="../tags/tag1186.xml"/><Relationship Id="rId120" Type="http://schemas.openxmlformats.org/officeDocument/2006/relationships/tags" Target="../tags/tag1202.xml"/><Relationship Id="rId125" Type="http://schemas.openxmlformats.org/officeDocument/2006/relationships/tags" Target="../tags/tag1207.xml"/><Relationship Id="rId141" Type="http://schemas.openxmlformats.org/officeDocument/2006/relationships/tags" Target="../tags/tag1223.xml"/><Relationship Id="rId146" Type="http://schemas.openxmlformats.org/officeDocument/2006/relationships/tags" Target="../tags/tag1228.xml"/><Relationship Id="rId167" Type="http://schemas.openxmlformats.org/officeDocument/2006/relationships/tags" Target="../tags/tag1249.xml"/><Relationship Id="rId188" Type="http://schemas.openxmlformats.org/officeDocument/2006/relationships/tags" Target="../tags/tag1270.xml"/><Relationship Id="rId7" Type="http://schemas.openxmlformats.org/officeDocument/2006/relationships/tags" Target="../tags/tag1089.xml"/><Relationship Id="rId71" Type="http://schemas.openxmlformats.org/officeDocument/2006/relationships/tags" Target="../tags/tag1153.xml"/><Relationship Id="rId92" Type="http://schemas.openxmlformats.org/officeDocument/2006/relationships/tags" Target="../tags/tag1174.xml"/><Relationship Id="rId162" Type="http://schemas.openxmlformats.org/officeDocument/2006/relationships/tags" Target="../tags/tag1244.xml"/><Relationship Id="rId183" Type="http://schemas.openxmlformats.org/officeDocument/2006/relationships/tags" Target="../tags/tag1265.xml"/><Relationship Id="rId213" Type="http://schemas.openxmlformats.org/officeDocument/2006/relationships/tags" Target="../tags/tag1295.xml"/><Relationship Id="rId218" Type="http://schemas.openxmlformats.org/officeDocument/2006/relationships/tags" Target="../tags/tag1300.xml"/><Relationship Id="rId234" Type="http://schemas.openxmlformats.org/officeDocument/2006/relationships/tags" Target="../tags/tag1316.xml"/><Relationship Id="rId239" Type="http://schemas.openxmlformats.org/officeDocument/2006/relationships/tags" Target="../tags/tag1321.xml"/><Relationship Id="rId2" Type="http://schemas.openxmlformats.org/officeDocument/2006/relationships/tags" Target="../tags/tag1084.xml"/><Relationship Id="rId29" Type="http://schemas.openxmlformats.org/officeDocument/2006/relationships/tags" Target="../tags/tag1111.xml"/><Relationship Id="rId24" Type="http://schemas.openxmlformats.org/officeDocument/2006/relationships/tags" Target="../tags/tag1106.xml"/><Relationship Id="rId40" Type="http://schemas.openxmlformats.org/officeDocument/2006/relationships/tags" Target="../tags/tag1122.xml"/><Relationship Id="rId45" Type="http://schemas.openxmlformats.org/officeDocument/2006/relationships/tags" Target="../tags/tag1127.xml"/><Relationship Id="rId66" Type="http://schemas.openxmlformats.org/officeDocument/2006/relationships/tags" Target="../tags/tag1148.xml"/><Relationship Id="rId87" Type="http://schemas.openxmlformats.org/officeDocument/2006/relationships/tags" Target="../tags/tag1169.xml"/><Relationship Id="rId110" Type="http://schemas.openxmlformats.org/officeDocument/2006/relationships/tags" Target="../tags/tag1192.xml"/><Relationship Id="rId115" Type="http://schemas.openxmlformats.org/officeDocument/2006/relationships/tags" Target="../tags/tag1197.xml"/><Relationship Id="rId131" Type="http://schemas.openxmlformats.org/officeDocument/2006/relationships/tags" Target="../tags/tag1213.xml"/><Relationship Id="rId136" Type="http://schemas.openxmlformats.org/officeDocument/2006/relationships/tags" Target="../tags/tag1218.xml"/><Relationship Id="rId157" Type="http://schemas.openxmlformats.org/officeDocument/2006/relationships/tags" Target="../tags/tag1239.xml"/><Relationship Id="rId178" Type="http://schemas.openxmlformats.org/officeDocument/2006/relationships/tags" Target="../tags/tag1260.xml"/><Relationship Id="rId61" Type="http://schemas.openxmlformats.org/officeDocument/2006/relationships/tags" Target="../tags/tag1143.xml"/><Relationship Id="rId82" Type="http://schemas.openxmlformats.org/officeDocument/2006/relationships/tags" Target="../tags/tag1164.xml"/><Relationship Id="rId152" Type="http://schemas.openxmlformats.org/officeDocument/2006/relationships/tags" Target="../tags/tag1234.xml"/><Relationship Id="rId173" Type="http://schemas.openxmlformats.org/officeDocument/2006/relationships/tags" Target="../tags/tag1255.xml"/><Relationship Id="rId194" Type="http://schemas.openxmlformats.org/officeDocument/2006/relationships/tags" Target="../tags/tag1276.xml"/><Relationship Id="rId199" Type="http://schemas.openxmlformats.org/officeDocument/2006/relationships/tags" Target="../tags/tag1281.xml"/><Relationship Id="rId203" Type="http://schemas.openxmlformats.org/officeDocument/2006/relationships/tags" Target="../tags/tag1285.xml"/><Relationship Id="rId208" Type="http://schemas.openxmlformats.org/officeDocument/2006/relationships/tags" Target="../tags/tag1290.xml"/><Relationship Id="rId229" Type="http://schemas.openxmlformats.org/officeDocument/2006/relationships/tags" Target="../tags/tag1311.xml"/><Relationship Id="rId19" Type="http://schemas.openxmlformats.org/officeDocument/2006/relationships/tags" Target="../tags/tag1101.xml"/><Relationship Id="rId224" Type="http://schemas.openxmlformats.org/officeDocument/2006/relationships/tags" Target="../tags/tag1306.xml"/><Relationship Id="rId240" Type="http://schemas.openxmlformats.org/officeDocument/2006/relationships/tags" Target="../tags/tag1322.xml"/><Relationship Id="rId14" Type="http://schemas.openxmlformats.org/officeDocument/2006/relationships/tags" Target="../tags/tag1096.xml"/><Relationship Id="rId30" Type="http://schemas.openxmlformats.org/officeDocument/2006/relationships/tags" Target="../tags/tag1112.xml"/><Relationship Id="rId35" Type="http://schemas.openxmlformats.org/officeDocument/2006/relationships/tags" Target="../tags/tag1117.xml"/><Relationship Id="rId56" Type="http://schemas.openxmlformats.org/officeDocument/2006/relationships/tags" Target="../tags/tag1138.xml"/><Relationship Id="rId77" Type="http://schemas.openxmlformats.org/officeDocument/2006/relationships/tags" Target="../tags/tag1159.xml"/><Relationship Id="rId100" Type="http://schemas.openxmlformats.org/officeDocument/2006/relationships/tags" Target="../tags/tag1182.xml"/><Relationship Id="rId105" Type="http://schemas.openxmlformats.org/officeDocument/2006/relationships/tags" Target="../tags/tag1187.xml"/><Relationship Id="rId126" Type="http://schemas.openxmlformats.org/officeDocument/2006/relationships/tags" Target="../tags/tag1208.xml"/><Relationship Id="rId147" Type="http://schemas.openxmlformats.org/officeDocument/2006/relationships/tags" Target="../tags/tag1229.xml"/><Relationship Id="rId168" Type="http://schemas.openxmlformats.org/officeDocument/2006/relationships/tags" Target="../tags/tag1250.xml"/><Relationship Id="rId8" Type="http://schemas.openxmlformats.org/officeDocument/2006/relationships/tags" Target="../tags/tag1090.xml"/><Relationship Id="rId51" Type="http://schemas.openxmlformats.org/officeDocument/2006/relationships/tags" Target="../tags/tag1133.xml"/><Relationship Id="rId72" Type="http://schemas.openxmlformats.org/officeDocument/2006/relationships/tags" Target="../tags/tag1154.xml"/><Relationship Id="rId93" Type="http://schemas.openxmlformats.org/officeDocument/2006/relationships/tags" Target="../tags/tag1175.xml"/><Relationship Id="rId98" Type="http://schemas.openxmlformats.org/officeDocument/2006/relationships/tags" Target="../tags/tag1180.xml"/><Relationship Id="rId121" Type="http://schemas.openxmlformats.org/officeDocument/2006/relationships/tags" Target="../tags/tag1203.xml"/><Relationship Id="rId142" Type="http://schemas.openxmlformats.org/officeDocument/2006/relationships/tags" Target="../tags/tag1224.xml"/><Relationship Id="rId163" Type="http://schemas.openxmlformats.org/officeDocument/2006/relationships/tags" Target="../tags/tag1245.xml"/><Relationship Id="rId184" Type="http://schemas.openxmlformats.org/officeDocument/2006/relationships/tags" Target="../tags/tag1266.xml"/><Relationship Id="rId189" Type="http://schemas.openxmlformats.org/officeDocument/2006/relationships/tags" Target="../tags/tag1271.xml"/><Relationship Id="rId219" Type="http://schemas.openxmlformats.org/officeDocument/2006/relationships/tags" Target="../tags/tag1301.xml"/><Relationship Id="rId3" Type="http://schemas.openxmlformats.org/officeDocument/2006/relationships/tags" Target="../tags/tag1085.xml"/><Relationship Id="rId214" Type="http://schemas.openxmlformats.org/officeDocument/2006/relationships/tags" Target="../tags/tag1296.xml"/><Relationship Id="rId230" Type="http://schemas.openxmlformats.org/officeDocument/2006/relationships/tags" Target="../tags/tag1312.xml"/><Relationship Id="rId235" Type="http://schemas.openxmlformats.org/officeDocument/2006/relationships/tags" Target="../tags/tag1317.xml"/><Relationship Id="rId25" Type="http://schemas.openxmlformats.org/officeDocument/2006/relationships/tags" Target="../tags/tag1107.xml"/><Relationship Id="rId46" Type="http://schemas.openxmlformats.org/officeDocument/2006/relationships/tags" Target="../tags/tag1128.xml"/><Relationship Id="rId67" Type="http://schemas.openxmlformats.org/officeDocument/2006/relationships/tags" Target="../tags/tag1149.xml"/><Relationship Id="rId116" Type="http://schemas.openxmlformats.org/officeDocument/2006/relationships/tags" Target="../tags/tag1198.xml"/><Relationship Id="rId137" Type="http://schemas.openxmlformats.org/officeDocument/2006/relationships/tags" Target="../tags/tag1219.xml"/><Relationship Id="rId158" Type="http://schemas.openxmlformats.org/officeDocument/2006/relationships/tags" Target="../tags/tag1240.xml"/><Relationship Id="rId20" Type="http://schemas.openxmlformats.org/officeDocument/2006/relationships/tags" Target="../tags/tag1102.xml"/><Relationship Id="rId41" Type="http://schemas.openxmlformats.org/officeDocument/2006/relationships/tags" Target="../tags/tag1123.xml"/><Relationship Id="rId62" Type="http://schemas.openxmlformats.org/officeDocument/2006/relationships/tags" Target="../tags/tag1144.xml"/><Relationship Id="rId83" Type="http://schemas.openxmlformats.org/officeDocument/2006/relationships/tags" Target="../tags/tag1165.xml"/><Relationship Id="rId88" Type="http://schemas.openxmlformats.org/officeDocument/2006/relationships/tags" Target="../tags/tag1170.xml"/><Relationship Id="rId111" Type="http://schemas.openxmlformats.org/officeDocument/2006/relationships/tags" Target="../tags/tag1193.xml"/><Relationship Id="rId132" Type="http://schemas.openxmlformats.org/officeDocument/2006/relationships/tags" Target="../tags/tag1214.xml"/><Relationship Id="rId153" Type="http://schemas.openxmlformats.org/officeDocument/2006/relationships/tags" Target="../tags/tag1235.xml"/><Relationship Id="rId174" Type="http://schemas.openxmlformats.org/officeDocument/2006/relationships/tags" Target="../tags/tag1256.xml"/><Relationship Id="rId179" Type="http://schemas.openxmlformats.org/officeDocument/2006/relationships/tags" Target="../tags/tag1261.xml"/><Relationship Id="rId195" Type="http://schemas.openxmlformats.org/officeDocument/2006/relationships/tags" Target="../tags/tag1277.xml"/><Relationship Id="rId209" Type="http://schemas.openxmlformats.org/officeDocument/2006/relationships/tags" Target="../tags/tag1291.xml"/><Relationship Id="rId190" Type="http://schemas.openxmlformats.org/officeDocument/2006/relationships/tags" Target="../tags/tag1272.xml"/><Relationship Id="rId204" Type="http://schemas.openxmlformats.org/officeDocument/2006/relationships/tags" Target="../tags/tag1286.xml"/><Relationship Id="rId220" Type="http://schemas.openxmlformats.org/officeDocument/2006/relationships/tags" Target="../tags/tag1302.xml"/><Relationship Id="rId225" Type="http://schemas.openxmlformats.org/officeDocument/2006/relationships/tags" Target="../tags/tag1307.xml"/><Relationship Id="rId241" Type="http://schemas.openxmlformats.org/officeDocument/2006/relationships/slideLayout" Target="../slideLayouts/slideLayout2.xml"/><Relationship Id="rId15" Type="http://schemas.openxmlformats.org/officeDocument/2006/relationships/tags" Target="../tags/tag1097.xml"/><Relationship Id="rId36" Type="http://schemas.openxmlformats.org/officeDocument/2006/relationships/tags" Target="../tags/tag1118.xml"/><Relationship Id="rId57" Type="http://schemas.openxmlformats.org/officeDocument/2006/relationships/tags" Target="../tags/tag1139.xml"/><Relationship Id="rId106" Type="http://schemas.openxmlformats.org/officeDocument/2006/relationships/tags" Target="../tags/tag1188.xml"/><Relationship Id="rId127" Type="http://schemas.openxmlformats.org/officeDocument/2006/relationships/tags" Target="../tags/tag1209.xml"/><Relationship Id="rId10" Type="http://schemas.openxmlformats.org/officeDocument/2006/relationships/tags" Target="../tags/tag1092.xml"/><Relationship Id="rId31" Type="http://schemas.openxmlformats.org/officeDocument/2006/relationships/tags" Target="../tags/tag1113.xml"/><Relationship Id="rId52" Type="http://schemas.openxmlformats.org/officeDocument/2006/relationships/tags" Target="../tags/tag1134.xml"/><Relationship Id="rId73" Type="http://schemas.openxmlformats.org/officeDocument/2006/relationships/tags" Target="../tags/tag1155.xml"/><Relationship Id="rId78" Type="http://schemas.openxmlformats.org/officeDocument/2006/relationships/tags" Target="../tags/tag1160.xml"/><Relationship Id="rId94" Type="http://schemas.openxmlformats.org/officeDocument/2006/relationships/tags" Target="../tags/tag1176.xml"/><Relationship Id="rId99" Type="http://schemas.openxmlformats.org/officeDocument/2006/relationships/tags" Target="../tags/tag1181.xml"/><Relationship Id="rId101" Type="http://schemas.openxmlformats.org/officeDocument/2006/relationships/tags" Target="../tags/tag1183.xml"/><Relationship Id="rId122" Type="http://schemas.openxmlformats.org/officeDocument/2006/relationships/tags" Target="../tags/tag1204.xml"/><Relationship Id="rId143" Type="http://schemas.openxmlformats.org/officeDocument/2006/relationships/tags" Target="../tags/tag1225.xml"/><Relationship Id="rId148" Type="http://schemas.openxmlformats.org/officeDocument/2006/relationships/tags" Target="../tags/tag1230.xml"/><Relationship Id="rId164" Type="http://schemas.openxmlformats.org/officeDocument/2006/relationships/tags" Target="../tags/tag1246.xml"/><Relationship Id="rId169" Type="http://schemas.openxmlformats.org/officeDocument/2006/relationships/tags" Target="../tags/tag1251.xml"/><Relationship Id="rId185" Type="http://schemas.openxmlformats.org/officeDocument/2006/relationships/tags" Target="../tags/tag1267.xml"/><Relationship Id="rId4" Type="http://schemas.openxmlformats.org/officeDocument/2006/relationships/tags" Target="../tags/tag1086.xml"/><Relationship Id="rId9" Type="http://schemas.openxmlformats.org/officeDocument/2006/relationships/tags" Target="../tags/tag1091.xml"/><Relationship Id="rId180" Type="http://schemas.openxmlformats.org/officeDocument/2006/relationships/tags" Target="../tags/tag1262.xml"/><Relationship Id="rId210" Type="http://schemas.openxmlformats.org/officeDocument/2006/relationships/tags" Target="../tags/tag1292.xml"/><Relationship Id="rId215" Type="http://schemas.openxmlformats.org/officeDocument/2006/relationships/tags" Target="../tags/tag1297.xml"/><Relationship Id="rId236" Type="http://schemas.openxmlformats.org/officeDocument/2006/relationships/tags" Target="../tags/tag1318.xml"/><Relationship Id="rId26" Type="http://schemas.openxmlformats.org/officeDocument/2006/relationships/tags" Target="../tags/tag1108.xml"/><Relationship Id="rId231" Type="http://schemas.openxmlformats.org/officeDocument/2006/relationships/tags" Target="../tags/tag1313.xml"/><Relationship Id="rId47" Type="http://schemas.openxmlformats.org/officeDocument/2006/relationships/tags" Target="../tags/tag1129.xml"/><Relationship Id="rId68" Type="http://schemas.openxmlformats.org/officeDocument/2006/relationships/tags" Target="../tags/tag1150.xml"/><Relationship Id="rId89" Type="http://schemas.openxmlformats.org/officeDocument/2006/relationships/tags" Target="../tags/tag1171.xml"/><Relationship Id="rId112" Type="http://schemas.openxmlformats.org/officeDocument/2006/relationships/tags" Target="../tags/tag1194.xml"/><Relationship Id="rId133" Type="http://schemas.openxmlformats.org/officeDocument/2006/relationships/tags" Target="../tags/tag1215.xml"/><Relationship Id="rId154" Type="http://schemas.openxmlformats.org/officeDocument/2006/relationships/tags" Target="../tags/tag1236.xml"/><Relationship Id="rId175" Type="http://schemas.openxmlformats.org/officeDocument/2006/relationships/tags" Target="../tags/tag1257.xml"/><Relationship Id="rId196" Type="http://schemas.openxmlformats.org/officeDocument/2006/relationships/tags" Target="../tags/tag1278.xml"/><Relationship Id="rId200" Type="http://schemas.openxmlformats.org/officeDocument/2006/relationships/tags" Target="../tags/tag1282.xml"/><Relationship Id="rId16" Type="http://schemas.openxmlformats.org/officeDocument/2006/relationships/tags" Target="../tags/tag1098.xml"/><Relationship Id="rId221" Type="http://schemas.openxmlformats.org/officeDocument/2006/relationships/tags" Target="../tags/tag1303.xml"/><Relationship Id="rId242" Type="http://schemas.openxmlformats.org/officeDocument/2006/relationships/notesSlide" Target="../notesSlides/notesSlide8.xml"/><Relationship Id="rId37" Type="http://schemas.openxmlformats.org/officeDocument/2006/relationships/tags" Target="../tags/tag1119.xml"/><Relationship Id="rId58" Type="http://schemas.openxmlformats.org/officeDocument/2006/relationships/tags" Target="../tags/tag1140.xml"/><Relationship Id="rId79" Type="http://schemas.openxmlformats.org/officeDocument/2006/relationships/tags" Target="../tags/tag1161.xml"/><Relationship Id="rId102" Type="http://schemas.openxmlformats.org/officeDocument/2006/relationships/tags" Target="../tags/tag1184.xml"/><Relationship Id="rId123" Type="http://schemas.openxmlformats.org/officeDocument/2006/relationships/tags" Target="../tags/tag1205.xml"/><Relationship Id="rId144" Type="http://schemas.openxmlformats.org/officeDocument/2006/relationships/tags" Target="../tags/tag1226.xml"/><Relationship Id="rId90" Type="http://schemas.openxmlformats.org/officeDocument/2006/relationships/tags" Target="../tags/tag1172.xml"/><Relationship Id="rId165" Type="http://schemas.openxmlformats.org/officeDocument/2006/relationships/tags" Target="../tags/tag1247.xml"/><Relationship Id="rId186" Type="http://schemas.openxmlformats.org/officeDocument/2006/relationships/tags" Target="../tags/tag1268.xml"/><Relationship Id="rId211" Type="http://schemas.openxmlformats.org/officeDocument/2006/relationships/tags" Target="../tags/tag1293.xml"/><Relationship Id="rId232" Type="http://schemas.openxmlformats.org/officeDocument/2006/relationships/tags" Target="../tags/tag1314.xml"/><Relationship Id="rId27" Type="http://schemas.openxmlformats.org/officeDocument/2006/relationships/tags" Target="../tags/tag1109.xml"/><Relationship Id="rId48" Type="http://schemas.openxmlformats.org/officeDocument/2006/relationships/tags" Target="../tags/tag1130.xml"/><Relationship Id="rId69" Type="http://schemas.openxmlformats.org/officeDocument/2006/relationships/tags" Target="../tags/tag1151.xml"/><Relationship Id="rId113" Type="http://schemas.openxmlformats.org/officeDocument/2006/relationships/tags" Target="../tags/tag1195.xml"/><Relationship Id="rId134" Type="http://schemas.openxmlformats.org/officeDocument/2006/relationships/tags" Target="../tags/tag1216.xml"/><Relationship Id="rId80" Type="http://schemas.openxmlformats.org/officeDocument/2006/relationships/tags" Target="../tags/tag1162.xml"/><Relationship Id="rId155" Type="http://schemas.openxmlformats.org/officeDocument/2006/relationships/tags" Target="../tags/tag1237.xml"/><Relationship Id="rId176" Type="http://schemas.openxmlformats.org/officeDocument/2006/relationships/tags" Target="../tags/tag1258.xml"/><Relationship Id="rId197" Type="http://schemas.openxmlformats.org/officeDocument/2006/relationships/tags" Target="../tags/tag12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4384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CSE332: Data Abstractions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10: More B-Trees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Tyler Robison</a:t>
            </a:r>
          </a:p>
          <a:p>
            <a:r>
              <a:rPr lang="en-US" sz="2400" dirty="0" smtClean="0"/>
              <a:t>Summer 2010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Text Box 25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613" name="Rectangle 26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049338" y="2727325"/>
            <a:ext cx="152400" cy="550863"/>
            <a:chOff x="4272" y="2400"/>
            <a:chExt cx="192" cy="192"/>
          </a:xfrm>
        </p:grpSpPr>
        <p:sp>
          <p:nvSpPr>
            <p:cNvPr id="24731" name="Rectangle 268"/>
            <p:cNvSpPr>
              <a:spLocks noChangeArrowheads="1"/>
            </p:cNvSpPr>
            <p:nvPr>
              <p:custDataLst>
                <p:tags r:id="rId22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33" name="Line 270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Line 271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Line 272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Line 273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Line 274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Line 275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Line 276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Line 277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15" name="Rectangle 27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1738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717675" y="2727325"/>
            <a:ext cx="152400" cy="550863"/>
            <a:chOff x="4272" y="2400"/>
            <a:chExt cx="192" cy="192"/>
          </a:xfrm>
        </p:grpSpPr>
        <p:sp>
          <p:nvSpPr>
            <p:cNvPr id="24721" name="Rectangle 280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23" name="Line 282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4" name="Line 283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5" name="Line 284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6" name="Line 285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7" name="Line 286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8" name="Line 287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9" name="Line 288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Line 289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81000" y="2727325"/>
            <a:ext cx="152400" cy="550863"/>
            <a:chOff x="4272" y="2400"/>
            <a:chExt cx="192" cy="192"/>
          </a:xfrm>
        </p:grpSpPr>
        <p:sp>
          <p:nvSpPr>
            <p:cNvPr id="24711" name="Rectangle 291"/>
            <p:cNvSpPr>
              <a:spLocks noChangeArrowheads="1"/>
            </p:cNvSpPr>
            <p:nvPr>
              <p:custDataLst>
                <p:tags r:id="rId20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13" name="Line 293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4" name="Line 294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5" name="Line 295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6" name="Line 296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7" name="Line 297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8" name="Line 298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9" name="Line 299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0" name="Line 300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4618" name="AutoShape 30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>
            <a:off x="2393950" y="327818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619" name="AutoShape 302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3122613" y="3278188"/>
            <a:ext cx="23812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20" name="Rectangle 30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92325" y="3692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4621" name="Rectangle 30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92325" y="4243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4622" name="Rectangle 30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92325" y="4794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4623" name="Rectangle 30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30475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046413" y="2727325"/>
            <a:ext cx="152400" cy="550863"/>
            <a:chOff x="4272" y="2400"/>
            <a:chExt cx="192" cy="192"/>
          </a:xfrm>
        </p:grpSpPr>
        <p:sp>
          <p:nvSpPr>
            <p:cNvPr id="24701" name="Rectangle 308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03" name="Line 310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4" name="Line 311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5" name="Line 312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6" name="Line 313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7" name="Line 314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8" name="Line 315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9" name="Line 316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0" name="Line 317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25" name="Rectangle 3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98813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714750" y="2727325"/>
            <a:ext cx="152400" cy="550863"/>
            <a:chOff x="4272" y="2400"/>
            <a:chExt cx="192" cy="192"/>
          </a:xfrm>
        </p:grpSpPr>
        <p:sp>
          <p:nvSpPr>
            <p:cNvPr id="24691" name="Rectangle 320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93" name="Line 322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4" name="Line 323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5" name="Line 324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6" name="Line 325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7" name="Line 32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8" name="Line 327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9" name="Line 32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0" name="Line 32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378075" y="2727325"/>
            <a:ext cx="152400" cy="550863"/>
            <a:chOff x="4272" y="2400"/>
            <a:chExt cx="192" cy="192"/>
          </a:xfrm>
        </p:grpSpPr>
        <p:sp>
          <p:nvSpPr>
            <p:cNvPr id="24681" name="Rectangle 331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83" name="Line 333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4" name="Line 334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5" name="Line 335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6" name="Line 336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7" name="Line 337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8" name="Line 338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9" name="Line 339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0" name="Line 340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28" name="Rectangle 34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20988" y="3692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4629" name="Rectangle 34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20988" y="4243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4630" name="Rectangle 3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20988" y="47942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4631" name="AutoShape 344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 flipH="1">
            <a:off x="1125538" y="2282825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632" name="AutoShape 345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>
            <a:off x="2414588" y="2282825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33" name="Rectangle 34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22450" y="17319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457793" name="Group 347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2338388" y="1731963"/>
            <a:ext cx="152400" cy="550862"/>
            <a:chOff x="4272" y="2400"/>
            <a:chExt cx="192" cy="192"/>
          </a:xfrm>
        </p:grpSpPr>
        <p:sp>
          <p:nvSpPr>
            <p:cNvPr id="24671" name="Rectangle 348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7794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73" name="Line 350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4" name="Line 351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5" name="Line 352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6" name="Line 353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7" name="Line 354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8" name="Line 355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9" name="Line 356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0" name="Line 357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35" name="Rectangle 35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90788" y="17319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57795" name="Group 359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3006725" y="1731963"/>
            <a:ext cx="152400" cy="550862"/>
            <a:chOff x="4272" y="2400"/>
            <a:chExt cx="192" cy="192"/>
          </a:xfrm>
        </p:grpSpPr>
        <p:sp>
          <p:nvSpPr>
            <p:cNvPr id="24661" name="Rectangle 360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7796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63" name="Line 362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4" name="Line 363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5" name="Line 36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6" name="Line 36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7" name="Line 36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8" name="Line 367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9" name="Line 36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0" name="Line 36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7797" name="Group 370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1670050" y="1731963"/>
            <a:ext cx="152400" cy="550862"/>
            <a:chOff x="4272" y="2400"/>
            <a:chExt cx="192" cy="192"/>
          </a:xfrm>
        </p:grpSpPr>
        <p:sp>
          <p:nvSpPr>
            <p:cNvPr id="24651" name="Rectangle 371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7798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53" name="Line 373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4" name="Line 374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5" name="Line 375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6" name="Line 376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7" name="Line 377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8" name="Line 378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9" name="Line 379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0" name="Line 380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38" name="Rectangle 38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590925" y="3687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4639" name="Rectangle 38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590925" y="4238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4640" name="Rectangle 38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590925" y="47894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4641" name="AutoShape 384"/>
          <p:cNvCxnSpPr>
            <a:cxnSpLocks noChangeShapeType="1"/>
            <a:endCxn id="24638" idx="0"/>
          </p:cNvCxnSpPr>
          <p:nvPr>
            <p:custDataLst>
              <p:tags r:id="rId31"/>
            </p:custDataLst>
          </p:nvPr>
        </p:nvCxnSpPr>
        <p:spPr bwMode="auto">
          <a:xfrm>
            <a:off x="3790950" y="3278188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642" name="AutoShape 4"/>
          <p:cNvCxnSpPr>
            <a:cxnSpLocks noChangeShapeType="1"/>
            <a:stCxn id="24717" idx="1"/>
            <a:endCxn id="24644" idx="0"/>
          </p:cNvCxnSpPr>
          <p:nvPr>
            <p:custDataLst>
              <p:tags r:id="rId32"/>
            </p:custDataLst>
          </p:nvPr>
        </p:nvCxnSpPr>
        <p:spPr bwMode="auto">
          <a:xfrm rot="10800000" flipV="1">
            <a:off x="427832" y="3278187"/>
            <a:ext cx="105569" cy="403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643" name="AutoShape 5"/>
          <p:cNvCxnSpPr>
            <a:cxnSpLocks noChangeShapeType="1"/>
            <a:stCxn id="24737" idx="0"/>
            <a:endCxn id="24647" idx="0"/>
          </p:cNvCxnSpPr>
          <p:nvPr>
            <p:custDataLst>
              <p:tags r:id="rId33"/>
            </p:custDataLst>
          </p:nvPr>
        </p:nvCxnSpPr>
        <p:spPr bwMode="auto">
          <a:xfrm>
            <a:off x="1125538" y="3278188"/>
            <a:ext cx="46831" cy="403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44" name="Rectangle 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52400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4645" name="Rectangle 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52400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4646" name="Rectangle 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2400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4647" name="Rectangle 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96937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4648" name="Rectangle 1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96937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4649" name="Rectangle 1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96937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grpSp>
        <p:nvGrpSpPr>
          <p:cNvPr id="258" name="Group 257"/>
          <p:cNvGrpSpPr/>
          <p:nvPr/>
        </p:nvGrpSpPr>
        <p:grpSpPr>
          <a:xfrm>
            <a:off x="2209800" y="1689100"/>
            <a:ext cx="6688138" cy="4552097"/>
            <a:chOff x="2209800" y="1689100"/>
            <a:chExt cx="6688138" cy="4552097"/>
          </a:xfrm>
        </p:grpSpPr>
        <p:cxnSp>
          <p:nvCxnSpPr>
            <p:cNvPr id="457732" name="AutoShape 4"/>
            <p:cNvCxnSpPr>
              <a:cxnSpLocks noChangeShapeType="1"/>
              <a:endCxn id="457734" idx="0"/>
            </p:cNvCxnSpPr>
            <p:nvPr>
              <p:custDataLst>
                <p:tags r:id="rId40"/>
              </p:custDataLst>
            </p:nvPr>
          </p:nvCxnSpPr>
          <p:spPr bwMode="auto">
            <a:xfrm flipH="1">
              <a:off x="5153025" y="323532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7734" name="Rectangle 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876800" y="364966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457735" name="Rectangle 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76800" y="42005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12</a:t>
              </a:r>
            </a:p>
          </p:txBody>
        </p:sp>
        <p:sp>
          <p:nvSpPr>
            <p:cNvPr id="457737" name="Rectangle 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76800" y="475138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457740" name="Rectangle 1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89550" y="268446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" name="Group 13"/>
            <p:cNvGrpSpPr>
              <a:grpSpLocks/>
            </p:cNvGrpSpPr>
            <p:nvPr>
              <p:custDataLst>
                <p:tags r:id="rId45"/>
              </p:custDataLst>
            </p:nvPr>
          </p:nvGrpSpPr>
          <p:grpSpPr bwMode="auto">
            <a:xfrm>
              <a:off x="5805488" y="2684463"/>
              <a:ext cx="152400" cy="550862"/>
              <a:chOff x="4272" y="2400"/>
              <a:chExt cx="192" cy="192"/>
            </a:xfrm>
          </p:grpSpPr>
          <p:sp>
            <p:nvSpPr>
              <p:cNvPr id="24821" name="Rectangle 14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3" name="Group 15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4823" name="Line 16"/>
                <p:cNvSpPr>
                  <a:spLocks noChangeShapeType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24" name="Line 17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25" name="Line 18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26" name="Line 19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27" name="Line 20"/>
                <p:cNvSpPr>
                  <a:spLocks noChangeShapeType="1"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28" name="Line 21"/>
                <p:cNvSpPr>
                  <a:spLocks noChangeShapeType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29" name="Line 22"/>
                <p:cNvSpPr>
                  <a:spLocks noChangeShapeType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30" name="Line 23"/>
                <p:cNvSpPr>
                  <a:spLocks noChangeShapeType="1"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7752" name="Rectangle 2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957888" y="268446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>
              <p:custDataLst>
                <p:tags r:id="rId47"/>
              </p:custDataLst>
            </p:nvPr>
          </p:nvGrpSpPr>
          <p:grpSpPr bwMode="auto">
            <a:xfrm>
              <a:off x="6473825" y="2684463"/>
              <a:ext cx="152400" cy="550862"/>
              <a:chOff x="4272" y="2400"/>
              <a:chExt cx="192" cy="192"/>
            </a:xfrm>
          </p:grpSpPr>
          <p:sp>
            <p:nvSpPr>
              <p:cNvPr id="24811" name="Rectangle 26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4813" name="Line 28"/>
                <p:cNvSpPr>
                  <a:spLocks noChangeShapeType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14" name="Line 29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15" name="Line 30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16" name="Line 31"/>
                <p:cNvSpPr>
                  <a:spLocks noChangeShapeType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17" name="Line 32"/>
                <p:cNvSpPr>
                  <a:spLocks noChangeShapeType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18" name="Line 33"/>
                <p:cNvSpPr>
                  <a:spLocks noChangeShapeType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19" name="Line 34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20" name="Line 35"/>
                <p:cNvSpPr>
                  <a:spLocks noChangeShapeType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36"/>
            <p:cNvGrpSpPr>
              <a:grpSpLocks/>
            </p:cNvGrpSpPr>
            <p:nvPr>
              <p:custDataLst>
                <p:tags r:id="rId48"/>
              </p:custDataLst>
            </p:nvPr>
          </p:nvGrpSpPr>
          <p:grpSpPr bwMode="auto">
            <a:xfrm>
              <a:off x="5137150" y="2684463"/>
              <a:ext cx="152400" cy="550862"/>
              <a:chOff x="4272" y="2400"/>
              <a:chExt cx="192" cy="192"/>
            </a:xfrm>
          </p:grpSpPr>
          <p:sp>
            <p:nvSpPr>
              <p:cNvPr id="24801" name="Rectangle 37"/>
              <p:cNvSpPr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7" name="Group 3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4803" name="Line 39"/>
                <p:cNvSpPr>
                  <a:spLocks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04" name="Line 40"/>
                <p:cNvSpPr>
                  <a:spLocks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05" name="Line 41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06" name="Line 42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07" name="Line 43"/>
                <p:cNvSpPr>
                  <a:spLocks noChangeShapeType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08" name="Line 44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09" name="Line 45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10" name="Line 46"/>
                <p:cNvSpPr>
                  <a:spLocks noChangeShapeType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457775" name="AutoShape 47"/>
            <p:cNvCxnSpPr>
              <a:cxnSpLocks noChangeShapeType="1"/>
            </p:cNvCxnSpPr>
            <p:nvPr>
              <p:custDataLst>
                <p:tags r:id="rId49"/>
              </p:custDataLst>
            </p:nvPr>
          </p:nvCxnSpPr>
          <p:spPr bwMode="auto">
            <a:xfrm flipH="1">
              <a:off x="7150100" y="323532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7776" name="AutoShape 48"/>
            <p:cNvCxnSpPr>
              <a:cxnSpLocks noChangeShapeType="1"/>
            </p:cNvCxnSpPr>
            <p:nvPr>
              <p:custDataLst>
                <p:tags r:id="rId50"/>
              </p:custDataLst>
            </p:nvPr>
          </p:nvCxnSpPr>
          <p:spPr bwMode="auto">
            <a:xfrm>
              <a:off x="7878763" y="3235325"/>
              <a:ext cx="23812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7777" name="Rectangle 4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848475" y="364966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18</a:t>
              </a:r>
            </a:p>
          </p:txBody>
        </p:sp>
        <p:sp>
          <p:nvSpPr>
            <p:cNvPr id="457778" name="Rectangle 5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848475" y="42005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457779" name="Rectangle 5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848475" y="475138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57780" name="Rectangle 5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286625" y="268446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36</a:t>
              </a:r>
            </a:p>
          </p:txBody>
        </p:sp>
        <p:grpSp>
          <p:nvGrpSpPr>
            <p:cNvPr id="8" name="Group 53"/>
            <p:cNvGrpSpPr>
              <a:grpSpLocks/>
            </p:cNvGrpSpPr>
            <p:nvPr>
              <p:custDataLst>
                <p:tags r:id="rId55"/>
              </p:custDataLst>
            </p:nvPr>
          </p:nvGrpSpPr>
          <p:grpSpPr bwMode="auto">
            <a:xfrm>
              <a:off x="7802563" y="2684463"/>
              <a:ext cx="152400" cy="550862"/>
              <a:chOff x="4272" y="2400"/>
              <a:chExt cx="192" cy="192"/>
            </a:xfrm>
          </p:grpSpPr>
          <p:sp>
            <p:nvSpPr>
              <p:cNvPr id="24791" name="Rectangle 54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9" name="Group 55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4793" name="Line 56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94" name="Line 57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95" name="Line 58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96" name="Line 59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97" name="Line 60"/>
                <p:cNvSpPr>
                  <a:spLocks noChangeShapeType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98" name="Line 61"/>
                <p:cNvSpPr>
                  <a:spLocks noChangeShapeType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99" name="Line 62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00" name="Line 63"/>
                <p:cNvSpPr>
                  <a:spLocks noChangeShapeType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7792" name="Rectangle 6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954963" y="268446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40</a:t>
              </a:r>
            </a:p>
          </p:txBody>
        </p:sp>
        <p:grpSp>
          <p:nvGrpSpPr>
            <p:cNvPr id="10" name="Group 65"/>
            <p:cNvGrpSpPr>
              <a:grpSpLocks/>
            </p:cNvGrpSpPr>
            <p:nvPr>
              <p:custDataLst>
                <p:tags r:id="rId57"/>
              </p:custDataLst>
            </p:nvPr>
          </p:nvGrpSpPr>
          <p:grpSpPr bwMode="auto">
            <a:xfrm>
              <a:off x="8470900" y="2684463"/>
              <a:ext cx="152400" cy="550862"/>
              <a:chOff x="4272" y="2400"/>
              <a:chExt cx="192" cy="192"/>
            </a:xfrm>
          </p:grpSpPr>
          <p:sp>
            <p:nvSpPr>
              <p:cNvPr id="24781" name="Rectangle 66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1" name="Group 6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4783" name="Line 68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84" name="Line 69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85" name="Line 70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86" name="Line 71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87" name="Line 72"/>
                <p:cNvSpPr>
                  <a:spLocks noChangeShapeType="1"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88" name="Line 73"/>
                <p:cNvSpPr>
                  <a:spLocks noChangeShapeType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89" name="Line 74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90" name="Line 75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76"/>
            <p:cNvGrpSpPr>
              <a:grpSpLocks/>
            </p:cNvGrpSpPr>
            <p:nvPr>
              <p:custDataLst>
                <p:tags r:id="rId58"/>
              </p:custDataLst>
            </p:nvPr>
          </p:nvGrpSpPr>
          <p:grpSpPr bwMode="auto">
            <a:xfrm>
              <a:off x="7134225" y="2684463"/>
              <a:ext cx="152400" cy="550862"/>
              <a:chOff x="4272" y="2400"/>
              <a:chExt cx="192" cy="192"/>
            </a:xfrm>
          </p:grpSpPr>
          <p:sp>
            <p:nvSpPr>
              <p:cNvPr id="24771" name="Rectangle 77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3" name="Group 7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4773" name="Line 79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4" name="Line 80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5" name="Line 81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6" name="Line 82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7" name="Line 83"/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8" name="Line 84"/>
                <p:cNvSpPr>
                  <a:spLocks noChangeShapeType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9" name="Line 85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80" name="Line 86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7815" name="Rectangle 8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577138" y="364966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457816" name="Rectangle 8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577138" y="420052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38</a:t>
              </a:r>
            </a:p>
          </p:txBody>
        </p:sp>
        <p:sp>
          <p:nvSpPr>
            <p:cNvPr id="457817" name="Rectangle 8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577138" y="475138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57818" name="AutoShape 90"/>
            <p:cNvCxnSpPr>
              <a:cxnSpLocks noChangeShapeType="1"/>
            </p:cNvCxnSpPr>
            <p:nvPr>
              <p:custDataLst>
                <p:tags r:id="rId62"/>
              </p:custDataLst>
            </p:nvPr>
          </p:nvCxnSpPr>
          <p:spPr bwMode="auto">
            <a:xfrm flipH="1">
              <a:off x="5881688" y="2239963"/>
              <a:ext cx="620712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7819" name="AutoShape 91"/>
            <p:cNvCxnSpPr>
              <a:cxnSpLocks noChangeShapeType="1"/>
            </p:cNvCxnSpPr>
            <p:nvPr>
              <p:custDataLst>
                <p:tags r:id="rId63"/>
              </p:custDataLst>
            </p:nvPr>
          </p:nvCxnSpPr>
          <p:spPr bwMode="auto">
            <a:xfrm>
              <a:off x="7170738" y="2239963"/>
              <a:ext cx="708025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7820" name="Rectangle 9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578600" y="168910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14" name="Group 93"/>
            <p:cNvGrpSpPr>
              <a:grpSpLocks/>
            </p:cNvGrpSpPr>
            <p:nvPr>
              <p:custDataLst>
                <p:tags r:id="rId65"/>
              </p:custDataLst>
            </p:nvPr>
          </p:nvGrpSpPr>
          <p:grpSpPr bwMode="auto">
            <a:xfrm>
              <a:off x="7094538" y="1689100"/>
              <a:ext cx="152400" cy="550863"/>
              <a:chOff x="4272" y="2400"/>
              <a:chExt cx="192" cy="192"/>
            </a:xfrm>
          </p:grpSpPr>
          <p:sp>
            <p:nvSpPr>
              <p:cNvPr id="24761" name="Rectangle 94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5" name="Group 95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4763" name="Line 96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4" name="Line 97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5" name="Line 98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6" name="Line 99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7" name="Line 100"/>
                <p:cNvSpPr>
                  <a:spLocks noChangeShapeType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8" name="Line 101"/>
                <p:cNvSpPr>
                  <a:spLocks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9" name="Line 102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0" name="Line 103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7832" name="Rectangle 10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246938" y="168910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16" name="Group 105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>
              <a:off x="7762875" y="1689100"/>
              <a:ext cx="152400" cy="550863"/>
              <a:chOff x="4272" y="2400"/>
              <a:chExt cx="192" cy="192"/>
            </a:xfrm>
          </p:grpSpPr>
          <p:sp>
            <p:nvSpPr>
              <p:cNvPr id="24751" name="Rectangle 106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7" name="Group 10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4753" name="Line 108"/>
                <p:cNvSpPr>
                  <a:spLocks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4" name="Line 109"/>
                <p:cNvSpPr>
                  <a:spLocks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5" name="Line 110"/>
                <p:cNvSpPr>
                  <a:spLocks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6" name="Line 111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7" name="Line 112"/>
                <p:cNvSpPr>
                  <a:spLocks noChangeShapeType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8" name="Line 113"/>
                <p:cNvSpPr>
                  <a:spLocks noChangeShapeType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9" name="Line 114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0" name="Line 115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116"/>
            <p:cNvGrpSpPr>
              <a:grpSpLocks/>
            </p:cNvGrpSpPr>
            <p:nvPr>
              <p:custDataLst>
                <p:tags r:id="rId68"/>
              </p:custDataLst>
            </p:nvPr>
          </p:nvGrpSpPr>
          <p:grpSpPr bwMode="auto">
            <a:xfrm>
              <a:off x="6426200" y="1689100"/>
              <a:ext cx="152400" cy="550863"/>
              <a:chOff x="4272" y="2400"/>
              <a:chExt cx="192" cy="192"/>
            </a:xfrm>
          </p:grpSpPr>
          <p:sp>
            <p:nvSpPr>
              <p:cNvPr id="24741" name="Rectangle 117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9" name="Group 11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4743" name="Line 119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44" name="Line 120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45" name="Line 121"/>
                <p:cNvSpPr>
                  <a:spLocks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46" name="Line 122"/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47" name="Line 123"/>
                <p:cNvSpPr>
                  <a:spLocks noChangeShapeType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48" name="Line 124"/>
                <p:cNvSpPr>
                  <a:spLocks noChangeShapeType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49" name="Line 125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0" name="Line 126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7855" name="Rectangle 12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347075" y="364490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40</a:t>
              </a:r>
            </a:p>
          </p:txBody>
        </p:sp>
        <p:sp>
          <p:nvSpPr>
            <p:cNvPr id="457856" name="Rectangle 12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347075" y="419576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45</a:t>
              </a:r>
            </a:p>
          </p:txBody>
        </p:sp>
        <p:sp>
          <p:nvSpPr>
            <p:cNvPr id="457857" name="Rectangle 12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347075" y="47466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57858" name="AutoShape 130"/>
            <p:cNvCxnSpPr>
              <a:cxnSpLocks noChangeShapeType="1"/>
              <a:endCxn id="457855" idx="0"/>
            </p:cNvCxnSpPr>
            <p:nvPr>
              <p:custDataLst>
                <p:tags r:id="rId72"/>
              </p:custDataLst>
            </p:nvPr>
          </p:nvCxnSpPr>
          <p:spPr bwMode="auto">
            <a:xfrm>
              <a:off x="8547100" y="3235325"/>
              <a:ext cx="76200" cy="4095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379" name="Text Box 8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209800" y="5410200"/>
              <a:ext cx="6324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 smtClean="0"/>
                <a:t>Merge the two nodes together.  This causes underflow in the parent</a:t>
              </a:r>
              <a:endParaRPr lang="en-US" dirty="0"/>
            </a:p>
          </p:txBody>
        </p:sp>
      </p:grpSp>
      <p:sp>
        <p:nvSpPr>
          <p:cNvPr id="256" name="Slide Number Placeholder 2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603" name="AutoShape 4"/>
          <p:cNvCxnSpPr>
            <a:cxnSpLocks noChangeShapeType="1"/>
            <a:stCxn id="25827" idx="1"/>
            <a:endCxn id="25604" idx="0"/>
          </p:cNvCxnSpPr>
          <p:nvPr>
            <p:custDataLst>
              <p:tags r:id="rId2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60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60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60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607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5840" name="Rectangle 14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42" name="Line 16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3" name="Line 17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4" name="Line 18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5" name="Line 19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6" name="Line 20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7" name="Line 21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8" name="Line 22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9" name="Line 23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09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5830" name="Rectangle 26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32" name="Line 28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3" name="Line 29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4" name="Line 30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5" name="Line 31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6" name="Line 32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7" name="Line 33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8" name="Line 34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9" name="Line 35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5820" name="Rectangle 37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22" name="Line 39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3" name="Line 40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4" name="Line 41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5" name="Line 42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6" name="Line 43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7" name="Line 44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8" name="Line 45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9" name="Line 46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5612" name="AutoShape 47"/>
          <p:cNvCxnSpPr>
            <a:cxnSpLocks noChangeShapeType="1"/>
            <a:stCxn id="25797" idx="1"/>
          </p:cNvCxnSpPr>
          <p:nvPr>
            <p:custDataLst>
              <p:tags r:id="rId11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5613" name="AutoShape 48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31543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614" name="Rectangle 4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240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5615" name="Rectangl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240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5616" name="Rectangle 5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240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5617" name="Rectangle 5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5810" name="Rectangle 54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12" name="Line 56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3" name="Line 57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4" name="Line 58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5" name="Line 59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6" name="Line 60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7" name="Line 61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8" name="Line 62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9" name="Line 63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19" name="Rectangle 6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5800" name="Rectangle 66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02" name="Line 68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3" name="Line 69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4" name="Line 70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5" name="Line 71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6" name="Line 72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7" name="Line 73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8" name="Line 74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9" name="Line 75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5790" name="Rectangle 77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92" name="Line 79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3" name="Line 80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4" name="Line 81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5" name="Line 82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6" name="Line 83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7" name="Line 84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8" name="Line 85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9" name="Line 86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22" name="Rectangle 8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527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5623" name="Rectangle 8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527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5624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527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5625" name="AutoShape 90"/>
          <p:cNvCxnSpPr>
            <a:cxnSpLocks noChangeShapeType="1"/>
            <a:stCxn id="25767" idx="1"/>
            <a:endCxn id="25849" idx="1"/>
          </p:cNvCxnSpPr>
          <p:nvPr>
            <p:custDataLst>
              <p:tags r:id="rId24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5626" name="AutoShape 91"/>
          <p:cNvCxnSpPr>
            <a:cxnSpLocks noChangeShapeType="1"/>
            <a:stCxn id="25786" idx="0"/>
            <a:endCxn id="25819" idx="1"/>
          </p:cNvCxnSpPr>
          <p:nvPr>
            <p:custDataLst>
              <p:tags r:id="rId25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627" name="Rectangle 9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5780" name="Rectangle 94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82" name="Line 96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3" name="Line 97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4" name="Line 98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5" name="Line 99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6" name="Line 100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7" name="Line 101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8" name="Line 102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9" name="Line 103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29" name="Rectangle 10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5770" name="Rectangle 106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72" name="Line 108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3" name="Line 109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4" name="Line 110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5" name="Line 111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6" name="Line 112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7" name="Line 113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8" name="Line 11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9" name="Line 11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5760" name="Rectangle 117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62" name="Line 119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3" name="Line 120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4" name="Line 121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5" name="Line 122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6" name="Line 123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7" name="Line 124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8" name="Line 125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9" name="Line 126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32" name="Rectangle 12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226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5633" name="Rectangle 12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226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5634" name="Rectangle 1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226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5635" name="AutoShape 130"/>
          <p:cNvCxnSpPr>
            <a:cxnSpLocks noChangeShapeType="1"/>
            <a:stCxn id="25806" idx="0"/>
            <a:endCxn id="25632" idx="0"/>
          </p:cNvCxnSpPr>
          <p:nvPr>
            <p:custDataLst>
              <p:tags r:id="rId34"/>
            </p:custDataLst>
          </p:nvPr>
        </p:nvCxnSpPr>
        <p:spPr bwMode="auto">
          <a:xfrm>
            <a:off x="38227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636" name="Text Box 25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8" name="Group 257"/>
          <p:cNvGrpSpPr/>
          <p:nvPr/>
        </p:nvGrpSpPr>
        <p:grpSpPr>
          <a:xfrm>
            <a:off x="5168900" y="1689100"/>
            <a:ext cx="3746500" cy="3613150"/>
            <a:chOff x="5168900" y="1689100"/>
            <a:chExt cx="3746500" cy="3613150"/>
          </a:xfrm>
        </p:grpSpPr>
        <p:cxnSp>
          <p:nvCxnSpPr>
            <p:cNvPr id="251" name="AutoShape 4"/>
            <p:cNvCxnSpPr>
              <a:cxnSpLocks noChangeShapeType="1"/>
              <a:endCxn id="252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5445125" y="323532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252" name="Rectangle 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168900" y="364966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253" name="Rectangle 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168900" y="42005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12</a:t>
              </a:r>
            </a:p>
          </p:txBody>
        </p:sp>
        <p:sp>
          <p:nvSpPr>
            <p:cNvPr id="254" name="Rectangle 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168900" y="475138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255" name="Rectangle 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81650" y="268446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20" name="Group 9"/>
            <p:cNvGrpSpPr>
              <a:grpSpLocks/>
            </p:cNvGrpSpPr>
            <p:nvPr>
              <p:custDataLst>
                <p:tags r:id="rId42"/>
              </p:custDataLst>
            </p:nvPr>
          </p:nvGrpSpPr>
          <p:grpSpPr bwMode="auto">
            <a:xfrm>
              <a:off x="6097588" y="2684463"/>
              <a:ext cx="152400" cy="550862"/>
              <a:chOff x="4272" y="2400"/>
              <a:chExt cx="192" cy="192"/>
            </a:xfrm>
          </p:grpSpPr>
          <p:sp>
            <p:nvSpPr>
              <p:cNvPr id="25750" name="Rectangle 10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1" name="Group 1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5752" name="Line 12"/>
                <p:cNvSpPr>
                  <a:spLocks noChangeShapeType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53" name="Line 13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54" name="Line 14"/>
                <p:cNvSpPr>
                  <a:spLocks noChangeShapeType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55" name="Line 15"/>
                <p:cNvSpPr>
                  <a:spLocks noChangeShapeType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56" name="Line 16"/>
                <p:cNvSpPr>
                  <a:spLocks noChangeShapeType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57" name="Line 17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58" name="Line 18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59" name="Line 19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7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249988" y="268446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/>
            <p:cNvGrpSpPr>
              <a:grpSpLocks/>
            </p:cNvGrpSpPr>
            <p:nvPr>
              <p:custDataLst>
                <p:tags r:id="rId44"/>
              </p:custDataLst>
            </p:nvPr>
          </p:nvGrpSpPr>
          <p:grpSpPr bwMode="auto">
            <a:xfrm>
              <a:off x="6765925" y="2684463"/>
              <a:ext cx="152400" cy="550862"/>
              <a:chOff x="4272" y="2400"/>
              <a:chExt cx="192" cy="192"/>
            </a:xfrm>
          </p:grpSpPr>
          <p:sp>
            <p:nvSpPr>
              <p:cNvPr id="25740" name="Rectangle 22"/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5742" name="Line 24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43" name="Line 25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44" name="Line 26"/>
                <p:cNvSpPr>
                  <a:spLocks noChangeShapeType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45" name="Line 27"/>
                <p:cNvSpPr>
                  <a:spLocks noChangeShapeType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46" name="Line 28"/>
                <p:cNvSpPr>
                  <a:spLocks noChangeShapeType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47" name="Line 29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48" name="Line 30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49" name="Line 31"/>
                <p:cNvSpPr>
                  <a:spLocks noChangeShapeType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32"/>
            <p:cNvGrpSpPr>
              <a:grpSpLocks/>
            </p:cNvGrpSpPr>
            <p:nvPr>
              <p:custDataLst>
                <p:tags r:id="rId45"/>
              </p:custDataLst>
            </p:nvPr>
          </p:nvGrpSpPr>
          <p:grpSpPr bwMode="auto">
            <a:xfrm>
              <a:off x="5429250" y="2684463"/>
              <a:ext cx="152400" cy="550862"/>
              <a:chOff x="4272" y="2400"/>
              <a:chExt cx="192" cy="192"/>
            </a:xfrm>
          </p:grpSpPr>
          <p:sp>
            <p:nvSpPr>
              <p:cNvPr id="25730" name="Rectangle 33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5" name="Group 34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5732" name="Line 35"/>
                <p:cNvSpPr>
                  <a:spLocks noChangeShapeType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33" name="Line 36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34" name="Line 37"/>
                <p:cNvSpPr>
                  <a:spLocks noChangeShapeType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35" name="Line 38"/>
                <p:cNvSpPr>
                  <a:spLocks noChangeShapeType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36" name="Line 39"/>
                <p:cNvSpPr>
                  <a:spLocks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37" name="Line 40"/>
                <p:cNvSpPr>
                  <a:spLocks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38" name="Line 41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39" name="Line 42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290" name="AutoShape 43"/>
            <p:cNvCxnSpPr>
              <a:cxnSpLocks noChangeShapeType="1"/>
              <a:endCxn id="291" idx="0"/>
            </p:cNvCxnSpPr>
            <p:nvPr>
              <p:custDataLst>
                <p:tags r:id="rId46"/>
              </p:custDataLst>
            </p:nvPr>
          </p:nvCxnSpPr>
          <p:spPr bwMode="auto">
            <a:xfrm>
              <a:off x="6173788" y="3235325"/>
              <a:ext cx="158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291" name="Rectangle 4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913438" y="364966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18</a:t>
              </a:r>
            </a:p>
          </p:txBody>
        </p:sp>
        <p:sp>
          <p:nvSpPr>
            <p:cNvPr id="292" name="Rectangle 4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913438" y="420052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293" name="Rectangle 4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913438" y="475138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294" name="Rectangle 4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578725" y="268446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40</a:t>
              </a:r>
            </a:p>
          </p:txBody>
        </p:sp>
        <p:grpSp>
          <p:nvGrpSpPr>
            <p:cNvPr id="26" name="Group 49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8094663" y="2684463"/>
              <a:ext cx="152400" cy="550862"/>
              <a:chOff x="4272" y="2400"/>
              <a:chExt cx="192" cy="192"/>
            </a:xfrm>
          </p:grpSpPr>
          <p:sp>
            <p:nvSpPr>
              <p:cNvPr id="25720" name="Rectangle 50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7" name="Group 5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5722" name="Line 52"/>
                <p:cNvSpPr>
                  <a:spLocks noChangeShapeType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23" name="Line 53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24" name="Line 54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25" name="Line 55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26" name="Line 56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27" name="Line 57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28" name="Line 58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29" name="Line 59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06" name="Rectangle 6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8247063" y="268446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8" name="Group 61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>
              <a:off x="8763000" y="2684463"/>
              <a:ext cx="152400" cy="550862"/>
              <a:chOff x="4272" y="2400"/>
              <a:chExt cx="192" cy="192"/>
            </a:xfrm>
          </p:grpSpPr>
          <p:sp>
            <p:nvSpPr>
              <p:cNvPr id="25710" name="Rectangle 62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5712" name="Line 64"/>
                <p:cNvSpPr>
                  <a:spLocks noChangeShapeType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13" name="Line 65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14" name="Line 66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15" name="Line 67"/>
                <p:cNvSpPr>
                  <a:spLocks noChangeShapeType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16" name="Line 68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17" name="Line 69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18" name="Line 70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19" name="Line 71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72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>
              <a:off x="7426325" y="2684463"/>
              <a:ext cx="152400" cy="550862"/>
              <a:chOff x="4272" y="2400"/>
              <a:chExt cx="192" cy="192"/>
            </a:xfrm>
          </p:grpSpPr>
          <p:sp>
            <p:nvSpPr>
              <p:cNvPr id="25700" name="Rectangle 73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31" name="Group 74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5702" name="Line 75"/>
                <p:cNvSpPr>
                  <a:spLocks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03" name="Line 76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04" name="Line 77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05" name="Line 78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06" name="Line 79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07" name="Line 80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08" name="Line 81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09" name="Line 82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9" name="Rectangle 8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150100" y="364966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330" name="Rectangle 8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150100" y="42005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38</a:t>
              </a:r>
            </a:p>
          </p:txBody>
        </p:sp>
        <p:sp>
          <p:nvSpPr>
            <p:cNvPr id="331" name="Rectangle 8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150100" y="475138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332" name="AutoShape 86"/>
            <p:cNvCxnSpPr>
              <a:cxnSpLocks noChangeShapeType="1"/>
            </p:cNvCxnSpPr>
            <p:nvPr>
              <p:custDataLst>
                <p:tags r:id="rId58"/>
              </p:custDataLst>
            </p:nvPr>
          </p:nvCxnSpPr>
          <p:spPr bwMode="auto">
            <a:xfrm flipH="1">
              <a:off x="6173788" y="2239963"/>
              <a:ext cx="620712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333" name="AutoShape 87"/>
            <p:cNvCxnSpPr>
              <a:cxnSpLocks noChangeShapeType="1"/>
            </p:cNvCxnSpPr>
            <p:nvPr>
              <p:custDataLst>
                <p:tags r:id="rId59"/>
              </p:custDataLst>
            </p:nvPr>
          </p:nvCxnSpPr>
          <p:spPr bwMode="auto">
            <a:xfrm>
              <a:off x="7462838" y="2239963"/>
              <a:ext cx="708025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334" name="Rectangle 8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870700" y="168910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36</a:t>
              </a:r>
            </a:p>
          </p:txBody>
        </p:sp>
        <p:grpSp>
          <p:nvGrpSpPr>
            <p:cNvPr id="25761" name="Group 89"/>
            <p:cNvGrpSpPr>
              <a:grpSpLocks/>
            </p:cNvGrpSpPr>
            <p:nvPr>
              <p:custDataLst>
                <p:tags r:id="rId61"/>
              </p:custDataLst>
            </p:nvPr>
          </p:nvGrpSpPr>
          <p:grpSpPr bwMode="auto">
            <a:xfrm>
              <a:off x="7386638" y="1689100"/>
              <a:ext cx="152400" cy="550863"/>
              <a:chOff x="4272" y="2400"/>
              <a:chExt cx="192" cy="192"/>
            </a:xfrm>
          </p:grpSpPr>
          <p:sp>
            <p:nvSpPr>
              <p:cNvPr id="25690" name="Rectangle 90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5771" name="Group 9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5692" name="Line 92"/>
                <p:cNvSpPr>
                  <a:spLocks noChangeShapeType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93" name="Line 93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94" name="Line 94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95" name="Line 95"/>
                <p:cNvSpPr>
                  <a:spLocks noChangeShapeType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96" name="Line 96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97" name="Line 97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98" name="Line 98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99" name="Line 99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46" name="Rectangle 10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539038" y="168910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5781" name="Group 101"/>
            <p:cNvGrpSpPr>
              <a:grpSpLocks/>
            </p:cNvGrpSpPr>
            <p:nvPr>
              <p:custDataLst>
                <p:tags r:id="rId63"/>
              </p:custDataLst>
            </p:nvPr>
          </p:nvGrpSpPr>
          <p:grpSpPr bwMode="auto">
            <a:xfrm>
              <a:off x="8054975" y="1689100"/>
              <a:ext cx="152400" cy="550863"/>
              <a:chOff x="4272" y="2400"/>
              <a:chExt cx="192" cy="192"/>
            </a:xfrm>
          </p:grpSpPr>
          <p:sp>
            <p:nvSpPr>
              <p:cNvPr id="25680" name="Rectangle 102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5791" name="Group 103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5682" name="Line 104"/>
                <p:cNvSpPr>
                  <a:spLocks noChangeShapeType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83" name="Line 105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84" name="Line 106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85" name="Line 107"/>
                <p:cNvSpPr>
                  <a:spLocks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86" name="Line 108"/>
                <p:cNvSpPr>
                  <a:spLocks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87" name="Line 109"/>
                <p:cNvSpPr>
                  <a:spLocks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88" name="Line 110"/>
                <p:cNvSpPr>
                  <a:spLocks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89" name="Line 111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801" name="Group 112"/>
            <p:cNvGrpSpPr>
              <a:grpSpLocks/>
            </p:cNvGrpSpPr>
            <p:nvPr>
              <p:custDataLst>
                <p:tags r:id="rId64"/>
              </p:custDataLst>
            </p:nvPr>
          </p:nvGrpSpPr>
          <p:grpSpPr bwMode="auto">
            <a:xfrm>
              <a:off x="6718300" y="1689100"/>
              <a:ext cx="152400" cy="550863"/>
              <a:chOff x="4272" y="2400"/>
              <a:chExt cx="192" cy="192"/>
            </a:xfrm>
          </p:grpSpPr>
          <p:sp>
            <p:nvSpPr>
              <p:cNvPr id="25670" name="Rectangle 113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5811" name="Group 114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5672" name="Line 115"/>
                <p:cNvSpPr>
                  <a:spLocks noChangeShapeType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73" name="Line 116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74" name="Line 117"/>
                <p:cNvSpPr>
                  <a:spLocks noChangeShapeType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75" name="Line 118"/>
                <p:cNvSpPr>
                  <a:spLocks noChangeShapeType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76" name="Line 119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77" name="Line 120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78" name="Line 121"/>
                <p:cNvSpPr>
                  <a:spLocks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79" name="Line 122"/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9" name="Rectangle 123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894638" y="364490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40</a:t>
              </a:r>
            </a:p>
          </p:txBody>
        </p:sp>
        <p:sp>
          <p:nvSpPr>
            <p:cNvPr id="370" name="Rectangle 12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894638" y="419576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45</a:t>
              </a:r>
            </a:p>
          </p:txBody>
        </p:sp>
        <p:sp>
          <p:nvSpPr>
            <p:cNvPr id="371" name="Rectangle 12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894638" y="474662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372" name="AutoShape 250"/>
            <p:cNvCxnSpPr>
              <a:cxnSpLocks noChangeShapeType="1"/>
            </p:cNvCxnSpPr>
            <p:nvPr>
              <p:custDataLst>
                <p:tags r:id="rId68"/>
              </p:custDataLst>
            </p:nvPr>
          </p:nvCxnSpPr>
          <p:spPr bwMode="auto">
            <a:xfrm flipH="1">
              <a:off x="7442200" y="323532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373" name="AutoShape 251"/>
            <p:cNvCxnSpPr>
              <a:cxnSpLocks noChangeShapeType="1"/>
            </p:cNvCxnSpPr>
            <p:nvPr>
              <p:custDataLst>
                <p:tags r:id="rId69"/>
              </p:custDataLst>
            </p:nvPr>
          </p:nvCxnSpPr>
          <p:spPr bwMode="auto">
            <a:xfrm>
              <a:off x="8170863" y="3235325"/>
              <a:ext cx="158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sp>
        <p:nvSpPr>
          <p:cNvPr id="256" name="Slide Number Placeholder 2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9" name="Text Box 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09800" y="54102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Now grab a leaf node from parent’s neighbor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0500" y="1524000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Delete(</a:t>
            </a:r>
            <a:r>
              <a:rPr lang="en-US" sz="2400"/>
              <a:t>14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62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000500" y="20193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628" name="AutoShape 4"/>
          <p:cNvCxnSpPr>
            <a:cxnSpLocks noChangeShapeType="1"/>
            <a:stCxn id="26853" idx="1"/>
            <a:endCxn id="26629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663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663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6866" name="Rectangle 10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68" name="Line 12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9" name="Line 13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0" name="Line 14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1" name="Line 15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2" name="Line 16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3" name="Line 17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4" name="Line 18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5" name="Line 19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34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6856" name="Rectangle 22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58" name="Line 2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9" name="Line 2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0" name="Line 2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1" name="Line 27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2" name="Line 2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3" name="Line 2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4" name="Line 3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5" name="Line 3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6846" name="Rectangle 33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48" name="Line 35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9" name="Line 3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0" name="Line 3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1" name="Line 3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2" name="Line 3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3" name="Line 4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4" name="Line 4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5" name="Line 4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6637" name="AutoShape 43"/>
          <p:cNvCxnSpPr>
            <a:cxnSpLocks noChangeShapeType="1"/>
            <a:stCxn id="26872" idx="0"/>
            <a:endCxn id="26638" idx="0"/>
          </p:cNvCxnSpPr>
          <p:nvPr>
            <p:custDataLst>
              <p:tags r:id="rId12"/>
            </p:custDataLst>
          </p:nvPr>
        </p:nvCxnSpPr>
        <p:spPr bwMode="auto">
          <a:xfrm>
            <a:off x="11572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638" name="Rectangle 4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969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6639" name="Rectangle 4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69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6640" name="Rectangle 4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69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6641" name="Rectangle 4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4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6836" name="Rectangle 50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38" name="Line 52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9" name="Line 53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0" name="Line 54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1" name="Line 55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2" name="Line 56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3" name="Line 57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4" name="Line 58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5" name="Line 59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3" name="Rectangle 6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0" name="Group 6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6826" name="Rectangle 62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28" name="Line 64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9" name="Line 65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0" name="Line 66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1" name="Line 67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2" name="Line 68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3" name="Line 69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4" name="Line 70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5" name="Line 71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2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6816" name="Rectangle 73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18" name="Line 75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9" name="Line 76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0" name="Line 77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1" name="Line 78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2" name="Line 79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3" name="Line 80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4" name="Line 81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5" name="Line 82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6" name="Rectangle 8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336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6647" name="Rectangle 8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336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6648" name="Rectangle 8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336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6649" name="AutoShape 86"/>
          <p:cNvCxnSpPr>
            <a:cxnSpLocks noChangeShapeType="1"/>
            <a:stCxn id="26793" idx="1"/>
            <a:endCxn id="26875" idx="1"/>
          </p:cNvCxnSpPr>
          <p:nvPr>
            <p:custDataLst>
              <p:tags r:id="rId24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6650" name="AutoShape 87"/>
          <p:cNvCxnSpPr>
            <a:cxnSpLocks noChangeShapeType="1"/>
            <a:stCxn id="26812" idx="0"/>
            <a:endCxn id="26845" idx="1"/>
          </p:cNvCxnSpPr>
          <p:nvPr>
            <p:custDataLst>
              <p:tags r:id="rId25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651" name="Rectangle 8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89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6806" name="Rectangle 90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08" name="Line 92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9" name="Line 93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0" name="Line 94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1" name="Line 95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2" name="Line 96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3" name="Line 97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4" name="Line 98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5" name="Line 99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53" name="Rectangle 10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6796" name="Rectangle 102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98" name="Line 104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9" name="Line 105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0" name="Line 106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1" name="Line 107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2" name="Line 108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3" name="Line 109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4" name="Line 110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5" name="Line 111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2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6786" name="Rectangle 113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88" name="Line 115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9" name="Line 116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0" name="Line 117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1" name="Line 118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2" name="Line 119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3" name="Line 120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4" name="Line 121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5" name="Line 122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56" name="Rectangle 1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78138" y="36449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6657" name="Rectangle 1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78138" y="4195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6658" name="Rectangle 12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78138" y="4746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6659" name="AutoShape 250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6660" name="AutoShape 251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3154363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grpSp>
        <p:nvGrpSpPr>
          <p:cNvPr id="256" name="Group 255"/>
          <p:cNvGrpSpPr/>
          <p:nvPr/>
        </p:nvGrpSpPr>
        <p:grpSpPr>
          <a:xfrm>
            <a:off x="5097463" y="1720850"/>
            <a:ext cx="3746500" cy="3613150"/>
            <a:chOff x="5097463" y="1720850"/>
            <a:chExt cx="3746500" cy="3613150"/>
          </a:xfrm>
        </p:grpSpPr>
        <p:cxnSp>
          <p:nvCxnSpPr>
            <p:cNvPr id="460028" name="AutoShape 252"/>
            <p:cNvCxnSpPr>
              <a:cxnSpLocks noChangeShapeType="1"/>
              <a:stCxn id="26763" idx="1"/>
              <a:endCxn id="460029" idx="0"/>
            </p:cNvCxnSpPr>
            <p:nvPr>
              <p:custDataLst>
                <p:tags r:id="rId38"/>
              </p:custDataLst>
            </p:nvPr>
          </p:nvCxnSpPr>
          <p:spPr bwMode="auto">
            <a:xfrm flipH="1">
              <a:off x="5373688" y="326707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60029" name="Rectangle 25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097463" y="36814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460030" name="Rectangle 25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97463" y="42322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12</a:t>
              </a:r>
            </a:p>
          </p:txBody>
        </p:sp>
        <p:sp>
          <p:nvSpPr>
            <p:cNvPr id="460031" name="Rectangle 25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097463" y="478313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60032" name="Rectangle 25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510213" y="271621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20" name="Group 257"/>
            <p:cNvGrpSpPr>
              <a:grpSpLocks/>
            </p:cNvGrpSpPr>
            <p:nvPr>
              <p:custDataLst>
                <p:tags r:id="rId43"/>
              </p:custDataLst>
            </p:nvPr>
          </p:nvGrpSpPr>
          <p:grpSpPr bwMode="auto">
            <a:xfrm>
              <a:off x="6026150" y="2716213"/>
              <a:ext cx="152400" cy="550862"/>
              <a:chOff x="4272" y="2400"/>
              <a:chExt cx="192" cy="192"/>
            </a:xfrm>
          </p:grpSpPr>
          <p:sp>
            <p:nvSpPr>
              <p:cNvPr id="26776" name="Rectangle 258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1" name="Group 25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6778" name="Line 260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9" name="Line 261"/>
                <p:cNvSpPr>
                  <a:spLocks noChangeShapeType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0" name="Line 262"/>
                <p:cNvSpPr>
                  <a:spLocks noChangeShapeType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1" name="Line 263"/>
                <p:cNvSpPr>
                  <a:spLocks noChangeShapeType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2" name="Line 264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3" name="Line 265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4" name="Line 266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5" name="Line 267"/>
                <p:cNvSpPr>
                  <a:spLocks noChangeShapeType="1"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0044" name="Rectangle 26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178550" y="271621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2" name="Group 269"/>
            <p:cNvGrpSpPr>
              <a:grpSpLocks/>
            </p:cNvGrpSpPr>
            <p:nvPr>
              <p:custDataLst>
                <p:tags r:id="rId45"/>
              </p:custDataLst>
            </p:nvPr>
          </p:nvGrpSpPr>
          <p:grpSpPr bwMode="auto">
            <a:xfrm>
              <a:off x="6694488" y="2716213"/>
              <a:ext cx="152400" cy="550862"/>
              <a:chOff x="4272" y="2400"/>
              <a:chExt cx="192" cy="192"/>
            </a:xfrm>
          </p:grpSpPr>
          <p:sp>
            <p:nvSpPr>
              <p:cNvPr id="26766" name="Rectangle 270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3" name="Group 27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6768" name="Line 272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9" name="Line 273"/>
                <p:cNvSpPr>
                  <a:spLocks noChangeShapeType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0" name="Line 274"/>
                <p:cNvSpPr>
                  <a:spLocks noChangeShapeType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1" name="Line 275"/>
                <p:cNvSpPr>
                  <a:spLocks noChangeShapeType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2" name="Line 276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3" name="Line 277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4" name="Line 278"/>
                <p:cNvSpPr>
                  <a:spLocks noChangeShapeType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5" name="Line 279"/>
                <p:cNvSpPr>
                  <a:spLocks noChangeShapeType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280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>
              <a:off x="5357813" y="2716213"/>
              <a:ext cx="152400" cy="550862"/>
              <a:chOff x="4272" y="2400"/>
              <a:chExt cx="192" cy="192"/>
            </a:xfrm>
          </p:grpSpPr>
          <p:sp>
            <p:nvSpPr>
              <p:cNvPr id="26756" name="Rectangle 281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5" name="Group 28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6758" name="Line 283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9" name="Line 284"/>
                <p:cNvSpPr>
                  <a:spLocks noChangeShapeType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0" name="Line 285"/>
                <p:cNvSpPr>
                  <a:spLocks noChangeShapeType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1" name="Line 286"/>
                <p:cNvSpPr>
                  <a:spLocks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2" name="Line 287"/>
                <p:cNvSpPr>
                  <a:spLocks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3" name="Line 288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4" name="Line 289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5" name="Line 290"/>
                <p:cNvSpPr>
                  <a:spLocks noChangeShapeType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460067" name="AutoShape 291"/>
            <p:cNvCxnSpPr>
              <a:cxnSpLocks noChangeShapeType="1"/>
              <a:stCxn id="26782" idx="0"/>
              <a:endCxn id="460068" idx="0"/>
            </p:cNvCxnSpPr>
            <p:nvPr>
              <p:custDataLst>
                <p:tags r:id="rId47"/>
              </p:custDataLst>
            </p:nvPr>
          </p:nvCxnSpPr>
          <p:spPr bwMode="auto">
            <a:xfrm>
              <a:off x="6102350" y="3267075"/>
              <a:ext cx="158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60068" name="Rectangle 29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842000" y="36814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18</a:t>
              </a:r>
            </a:p>
          </p:txBody>
        </p:sp>
        <p:sp>
          <p:nvSpPr>
            <p:cNvPr id="460069" name="Rectangle 29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842000" y="42322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460070" name="Rectangle 29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842000" y="478313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60071" name="Rectangle 29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507288" y="271621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40</a:t>
              </a:r>
            </a:p>
          </p:txBody>
        </p:sp>
        <p:grpSp>
          <p:nvGrpSpPr>
            <p:cNvPr id="26" name="Group 296"/>
            <p:cNvGrpSpPr>
              <a:grpSpLocks/>
            </p:cNvGrpSpPr>
            <p:nvPr>
              <p:custDataLst>
                <p:tags r:id="rId52"/>
              </p:custDataLst>
            </p:nvPr>
          </p:nvGrpSpPr>
          <p:grpSpPr bwMode="auto">
            <a:xfrm>
              <a:off x="8023225" y="2716213"/>
              <a:ext cx="152400" cy="550862"/>
              <a:chOff x="4272" y="2400"/>
              <a:chExt cx="192" cy="192"/>
            </a:xfrm>
          </p:grpSpPr>
          <p:sp>
            <p:nvSpPr>
              <p:cNvPr id="26746" name="Rectangle 297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7" name="Group 29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6748" name="Line 299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9" name="Line 300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0" name="Line 301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1" name="Line 302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2" name="Line 303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3" name="Line 304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4" name="Line 305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5" name="Line 306"/>
                <p:cNvSpPr>
                  <a:spLocks noChangeShapeType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0083" name="Rectangle 30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8175625" y="271621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8" name="Group 308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>
              <a:off x="8691563" y="2716213"/>
              <a:ext cx="152400" cy="550862"/>
              <a:chOff x="4272" y="2400"/>
              <a:chExt cx="192" cy="192"/>
            </a:xfrm>
          </p:grpSpPr>
          <p:sp>
            <p:nvSpPr>
              <p:cNvPr id="26736" name="Rectangle 309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9" name="Group 310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6738" name="Line 311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9" name="Line 312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0" name="Line 313"/>
                <p:cNvSpPr>
                  <a:spLocks noChangeShapeType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1" name="Line 314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2" name="Line 315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3" name="Line 316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4" name="Line 317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5" name="Line 318"/>
                <p:cNvSpPr>
                  <a:spLocks noChangeShapeType="1"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319"/>
            <p:cNvGrpSpPr>
              <a:grpSpLocks/>
            </p:cNvGrpSpPr>
            <p:nvPr>
              <p:custDataLst>
                <p:tags r:id="rId55"/>
              </p:custDataLst>
            </p:nvPr>
          </p:nvGrpSpPr>
          <p:grpSpPr bwMode="auto">
            <a:xfrm>
              <a:off x="7354888" y="2716213"/>
              <a:ext cx="152400" cy="550862"/>
              <a:chOff x="4272" y="2400"/>
              <a:chExt cx="192" cy="192"/>
            </a:xfrm>
          </p:grpSpPr>
          <p:sp>
            <p:nvSpPr>
              <p:cNvPr id="26726" name="Rectangle 320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31" name="Group 32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6728" name="Line 322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9" name="Line 323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0" name="Line 324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1" name="Line 325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2" name="Line 326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3" name="Line 327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4" name="Line 328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5" name="Line 329"/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0106" name="Rectangle 330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078663" y="36814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460107" name="Rectangle 33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078663" y="42322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38</a:t>
              </a:r>
            </a:p>
          </p:txBody>
        </p:sp>
        <p:sp>
          <p:nvSpPr>
            <p:cNvPr id="460108" name="Rectangle 33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078663" y="478313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60109" name="AutoShape 333"/>
            <p:cNvCxnSpPr>
              <a:cxnSpLocks noChangeShapeType="1"/>
              <a:stCxn id="26703" idx="1"/>
              <a:endCxn id="26785" idx="1"/>
            </p:cNvCxnSpPr>
            <p:nvPr>
              <p:custDataLst>
                <p:tags r:id="rId59"/>
              </p:custDataLst>
            </p:nvPr>
          </p:nvCxnSpPr>
          <p:spPr bwMode="auto">
            <a:xfrm flipH="1">
              <a:off x="6102350" y="2271713"/>
              <a:ext cx="620713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60110" name="AutoShape 334"/>
            <p:cNvCxnSpPr>
              <a:cxnSpLocks noChangeShapeType="1"/>
              <a:stCxn id="26722" idx="0"/>
              <a:endCxn id="26755" idx="1"/>
            </p:cNvCxnSpPr>
            <p:nvPr>
              <p:custDataLst>
                <p:tags r:id="rId60"/>
              </p:custDataLst>
            </p:nvPr>
          </p:nvCxnSpPr>
          <p:spPr bwMode="auto">
            <a:xfrm>
              <a:off x="7391400" y="2271713"/>
              <a:ext cx="708025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60111" name="Rectangle 33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799263" y="172085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36</a:t>
              </a:r>
            </a:p>
          </p:txBody>
        </p:sp>
        <p:grpSp>
          <p:nvGrpSpPr>
            <p:cNvPr id="460000" name="Group 336"/>
            <p:cNvGrpSpPr>
              <a:grpSpLocks/>
            </p:cNvGrpSpPr>
            <p:nvPr>
              <p:custDataLst>
                <p:tags r:id="rId62"/>
              </p:custDataLst>
            </p:nvPr>
          </p:nvGrpSpPr>
          <p:grpSpPr bwMode="auto">
            <a:xfrm>
              <a:off x="7315200" y="1720850"/>
              <a:ext cx="152400" cy="550863"/>
              <a:chOff x="4272" y="2400"/>
              <a:chExt cx="192" cy="192"/>
            </a:xfrm>
          </p:grpSpPr>
          <p:sp>
            <p:nvSpPr>
              <p:cNvPr id="26716" name="Rectangle 33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460001" name="Group 33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6718" name="Line 339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9" name="Line 340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0" name="Line 341"/>
                <p:cNvSpPr>
                  <a:spLocks noChangeShapeType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1" name="Line 342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2" name="Line 343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3" name="Line 344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4" name="Line 345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5" name="Line 346"/>
                <p:cNvSpPr>
                  <a:spLocks noChangeShapeType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0123" name="Rectangle 34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467600" y="172085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460002" name="Group 348"/>
            <p:cNvGrpSpPr>
              <a:grpSpLocks/>
            </p:cNvGrpSpPr>
            <p:nvPr>
              <p:custDataLst>
                <p:tags r:id="rId64"/>
              </p:custDataLst>
            </p:nvPr>
          </p:nvGrpSpPr>
          <p:grpSpPr bwMode="auto">
            <a:xfrm>
              <a:off x="7983538" y="1720850"/>
              <a:ext cx="152400" cy="550863"/>
              <a:chOff x="4272" y="2400"/>
              <a:chExt cx="192" cy="192"/>
            </a:xfrm>
          </p:grpSpPr>
          <p:sp>
            <p:nvSpPr>
              <p:cNvPr id="26706" name="Rectangle 34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460003" name="Group 350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6708" name="Line 351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9" name="Line 352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0" name="Line 353"/>
                <p:cNvSpPr>
                  <a:spLocks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1" name="Line 354"/>
                <p:cNvSpPr>
                  <a:spLocks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2" name="Line 355"/>
                <p:cNvSpPr>
                  <a:spLocks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3" name="Line 356"/>
                <p:cNvSpPr>
                  <a:spLocks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4" name="Line 357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5" name="Line 358"/>
                <p:cNvSpPr>
                  <a:spLocks noChangeShapeType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004" name="Group 359"/>
            <p:cNvGrpSpPr>
              <a:grpSpLocks/>
            </p:cNvGrpSpPr>
            <p:nvPr>
              <p:custDataLst>
                <p:tags r:id="rId65"/>
              </p:custDataLst>
            </p:nvPr>
          </p:nvGrpSpPr>
          <p:grpSpPr bwMode="auto">
            <a:xfrm>
              <a:off x="6646863" y="1720850"/>
              <a:ext cx="152400" cy="550863"/>
              <a:chOff x="4272" y="2400"/>
              <a:chExt cx="192" cy="192"/>
            </a:xfrm>
          </p:grpSpPr>
          <p:sp>
            <p:nvSpPr>
              <p:cNvPr id="26696" name="Rectangle 360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460005" name="Group 36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6698" name="Line 362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9" name="Line 363"/>
                <p:cNvSpPr>
                  <a:spLocks noChangeShapeType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0" name="Line 364"/>
                <p:cNvSpPr>
                  <a:spLocks noChangeShapeType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1" name="Line 365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2" name="Line 366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3" name="Line 367"/>
                <p:cNvSpPr>
                  <a:spLocks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4" name="Line 368"/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5" name="Line 369"/>
                <p:cNvSpPr>
                  <a:spLocks noChangeShapeType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0146" name="Rectangle 37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823200" y="367665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40</a:t>
              </a:r>
            </a:p>
          </p:txBody>
        </p:sp>
        <p:sp>
          <p:nvSpPr>
            <p:cNvPr id="460147" name="Rectangle 37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823200" y="42275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45</a:t>
              </a:r>
            </a:p>
          </p:txBody>
        </p:sp>
        <p:sp>
          <p:nvSpPr>
            <p:cNvPr id="460148" name="Rectangle 37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823200" y="47783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60149" name="AutoShape 373"/>
            <p:cNvCxnSpPr>
              <a:cxnSpLocks noChangeShapeType="1"/>
            </p:cNvCxnSpPr>
            <p:nvPr>
              <p:custDataLst>
                <p:tags r:id="rId69"/>
              </p:custDataLst>
            </p:nvPr>
          </p:nvCxnSpPr>
          <p:spPr bwMode="auto">
            <a:xfrm flipH="1">
              <a:off x="7370763" y="326707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60150" name="AutoShape 374"/>
            <p:cNvCxnSpPr>
              <a:cxnSpLocks noChangeShapeType="1"/>
            </p:cNvCxnSpPr>
            <p:nvPr>
              <p:custDataLst>
                <p:tags r:id="rId70"/>
              </p:custDataLst>
            </p:nvPr>
          </p:nvCxnSpPr>
          <p:spPr bwMode="auto">
            <a:xfrm>
              <a:off x="8099425" y="3267075"/>
              <a:ext cx="158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sp>
        <p:nvSpPr>
          <p:cNvPr id="26694" name="Text Box 37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2875" y="60198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4" name="Slide Number Placeholder 2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7" name="Text Box 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209800" y="54102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Easy case again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0500" y="1524000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Delete(</a:t>
            </a:r>
            <a:r>
              <a:rPr lang="en-US" sz="2400"/>
              <a:t>18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65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000500" y="20193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52" name="AutoShape 250"/>
          <p:cNvCxnSpPr>
            <a:cxnSpLocks noChangeShapeType="1"/>
            <a:stCxn id="27876" idx="1"/>
            <a:endCxn id="27653" idx="0"/>
          </p:cNvCxnSpPr>
          <p:nvPr>
            <p:custDataLst>
              <p:tags r:id="rId3"/>
            </p:custDataLst>
          </p:nvPr>
        </p:nvCxnSpPr>
        <p:spPr bwMode="auto">
          <a:xfrm flipH="1">
            <a:off x="530225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7653" name="Rectangle 2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40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7654" name="Rectangle 25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40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7655" name="Rectangle 25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40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7656" name="Rectangle 2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67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" name="Group 25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82688" y="2716213"/>
            <a:ext cx="152400" cy="550862"/>
            <a:chOff x="4272" y="2400"/>
            <a:chExt cx="192" cy="192"/>
          </a:xfrm>
        </p:grpSpPr>
        <p:sp>
          <p:nvSpPr>
            <p:cNvPr id="27889" name="Rectangle 256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91" name="Line 258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2" name="Line 259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3" name="Line 260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4" name="Line 261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5" name="Line 262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6" name="Line 263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7" name="Line 264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8" name="Line 265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58" name="Rectangle 26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350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6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851025" y="2716213"/>
            <a:ext cx="152400" cy="550862"/>
            <a:chOff x="4272" y="2400"/>
            <a:chExt cx="192" cy="192"/>
          </a:xfrm>
        </p:grpSpPr>
        <p:sp>
          <p:nvSpPr>
            <p:cNvPr id="27879" name="Rectangle 268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81" name="Line 27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2" name="Line 27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3" name="Line 27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4" name="Line 27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5" name="Line 27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6" name="Line 27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7" name="Line 27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8" name="Line 277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7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14350" y="2716213"/>
            <a:ext cx="152400" cy="550862"/>
            <a:chOff x="4272" y="2400"/>
            <a:chExt cx="192" cy="192"/>
          </a:xfrm>
        </p:grpSpPr>
        <p:sp>
          <p:nvSpPr>
            <p:cNvPr id="27869" name="Rectangle 279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71" name="Line 281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2" name="Line 282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3" name="Line 283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4" name="Line 284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5" name="Line 285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6" name="Line 286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7" name="Line 287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8" name="Line 288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7661" name="AutoShape 289"/>
          <p:cNvCxnSpPr>
            <a:cxnSpLocks noChangeShapeType="1"/>
            <a:stCxn id="27895" idx="0"/>
            <a:endCxn id="27662" idx="0"/>
          </p:cNvCxnSpPr>
          <p:nvPr>
            <p:custDataLst>
              <p:tags r:id="rId12"/>
            </p:custDataLst>
          </p:nvPr>
        </p:nvCxnSpPr>
        <p:spPr bwMode="auto">
          <a:xfrm>
            <a:off x="1258888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7662" name="Rectangle 29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985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7663" name="Rectangle 29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85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7664" name="Rectangle 29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985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7665" name="Rectangle 29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38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29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179763" y="2716213"/>
            <a:ext cx="152400" cy="550862"/>
            <a:chOff x="4272" y="2400"/>
            <a:chExt cx="192" cy="192"/>
          </a:xfrm>
        </p:grpSpPr>
        <p:sp>
          <p:nvSpPr>
            <p:cNvPr id="27859" name="Rectangle 295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61" name="Line 297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2" name="Line 298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3" name="Line 299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4" name="Line 300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5" name="Line 301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6" name="Line 302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7" name="Line 303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8" name="Line 304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67" name="Rectangle 30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3216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0" name="Group 306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848100" y="2716213"/>
            <a:ext cx="152400" cy="550862"/>
            <a:chOff x="4272" y="2400"/>
            <a:chExt cx="192" cy="192"/>
          </a:xfrm>
        </p:grpSpPr>
        <p:sp>
          <p:nvSpPr>
            <p:cNvPr id="27849" name="Rectangle 307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51" name="Line 309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2" name="Line 310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3" name="Line 311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4" name="Line 312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5" name="Line 313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6" name="Line 314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7" name="Line 315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8" name="Line 31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31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511425" y="2716213"/>
            <a:ext cx="152400" cy="550862"/>
            <a:chOff x="4272" y="2400"/>
            <a:chExt cx="192" cy="192"/>
          </a:xfrm>
        </p:grpSpPr>
        <p:sp>
          <p:nvSpPr>
            <p:cNvPr id="27839" name="Rectangle 318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41" name="Line 320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2" name="Line 321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3" name="Line 322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4" name="Line 323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5" name="Line 324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6" name="Line 325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7" name="Line 326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8" name="Line 327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70" name="Rectangle 3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352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7671" name="Rectangle 3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352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7672" name="Rectangle 3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352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7673" name="AutoShape 331"/>
          <p:cNvCxnSpPr>
            <a:cxnSpLocks noChangeShapeType="1"/>
            <a:stCxn id="27816" idx="1"/>
            <a:endCxn id="27898" idx="1"/>
          </p:cNvCxnSpPr>
          <p:nvPr>
            <p:custDataLst>
              <p:tags r:id="rId24"/>
            </p:custDataLst>
          </p:nvPr>
        </p:nvCxnSpPr>
        <p:spPr bwMode="auto">
          <a:xfrm flipH="1">
            <a:off x="1258888" y="227171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7674" name="AutoShape 332"/>
          <p:cNvCxnSpPr>
            <a:cxnSpLocks noChangeShapeType="1"/>
            <a:stCxn id="27835" idx="0"/>
            <a:endCxn id="27868" idx="1"/>
          </p:cNvCxnSpPr>
          <p:nvPr>
            <p:custDataLst>
              <p:tags r:id="rId25"/>
            </p:custDataLst>
          </p:nvPr>
        </p:nvCxnSpPr>
        <p:spPr bwMode="auto">
          <a:xfrm>
            <a:off x="2547938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7675" name="Rectangle 3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558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33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471738" y="1720850"/>
            <a:ext cx="152400" cy="550863"/>
            <a:chOff x="4272" y="2400"/>
            <a:chExt cx="192" cy="192"/>
          </a:xfrm>
        </p:grpSpPr>
        <p:sp>
          <p:nvSpPr>
            <p:cNvPr id="27829" name="Rectangle 335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31" name="Line 337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2" name="Line 338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3" name="Line 339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4" name="Line 340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5" name="Line 341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6" name="Line 342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7" name="Line 343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8" name="Line 344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77" name="Rectangle 34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24138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3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140075" y="1720850"/>
            <a:ext cx="152400" cy="550863"/>
            <a:chOff x="4272" y="2400"/>
            <a:chExt cx="192" cy="192"/>
          </a:xfrm>
        </p:grpSpPr>
        <p:sp>
          <p:nvSpPr>
            <p:cNvPr id="27819" name="Rectangle 347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21" name="Line 349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2" name="Line 350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3" name="Line 351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4" name="Line 352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5" name="Line 353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6" name="Line 35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7" name="Line 35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8" name="Line 35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35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803400" y="1720850"/>
            <a:ext cx="152400" cy="550863"/>
            <a:chOff x="4272" y="2400"/>
            <a:chExt cx="192" cy="192"/>
          </a:xfrm>
        </p:grpSpPr>
        <p:sp>
          <p:nvSpPr>
            <p:cNvPr id="27809" name="Rectangle 358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11" name="Line 360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2" name="Line 361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3" name="Line 362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4" name="Line 363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5" name="Line 364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6" name="Line 365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7" name="Line 366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8" name="Line 367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80" name="Rectangle 36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797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7681" name="Rectangle 36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9797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7682" name="Rectangle 37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797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7683" name="AutoShape 371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>
            <a:off x="2527300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7684" name="AutoShape 372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3255963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7685" name="Text Box 37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3663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6" name="Group 255"/>
          <p:cNvGrpSpPr/>
          <p:nvPr/>
        </p:nvGrpSpPr>
        <p:grpSpPr>
          <a:xfrm>
            <a:off x="5105400" y="1676400"/>
            <a:ext cx="3746500" cy="3613150"/>
            <a:chOff x="5105400" y="1676400"/>
            <a:chExt cx="3746500" cy="3613150"/>
          </a:xfrm>
        </p:grpSpPr>
        <p:cxnSp>
          <p:nvCxnSpPr>
            <p:cNvPr id="248" name="AutoShape 250"/>
            <p:cNvCxnSpPr>
              <a:cxnSpLocks noChangeShapeType="1"/>
              <a:endCxn id="249" idx="0"/>
            </p:cNvCxnSpPr>
            <p:nvPr>
              <p:custDataLst>
                <p:tags r:id="rId38"/>
              </p:custDataLst>
            </p:nvPr>
          </p:nvCxnSpPr>
          <p:spPr bwMode="auto">
            <a:xfrm flipH="1">
              <a:off x="5381625" y="322262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249" name="Rectangle 25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105400" y="363696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250" name="Rectangle 25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105400" y="41878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12</a:t>
              </a:r>
            </a:p>
          </p:txBody>
        </p:sp>
        <p:sp>
          <p:nvSpPr>
            <p:cNvPr id="251" name="Rectangle 25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05400" y="473868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252" name="Rectangle 25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518150" y="267176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20" name="Group 255"/>
            <p:cNvGrpSpPr>
              <a:grpSpLocks/>
            </p:cNvGrpSpPr>
            <p:nvPr>
              <p:custDataLst>
                <p:tags r:id="rId43"/>
              </p:custDataLst>
            </p:nvPr>
          </p:nvGrpSpPr>
          <p:grpSpPr bwMode="auto">
            <a:xfrm>
              <a:off x="6034088" y="2671763"/>
              <a:ext cx="152400" cy="550862"/>
              <a:chOff x="4272" y="2400"/>
              <a:chExt cx="192" cy="192"/>
            </a:xfrm>
          </p:grpSpPr>
          <p:sp>
            <p:nvSpPr>
              <p:cNvPr id="27799" name="Rectangle 256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1" name="Group 25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7801" name="Line 258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2" name="Line 259"/>
                <p:cNvSpPr>
                  <a:spLocks noChangeShapeType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3" name="Line 260"/>
                <p:cNvSpPr>
                  <a:spLocks noChangeShapeType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4" name="Line 261"/>
                <p:cNvSpPr>
                  <a:spLocks noChangeShapeType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5" name="Line 262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6" name="Line 263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7" name="Line 264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8" name="Line 265"/>
                <p:cNvSpPr>
                  <a:spLocks noChangeShapeType="1"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4" name="Rectangle 26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186488" y="267176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2" name="Group 267"/>
            <p:cNvGrpSpPr>
              <a:grpSpLocks/>
            </p:cNvGrpSpPr>
            <p:nvPr>
              <p:custDataLst>
                <p:tags r:id="rId45"/>
              </p:custDataLst>
            </p:nvPr>
          </p:nvGrpSpPr>
          <p:grpSpPr bwMode="auto">
            <a:xfrm>
              <a:off x="6702425" y="2671763"/>
              <a:ext cx="152400" cy="550862"/>
              <a:chOff x="4272" y="2400"/>
              <a:chExt cx="192" cy="192"/>
            </a:xfrm>
          </p:grpSpPr>
          <p:sp>
            <p:nvSpPr>
              <p:cNvPr id="27789" name="Rectangle 268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3" name="Group 26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7791" name="Line 270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2" name="Line 271"/>
                <p:cNvSpPr>
                  <a:spLocks noChangeShapeType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3" name="Line 272"/>
                <p:cNvSpPr>
                  <a:spLocks noChangeShapeType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4" name="Line 273"/>
                <p:cNvSpPr>
                  <a:spLocks noChangeShapeType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5" name="Line 274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6" name="Line 275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7" name="Line 276"/>
                <p:cNvSpPr>
                  <a:spLocks noChangeShapeType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8" name="Line 277"/>
                <p:cNvSpPr>
                  <a:spLocks noChangeShapeType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278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>
              <a:off x="5365750" y="2671763"/>
              <a:ext cx="152400" cy="550862"/>
              <a:chOff x="4272" y="2400"/>
              <a:chExt cx="192" cy="192"/>
            </a:xfrm>
          </p:grpSpPr>
          <p:sp>
            <p:nvSpPr>
              <p:cNvPr id="27779" name="Rectangle 279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5" name="Group 280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7781" name="Line 281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2" name="Line 282"/>
                <p:cNvSpPr>
                  <a:spLocks noChangeShapeType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3" name="Line 283"/>
                <p:cNvSpPr>
                  <a:spLocks noChangeShapeType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4" name="Line 284"/>
                <p:cNvSpPr>
                  <a:spLocks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5" name="Line 285"/>
                <p:cNvSpPr>
                  <a:spLocks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6" name="Line 286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7" name="Line 287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8" name="Line 288"/>
                <p:cNvSpPr>
                  <a:spLocks noChangeShapeType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287" name="AutoShape 289"/>
            <p:cNvCxnSpPr>
              <a:cxnSpLocks noChangeShapeType="1"/>
              <a:endCxn id="288" idx="0"/>
            </p:cNvCxnSpPr>
            <p:nvPr>
              <p:custDataLst>
                <p:tags r:id="rId47"/>
              </p:custDataLst>
            </p:nvPr>
          </p:nvCxnSpPr>
          <p:spPr bwMode="auto">
            <a:xfrm>
              <a:off x="6110288" y="3222625"/>
              <a:ext cx="158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288" name="Rectangle 290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849938" y="363696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289" name="Rectangle 29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849938" y="418782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290" name="Rectangle 29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849938" y="473868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291" name="Rectangle 29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515225" y="267176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40</a:t>
              </a:r>
            </a:p>
          </p:txBody>
        </p:sp>
        <p:grpSp>
          <p:nvGrpSpPr>
            <p:cNvPr id="26" name="Group 294"/>
            <p:cNvGrpSpPr>
              <a:grpSpLocks/>
            </p:cNvGrpSpPr>
            <p:nvPr>
              <p:custDataLst>
                <p:tags r:id="rId52"/>
              </p:custDataLst>
            </p:nvPr>
          </p:nvGrpSpPr>
          <p:grpSpPr bwMode="auto">
            <a:xfrm>
              <a:off x="8031163" y="2671763"/>
              <a:ext cx="152400" cy="550862"/>
              <a:chOff x="4272" y="2400"/>
              <a:chExt cx="192" cy="192"/>
            </a:xfrm>
          </p:grpSpPr>
          <p:sp>
            <p:nvSpPr>
              <p:cNvPr id="27769" name="Rectangle 295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7" name="Group 29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7771" name="Line 297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72" name="Line 298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73" name="Line 299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74" name="Line 300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75" name="Line 301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76" name="Line 302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77" name="Line 303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78" name="Line 304"/>
                <p:cNvSpPr>
                  <a:spLocks noChangeShapeType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03" name="Rectangle 30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8183563" y="267176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8" name="Group 306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>
              <a:off x="8699500" y="2671763"/>
              <a:ext cx="152400" cy="550862"/>
              <a:chOff x="4272" y="2400"/>
              <a:chExt cx="192" cy="192"/>
            </a:xfrm>
          </p:grpSpPr>
          <p:sp>
            <p:nvSpPr>
              <p:cNvPr id="27759" name="Rectangle 307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9" name="Group 30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7761" name="Line 309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62" name="Line 310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63" name="Line 311"/>
                <p:cNvSpPr>
                  <a:spLocks noChangeShapeType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64" name="Line 312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65" name="Line 313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66" name="Line 314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67" name="Line 315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68" name="Line 316"/>
                <p:cNvSpPr>
                  <a:spLocks noChangeShapeType="1"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317"/>
            <p:cNvGrpSpPr>
              <a:grpSpLocks/>
            </p:cNvGrpSpPr>
            <p:nvPr>
              <p:custDataLst>
                <p:tags r:id="rId55"/>
              </p:custDataLst>
            </p:nvPr>
          </p:nvGrpSpPr>
          <p:grpSpPr bwMode="auto">
            <a:xfrm>
              <a:off x="7362825" y="2671763"/>
              <a:ext cx="152400" cy="550862"/>
              <a:chOff x="4272" y="2400"/>
              <a:chExt cx="192" cy="192"/>
            </a:xfrm>
          </p:grpSpPr>
          <p:sp>
            <p:nvSpPr>
              <p:cNvPr id="27749" name="Rectangle 318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31" name="Group 31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7751" name="Line 320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2" name="Line 321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3" name="Line 322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4" name="Line 323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5" name="Line 324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6" name="Line 325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7" name="Line 326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8" name="Line 327"/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6" name="Rectangle 32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086600" y="363696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327" name="Rectangle 32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086600" y="41878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38</a:t>
              </a:r>
            </a:p>
          </p:txBody>
        </p:sp>
        <p:sp>
          <p:nvSpPr>
            <p:cNvPr id="328" name="Rectangle 33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086600" y="473868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329" name="AutoShape 331"/>
            <p:cNvCxnSpPr>
              <a:cxnSpLocks noChangeShapeType="1"/>
            </p:cNvCxnSpPr>
            <p:nvPr>
              <p:custDataLst>
                <p:tags r:id="rId59"/>
              </p:custDataLst>
            </p:nvPr>
          </p:nvCxnSpPr>
          <p:spPr bwMode="auto">
            <a:xfrm flipH="1">
              <a:off x="6110288" y="2227263"/>
              <a:ext cx="620712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330" name="AutoShape 332"/>
            <p:cNvCxnSpPr>
              <a:cxnSpLocks noChangeShapeType="1"/>
            </p:cNvCxnSpPr>
            <p:nvPr>
              <p:custDataLst>
                <p:tags r:id="rId60"/>
              </p:custDataLst>
            </p:nvPr>
          </p:nvCxnSpPr>
          <p:spPr bwMode="auto">
            <a:xfrm>
              <a:off x="7399338" y="2227263"/>
              <a:ext cx="708025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331" name="Rectangle 33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807200" y="167640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36</a:t>
              </a:r>
            </a:p>
          </p:txBody>
        </p:sp>
        <p:grpSp>
          <p:nvGrpSpPr>
            <p:cNvPr id="224" name="Group 334"/>
            <p:cNvGrpSpPr>
              <a:grpSpLocks/>
            </p:cNvGrpSpPr>
            <p:nvPr>
              <p:custDataLst>
                <p:tags r:id="rId62"/>
              </p:custDataLst>
            </p:nvPr>
          </p:nvGrpSpPr>
          <p:grpSpPr bwMode="auto">
            <a:xfrm>
              <a:off x="7323138" y="1676400"/>
              <a:ext cx="152400" cy="550863"/>
              <a:chOff x="4272" y="2400"/>
              <a:chExt cx="192" cy="192"/>
            </a:xfrm>
          </p:grpSpPr>
          <p:sp>
            <p:nvSpPr>
              <p:cNvPr id="27739" name="Rectangle 335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25" name="Group 33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7741" name="Line 337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42" name="Line 338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43" name="Line 339"/>
                <p:cNvSpPr>
                  <a:spLocks noChangeShapeType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44" name="Line 340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45" name="Line 341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46" name="Line 342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47" name="Line 343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48" name="Line 344"/>
                <p:cNvSpPr>
                  <a:spLocks noChangeShapeType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43" name="Rectangle 34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475538" y="167640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26" name="Group 346"/>
            <p:cNvGrpSpPr>
              <a:grpSpLocks/>
            </p:cNvGrpSpPr>
            <p:nvPr>
              <p:custDataLst>
                <p:tags r:id="rId64"/>
              </p:custDataLst>
            </p:nvPr>
          </p:nvGrpSpPr>
          <p:grpSpPr bwMode="auto">
            <a:xfrm>
              <a:off x="7991475" y="1676400"/>
              <a:ext cx="152400" cy="550863"/>
              <a:chOff x="4272" y="2400"/>
              <a:chExt cx="192" cy="192"/>
            </a:xfrm>
          </p:grpSpPr>
          <p:sp>
            <p:nvSpPr>
              <p:cNvPr id="27729" name="Rectangle 34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27" name="Group 34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7731" name="Line 349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2" name="Line 350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3" name="Line 351"/>
                <p:cNvSpPr>
                  <a:spLocks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4" name="Line 352"/>
                <p:cNvSpPr>
                  <a:spLocks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5" name="Line 353"/>
                <p:cNvSpPr>
                  <a:spLocks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6" name="Line 354"/>
                <p:cNvSpPr>
                  <a:spLocks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7" name="Line 355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8" name="Line 356"/>
                <p:cNvSpPr>
                  <a:spLocks noChangeShapeType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8" name="Group 357"/>
            <p:cNvGrpSpPr>
              <a:grpSpLocks/>
            </p:cNvGrpSpPr>
            <p:nvPr>
              <p:custDataLst>
                <p:tags r:id="rId65"/>
              </p:custDataLst>
            </p:nvPr>
          </p:nvGrpSpPr>
          <p:grpSpPr bwMode="auto">
            <a:xfrm>
              <a:off x="6654800" y="1676400"/>
              <a:ext cx="152400" cy="550863"/>
              <a:chOff x="4272" y="2400"/>
              <a:chExt cx="192" cy="192"/>
            </a:xfrm>
          </p:grpSpPr>
          <p:sp>
            <p:nvSpPr>
              <p:cNvPr id="27719" name="Rectangle 358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29" name="Group 35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7721" name="Line 360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2" name="Line 361"/>
                <p:cNvSpPr>
                  <a:spLocks noChangeShapeType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3" name="Line 362"/>
                <p:cNvSpPr>
                  <a:spLocks noChangeShapeType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4" name="Line 363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5" name="Line 364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6" name="Line 365"/>
                <p:cNvSpPr>
                  <a:spLocks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7" name="Line 366"/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8" name="Line 367"/>
                <p:cNvSpPr>
                  <a:spLocks noChangeShapeType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6" name="Rectangle 36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831138" y="363220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40</a:t>
              </a:r>
            </a:p>
          </p:txBody>
        </p:sp>
        <p:sp>
          <p:nvSpPr>
            <p:cNvPr id="367" name="Rectangle 36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831138" y="418306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45</a:t>
              </a:r>
            </a:p>
          </p:txBody>
        </p:sp>
        <p:sp>
          <p:nvSpPr>
            <p:cNvPr id="368" name="Rectangle 37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831138" y="473392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369" name="AutoShape 371"/>
            <p:cNvCxnSpPr>
              <a:cxnSpLocks noChangeShapeType="1"/>
            </p:cNvCxnSpPr>
            <p:nvPr>
              <p:custDataLst>
                <p:tags r:id="rId69"/>
              </p:custDataLst>
            </p:nvPr>
          </p:nvCxnSpPr>
          <p:spPr bwMode="auto">
            <a:xfrm flipH="1">
              <a:off x="7378700" y="322262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370" name="AutoShape 372"/>
            <p:cNvCxnSpPr>
              <a:cxnSpLocks noChangeShapeType="1"/>
            </p:cNvCxnSpPr>
            <p:nvPr>
              <p:custDataLst>
                <p:tags r:id="rId70"/>
              </p:custDataLst>
            </p:nvPr>
          </p:nvCxnSpPr>
          <p:spPr bwMode="auto">
            <a:xfrm>
              <a:off x="8107363" y="3222625"/>
              <a:ext cx="158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sp>
        <p:nvSpPr>
          <p:cNvPr id="254" name="Slide Number Placeholder 2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7" name="Text Box 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209800" y="54102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Leaf underflow; no neighbors with enough to steal from…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000500" y="20193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9" name="Group 248"/>
          <p:cNvGrpSpPr/>
          <p:nvPr/>
        </p:nvGrpSpPr>
        <p:grpSpPr>
          <a:xfrm>
            <a:off x="4648200" y="1720850"/>
            <a:ext cx="3746500" cy="3613150"/>
            <a:chOff x="4648200" y="1720850"/>
            <a:chExt cx="3746500" cy="3613150"/>
          </a:xfrm>
        </p:grpSpPr>
        <p:cxnSp>
          <p:nvCxnSpPr>
            <p:cNvPr id="461951" name="AutoShape 127"/>
            <p:cNvCxnSpPr>
              <a:cxnSpLocks noChangeShapeType="1"/>
              <a:endCxn id="461952" idx="0"/>
            </p:cNvCxnSpPr>
            <p:nvPr>
              <p:custDataLst>
                <p:tags r:id="rId118"/>
              </p:custDataLst>
            </p:nvPr>
          </p:nvCxnSpPr>
          <p:spPr bwMode="auto">
            <a:xfrm flipH="1">
              <a:off x="4924425" y="326707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61952" name="Rectangle 128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4648200" y="36814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461953" name="Rectangle 129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4648200" y="42322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12</a:t>
              </a:r>
            </a:p>
          </p:txBody>
        </p:sp>
        <p:sp>
          <p:nvSpPr>
            <p:cNvPr id="461954" name="Rectangle 130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648200" y="478313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461955" name="Rectangle 131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5060950" y="271621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" name="Group 132"/>
            <p:cNvGrpSpPr>
              <a:grpSpLocks/>
            </p:cNvGrpSpPr>
            <p:nvPr>
              <p:custDataLst>
                <p:tags r:id="rId123"/>
              </p:custDataLst>
            </p:nvPr>
          </p:nvGrpSpPr>
          <p:grpSpPr bwMode="auto">
            <a:xfrm>
              <a:off x="5576888" y="2716213"/>
              <a:ext cx="152400" cy="550862"/>
              <a:chOff x="4272" y="2400"/>
              <a:chExt cx="192" cy="192"/>
            </a:xfrm>
          </p:grpSpPr>
          <p:sp>
            <p:nvSpPr>
              <p:cNvPr id="28908" name="Rectangle 133"/>
              <p:cNvSpPr>
                <a:spLocks noChangeArrowheads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3" name="Group 134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8910" name="Line 135"/>
                <p:cNvSpPr>
                  <a:spLocks noChangeShapeType="1"/>
                </p:cNvSpPr>
                <p:nvPr>
                  <p:custDataLst>
                    <p:tags r:id="rId220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11" name="Line 136"/>
                <p:cNvSpPr>
                  <a:spLocks noChangeShapeType="1"/>
                </p:cNvSpPr>
                <p:nvPr>
                  <p:custDataLst>
                    <p:tags r:id="rId221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12" name="Line 137"/>
                <p:cNvSpPr>
                  <a:spLocks noChangeShapeType="1"/>
                </p:cNvSpPr>
                <p:nvPr>
                  <p:custDataLst>
                    <p:tags r:id="rId222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13" name="Line 138"/>
                <p:cNvSpPr>
                  <a:spLocks noChangeShapeType="1"/>
                </p:cNvSpPr>
                <p:nvPr>
                  <p:custDataLst>
                    <p:tags r:id="rId223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14" name="Line 139"/>
                <p:cNvSpPr>
                  <a:spLocks noChangeShapeType="1"/>
                </p:cNvSpPr>
                <p:nvPr>
                  <p:custDataLst>
                    <p:tags r:id="rId224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15" name="Line 140"/>
                <p:cNvSpPr>
                  <a:spLocks noChangeShapeType="1"/>
                </p:cNvSpPr>
                <p:nvPr>
                  <p:custDataLst>
                    <p:tags r:id="rId225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16" name="Line 141"/>
                <p:cNvSpPr>
                  <a:spLocks noChangeShapeType="1"/>
                </p:cNvSpPr>
                <p:nvPr>
                  <p:custDataLst>
                    <p:tags r:id="rId226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17" name="Line 142"/>
                <p:cNvSpPr>
                  <a:spLocks noChangeShapeType="1"/>
                </p:cNvSpPr>
                <p:nvPr>
                  <p:custDataLst>
                    <p:tags r:id="rId227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1967" name="Rectangle 143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5729288" y="271621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4" name="Group 144"/>
            <p:cNvGrpSpPr>
              <a:grpSpLocks/>
            </p:cNvGrpSpPr>
            <p:nvPr>
              <p:custDataLst>
                <p:tags r:id="rId125"/>
              </p:custDataLst>
            </p:nvPr>
          </p:nvGrpSpPr>
          <p:grpSpPr bwMode="auto">
            <a:xfrm>
              <a:off x="6245225" y="2716213"/>
              <a:ext cx="152400" cy="550862"/>
              <a:chOff x="4272" y="2400"/>
              <a:chExt cx="192" cy="192"/>
            </a:xfrm>
          </p:grpSpPr>
          <p:sp>
            <p:nvSpPr>
              <p:cNvPr id="28898" name="Rectangle 145"/>
              <p:cNvSpPr>
                <a:spLocks noChangeArrowheads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5" name="Group 14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8900" name="Line 147"/>
                <p:cNvSpPr>
                  <a:spLocks noChangeShapeType="1"/>
                </p:cNvSpPr>
                <p:nvPr>
                  <p:custDataLst>
                    <p:tags r:id="rId21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01" name="Line 148"/>
                <p:cNvSpPr>
                  <a:spLocks noChangeShapeType="1"/>
                </p:cNvSpPr>
                <p:nvPr>
                  <p:custDataLst>
                    <p:tags r:id="rId21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02" name="Line 149"/>
                <p:cNvSpPr>
                  <a:spLocks noChangeShapeType="1"/>
                </p:cNvSpPr>
                <p:nvPr>
                  <p:custDataLst>
                    <p:tags r:id="rId21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03" name="Line 150"/>
                <p:cNvSpPr>
                  <a:spLocks noChangeShapeType="1"/>
                </p:cNvSpPr>
                <p:nvPr>
                  <p:custDataLst>
                    <p:tags r:id="rId21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04" name="Line 151"/>
                <p:cNvSpPr>
                  <a:spLocks noChangeShapeType="1"/>
                </p:cNvSpPr>
                <p:nvPr>
                  <p:custDataLst>
                    <p:tags r:id="rId21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05" name="Line 152"/>
                <p:cNvSpPr>
                  <a:spLocks noChangeShapeType="1"/>
                </p:cNvSpPr>
                <p:nvPr>
                  <p:custDataLst>
                    <p:tags r:id="rId21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06" name="Line 153"/>
                <p:cNvSpPr>
                  <a:spLocks noChangeShapeType="1"/>
                </p:cNvSpPr>
                <p:nvPr>
                  <p:custDataLst>
                    <p:tags r:id="rId21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07" name="Line 154"/>
                <p:cNvSpPr>
                  <a:spLocks noChangeShapeType="1"/>
                </p:cNvSpPr>
                <p:nvPr>
                  <p:custDataLst>
                    <p:tags r:id="rId21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55"/>
            <p:cNvGrpSpPr>
              <a:grpSpLocks/>
            </p:cNvGrpSpPr>
            <p:nvPr>
              <p:custDataLst>
                <p:tags r:id="rId126"/>
              </p:custDataLst>
            </p:nvPr>
          </p:nvGrpSpPr>
          <p:grpSpPr bwMode="auto">
            <a:xfrm>
              <a:off x="4908550" y="2716213"/>
              <a:ext cx="152400" cy="550862"/>
              <a:chOff x="4272" y="2400"/>
              <a:chExt cx="192" cy="192"/>
            </a:xfrm>
          </p:grpSpPr>
          <p:sp>
            <p:nvSpPr>
              <p:cNvPr id="28888" name="Rectangle 156"/>
              <p:cNvSpPr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7" name="Group 15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8890" name="Line 158"/>
                <p:cNvSpPr>
                  <a:spLocks noChangeShapeType="1"/>
                </p:cNvSpPr>
                <p:nvPr>
                  <p:custDataLst>
                    <p:tags r:id="rId20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91" name="Line 159"/>
                <p:cNvSpPr>
                  <a:spLocks noChangeShapeType="1"/>
                </p:cNvSpPr>
                <p:nvPr>
                  <p:custDataLst>
                    <p:tags r:id="rId20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92" name="Line 160"/>
                <p:cNvSpPr>
                  <a:spLocks noChangeShapeType="1"/>
                </p:cNvSpPr>
                <p:nvPr>
                  <p:custDataLst>
                    <p:tags r:id="rId20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93" name="Line 161"/>
                <p:cNvSpPr>
                  <a:spLocks noChangeShapeType="1"/>
                </p:cNvSpPr>
                <p:nvPr>
                  <p:custDataLst>
                    <p:tags r:id="rId20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94" name="Line 162"/>
                <p:cNvSpPr>
                  <a:spLocks noChangeShapeType="1"/>
                </p:cNvSpPr>
                <p:nvPr>
                  <p:custDataLst>
                    <p:tags r:id="rId20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95" name="Line 163"/>
                <p:cNvSpPr>
                  <a:spLocks noChangeShapeType="1"/>
                </p:cNvSpPr>
                <p:nvPr>
                  <p:custDataLst>
                    <p:tags r:id="rId20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96" name="Line 164"/>
                <p:cNvSpPr>
                  <a:spLocks noChangeShapeType="1"/>
                </p:cNvSpPr>
                <p:nvPr>
                  <p:custDataLst>
                    <p:tags r:id="rId20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97" name="Line 165"/>
                <p:cNvSpPr>
                  <a:spLocks noChangeShapeType="1"/>
                </p:cNvSpPr>
                <p:nvPr>
                  <p:custDataLst>
                    <p:tags r:id="rId20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1994" name="Rectangle 170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7058025" y="271621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40</a:t>
              </a:r>
            </a:p>
          </p:txBody>
        </p:sp>
        <p:grpSp>
          <p:nvGrpSpPr>
            <p:cNvPr id="8" name="Group 171"/>
            <p:cNvGrpSpPr>
              <a:grpSpLocks/>
            </p:cNvGrpSpPr>
            <p:nvPr>
              <p:custDataLst>
                <p:tags r:id="rId128"/>
              </p:custDataLst>
            </p:nvPr>
          </p:nvGrpSpPr>
          <p:grpSpPr bwMode="auto">
            <a:xfrm>
              <a:off x="7573963" y="2716213"/>
              <a:ext cx="152400" cy="550862"/>
              <a:chOff x="4272" y="2400"/>
              <a:chExt cx="192" cy="192"/>
            </a:xfrm>
          </p:grpSpPr>
          <p:sp>
            <p:nvSpPr>
              <p:cNvPr id="28878" name="Rectangle 172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9" name="Group 173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8880" name="Line 174"/>
                <p:cNvSpPr>
                  <a:spLocks noChangeShapeType="1"/>
                </p:cNvSpPr>
                <p:nvPr>
                  <p:custDataLst>
                    <p:tags r:id="rId19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81" name="Line 175"/>
                <p:cNvSpPr>
                  <a:spLocks noChangeShapeType="1"/>
                </p:cNvSpPr>
                <p:nvPr>
                  <p:custDataLst>
                    <p:tags r:id="rId19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82" name="Line 176"/>
                <p:cNvSpPr>
                  <a:spLocks noChangeShapeType="1"/>
                </p:cNvSpPr>
                <p:nvPr>
                  <p:custDataLst>
                    <p:tags r:id="rId19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83" name="Line 177"/>
                <p:cNvSpPr>
                  <a:spLocks noChangeShapeType="1"/>
                </p:cNvSpPr>
                <p:nvPr>
                  <p:custDataLst>
                    <p:tags r:id="rId19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84" name="Line 178"/>
                <p:cNvSpPr>
                  <a:spLocks noChangeShapeType="1"/>
                </p:cNvSpPr>
                <p:nvPr>
                  <p:custDataLst>
                    <p:tags r:id="rId19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85" name="Line 179"/>
                <p:cNvSpPr>
                  <a:spLocks noChangeShapeType="1"/>
                </p:cNvSpPr>
                <p:nvPr>
                  <p:custDataLst>
                    <p:tags r:id="rId19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86" name="Line 180"/>
                <p:cNvSpPr>
                  <a:spLocks noChangeShapeType="1"/>
                </p:cNvSpPr>
                <p:nvPr>
                  <p:custDataLst>
                    <p:tags r:id="rId19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87" name="Line 181"/>
                <p:cNvSpPr>
                  <a:spLocks noChangeShapeType="1"/>
                </p:cNvSpPr>
                <p:nvPr>
                  <p:custDataLst>
                    <p:tags r:id="rId20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2006" name="Rectangle 182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7726363" y="271621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10" name="Group 183"/>
            <p:cNvGrpSpPr>
              <a:grpSpLocks/>
            </p:cNvGrpSpPr>
            <p:nvPr>
              <p:custDataLst>
                <p:tags r:id="rId130"/>
              </p:custDataLst>
            </p:nvPr>
          </p:nvGrpSpPr>
          <p:grpSpPr bwMode="auto">
            <a:xfrm>
              <a:off x="8242300" y="2716213"/>
              <a:ext cx="152400" cy="550862"/>
              <a:chOff x="4272" y="2400"/>
              <a:chExt cx="192" cy="192"/>
            </a:xfrm>
          </p:grpSpPr>
          <p:sp>
            <p:nvSpPr>
              <p:cNvPr id="28868" name="Rectangle 184"/>
              <p:cNvSpPr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1" name="Group 185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8870" name="Line 186"/>
                <p:cNvSpPr>
                  <a:spLocks noChangeShapeType="1"/>
                </p:cNvSpPr>
                <p:nvPr>
                  <p:custDataLst>
                    <p:tags r:id="rId18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71" name="Line 187"/>
                <p:cNvSpPr>
                  <a:spLocks noChangeShapeType="1"/>
                </p:cNvSpPr>
                <p:nvPr>
                  <p:custDataLst>
                    <p:tags r:id="rId18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72" name="Line 188"/>
                <p:cNvSpPr>
                  <a:spLocks noChangeShapeType="1"/>
                </p:cNvSpPr>
                <p:nvPr>
                  <p:custDataLst>
                    <p:tags r:id="rId18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73" name="Line 189"/>
                <p:cNvSpPr>
                  <a:spLocks noChangeShapeType="1"/>
                </p:cNvSpPr>
                <p:nvPr>
                  <p:custDataLst>
                    <p:tags r:id="rId18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74" name="Line 190"/>
                <p:cNvSpPr>
                  <a:spLocks noChangeShapeType="1"/>
                </p:cNvSpPr>
                <p:nvPr>
                  <p:custDataLst>
                    <p:tags r:id="rId18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75" name="Line 191"/>
                <p:cNvSpPr>
                  <a:spLocks noChangeShapeType="1"/>
                </p:cNvSpPr>
                <p:nvPr>
                  <p:custDataLst>
                    <p:tags r:id="rId18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76" name="Line 192"/>
                <p:cNvSpPr>
                  <a:spLocks noChangeShapeType="1"/>
                </p:cNvSpPr>
                <p:nvPr>
                  <p:custDataLst>
                    <p:tags r:id="rId19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77" name="Line 193"/>
                <p:cNvSpPr>
                  <a:spLocks noChangeShapeType="1"/>
                </p:cNvSpPr>
                <p:nvPr>
                  <p:custDataLst>
                    <p:tags r:id="rId19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94"/>
            <p:cNvGrpSpPr>
              <a:grpSpLocks/>
            </p:cNvGrpSpPr>
            <p:nvPr>
              <p:custDataLst>
                <p:tags r:id="rId131"/>
              </p:custDataLst>
            </p:nvPr>
          </p:nvGrpSpPr>
          <p:grpSpPr bwMode="auto">
            <a:xfrm>
              <a:off x="6905625" y="2716213"/>
              <a:ext cx="152400" cy="550862"/>
              <a:chOff x="4272" y="2400"/>
              <a:chExt cx="192" cy="192"/>
            </a:xfrm>
          </p:grpSpPr>
          <p:sp>
            <p:nvSpPr>
              <p:cNvPr id="28858" name="Rectangle 195"/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3" name="Group 19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8860" name="Line 197"/>
                <p:cNvSpPr>
                  <a:spLocks noChangeShapeType="1"/>
                </p:cNvSpPr>
                <p:nvPr>
                  <p:custDataLst>
                    <p:tags r:id="rId175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61" name="Line 198"/>
                <p:cNvSpPr>
                  <a:spLocks noChangeShapeType="1"/>
                </p:cNvSpPr>
                <p:nvPr>
                  <p:custDataLst>
                    <p:tags r:id="rId176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62" name="Line 199"/>
                <p:cNvSpPr>
                  <a:spLocks noChangeShapeType="1"/>
                </p:cNvSpPr>
                <p:nvPr>
                  <p:custDataLst>
                    <p:tags r:id="rId177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63" name="Line 200"/>
                <p:cNvSpPr>
                  <a:spLocks noChangeShapeType="1"/>
                </p:cNvSpPr>
                <p:nvPr>
                  <p:custDataLst>
                    <p:tags r:id="rId178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64" name="Line 201"/>
                <p:cNvSpPr>
                  <a:spLocks noChangeShapeType="1"/>
                </p:cNvSpPr>
                <p:nvPr>
                  <p:custDataLst>
                    <p:tags r:id="rId179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65" name="Line 202"/>
                <p:cNvSpPr>
                  <a:spLocks noChangeShapeType="1"/>
                </p:cNvSpPr>
                <p:nvPr>
                  <p:custDataLst>
                    <p:tags r:id="rId180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66" name="Line 203"/>
                <p:cNvSpPr>
                  <a:spLocks noChangeShapeType="1"/>
                </p:cNvSpPr>
                <p:nvPr>
                  <p:custDataLst>
                    <p:tags r:id="rId181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67" name="Line 204"/>
                <p:cNvSpPr>
                  <a:spLocks noChangeShapeType="1"/>
                </p:cNvSpPr>
                <p:nvPr>
                  <p:custDataLst>
                    <p:tags r:id="rId182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2029" name="Rectangle 205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6629400" y="36814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462030" name="Rectangle 206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6629400" y="42322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38</a:t>
              </a:r>
            </a:p>
          </p:txBody>
        </p:sp>
        <p:sp>
          <p:nvSpPr>
            <p:cNvPr id="462031" name="Rectangle 207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6629400" y="478313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62032" name="AutoShape 208"/>
            <p:cNvCxnSpPr>
              <a:cxnSpLocks noChangeShapeType="1"/>
            </p:cNvCxnSpPr>
            <p:nvPr>
              <p:custDataLst>
                <p:tags r:id="rId135"/>
              </p:custDataLst>
            </p:nvPr>
          </p:nvCxnSpPr>
          <p:spPr bwMode="auto">
            <a:xfrm flipH="1">
              <a:off x="5653088" y="2271713"/>
              <a:ext cx="620712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62033" name="AutoShape 209"/>
            <p:cNvCxnSpPr>
              <a:cxnSpLocks noChangeShapeType="1"/>
            </p:cNvCxnSpPr>
            <p:nvPr>
              <p:custDataLst>
                <p:tags r:id="rId136"/>
              </p:custDataLst>
            </p:nvPr>
          </p:nvCxnSpPr>
          <p:spPr bwMode="auto">
            <a:xfrm>
              <a:off x="6942138" y="2271713"/>
              <a:ext cx="708025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62034" name="Rectangle 210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6350000" y="172085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36</a:t>
              </a:r>
            </a:p>
          </p:txBody>
        </p:sp>
        <p:grpSp>
          <p:nvGrpSpPr>
            <p:cNvPr id="14" name="Group 211"/>
            <p:cNvGrpSpPr>
              <a:grpSpLocks/>
            </p:cNvGrpSpPr>
            <p:nvPr>
              <p:custDataLst>
                <p:tags r:id="rId138"/>
              </p:custDataLst>
            </p:nvPr>
          </p:nvGrpSpPr>
          <p:grpSpPr bwMode="auto">
            <a:xfrm>
              <a:off x="6865938" y="1720850"/>
              <a:ext cx="152400" cy="550863"/>
              <a:chOff x="4272" y="2400"/>
              <a:chExt cx="192" cy="192"/>
            </a:xfrm>
          </p:grpSpPr>
          <p:sp>
            <p:nvSpPr>
              <p:cNvPr id="28848" name="Rectangle 212"/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5" name="Group 213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8850" name="Line 214"/>
                <p:cNvSpPr>
                  <a:spLocks noChangeShapeType="1"/>
                </p:cNvSpPr>
                <p:nvPr>
                  <p:custDataLst>
                    <p:tags r:id="rId16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51" name="Line 215"/>
                <p:cNvSpPr>
                  <a:spLocks noChangeShapeType="1"/>
                </p:cNvSpPr>
                <p:nvPr>
                  <p:custDataLst>
                    <p:tags r:id="rId16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52" name="Line 216"/>
                <p:cNvSpPr>
                  <a:spLocks noChangeShapeType="1"/>
                </p:cNvSpPr>
                <p:nvPr>
                  <p:custDataLst>
                    <p:tags r:id="rId16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53" name="Line 217"/>
                <p:cNvSpPr>
                  <a:spLocks noChangeShapeType="1"/>
                </p:cNvSpPr>
                <p:nvPr>
                  <p:custDataLst>
                    <p:tags r:id="rId16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54" name="Line 218"/>
                <p:cNvSpPr>
                  <a:spLocks noChangeShapeType="1"/>
                </p:cNvSpPr>
                <p:nvPr>
                  <p:custDataLst>
                    <p:tags r:id="rId17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55" name="Line 219"/>
                <p:cNvSpPr>
                  <a:spLocks noChangeShapeType="1"/>
                </p:cNvSpPr>
                <p:nvPr>
                  <p:custDataLst>
                    <p:tags r:id="rId17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56" name="Line 220"/>
                <p:cNvSpPr>
                  <a:spLocks noChangeShapeType="1"/>
                </p:cNvSpPr>
                <p:nvPr>
                  <p:custDataLst>
                    <p:tags r:id="rId17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57" name="Line 221"/>
                <p:cNvSpPr>
                  <a:spLocks noChangeShapeType="1"/>
                </p:cNvSpPr>
                <p:nvPr>
                  <p:custDataLst>
                    <p:tags r:id="rId17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2046" name="Rectangle 222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7018338" y="172085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16" name="Group 223"/>
            <p:cNvGrpSpPr>
              <a:grpSpLocks/>
            </p:cNvGrpSpPr>
            <p:nvPr>
              <p:custDataLst>
                <p:tags r:id="rId140"/>
              </p:custDataLst>
            </p:nvPr>
          </p:nvGrpSpPr>
          <p:grpSpPr bwMode="auto">
            <a:xfrm>
              <a:off x="7534275" y="1720850"/>
              <a:ext cx="152400" cy="550863"/>
              <a:chOff x="4272" y="2400"/>
              <a:chExt cx="192" cy="192"/>
            </a:xfrm>
          </p:grpSpPr>
          <p:sp>
            <p:nvSpPr>
              <p:cNvPr id="28838" name="Rectangle 224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7" name="Group 225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8840" name="Line 226"/>
                <p:cNvSpPr>
                  <a:spLocks noChangeShapeType="1"/>
                </p:cNvSpPr>
                <p:nvPr>
                  <p:custDataLst>
                    <p:tags r:id="rId15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41" name="Line 227"/>
                <p:cNvSpPr>
                  <a:spLocks noChangeShapeType="1"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42" name="Line 228"/>
                <p:cNvSpPr>
                  <a:spLocks noChangeShapeType="1"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43" name="Line 229"/>
                <p:cNvSpPr>
                  <a:spLocks noChangeShapeType="1"/>
                </p:cNvSpPr>
                <p:nvPr>
                  <p:custDataLst>
                    <p:tags r:id="rId16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44" name="Line 230"/>
                <p:cNvSpPr>
                  <a:spLocks noChangeShapeType="1"/>
                </p:cNvSpPr>
                <p:nvPr>
                  <p:custDataLst>
                    <p:tags r:id="rId16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45" name="Line 231"/>
                <p:cNvSpPr>
                  <a:spLocks noChangeShapeType="1"/>
                </p:cNvSpPr>
                <p:nvPr>
                  <p:custDataLst>
                    <p:tags r:id="rId16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46" name="Line 232"/>
                <p:cNvSpPr>
                  <a:spLocks noChangeShapeType="1"/>
                </p:cNvSpPr>
                <p:nvPr>
                  <p:custDataLst>
                    <p:tags r:id="rId16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47" name="Line 233"/>
                <p:cNvSpPr>
                  <a:spLocks noChangeShapeType="1"/>
                </p:cNvSpPr>
                <p:nvPr>
                  <p:custDataLst>
                    <p:tags r:id="rId16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234"/>
            <p:cNvGrpSpPr>
              <a:grpSpLocks/>
            </p:cNvGrpSpPr>
            <p:nvPr>
              <p:custDataLst>
                <p:tags r:id="rId141"/>
              </p:custDataLst>
            </p:nvPr>
          </p:nvGrpSpPr>
          <p:grpSpPr bwMode="auto">
            <a:xfrm>
              <a:off x="6197600" y="1720850"/>
              <a:ext cx="152400" cy="550863"/>
              <a:chOff x="4272" y="2400"/>
              <a:chExt cx="192" cy="192"/>
            </a:xfrm>
          </p:grpSpPr>
          <p:sp>
            <p:nvSpPr>
              <p:cNvPr id="28828" name="Rectangle 235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9" name="Group 23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8830" name="Line 237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31" name="Line 238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32" name="Line 239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33" name="Line 240"/>
                <p:cNvSpPr>
                  <a:spLocks noChangeShapeType="1"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34" name="Line 241"/>
                <p:cNvSpPr>
                  <a:spLocks noChangeShapeType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35" name="Line 242"/>
                <p:cNvSpPr>
                  <a:spLocks noChangeShapeType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36" name="Line 243"/>
                <p:cNvSpPr>
                  <a:spLocks noChangeShapeType="1"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37" name="Line 244"/>
                <p:cNvSpPr>
                  <a:spLocks noChangeShapeType="1"/>
                </p:cNvSpPr>
                <p:nvPr>
                  <p:custDataLst>
                    <p:tags r:id="rId15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2069" name="Rectangle 245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7373938" y="367665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40</a:t>
              </a:r>
            </a:p>
          </p:txBody>
        </p:sp>
        <p:sp>
          <p:nvSpPr>
            <p:cNvPr id="462070" name="Rectangle 246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7373938" y="42275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45</a:t>
              </a:r>
            </a:p>
          </p:txBody>
        </p:sp>
        <p:sp>
          <p:nvSpPr>
            <p:cNvPr id="462071" name="Rectangle 247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7373938" y="47783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62072" name="AutoShape 248"/>
            <p:cNvCxnSpPr>
              <a:cxnSpLocks noChangeShapeType="1"/>
            </p:cNvCxnSpPr>
            <p:nvPr>
              <p:custDataLst>
                <p:tags r:id="rId145"/>
              </p:custDataLst>
            </p:nvPr>
          </p:nvCxnSpPr>
          <p:spPr bwMode="auto">
            <a:xfrm flipH="1">
              <a:off x="6921500" y="326707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62073" name="AutoShape 249"/>
            <p:cNvCxnSpPr>
              <a:cxnSpLocks noChangeShapeType="1"/>
            </p:cNvCxnSpPr>
            <p:nvPr>
              <p:custDataLst>
                <p:tags r:id="rId146"/>
              </p:custDataLst>
            </p:nvPr>
          </p:nvCxnSpPr>
          <p:spPr bwMode="auto">
            <a:xfrm>
              <a:off x="7650163" y="3267075"/>
              <a:ext cx="158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sp>
        <p:nvSpPr>
          <p:cNvPr id="28704" name="Text Box 37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0198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705" name="AutoShape 250"/>
          <p:cNvCxnSpPr>
            <a:cxnSpLocks noChangeShapeType="1"/>
            <a:endCxn id="28706" idx="0"/>
          </p:cNvCxnSpPr>
          <p:nvPr>
            <p:custDataLst>
              <p:tags r:id="rId3"/>
            </p:custDataLst>
          </p:nvPr>
        </p:nvCxnSpPr>
        <p:spPr bwMode="auto">
          <a:xfrm flipH="1">
            <a:off x="657225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706" name="Rectangle 2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8707" name="Rectangle 25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8708" name="Rectangle 25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8709" name="Rectangle 2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37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25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309688" y="2716213"/>
            <a:ext cx="152400" cy="550862"/>
            <a:chOff x="4272" y="2400"/>
            <a:chExt cx="192" cy="192"/>
          </a:xfrm>
        </p:grpSpPr>
        <p:sp>
          <p:nvSpPr>
            <p:cNvPr id="28818" name="Rectangle 256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20" name="Line 25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1" name="Line 25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2" name="Line 26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3" name="Line 261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4" name="Line 262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5" name="Line 263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6" name="Line 264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7" name="Line 265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11" name="Rectangle 26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620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6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978025" y="2716213"/>
            <a:ext cx="152400" cy="550862"/>
            <a:chOff x="4272" y="2400"/>
            <a:chExt cx="192" cy="192"/>
          </a:xfrm>
        </p:grpSpPr>
        <p:sp>
          <p:nvSpPr>
            <p:cNvPr id="28808" name="Rectangle 268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10" name="Line 270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1" name="Line 271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2" name="Line 272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3" name="Line 273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4" name="Line 274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5" name="Line 275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6" name="Line 276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7" name="Line 277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7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41350" y="2716213"/>
            <a:ext cx="152400" cy="550862"/>
            <a:chOff x="4272" y="2400"/>
            <a:chExt cx="192" cy="192"/>
          </a:xfrm>
        </p:grpSpPr>
        <p:sp>
          <p:nvSpPr>
            <p:cNvPr id="28798" name="Rectangle 279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00" name="Line 281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1" name="Line 282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2" name="Line 283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3" name="Line 284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4" name="Line 285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5" name="Line 286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6" name="Line 287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7" name="Line 288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8714" name="AutoShape 289"/>
          <p:cNvCxnSpPr>
            <a:cxnSpLocks noChangeShapeType="1"/>
            <a:endCxn id="28715" idx="0"/>
          </p:cNvCxnSpPr>
          <p:nvPr>
            <p:custDataLst>
              <p:tags r:id="rId12"/>
            </p:custDataLst>
          </p:nvPr>
        </p:nvCxnSpPr>
        <p:spPr bwMode="auto">
          <a:xfrm>
            <a:off x="1385888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715" name="Rectangle 29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255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8716" name="Rectangle 29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255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8717" name="Rectangle 29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255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8718" name="Rectangle 29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908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29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306763" y="2716213"/>
            <a:ext cx="152400" cy="550862"/>
            <a:chOff x="4272" y="2400"/>
            <a:chExt cx="192" cy="192"/>
          </a:xfrm>
        </p:grpSpPr>
        <p:sp>
          <p:nvSpPr>
            <p:cNvPr id="28788" name="Rectangle 29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90" name="Line 297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" name="Line 298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" name="Line 299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3" name="Line 300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4" name="Line 301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5" name="Line 302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6" name="Line 303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7" name="Line 304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20" name="Rectangle 30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5916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" name="Group 306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975100" y="2716213"/>
            <a:ext cx="152400" cy="550862"/>
            <a:chOff x="4272" y="2400"/>
            <a:chExt cx="192" cy="192"/>
          </a:xfrm>
        </p:grpSpPr>
        <p:sp>
          <p:nvSpPr>
            <p:cNvPr id="28778" name="Rectangle 30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80" name="Line 30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1" name="Line 310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2" name="Line 311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3" name="Line 312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4" name="Line 313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5" name="Line 31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6" name="Line 31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7" name="Line 31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1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638425" y="2716213"/>
            <a:ext cx="152400" cy="550862"/>
            <a:chOff x="4272" y="2400"/>
            <a:chExt cx="192" cy="192"/>
          </a:xfrm>
        </p:grpSpPr>
        <p:sp>
          <p:nvSpPr>
            <p:cNvPr id="28768" name="Rectangle 31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70" name="Line 320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1" name="Line 321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2" name="Line 322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3" name="Line 32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4" name="Line 32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5" name="Line 32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6" name="Line 32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7" name="Line 32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23" name="Rectangle 3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622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8724" name="Rectangle 3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622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8725" name="Rectangle 3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622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8726" name="AutoShape 331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 flipH="1">
            <a:off x="1385888" y="227171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8727" name="AutoShape 332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2674938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728" name="Rectangle 3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0828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8710" name="Group 33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598738" y="1720850"/>
            <a:ext cx="152400" cy="550863"/>
            <a:chOff x="4272" y="2400"/>
            <a:chExt cx="192" cy="192"/>
          </a:xfrm>
        </p:grpSpPr>
        <p:sp>
          <p:nvSpPr>
            <p:cNvPr id="28758" name="Rectangle 33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8712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60" name="Line 337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1" name="Line 338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2" name="Line 339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3" name="Line 340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4" name="Line 341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5" name="Line 342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6" name="Line 343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7" name="Line 344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30" name="Rectangle 34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51138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713" name="Group 3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267075" y="1720850"/>
            <a:ext cx="152400" cy="550863"/>
            <a:chOff x="4272" y="2400"/>
            <a:chExt cx="192" cy="192"/>
          </a:xfrm>
        </p:grpSpPr>
        <p:sp>
          <p:nvSpPr>
            <p:cNvPr id="28748" name="Rectangle 34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8719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50" name="Line 34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1" name="Line 35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2" name="Line 351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3" name="Line 352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4" name="Line 353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5" name="Line 354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6" name="Line 355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7" name="Line 356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21" name="Group 35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930400" y="1720850"/>
            <a:ext cx="152400" cy="550863"/>
            <a:chOff x="4272" y="2400"/>
            <a:chExt cx="192" cy="192"/>
          </a:xfrm>
        </p:grpSpPr>
        <p:sp>
          <p:nvSpPr>
            <p:cNvPr id="28738" name="Rectangle 35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8722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40" name="Line 360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1" name="Line 36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2" name="Line 362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3" name="Line 36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4" name="Line 364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5" name="Line 365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6" name="Line 366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7" name="Line 367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33" name="Rectangle 36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067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8734" name="Rectangle 36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1067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8735" name="Rectangle 37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1067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8736" name="AutoShape 371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>
            <a:off x="2654300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8737" name="AutoShape 372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3382963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7" name="Slide Number Placeholder 2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0" name="Text Box 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09800" y="54102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Merge leaves…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99" name="AutoShape 4"/>
          <p:cNvCxnSpPr>
            <a:cxnSpLocks noChangeShapeType="1"/>
            <a:stCxn id="29880" idx="1"/>
            <a:endCxn id="29700" idx="0"/>
          </p:cNvCxnSpPr>
          <p:nvPr>
            <p:custDataLst>
              <p:tags r:id="rId1"/>
            </p:custDataLst>
          </p:nvPr>
        </p:nvCxnSpPr>
        <p:spPr bwMode="auto">
          <a:xfrm flipH="1">
            <a:off x="852488" y="31464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70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6263" y="3560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9701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6263" y="4111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9702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263" y="4662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9703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89013" y="25955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04950" y="2595563"/>
            <a:ext cx="152400" cy="550862"/>
            <a:chOff x="4272" y="2400"/>
            <a:chExt cx="192" cy="192"/>
          </a:xfrm>
        </p:grpSpPr>
        <p:sp>
          <p:nvSpPr>
            <p:cNvPr id="29893" name="Rectangle 10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95" name="Line 12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6" name="Line 13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7" name="Line 14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8" name="Line 15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9" name="Line 16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0" name="Line 17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1" name="Line 18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2" name="Line 19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5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57350" y="25955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173288" y="2595563"/>
            <a:ext cx="152400" cy="550862"/>
            <a:chOff x="4272" y="2400"/>
            <a:chExt cx="192" cy="192"/>
          </a:xfrm>
        </p:grpSpPr>
        <p:sp>
          <p:nvSpPr>
            <p:cNvPr id="29883" name="Rectangle 22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85" name="Line 24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6" name="Line 25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7" name="Line 26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8" name="Line 27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9" name="Line 28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0" name="Line 29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1" name="Line 30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2" name="Line 31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36613" y="2595563"/>
            <a:ext cx="152400" cy="550862"/>
            <a:chOff x="4272" y="2400"/>
            <a:chExt cx="192" cy="192"/>
          </a:xfrm>
        </p:grpSpPr>
        <p:sp>
          <p:nvSpPr>
            <p:cNvPr id="29873" name="Rectangle 33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75" name="Line 35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6" name="Line 36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7" name="Line 37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8" name="Line 38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9" name="Line 39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0" name="Line 40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1" name="Line 41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2" name="Line 42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8" name="Rectangle 4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86088" y="25955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4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502025" y="2595563"/>
            <a:ext cx="152400" cy="550862"/>
            <a:chOff x="4272" y="2400"/>
            <a:chExt cx="192" cy="192"/>
          </a:xfrm>
        </p:grpSpPr>
        <p:sp>
          <p:nvSpPr>
            <p:cNvPr id="29863" name="Rectangle 45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65" name="Line 47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6" name="Line 48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7" name="Line 49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8" name="Line 50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9" name="Line 51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0" name="Line 52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1" name="Line 53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2" name="Line 54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10" name="Rectangle 5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4425" y="25955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0" name="Group 5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170363" y="2595563"/>
            <a:ext cx="152400" cy="550862"/>
            <a:chOff x="4272" y="2400"/>
            <a:chExt cx="192" cy="192"/>
          </a:xfrm>
        </p:grpSpPr>
        <p:sp>
          <p:nvSpPr>
            <p:cNvPr id="29853" name="Rectangle 57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55" name="Line 59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6" name="Line 60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7" name="Line 61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8" name="Line 62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9" name="Line 63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0" name="Line 64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1" name="Line 65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2" name="Line 66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67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2833688" y="2595563"/>
            <a:ext cx="152400" cy="550862"/>
            <a:chOff x="4272" y="2400"/>
            <a:chExt cx="192" cy="192"/>
          </a:xfrm>
        </p:grpSpPr>
        <p:sp>
          <p:nvSpPr>
            <p:cNvPr id="29843" name="Rectangle 68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45" name="Line 70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6" name="Line 71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7" name="Line 72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8" name="Line 73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9" name="Line 74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0" name="Line 75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1" name="Line 76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2" name="Line 77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13" name="Rectangle 7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57463" y="3560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9714" name="Rectangle 7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57463" y="4111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9715" name="Rectangle 8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57463" y="4662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9716" name="AutoShape 81"/>
          <p:cNvCxnSpPr>
            <a:cxnSpLocks noChangeShapeType="1"/>
            <a:stCxn id="29820" idx="1"/>
            <a:endCxn id="29902" idx="1"/>
          </p:cNvCxnSpPr>
          <p:nvPr>
            <p:custDataLst>
              <p:tags r:id="rId18"/>
            </p:custDataLst>
          </p:nvPr>
        </p:nvCxnSpPr>
        <p:spPr bwMode="auto">
          <a:xfrm flipH="1">
            <a:off x="1581150" y="215106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9717" name="AutoShape 82"/>
          <p:cNvCxnSpPr>
            <a:cxnSpLocks noChangeShapeType="1"/>
            <a:stCxn id="29839" idx="0"/>
            <a:endCxn id="29872" idx="1"/>
          </p:cNvCxnSpPr>
          <p:nvPr>
            <p:custDataLst>
              <p:tags r:id="rId19"/>
            </p:custDataLst>
          </p:nvPr>
        </p:nvCxnSpPr>
        <p:spPr bwMode="auto">
          <a:xfrm>
            <a:off x="2870200" y="21510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718" name="Rectangle 8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78063" y="16002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84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2794000" y="1600200"/>
            <a:ext cx="152400" cy="550863"/>
            <a:chOff x="4272" y="2400"/>
            <a:chExt cx="192" cy="192"/>
          </a:xfrm>
        </p:grpSpPr>
        <p:sp>
          <p:nvSpPr>
            <p:cNvPr id="29833" name="Rectangle 85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8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35" name="Line 87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6" name="Line 8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7" name="Line 89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8" name="Line 90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9" name="Line 91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0" name="Line 92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1" name="Line 9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2" name="Line 94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20" name="Rectangle 9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46400" y="16002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9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462338" y="1600200"/>
            <a:ext cx="152400" cy="550863"/>
            <a:chOff x="4272" y="2400"/>
            <a:chExt cx="192" cy="192"/>
          </a:xfrm>
        </p:grpSpPr>
        <p:sp>
          <p:nvSpPr>
            <p:cNvPr id="29823" name="Rectangle 9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9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25" name="Line 99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6" name="Line 100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7" name="Line 101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8" name="Line 102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9" name="Line 103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0" name="Line 104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1" name="Line 105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2" name="Line 106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07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2125663" y="1600200"/>
            <a:ext cx="152400" cy="550863"/>
            <a:chOff x="4272" y="2400"/>
            <a:chExt cx="192" cy="192"/>
          </a:xfrm>
        </p:grpSpPr>
        <p:sp>
          <p:nvSpPr>
            <p:cNvPr id="29813" name="Rectangle 108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15" name="Line 110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6" name="Line 111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7" name="Line 112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8" name="Line 113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9" name="Line 114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0" name="Line 115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1" name="Line 116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2" name="Line 117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23" name="Rectangle 11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02000" y="35560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9724" name="Rectangle 11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02000" y="41068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9725" name="Rectangle 12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02000" y="46577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9726" name="AutoShape 121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 flipH="1">
            <a:off x="2849563" y="31464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9727" name="AutoShape 122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>
            <a:off x="3578225" y="31464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728" name="Line 24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475163" y="185261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6227763" y="1600200"/>
            <a:ext cx="2514600" cy="3613150"/>
            <a:chOff x="6227763" y="1600200"/>
            <a:chExt cx="2514600" cy="3613150"/>
          </a:xfrm>
        </p:grpSpPr>
        <p:sp>
          <p:nvSpPr>
            <p:cNvPr id="464158" name="Rectangle 28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88188" y="259556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36</a:t>
              </a:r>
            </a:p>
          </p:txBody>
        </p:sp>
        <p:grpSp>
          <p:nvGrpSpPr>
            <p:cNvPr id="20" name="Group 287"/>
            <p:cNvGrpSpPr>
              <a:grpSpLocks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7604125" y="2595563"/>
              <a:ext cx="152400" cy="550862"/>
              <a:chOff x="4272" y="2400"/>
              <a:chExt cx="192" cy="192"/>
            </a:xfrm>
          </p:grpSpPr>
          <p:sp>
            <p:nvSpPr>
              <p:cNvPr id="29803" name="Rectangle 288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1" name="Group 28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9805" name="Line 290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06" name="Line 291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07" name="Line 292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08" name="Line 293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09" name="Line 294"/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10" name="Line 295"/>
                <p:cNvSpPr>
                  <a:spLocks noChangeShapeType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11" name="Line 296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12" name="Line 297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4170" name="Rectangle 29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756525" y="259556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40</a:t>
              </a:r>
            </a:p>
          </p:txBody>
        </p:sp>
        <p:grpSp>
          <p:nvGrpSpPr>
            <p:cNvPr id="22" name="Group 299"/>
            <p:cNvGrpSpPr>
              <a:grpSpLocks/>
            </p:cNvGrpSpPr>
            <p:nvPr>
              <p:custDataLst>
                <p:tags r:id="rId36"/>
              </p:custDataLst>
            </p:nvPr>
          </p:nvGrpSpPr>
          <p:grpSpPr bwMode="auto">
            <a:xfrm>
              <a:off x="8272463" y="2595563"/>
              <a:ext cx="152400" cy="550862"/>
              <a:chOff x="4272" y="2400"/>
              <a:chExt cx="192" cy="192"/>
            </a:xfrm>
          </p:grpSpPr>
          <p:sp>
            <p:nvSpPr>
              <p:cNvPr id="29793" name="Rectangle 30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3" name="Group 30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9795" name="Line 302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96" name="Line 303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97" name="Line 304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98" name="Line 305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99" name="Line 306"/>
                <p:cNvSpPr>
                  <a:spLocks noChangeShapeType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00" name="Line 307"/>
                <p:cNvSpPr>
                  <a:spLocks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01" name="Line 308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02" name="Line 309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310"/>
            <p:cNvGrpSpPr>
              <a:grpSpLocks/>
            </p:cNvGrpSpPr>
            <p:nvPr>
              <p:custDataLst>
                <p:tags r:id="rId37"/>
              </p:custDataLst>
            </p:nvPr>
          </p:nvGrpSpPr>
          <p:grpSpPr bwMode="auto">
            <a:xfrm>
              <a:off x="6935788" y="2595563"/>
              <a:ext cx="152400" cy="550862"/>
              <a:chOff x="4272" y="2400"/>
              <a:chExt cx="192" cy="192"/>
            </a:xfrm>
          </p:grpSpPr>
          <p:sp>
            <p:nvSpPr>
              <p:cNvPr id="29783" name="Rectangle 311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5" name="Group 31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9785" name="Line 313"/>
                <p:cNvSpPr>
                  <a:spLocks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86" name="Line 314"/>
                <p:cNvSpPr>
                  <a:spLocks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87" name="Line 315"/>
                <p:cNvSpPr>
                  <a:spLocks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88" name="Line 316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89" name="Line 317"/>
                <p:cNvSpPr>
                  <a:spLocks noChangeShapeType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90" name="Line 318"/>
                <p:cNvSpPr>
                  <a:spLocks noChangeShapeType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91" name="Line 319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92" name="Line 320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4193" name="Rectangle 32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659563" y="356076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464194" name="Rectangle 32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659563" y="411162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12</a:t>
              </a:r>
            </a:p>
          </p:txBody>
        </p:sp>
        <p:sp>
          <p:nvSpPr>
            <p:cNvPr id="464195" name="Rectangle 32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659563" y="466248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cxnSp>
          <p:nvCxnSpPr>
            <p:cNvPr id="464197" name="AutoShape 325"/>
            <p:cNvCxnSpPr>
              <a:cxnSpLocks noChangeShapeType="1"/>
              <a:stCxn id="29779" idx="0"/>
              <a:endCxn id="29812" idx="1"/>
            </p:cNvCxnSpPr>
            <p:nvPr>
              <p:custDataLst>
                <p:tags r:id="rId41"/>
              </p:custDataLst>
            </p:nvPr>
          </p:nvCxnSpPr>
          <p:spPr bwMode="auto">
            <a:xfrm>
              <a:off x="6972300" y="2151063"/>
              <a:ext cx="708025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64198" name="Rectangle 3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80163" y="160020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</a:t>
              </a:r>
            </a:p>
          </p:txBody>
        </p:sp>
        <p:grpSp>
          <p:nvGrpSpPr>
            <p:cNvPr id="26" name="Group 327"/>
            <p:cNvGrpSpPr>
              <a:grpSpLocks/>
            </p:cNvGrpSpPr>
            <p:nvPr>
              <p:custDataLst>
                <p:tags r:id="rId43"/>
              </p:custDataLst>
            </p:nvPr>
          </p:nvGrpSpPr>
          <p:grpSpPr bwMode="auto">
            <a:xfrm>
              <a:off x="6896100" y="1600200"/>
              <a:ext cx="152400" cy="550863"/>
              <a:chOff x="4272" y="2400"/>
              <a:chExt cx="192" cy="192"/>
            </a:xfrm>
          </p:grpSpPr>
          <p:sp>
            <p:nvSpPr>
              <p:cNvPr id="29773" name="Rectangle 32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7" name="Group 32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9775" name="Line 330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76" name="Line 331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77" name="Line 332"/>
                <p:cNvSpPr>
                  <a:spLocks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78" name="Line 333"/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79" name="Line 334"/>
                <p:cNvSpPr>
                  <a:spLocks noChangeShapeType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80" name="Line 335"/>
                <p:cNvSpPr>
                  <a:spLocks noChangeShapeType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81" name="Line 336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82" name="Line 337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4210" name="Rectangle 33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048500" y="160020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8" name="Group 339"/>
            <p:cNvGrpSpPr>
              <a:grpSpLocks/>
            </p:cNvGrpSpPr>
            <p:nvPr>
              <p:custDataLst>
                <p:tags r:id="rId45"/>
              </p:custDataLst>
            </p:nvPr>
          </p:nvGrpSpPr>
          <p:grpSpPr bwMode="auto">
            <a:xfrm>
              <a:off x="7564438" y="1600200"/>
              <a:ext cx="152400" cy="550863"/>
              <a:chOff x="4272" y="2400"/>
              <a:chExt cx="192" cy="192"/>
            </a:xfrm>
          </p:grpSpPr>
          <p:sp>
            <p:nvSpPr>
              <p:cNvPr id="29763" name="Rectangle 340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9" name="Group 34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9765" name="Line 342"/>
                <p:cNvSpPr>
                  <a:spLocks noChangeShapeType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66" name="Line 343"/>
                <p:cNvSpPr>
                  <a:spLocks noChangeShapeType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67" name="Line 344"/>
                <p:cNvSpPr>
                  <a:spLocks noChangeShapeType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68" name="Line 345"/>
                <p:cNvSpPr>
                  <a:spLocks noChangeShapeType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69" name="Line 346"/>
                <p:cNvSpPr>
                  <a:spLocks noChangeShapeType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70" name="Line 347"/>
                <p:cNvSpPr>
                  <a:spLocks noChangeShapeType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71" name="Line 348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72" name="Line 349"/>
                <p:cNvSpPr>
                  <a:spLocks noChangeShapeType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350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>
              <a:off x="6227763" y="1600200"/>
              <a:ext cx="152400" cy="550863"/>
              <a:chOff x="4272" y="2400"/>
              <a:chExt cx="192" cy="192"/>
            </a:xfrm>
          </p:grpSpPr>
          <p:sp>
            <p:nvSpPr>
              <p:cNvPr id="29753" name="Rectangle 351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31" name="Group 35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9755" name="Line 353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6" name="Line 354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7" name="Line 355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8" name="Line 356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9" name="Line 357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60" name="Line 358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61" name="Line 359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62" name="Line 360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4233" name="Rectangle 36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404100" y="355600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464234" name="Rectangle 36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404100" y="410686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38</a:t>
              </a:r>
            </a:p>
          </p:txBody>
        </p:sp>
        <p:sp>
          <p:nvSpPr>
            <p:cNvPr id="464235" name="Rectangle 36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404100" y="46577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64236" name="AutoShape 364"/>
            <p:cNvCxnSpPr>
              <a:cxnSpLocks noChangeShapeType="1"/>
            </p:cNvCxnSpPr>
            <p:nvPr>
              <p:custDataLst>
                <p:tags r:id="rId50"/>
              </p:custDataLst>
            </p:nvPr>
          </p:nvCxnSpPr>
          <p:spPr bwMode="auto">
            <a:xfrm flipH="1">
              <a:off x="6951663" y="314642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64237" name="AutoShape 365"/>
            <p:cNvCxnSpPr>
              <a:cxnSpLocks noChangeShapeType="1"/>
            </p:cNvCxnSpPr>
            <p:nvPr>
              <p:custDataLst>
                <p:tags r:id="rId51"/>
              </p:custDataLst>
            </p:nvPr>
          </p:nvCxnSpPr>
          <p:spPr bwMode="auto">
            <a:xfrm>
              <a:off x="7680325" y="3146425"/>
              <a:ext cx="158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64238" name="Rectangle 36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8191500" y="354488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40</a:t>
              </a:r>
            </a:p>
          </p:txBody>
        </p:sp>
        <p:sp>
          <p:nvSpPr>
            <p:cNvPr id="464239" name="Rectangle 36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8191500" y="409575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45</a:t>
              </a:r>
            </a:p>
          </p:txBody>
        </p:sp>
        <p:sp>
          <p:nvSpPr>
            <p:cNvPr id="464240" name="Rectangle 368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8191500" y="46466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64241" name="AutoShape 369"/>
            <p:cNvCxnSpPr>
              <a:cxnSpLocks noChangeShapeType="1"/>
              <a:endCxn id="464238" idx="0"/>
            </p:cNvCxnSpPr>
            <p:nvPr>
              <p:custDataLst>
                <p:tags r:id="rId55"/>
              </p:custDataLst>
            </p:nvPr>
          </p:nvCxnSpPr>
          <p:spPr bwMode="auto">
            <a:xfrm>
              <a:off x="8337550" y="3130550"/>
              <a:ext cx="1301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sp>
        <p:nvSpPr>
          <p:cNvPr id="29752" name="Text Box 37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42875" y="59436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8" name="Slide Number Placeholder 2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11" name="Text Box 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057400" y="5334000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Can’t steal leaf from parent’s neighbor; too few leaves. Instead merge parent w/ parent’s neighbor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4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475163" y="185261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6553200" y="1828800"/>
            <a:ext cx="2082800" cy="2617788"/>
            <a:chOff x="6553200" y="1828800"/>
            <a:chExt cx="2082800" cy="2617788"/>
          </a:xfrm>
        </p:grpSpPr>
        <p:sp>
          <p:nvSpPr>
            <p:cNvPr id="464158" name="Rectangle 28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981825" y="182880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36</a:t>
              </a:r>
            </a:p>
          </p:txBody>
        </p:sp>
        <p:grpSp>
          <p:nvGrpSpPr>
            <p:cNvPr id="2" name="Group 287"/>
            <p:cNvGrpSpPr>
              <a:grpSpLocks/>
            </p:cNvGrpSpPr>
            <p:nvPr>
              <p:custDataLst>
                <p:tags r:id="rId82"/>
              </p:custDataLst>
            </p:nvPr>
          </p:nvGrpSpPr>
          <p:grpSpPr bwMode="auto">
            <a:xfrm>
              <a:off x="7497763" y="1828800"/>
              <a:ext cx="152400" cy="550863"/>
              <a:chOff x="4272" y="2400"/>
              <a:chExt cx="192" cy="192"/>
            </a:xfrm>
          </p:grpSpPr>
          <p:sp>
            <p:nvSpPr>
              <p:cNvPr id="30844" name="Rectangle 288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3" name="Group 28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30846" name="Line 290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7" name="Line 291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8" name="Line 292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9" name="Line 293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0" name="Line 294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1" name="Line 295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2" name="Line 296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3" name="Line 297"/>
                <p:cNvSpPr>
                  <a:spLocks noChangeShapeType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4170" name="Rectangle 298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7650163" y="182880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40</a:t>
              </a:r>
            </a:p>
          </p:txBody>
        </p:sp>
        <p:grpSp>
          <p:nvGrpSpPr>
            <p:cNvPr id="4" name="Group 299"/>
            <p:cNvGrpSpPr>
              <a:grpSpLocks/>
            </p:cNvGrpSpPr>
            <p:nvPr>
              <p:custDataLst>
                <p:tags r:id="rId84"/>
              </p:custDataLst>
            </p:nvPr>
          </p:nvGrpSpPr>
          <p:grpSpPr bwMode="auto">
            <a:xfrm>
              <a:off x="8166100" y="1828800"/>
              <a:ext cx="152400" cy="550863"/>
              <a:chOff x="4272" y="2400"/>
              <a:chExt cx="192" cy="192"/>
            </a:xfrm>
          </p:grpSpPr>
          <p:sp>
            <p:nvSpPr>
              <p:cNvPr id="30834" name="Rectangle 300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5" name="Group 30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30836" name="Line 302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7" name="Line 303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8" name="Line 304"/>
                <p:cNvSpPr>
                  <a:spLocks noChangeShapeType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9" name="Line 305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0" name="Line 306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1" name="Line 307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2" name="Line 308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3" name="Line 309"/>
                <p:cNvSpPr>
                  <a:spLocks noChangeShapeType="1"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310"/>
            <p:cNvGrpSpPr>
              <a:grpSpLocks/>
            </p:cNvGrpSpPr>
            <p:nvPr>
              <p:custDataLst>
                <p:tags r:id="rId85"/>
              </p:custDataLst>
            </p:nvPr>
          </p:nvGrpSpPr>
          <p:grpSpPr bwMode="auto">
            <a:xfrm>
              <a:off x="6829425" y="1828800"/>
              <a:ext cx="152400" cy="550863"/>
              <a:chOff x="4272" y="2400"/>
              <a:chExt cx="192" cy="192"/>
            </a:xfrm>
          </p:grpSpPr>
          <p:sp>
            <p:nvSpPr>
              <p:cNvPr id="30824" name="Rectangle 311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7" name="Group 31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30826" name="Line 313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7" name="Line 314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8" name="Line 315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9" name="Line 316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0" name="Line 317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1" name="Line 318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2" name="Line 319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3" name="Line 320"/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4193" name="Rectangle 32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6553200" y="279400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464194" name="Rectangle 322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6553200" y="334486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12</a:t>
              </a:r>
            </a:p>
          </p:txBody>
        </p:sp>
        <p:sp>
          <p:nvSpPr>
            <p:cNvPr id="464195" name="Rectangle 323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6553200" y="38957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464233" name="Rectangle 36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7297738" y="278923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464234" name="Rectangle 362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7297738" y="334010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38</a:t>
              </a:r>
            </a:p>
          </p:txBody>
        </p:sp>
        <p:sp>
          <p:nvSpPr>
            <p:cNvPr id="464235" name="Rectangle 363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7297738" y="389096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64236" name="AutoShape 364"/>
            <p:cNvCxnSpPr>
              <a:cxnSpLocks noChangeShapeType="1"/>
            </p:cNvCxnSpPr>
            <p:nvPr>
              <p:custDataLst>
                <p:tags r:id="rId92"/>
              </p:custDataLst>
            </p:nvPr>
          </p:nvCxnSpPr>
          <p:spPr bwMode="auto">
            <a:xfrm flipH="1">
              <a:off x="6845300" y="2379663"/>
              <a:ext cx="6032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64237" name="AutoShape 365"/>
            <p:cNvCxnSpPr>
              <a:cxnSpLocks noChangeShapeType="1"/>
            </p:cNvCxnSpPr>
            <p:nvPr>
              <p:custDataLst>
                <p:tags r:id="rId93"/>
              </p:custDataLst>
            </p:nvPr>
          </p:nvCxnSpPr>
          <p:spPr bwMode="auto">
            <a:xfrm>
              <a:off x="7573963" y="2379663"/>
              <a:ext cx="1587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64238" name="Rectangle 366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8085138" y="277812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40</a:t>
              </a:r>
            </a:p>
          </p:txBody>
        </p:sp>
        <p:sp>
          <p:nvSpPr>
            <p:cNvPr id="464239" name="Rectangle 367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8085138" y="332898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45</a:t>
              </a:r>
            </a:p>
          </p:txBody>
        </p:sp>
        <p:sp>
          <p:nvSpPr>
            <p:cNvPr id="464240" name="Rectangle 368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8085138" y="387985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64241" name="AutoShape 369"/>
            <p:cNvCxnSpPr>
              <a:cxnSpLocks noChangeShapeType="1"/>
              <a:endCxn id="464238" idx="0"/>
            </p:cNvCxnSpPr>
            <p:nvPr>
              <p:custDataLst>
                <p:tags r:id="rId97"/>
              </p:custDataLst>
            </p:nvPr>
          </p:nvCxnSpPr>
          <p:spPr bwMode="auto">
            <a:xfrm>
              <a:off x="8231188" y="2363788"/>
              <a:ext cx="13017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sp>
        <p:nvSpPr>
          <p:cNvPr id="30740" name="Text Box 37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0198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41" name="Rectangle 28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55825" y="25955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28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71763" y="2595563"/>
            <a:ext cx="152400" cy="550862"/>
            <a:chOff x="4272" y="2400"/>
            <a:chExt cx="192" cy="192"/>
          </a:xfrm>
        </p:grpSpPr>
        <p:sp>
          <p:nvSpPr>
            <p:cNvPr id="30814" name="Rectangle 288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16" name="Line 290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7" name="Line 291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Line 292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9" name="Line 293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0" name="Line 294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1" name="Line 295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Line 296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" name="Line 297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43" name="Rectangle 29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24163" y="25955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29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340100" y="2595563"/>
            <a:ext cx="152400" cy="550862"/>
            <a:chOff x="4272" y="2400"/>
            <a:chExt cx="192" cy="192"/>
          </a:xfrm>
        </p:grpSpPr>
        <p:sp>
          <p:nvSpPr>
            <p:cNvPr id="30804" name="Rectangle 30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06" name="Line 30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7" name="Line 30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8" name="Line 30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9" name="Line 30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0" name="Line 30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1" name="Line 30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2" name="Line 308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3" name="Line 30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3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03425" y="2595563"/>
            <a:ext cx="152400" cy="550862"/>
            <a:chOff x="4272" y="2400"/>
            <a:chExt cx="192" cy="192"/>
          </a:xfrm>
        </p:grpSpPr>
        <p:sp>
          <p:nvSpPr>
            <p:cNvPr id="30794" name="Rectangle 31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96" name="Line 31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7" name="Line 31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8" name="Line 31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9" name="Line 31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Line 31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1" name="Line 31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2" name="Line 31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3" name="Line 32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46" name="Rectangle 3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27200" y="3560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30747" name="Rectangle 32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27200" y="4111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30748" name="Rectangle 3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27200" y="46624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cxnSp>
        <p:nvCxnSpPr>
          <p:cNvPr id="30749" name="AutoShape 325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2039938" y="21510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0750" name="Rectangle 32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47800" y="16002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4" name="Group 32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963738" y="1600200"/>
            <a:ext cx="152400" cy="550863"/>
            <a:chOff x="4272" y="2400"/>
            <a:chExt cx="192" cy="192"/>
          </a:xfrm>
        </p:grpSpPr>
        <p:sp>
          <p:nvSpPr>
            <p:cNvPr id="30784" name="Rectangle 32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32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86" name="Line 330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7" name="Line 331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8" name="Line 332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9" name="Line 333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0" name="Line 3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1" name="Line 3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2" name="Line 336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3" name="Line 3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52" name="Rectangle 33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16138" y="16002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33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632075" y="1600200"/>
            <a:ext cx="152400" cy="550863"/>
            <a:chOff x="4272" y="2400"/>
            <a:chExt cx="192" cy="192"/>
          </a:xfrm>
        </p:grpSpPr>
        <p:sp>
          <p:nvSpPr>
            <p:cNvPr id="30774" name="Rectangle 34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3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76" name="Line 342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7" name="Line 343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Line 344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9" name="Line 345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0" name="Line 346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1" name="Line 347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Line 348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Line 349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350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295400" y="1600200"/>
            <a:ext cx="152400" cy="550863"/>
            <a:chOff x="4272" y="2400"/>
            <a:chExt cx="192" cy="192"/>
          </a:xfrm>
        </p:grpSpPr>
        <p:sp>
          <p:nvSpPr>
            <p:cNvPr id="30764" name="Rectangle 35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3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66" name="Line 353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Line 354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Line 355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9" name="Line 356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Line 35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1" name="Line 358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2" name="Line 359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Line 360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55" name="Rectangle 36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71738" y="35560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0756" name="Rectangle 36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738" y="41068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0757" name="Rectangle 36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71738" y="46577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0758" name="AutoShape 364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flipH="1">
            <a:off x="2019300" y="31464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0759" name="AutoShape 365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>
            <a:off x="2747963" y="31464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0760" name="Rectangle 36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59138" y="35448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0761" name="Rectangle 36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59138" y="40957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0762" name="Rectangle 36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59138" y="46466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0763" name="AutoShape 369"/>
          <p:cNvCxnSpPr>
            <a:cxnSpLocks noChangeShapeType="1"/>
            <a:endCxn id="30760" idx="0"/>
          </p:cNvCxnSpPr>
          <p:nvPr>
            <p:custDataLst>
              <p:tags r:id="rId25"/>
            </p:custDataLst>
          </p:nvPr>
        </p:nvCxnSpPr>
        <p:spPr bwMode="auto">
          <a:xfrm>
            <a:off x="3405188" y="3130550"/>
            <a:ext cx="1301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35" name="Slide Number Placeholder 1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8" name="Text Box 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09800" y="54102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Which causes an underflow in root; replace root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Remove the data from its leaf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leaf now has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- 1</a:t>
            </a:r>
            <a:r>
              <a:rPr lang="en-US" dirty="0" smtClean="0">
                <a:sym typeface="Symbol" pitchFamily="18" charset="2"/>
              </a:rPr>
              <a:t>,</a:t>
            </a:r>
            <a:r>
              <a:rPr lang="en-US" dirty="0" smtClean="0"/>
              <a:t> </a:t>
            </a:r>
            <a:r>
              <a:rPr lang="en-US" i="1" dirty="0" smtClean="0"/>
              <a:t>underflow!</a:t>
            </a:r>
          </a:p>
          <a:p>
            <a:pPr marL="857250" lvl="1" indent="-457200"/>
            <a:r>
              <a:rPr lang="en-US" dirty="0" smtClean="0"/>
              <a:t>If a neighbor has &gt; 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</a:t>
            </a:r>
            <a:r>
              <a:rPr lang="en-US" dirty="0" smtClean="0">
                <a:sym typeface="Symbol" pitchFamily="18" charset="2"/>
              </a:rPr>
              <a:t>items,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en-US" i="1" dirty="0" smtClean="0"/>
              <a:t>adopt</a:t>
            </a:r>
            <a:r>
              <a:rPr lang="en-US" dirty="0" smtClean="0"/>
              <a:t> and update parent</a:t>
            </a:r>
          </a:p>
          <a:p>
            <a:pPr marL="857250" lvl="1" indent="-457200"/>
            <a:r>
              <a:rPr lang="en-US" dirty="0" smtClean="0"/>
              <a:t>Else </a:t>
            </a:r>
            <a:r>
              <a:rPr lang="en-US" i="1" dirty="0" smtClean="0"/>
              <a:t>merge</a:t>
            </a:r>
            <a:r>
              <a:rPr lang="en-US" dirty="0" smtClean="0"/>
              <a:t> node with neighbor</a:t>
            </a:r>
          </a:p>
          <a:p>
            <a:pPr marL="1257300" lvl="2" indent="-457200"/>
            <a:r>
              <a:rPr lang="en-US" dirty="0" smtClean="0"/>
              <a:t>Guaranteed to have a legal number of items</a:t>
            </a:r>
          </a:p>
          <a:p>
            <a:pPr marL="1257300" lvl="2" indent="-457200"/>
            <a:r>
              <a:rPr lang="en-US" dirty="0" smtClean="0"/>
              <a:t>Parent now has one less node</a:t>
            </a:r>
          </a:p>
          <a:p>
            <a:pPr marL="1257300" lvl="2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step (2) caused the parent to have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M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- 1</a:t>
            </a:r>
            <a:r>
              <a:rPr lang="en-US" dirty="0" smtClean="0"/>
              <a:t> children, </a:t>
            </a:r>
            <a:r>
              <a:rPr lang="en-US" i="1" dirty="0" smtClean="0"/>
              <a:t>underflow!</a:t>
            </a:r>
          </a:p>
          <a:p>
            <a:pPr marL="857250" lvl="1" indent="-457200"/>
            <a:r>
              <a:rPr lang="en-US" i="1" dirty="0" smtClean="0"/>
              <a:t>…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algorithm continued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772400" cy="4648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If an internal node has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M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- 1</a:t>
            </a:r>
            <a:r>
              <a:rPr lang="en-US" dirty="0" smtClean="0"/>
              <a:t> children</a:t>
            </a:r>
          </a:p>
          <a:p>
            <a:pPr marL="857250" lvl="1" indent="-457200"/>
            <a:r>
              <a:rPr lang="en-US" dirty="0" smtClean="0"/>
              <a:t>If a neighbor has &gt; 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M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</a:t>
            </a:r>
            <a:r>
              <a:rPr lang="en-US" dirty="0" smtClean="0">
                <a:sym typeface="Symbol" pitchFamily="18" charset="2"/>
              </a:rPr>
              <a:t>items,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en-US" i="1" dirty="0" smtClean="0"/>
              <a:t>adopt</a:t>
            </a:r>
            <a:r>
              <a:rPr lang="en-US" dirty="0" smtClean="0"/>
              <a:t> and update parent</a:t>
            </a:r>
          </a:p>
          <a:p>
            <a:pPr marL="857250" lvl="1" indent="-457200"/>
            <a:r>
              <a:rPr lang="en-US" dirty="0" smtClean="0"/>
              <a:t>Else </a:t>
            </a:r>
            <a:r>
              <a:rPr lang="en-US" i="1" dirty="0" smtClean="0"/>
              <a:t>merge</a:t>
            </a:r>
            <a:r>
              <a:rPr lang="en-US" dirty="0" smtClean="0"/>
              <a:t> node with neighbor</a:t>
            </a:r>
          </a:p>
          <a:p>
            <a:pPr marL="1257300" lvl="2" indent="-457200"/>
            <a:r>
              <a:rPr lang="en-US" dirty="0" smtClean="0"/>
              <a:t>Guaranteed to have a legal number of items</a:t>
            </a:r>
          </a:p>
          <a:p>
            <a:pPr marL="1257300" lvl="2" indent="-457200"/>
            <a:r>
              <a:rPr lang="en-US" dirty="0" smtClean="0"/>
              <a:t>Parent now has one less node, may need to continue up the tree</a:t>
            </a:r>
          </a:p>
          <a:p>
            <a:pPr marL="1257300" lvl="2" indent="-457200"/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If we merge all the way up through the root, that’s fine unless the root went from 2 children to 1</a:t>
            </a:r>
          </a:p>
          <a:p>
            <a:pPr marL="857250" lvl="1" indent="-457200"/>
            <a:r>
              <a:rPr lang="en-US" dirty="0" smtClean="0"/>
              <a:t>In that case, delete the root and make child the root</a:t>
            </a:r>
          </a:p>
          <a:p>
            <a:pPr marL="857250" lvl="1" indent="-457200"/>
            <a:r>
              <a:rPr lang="en-US" dirty="0" smtClean="0"/>
              <a:t>This is the only case that decreases tree height</a:t>
            </a:r>
          </a:p>
          <a:p>
            <a:pPr marL="457200" indent="-457200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delete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7724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Find correct leaf:</a:t>
            </a:r>
          </a:p>
          <a:p>
            <a:r>
              <a:rPr lang="en-US" dirty="0" smtClean="0"/>
              <a:t>Remove from leaf:</a:t>
            </a:r>
            <a:endParaRPr lang="en-US" i="1" dirty="0" smtClean="0"/>
          </a:p>
          <a:p>
            <a:r>
              <a:rPr lang="en-US" dirty="0" smtClean="0"/>
              <a:t>Adopt/merge from/with neighbor leaf:</a:t>
            </a:r>
            <a:endParaRPr lang="en-US" i="1" dirty="0" smtClean="0"/>
          </a:p>
          <a:p>
            <a:r>
              <a:rPr lang="en-US" dirty="0" smtClean="0"/>
              <a:t>Adopt or merge all the way up to root: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Worst-case Delete: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 +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it’s not that bad:</a:t>
            </a:r>
          </a:p>
          <a:p>
            <a:pPr lvl="1"/>
            <a:r>
              <a:rPr lang="en-US" dirty="0" smtClean="0"/>
              <a:t>Merges are not that common</a:t>
            </a:r>
          </a:p>
          <a:p>
            <a:pPr lvl="1"/>
            <a:r>
              <a:rPr lang="en-US" dirty="0" smtClean="0"/>
              <a:t>Remember disk accesses were the name of the game: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4478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O(</a:t>
            </a:r>
            <a:r>
              <a:rPr lang="en-US" b="0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0" baseline="-25000" dirty="0" smtClean="0"/>
              <a:t>2</a:t>
            </a:r>
            <a:r>
              <a:rPr lang="en-US" b="0" dirty="0" smtClean="0"/>
              <a:t> M </a:t>
            </a:r>
            <a:r>
              <a:rPr lang="en-US" b="0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0" baseline="-25000" dirty="0" err="1" smtClean="0"/>
              <a:t>M</a:t>
            </a:r>
            <a:r>
              <a:rPr lang="en-US" b="0" dirty="0" smtClean="0"/>
              <a:t> n)</a:t>
            </a:r>
          </a:p>
          <a:p>
            <a:r>
              <a:rPr lang="en-US" b="0" dirty="0" smtClean="0"/>
              <a:t>O(L)</a:t>
            </a:r>
          </a:p>
          <a:p>
            <a:r>
              <a:rPr lang="en-US" b="0" dirty="0" smtClean="0"/>
              <a:t>O(L)</a:t>
            </a:r>
          </a:p>
          <a:p>
            <a:r>
              <a:rPr lang="en-US" b="0" dirty="0" smtClean="0"/>
              <a:t>O(M </a:t>
            </a:r>
            <a:r>
              <a:rPr lang="en-US" b="0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0" baseline="-25000" dirty="0" err="1" smtClean="0"/>
              <a:t>M</a:t>
            </a:r>
            <a:r>
              <a:rPr lang="en-US" b="0" dirty="0" smtClean="0"/>
              <a:t> n)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B-Tree Review: Another dictionary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Overall idea:</a:t>
            </a:r>
          </a:p>
          <a:p>
            <a:pPr lvl="1"/>
            <a:r>
              <a:rPr lang="en-US" dirty="0" smtClean="0"/>
              <a:t>Large data sets won’t fit entirely in memory</a:t>
            </a:r>
          </a:p>
          <a:p>
            <a:pPr lvl="1"/>
            <a:r>
              <a:rPr lang="en-US" dirty="0" smtClean="0"/>
              <a:t>Disk access is slow</a:t>
            </a:r>
          </a:p>
          <a:p>
            <a:pPr lvl="1"/>
            <a:r>
              <a:rPr lang="en-US" dirty="0" smtClean="0"/>
              <a:t>Set up tree so we do one disk access per node in tree</a:t>
            </a:r>
          </a:p>
          <a:p>
            <a:pPr lvl="1"/>
            <a:r>
              <a:rPr lang="en-US" dirty="0" smtClean="0"/>
              <a:t>Then our goal is to keep tree shallow as possible</a:t>
            </a:r>
          </a:p>
          <a:p>
            <a:pPr lvl="1"/>
            <a:r>
              <a:rPr lang="en-US" dirty="0" smtClean="0"/>
              <a:t>Balanced binary tree is a good start, but we can do better than log</a:t>
            </a:r>
            <a:r>
              <a:rPr lang="en-US" baseline="-25000" dirty="0" smtClean="0"/>
              <a:t>2</a:t>
            </a:r>
            <a:r>
              <a:rPr lang="en-US" dirty="0" smtClean="0"/>
              <a:t>n height</a:t>
            </a:r>
          </a:p>
          <a:p>
            <a:pPr lvl="1"/>
            <a:r>
              <a:rPr lang="en-US" dirty="0" smtClean="0"/>
              <a:t>In an M-</a:t>
            </a:r>
            <a:r>
              <a:rPr lang="en-US" dirty="0" err="1" smtClean="0"/>
              <a:t>ary</a:t>
            </a:r>
            <a:r>
              <a:rPr lang="en-US" dirty="0" smtClean="0"/>
              <a:t> tree, height drops to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M</a:t>
            </a:r>
            <a:r>
              <a:rPr lang="en-US" dirty="0" err="1" smtClean="0"/>
              <a:t>n</a:t>
            </a:r>
            <a:endParaRPr lang="en-US" dirty="0" smtClean="0"/>
          </a:p>
          <a:p>
            <a:pPr lvl="2"/>
            <a:r>
              <a:rPr lang="en-US" dirty="0" smtClean="0"/>
              <a:t>Why not set M really </a:t>
            </a:r>
            <a:r>
              <a:rPr lang="en-US" dirty="0" err="1" smtClean="0"/>
              <a:t>really</a:t>
            </a:r>
            <a:r>
              <a:rPr lang="en-US" dirty="0" smtClean="0"/>
              <a:t> high?  Height 1 tree…</a:t>
            </a:r>
          </a:p>
          <a:p>
            <a:pPr lvl="2"/>
            <a:r>
              <a:rPr lang="en-US" dirty="0" smtClean="0"/>
              <a:t>Instead, set M so that each node fits in a disk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</a:t>
            </a:r>
            <a:r>
              <a:rPr lang="en-US" dirty="0" err="1" smtClean="0"/>
              <a:t>vs</a:t>
            </a:r>
            <a:r>
              <a:rPr lang="en-US" dirty="0" smtClean="0"/>
              <a:t> delete comparison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Insert</a:t>
            </a:r>
          </a:p>
          <a:p>
            <a:r>
              <a:rPr lang="en-US" sz="2200" dirty="0" smtClean="0"/>
              <a:t>Find correct leaf:</a:t>
            </a:r>
          </a:p>
          <a:p>
            <a:r>
              <a:rPr lang="en-US" sz="2200" dirty="0" smtClean="0"/>
              <a:t>Insert in leaf:</a:t>
            </a:r>
            <a:endParaRPr lang="en-US" sz="2200" i="1" dirty="0" smtClean="0"/>
          </a:p>
          <a:p>
            <a:r>
              <a:rPr lang="en-US" sz="2200" dirty="0" smtClean="0"/>
              <a:t>Split leaf:</a:t>
            </a:r>
            <a:endParaRPr lang="en-US" sz="2200" i="1" dirty="0" smtClean="0"/>
          </a:p>
          <a:p>
            <a:r>
              <a:rPr lang="en-US" sz="2200" dirty="0" smtClean="0"/>
              <a:t>Split parents all the way up to root: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Delete</a:t>
            </a:r>
          </a:p>
          <a:p>
            <a:r>
              <a:rPr lang="en-US" sz="2200" dirty="0" smtClean="0"/>
              <a:t>Find correct leaf:</a:t>
            </a:r>
          </a:p>
          <a:p>
            <a:r>
              <a:rPr lang="en-US" sz="2200" dirty="0" smtClean="0"/>
              <a:t>Remove from leaf:</a:t>
            </a:r>
            <a:endParaRPr lang="en-US" sz="2200" i="1" dirty="0" smtClean="0"/>
          </a:p>
          <a:p>
            <a:r>
              <a:rPr lang="en-US" sz="2200" dirty="0" smtClean="0"/>
              <a:t>Adopt/merge from/with neighbor leaf:</a:t>
            </a:r>
            <a:endParaRPr lang="en-US" sz="2200" i="1" dirty="0" smtClean="0"/>
          </a:p>
          <a:p>
            <a:r>
              <a:rPr lang="en-US" sz="2200" dirty="0" smtClean="0"/>
              <a:t>Adopt or merge all the way up to root:</a:t>
            </a:r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19800" y="1259919"/>
            <a:ext cx="4114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0" dirty="0" smtClean="0"/>
          </a:p>
          <a:p>
            <a:r>
              <a:rPr lang="en-US" sz="2600" b="0" dirty="0" smtClean="0"/>
              <a:t>O(</a:t>
            </a:r>
            <a:r>
              <a:rPr lang="en-US" sz="2600" b="0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600" b="0" baseline="-25000" dirty="0" smtClean="0"/>
              <a:t>2</a:t>
            </a:r>
            <a:r>
              <a:rPr lang="en-US" sz="2600" b="0" dirty="0" smtClean="0"/>
              <a:t> M </a:t>
            </a:r>
            <a:r>
              <a:rPr lang="en-US" sz="2600" b="0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600" b="0" baseline="-25000" dirty="0" err="1" smtClean="0"/>
              <a:t>M</a:t>
            </a:r>
            <a:r>
              <a:rPr lang="en-US" sz="2600" b="0" dirty="0" smtClean="0"/>
              <a:t> n)</a:t>
            </a:r>
          </a:p>
          <a:p>
            <a:r>
              <a:rPr lang="en-US" sz="2600" b="0" dirty="0" smtClean="0"/>
              <a:t>O(L)</a:t>
            </a:r>
          </a:p>
          <a:p>
            <a:r>
              <a:rPr lang="en-US" sz="2600" b="0" dirty="0" smtClean="0"/>
              <a:t>O(L)</a:t>
            </a:r>
          </a:p>
          <a:p>
            <a:r>
              <a:rPr lang="en-US" sz="2600" b="0" dirty="0" smtClean="0"/>
              <a:t>O(M </a:t>
            </a:r>
            <a:r>
              <a:rPr lang="en-US" sz="2600" b="0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600" b="0" baseline="-25000" dirty="0" err="1" smtClean="0"/>
              <a:t>M</a:t>
            </a:r>
            <a:r>
              <a:rPr lang="en-US" sz="2600" b="0" dirty="0" smtClean="0"/>
              <a:t> n)</a:t>
            </a:r>
          </a:p>
          <a:p>
            <a:endParaRPr lang="en-US" sz="2600" b="0" dirty="0" smtClean="0"/>
          </a:p>
          <a:p>
            <a:endParaRPr lang="en-US" sz="2600" b="0" dirty="0" smtClean="0"/>
          </a:p>
          <a:p>
            <a:r>
              <a:rPr lang="en-US" sz="2800" b="0" dirty="0" smtClean="0"/>
              <a:t>O(</a:t>
            </a:r>
            <a:r>
              <a:rPr lang="en-US" sz="2800" b="0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0" baseline="-25000" dirty="0" smtClean="0"/>
              <a:t>2</a:t>
            </a:r>
            <a:r>
              <a:rPr lang="en-US" sz="2800" b="0" dirty="0" smtClean="0"/>
              <a:t> M </a:t>
            </a:r>
            <a:r>
              <a:rPr lang="en-US" sz="2800" b="0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0" baseline="-25000" dirty="0" err="1" smtClean="0"/>
              <a:t>M</a:t>
            </a:r>
            <a:r>
              <a:rPr lang="en-US" sz="2800" b="0" dirty="0" smtClean="0"/>
              <a:t> n)</a:t>
            </a:r>
          </a:p>
          <a:p>
            <a:r>
              <a:rPr lang="en-US" sz="2800" b="0" dirty="0" smtClean="0"/>
              <a:t>O(L)</a:t>
            </a:r>
          </a:p>
          <a:p>
            <a:r>
              <a:rPr lang="en-US" sz="2800" b="0" dirty="0" smtClean="0"/>
              <a:t>O(L)</a:t>
            </a:r>
          </a:p>
          <a:p>
            <a:r>
              <a:rPr lang="en-US" sz="2800" b="0" dirty="0" smtClean="0"/>
              <a:t>O(M </a:t>
            </a:r>
            <a:r>
              <a:rPr lang="en-US" sz="2800" b="0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0" baseline="-25000" dirty="0" err="1" smtClean="0"/>
              <a:t>M</a:t>
            </a:r>
            <a:r>
              <a:rPr lang="en-US" sz="2800" b="0" dirty="0" smtClean="0"/>
              <a:t> n)</a:t>
            </a:r>
          </a:p>
          <a:p>
            <a:endParaRPr lang="en-US" sz="2600" b="0" dirty="0" smtClean="0"/>
          </a:p>
          <a:p>
            <a:endParaRPr lang="en-US" sz="26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Limitations of B-Trees in Java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For most of our data structures, we have encouraged writing high-level, reusable code, such as in Java with generics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is worth knowing enough about “how Java works” to understand why this is probably a bad idea for B-Trees</a:t>
            </a:r>
          </a:p>
          <a:p>
            <a:pPr lvl="1"/>
            <a:r>
              <a:rPr lang="en-US" dirty="0" smtClean="0"/>
              <a:t>Assuming our goal is efficient number of disk accesses</a:t>
            </a:r>
          </a:p>
          <a:p>
            <a:pPr lvl="1"/>
            <a:r>
              <a:rPr lang="en-US" dirty="0" smtClean="0"/>
              <a:t>Java has many advantages, but it wasn’t designed for this</a:t>
            </a:r>
          </a:p>
          <a:p>
            <a:pPr lvl="1"/>
            <a:r>
              <a:rPr lang="en-US" dirty="0" smtClean="0"/>
              <a:t>If you just want a balanced tree with worst-case logarithmic operations, no problem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The problem is extra </a:t>
            </a:r>
            <a:r>
              <a:rPr lang="en-US" i="1" dirty="0" smtClean="0"/>
              <a:t>levels of indirection</a:t>
            </a:r>
            <a:r>
              <a:rPr lang="en-US" dirty="0" smtClean="0"/>
              <a:t>…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7772400" cy="76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Even if we assume data items have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 keys, you cannot get the data representation you want for “really big data” 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133600"/>
            <a:ext cx="7848600" cy="419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interface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Keyed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&lt;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&gt;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key</a:t>
            </a:r>
            <a:r>
              <a:rPr lang="en-US" sz="2000" kern="0" dirty="0" smtClean="0">
                <a:latin typeface="Courier New" pitchFamily="49" charset="0"/>
              </a:rPr>
              <a:t>(E);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BTreeNode</a:t>
            </a:r>
            <a:r>
              <a:rPr lang="en-US" sz="2000" kern="0" dirty="0" smtClean="0">
                <a:latin typeface="Courier New" pitchFamily="49" charset="0"/>
              </a:rPr>
              <a:t>&lt;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implements</a:t>
            </a:r>
            <a:r>
              <a:rPr lang="en-US" sz="2000" kern="0" dirty="0" smtClean="0">
                <a:latin typeface="Courier New" pitchFamily="49" charset="0"/>
              </a:rPr>
              <a:t> Keyed&lt;E&gt;&gt;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static final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M</a:t>
            </a:r>
            <a:r>
              <a:rPr lang="en-US" sz="2000" kern="0" dirty="0" smtClean="0">
                <a:latin typeface="Courier New" pitchFamily="49" charset="0"/>
              </a:rPr>
              <a:t> = 128;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[]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keys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[M-1];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BTreeNode</a:t>
            </a:r>
            <a:r>
              <a:rPr lang="en-US" sz="2000" kern="0" dirty="0" smtClean="0">
                <a:latin typeface="Courier New" pitchFamily="49" charset="0"/>
              </a:rPr>
              <a:t>&lt;E&gt;[]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children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BTreeNode</a:t>
            </a:r>
            <a:r>
              <a:rPr lang="en-US" sz="2000" kern="0" dirty="0" smtClean="0">
                <a:latin typeface="Courier New" pitchFamily="49" charset="0"/>
              </a:rPr>
              <a:t>[M];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numChildren</a:t>
            </a:r>
            <a:r>
              <a:rPr lang="en-US" sz="2000" kern="0" dirty="0" smtClean="0">
                <a:latin typeface="Courier New" pitchFamily="49" charset="0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…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BTreeLeaf</a:t>
            </a:r>
            <a:r>
              <a:rPr lang="en-US" sz="2000" kern="0" dirty="0" smtClean="0">
                <a:latin typeface="Courier New" pitchFamily="49" charset="0"/>
              </a:rPr>
              <a:t>&lt;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kern="0" dirty="0" smtClean="0">
                <a:latin typeface="Courier New" pitchFamily="49" charset="0"/>
              </a:rPr>
              <a:t>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static final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32;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E[]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data</a:t>
            </a:r>
            <a:r>
              <a:rPr lang="en-US" sz="2000" kern="0" dirty="0" smtClean="0">
                <a:latin typeface="Courier New" pitchFamily="49" charset="0"/>
              </a:rPr>
              <a:t> = (E[])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 smtClean="0">
                <a:latin typeface="Courier New" pitchFamily="49" charset="0"/>
              </a:rPr>
              <a:t> Object[L];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numItems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…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33400" y="1295400"/>
            <a:ext cx="8153400" cy="502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that looks like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4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447800"/>
            <a:ext cx="5921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err="1" smtClean="0"/>
              <a:t>BTreeNode</a:t>
            </a:r>
            <a:r>
              <a:rPr lang="en-US" dirty="0" smtClean="0"/>
              <a:t> (3 objects with “header words”)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286000" y="2895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286000" y="2514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286000" y="3276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3657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rot="16200000" flipH="1">
            <a:off x="1866900" y="1943100"/>
            <a:ext cx="609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895600" y="2209800"/>
            <a:ext cx="1752600" cy="838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953000" y="20397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n-lt"/>
              </a:rPr>
              <a:t>M-1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1981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62600" y="1981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67400" y="19620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45</a:t>
            </a:r>
          </a:p>
        </p:txBody>
      </p:sp>
      <p:sp>
        <p:nvSpPr>
          <p:cNvPr id="53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578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626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722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936134" y="270498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M</a:t>
            </a:r>
          </a:p>
        </p:txBody>
      </p:sp>
      <p:cxnSp>
        <p:nvCxnSpPr>
          <p:cNvPr id="65" name="Straight Arrow Connector 64"/>
          <p:cNvCxnSpPr/>
          <p:nvPr/>
        </p:nvCxnSpPr>
        <p:spPr bwMode="auto">
          <a:xfrm rot="5400000">
            <a:off x="4953000" y="3124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rot="5400000">
            <a:off x="5372100" y="3238500"/>
            <a:ext cx="609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rot="16200000" flipH="1">
            <a:off x="5753100" y="3238500"/>
            <a:ext cx="609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16200000" flipH="1">
            <a:off x="6134100" y="3162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2590800" y="36384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70</a:t>
            </a:r>
          </a:p>
        </p:txBody>
      </p:sp>
      <p:sp>
        <p:nvSpPr>
          <p:cNvPr id="79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0" y="4191000"/>
            <a:ext cx="694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err="1" smtClean="0"/>
              <a:t>BTreeLeaf</a:t>
            </a:r>
            <a:r>
              <a:rPr lang="en-US" dirty="0" smtClean="0"/>
              <a:t> (data objects not in contiguous memory)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>
            <a:endCxn id="54" idx="1"/>
          </p:cNvCxnSpPr>
          <p:nvPr/>
        </p:nvCxnSpPr>
        <p:spPr bwMode="auto">
          <a:xfrm flipV="1">
            <a:off x="2895600" y="2876490"/>
            <a:ext cx="1752600" cy="6287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2362200" y="5181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362200" y="4800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2362200" y="5562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1752600" y="4724400"/>
            <a:ext cx="762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2667000" y="55434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00800" y="190500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53200" y="264789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cxnSp>
        <p:nvCxnSpPr>
          <p:cNvPr id="92" name="Straight Arrow Connector 91"/>
          <p:cNvCxnSpPr/>
          <p:nvPr/>
        </p:nvCxnSpPr>
        <p:spPr bwMode="auto">
          <a:xfrm flipV="1">
            <a:off x="2895600" y="4781490"/>
            <a:ext cx="1752600" cy="6287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626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674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722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936134" y="46861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L</a:t>
            </a:r>
          </a:p>
        </p:txBody>
      </p:sp>
      <p:cxnSp>
        <p:nvCxnSpPr>
          <p:cNvPr id="100" name="Straight Arrow Connector 99"/>
          <p:cNvCxnSpPr/>
          <p:nvPr/>
        </p:nvCxnSpPr>
        <p:spPr bwMode="auto">
          <a:xfrm rot="5400000">
            <a:off x="4953000" y="5105400"/>
            <a:ext cx="6858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rot="5400000">
            <a:off x="5372100" y="5219700"/>
            <a:ext cx="6096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rot="16200000" flipH="1">
            <a:off x="5753100" y="5219700"/>
            <a:ext cx="6096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rot="16200000" flipH="1">
            <a:off x="6134100" y="5143500"/>
            <a:ext cx="6096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553200" y="462909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sp>
        <p:nvSpPr>
          <p:cNvPr id="105" name="Oval 104"/>
          <p:cNvSpPr/>
          <p:nvPr/>
        </p:nvSpPr>
        <p:spPr bwMode="auto">
          <a:xfrm>
            <a:off x="4800600" y="548640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486400" y="556260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6019800" y="556260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6553200" y="548640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00600" y="228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red references indicate unnecessary indirection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moral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whole idea behind B trees was to keep related data in contiguous memory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But that’s “the best you can do” in Java</a:t>
            </a:r>
          </a:p>
          <a:p>
            <a:pPr lvl="1"/>
            <a:r>
              <a:rPr lang="en-US" dirty="0" smtClean="0"/>
              <a:t>Again, the advantage is generic, reusable code</a:t>
            </a:r>
          </a:p>
          <a:p>
            <a:pPr lvl="1"/>
            <a:r>
              <a:rPr lang="en-US" dirty="0" smtClean="0"/>
              <a:t>But for your performance-critical web-index, not the way to implement your B-Tree for terabytes of data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C# may have better support for “flattening objects into arrays”</a:t>
            </a:r>
          </a:p>
          <a:p>
            <a:pPr lvl="1"/>
            <a:r>
              <a:rPr lang="en-US" dirty="0" smtClean="0"/>
              <a:t>C and C++ definitely do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Levels of indirection matter!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Balanced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7772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Balanced</a:t>
            </a:r>
            <a:r>
              <a:rPr lang="en-US" dirty="0" smtClean="0"/>
              <a:t> trees make good dictionaries because they guarantee logarithmic-time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</a:p>
          <a:p>
            <a:pPr lvl="1"/>
            <a:r>
              <a:rPr lang="en-US" dirty="0" smtClean="0"/>
              <a:t>Essential and beautiful computer science</a:t>
            </a:r>
          </a:p>
          <a:p>
            <a:pPr lvl="1"/>
            <a:r>
              <a:rPr lang="en-US" dirty="0" smtClean="0"/>
              <a:t>But only if you can maintain balance within the time bound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AVL trees</a:t>
            </a:r>
            <a:r>
              <a:rPr lang="en-US" dirty="0" smtClean="0"/>
              <a:t> maintain balance by tracking height and allowing all children to differ in height by at most 1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B trees</a:t>
            </a:r>
            <a:r>
              <a:rPr lang="en-US" dirty="0" smtClean="0"/>
              <a:t> maintain balance by keeping nodes at least half full and all leaves at same height</a:t>
            </a:r>
          </a:p>
          <a:p>
            <a:endParaRPr lang="en-US" sz="1000" dirty="0" smtClean="0"/>
          </a:p>
          <a:p>
            <a:r>
              <a:rPr lang="en-US" dirty="0" smtClean="0"/>
              <a:t>Other great balanced trees (see text for details)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Splay trees</a:t>
            </a:r>
            <a:r>
              <a:rPr lang="en-US" dirty="0" smtClean="0"/>
              <a:t>: self-adjusting; amortized guarantee; no extra space for height information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Red-black trees</a:t>
            </a:r>
            <a:r>
              <a:rPr lang="en-US" dirty="0" smtClean="0"/>
              <a:t>: all leaves have depth within a factor of 2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B-Tree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800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M-</a:t>
            </a:r>
            <a:r>
              <a:rPr lang="en-US" dirty="0" err="1" smtClean="0"/>
              <a:t>ary</a:t>
            </a:r>
            <a:r>
              <a:rPr lang="en-US" dirty="0" smtClean="0"/>
              <a:t> tree with room for L data items at each leaf</a:t>
            </a:r>
          </a:p>
          <a:p>
            <a:r>
              <a:rPr lang="en-US" dirty="0" smtClean="0"/>
              <a:t>All data kept at leaves</a:t>
            </a:r>
          </a:p>
          <a:p>
            <a:r>
              <a:rPr lang="en-US" dirty="0" smtClean="0"/>
              <a:t>Order property:</a:t>
            </a:r>
          </a:p>
          <a:p>
            <a:pPr lvl="1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Subtree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between</a:t>
            </a:r>
            <a:r>
              <a:rPr lang="en-US" dirty="0" smtClean="0">
                <a:solidFill>
                  <a:schemeClr val="tx1"/>
                </a:solidFill>
              </a:rPr>
              <a:t> keys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smtClean="0">
                <a:solidFill>
                  <a:schemeClr val="tx1"/>
                </a:solidFill>
              </a:rPr>
              <a:t>y</a:t>
            </a:r>
            <a:r>
              <a:rPr lang="en-US" dirty="0" smtClean="0">
                <a:solidFill>
                  <a:schemeClr val="tx1"/>
                </a:solidFill>
              </a:rPr>
              <a:t> contains only data that is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 </a:t>
            </a:r>
            <a:r>
              <a:rPr lang="en-US" b="1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    and &lt;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y</a:t>
            </a:r>
            <a:r>
              <a:rPr lang="en-US" dirty="0" smtClean="0">
                <a:solidFill>
                  <a:schemeClr val="tx1"/>
                </a:solidFill>
              </a:rPr>
              <a:t>  (notice the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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/>
              <a:t>Balance property: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All nodes and leaves at least half full, and all leaves at same height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efficient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>
                <a:solidFill>
                  <a:schemeClr val="tx1"/>
                </a:solidFill>
              </a:rPr>
              <a:t> uses </a:t>
            </a:r>
            <a:r>
              <a:rPr lang="en-US" i="1" dirty="0" smtClean="0">
                <a:solidFill>
                  <a:schemeClr val="tx1"/>
                </a:solidFill>
              </a:rPr>
              <a:t>splitting</a:t>
            </a:r>
            <a:r>
              <a:rPr lang="en-US" dirty="0" smtClean="0">
                <a:solidFill>
                  <a:schemeClr val="tx1"/>
                </a:solidFill>
              </a:rPr>
              <a:t> to handle overflow, which may require splitting parent, and so on recursively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4953000" y="1600200"/>
            <a:ext cx="4021137" cy="3613150"/>
            <a:chOff x="4716463" y="1644650"/>
            <a:chExt cx="4021137" cy="3613150"/>
          </a:xfrm>
        </p:grpSpPr>
        <p:cxnSp>
          <p:nvCxnSpPr>
            <p:cNvPr id="95" name="AutoShape 225"/>
            <p:cNvCxnSpPr>
              <a:cxnSpLocks noChangeShapeType="1"/>
              <a:stCxn id="203" idx="1"/>
              <a:endCxn id="97" idx="0"/>
            </p:cNvCxnSpPr>
            <p:nvPr>
              <p:custDataLst>
                <p:tags r:id="rId1"/>
              </p:custDataLst>
            </p:nvPr>
          </p:nvCxnSpPr>
          <p:spPr bwMode="auto">
            <a:xfrm flipH="1">
              <a:off x="4992688" y="319087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96" name="AutoShape 226"/>
            <p:cNvCxnSpPr>
              <a:cxnSpLocks noChangeShapeType="1"/>
              <a:stCxn id="222" idx="0"/>
              <a:endCxn id="100" idx="0"/>
            </p:cNvCxnSpPr>
            <p:nvPr>
              <p:custDataLst>
                <p:tags r:id="rId2"/>
              </p:custDataLst>
            </p:nvPr>
          </p:nvCxnSpPr>
          <p:spPr bwMode="auto">
            <a:xfrm>
              <a:off x="5721350" y="3190875"/>
              <a:ext cx="158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97" name="Rectangle 22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16463" y="36052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98" name="Rectangle 2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16463" y="41560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12</a:t>
              </a:r>
            </a:p>
          </p:txBody>
        </p:sp>
        <p:sp>
          <p:nvSpPr>
            <p:cNvPr id="99" name="Rectangle 2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16463" y="470693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100" name="Rectangle 2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61000" y="36052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rgbClr val="339933"/>
                  </a:solidFill>
                </a:rPr>
                <a:t>15</a:t>
              </a:r>
            </a:p>
          </p:txBody>
        </p:sp>
        <p:sp>
          <p:nvSpPr>
            <p:cNvPr id="101" name="Rectangle 2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461000" y="41560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16</a:t>
              </a:r>
            </a:p>
          </p:txBody>
        </p:sp>
        <p:sp>
          <p:nvSpPr>
            <p:cNvPr id="102" name="Rectangle 2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461000" y="470693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103" name="Rectangle 2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29213" y="264001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15</a:t>
              </a:r>
            </a:p>
          </p:txBody>
        </p:sp>
        <p:grpSp>
          <p:nvGrpSpPr>
            <p:cNvPr id="104" name="Group 234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5645150" y="2640013"/>
              <a:ext cx="152400" cy="550862"/>
              <a:chOff x="4272" y="2400"/>
              <a:chExt cx="192" cy="192"/>
            </a:xfrm>
          </p:grpSpPr>
          <p:sp>
            <p:nvSpPr>
              <p:cNvPr id="216" name="Rectangle 235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17" name="Group 23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18" name="Line 237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Line 238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Line 239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Line 240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Line 241"/>
                <p:cNvSpPr>
                  <a:spLocks noChangeShapeType="1"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Line 242"/>
                <p:cNvSpPr>
                  <a:spLocks noChangeShapeType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Line 243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Line 244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Rectangle 24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797550" y="264001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110" name="Group 246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313488" y="2640013"/>
              <a:ext cx="152400" cy="550862"/>
              <a:chOff x="4272" y="2400"/>
              <a:chExt cx="192" cy="192"/>
            </a:xfrm>
          </p:grpSpPr>
          <p:sp>
            <p:nvSpPr>
              <p:cNvPr id="206" name="Rectangle 247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07" name="Group 24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08" name="Line 249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Line 250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Line 251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Line 252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Line 253"/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Line 254"/>
                <p:cNvSpPr>
                  <a:spLocks noChangeShapeType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Line 255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Line 256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" name="Group 257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4976813" y="2640013"/>
              <a:ext cx="152400" cy="550862"/>
              <a:chOff x="4272" y="2400"/>
              <a:chExt cx="192" cy="192"/>
            </a:xfrm>
          </p:grpSpPr>
          <p:sp>
            <p:nvSpPr>
              <p:cNvPr id="196" name="Rectangle 258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97" name="Group 25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98" name="Line 260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Line 261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Line 262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Line 263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Line 264"/>
                <p:cNvSpPr>
                  <a:spLocks noChangeShapeType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Line 265"/>
                <p:cNvSpPr>
                  <a:spLocks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Line 266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Line 267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12" name="AutoShape 268"/>
            <p:cNvCxnSpPr>
              <a:cxnSpLocks noChangeShapeType="1"/>
              <a:stCxn id="173" idx="1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6989763" y="319087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13" name="AutoShape 269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>
              <a:off x="7718425" y="3190875"/>
              <a:ext cx="23813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114" name="Rectangle 2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688138" y="36052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18</a:t>
              </a:r>
            </a:p>
          </p:txBody>
        </p:sp>
        <p:sp>
          <p:nvSpPr>
            <p:cNvPr id="115" name="Rectangle 27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688138" y="41560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116" name="Rectangle 27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688138" y="470693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117" name="Rectangle 27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126288" y="264001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32</a:t>
              </a:r>
            </a:p>
          </p:txBody>
        </p:sp>
        <p:grpSp>
          <p:nvGrpSpPr>
            <p:cNvPr id="118" name="Group 274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7642225" y="2640013"/>
              <a:ext cx="152400" cy="550862"/>
              <a:chOff x="4272" y="2400"/>
              <a:chExt cx="192" cy="192"/>
            </a:xfrm>
          </p:grpSpPr>
          <p:sp>
            <p:nvSpPr>
              <p:cNvPr id="186" name="Rectangle 275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87" name="Group 27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88" name="Line 277"/>
                <p:cNvSpPr>
                  <a:spLocks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Line 278"/>
                <p:cNvSpPr>
                  <a:spLocks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Line 279"/>
                <p:cNvSpPr>
                  <a:spLocks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Line 280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Line 281"/>
                <p:cNvSpPr>
                  <a:spLocks noChangeShapeType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Line 282"/>
                <p:cNvSpPr>
                  <a:spLocks noChangeShapeType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Line 283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Line 284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9" name="Rectangle 28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94625" y="264001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40</a:t>
              </a:r>
            </a:p>
          </p:txBody>
        </p:sp>
        <p:grpSp>
          <p:nvGrpSpPr>
            <p:cNvPr id="120" name="Group 286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8310563" y="2640013"/>
              <a:ext cx="152400" cy="550862"/>
              <a:chOff x="4272" y="2400"/>
              <a:chExt cx="192" cy="192"/>
            </a:xfrm>
          </p:grpSpPr>
          <p:sp>
            <p:nvSpPr>
              <p:cNvPr id="176" name="Rectangle 287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77" name="Group 28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8" name="Line 289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Line 290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Line 291"/>
                <p:cNvSpPr>
                  <a:spLocks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Line 292"/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Line 293"/>
                <p:cNvSpPr>
                  <a:spLocks noChangeShapeType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Line 294"/>
                <p:cNvSpPr>
                  <a:spLocks noChangeShapeType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Line 295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Line 296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1" name="Group 297"/>
            <p:cNvGrpSpPr>
              <a:grpSpLocks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6973888" y="2640013"/>
              <a:ext cx="152400" cy="550862"/>
              <a:chOff x="4272" y="2400"/>
              <a:chExt cx="192" cy="192"/>
            </a:xfrm>
          </p:grpSpPr>
          <p:sp>
            <p:nvSpPr>
              <p:cNvPr id="166" name="Rectangle 29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67" name="Group 29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68" name="Line 300"/>
                <p:cNvSpPr>
                  <a:spLocks noChangeShapeType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Line 301"/>
                <p:cNvSpPr>
                  <a:spLocks noChangeShapeType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Line 302"/>
                <p:cNvSpPr>
                  <a:spLocks noChangeShapeType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Line 303"/>
                <p:cNvSpPr>
                  <a:spLocks noChangeShapeType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Line 304"/>
                <p:cNvSpPr>
                  <a:spLocks noChangeShapeType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Line 305"/>
                <p:cNvSpPr>
                  <a:spLocks noChangeShapeType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Line 306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Line 307"/>
                <p:cNvSpPr>
                  <a:spLocks noChangeShapeType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2" name="Rectangle 30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16800" y="36052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32</a:t>
              </a:r>
            </a:p>
          </p:txBody>
        </p:sp>
        <p:sp>
          <p:nvSpPr>
            <p:cNvPr id="123" name="Rectangle 30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416800" y="41560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124" name="Rectangle 31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416800" y="470693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38</a:t>
              </a:r>
            </a:p>
          </p:txBody>
        </p:sp>
        <p:cxnSp>
          <p:nvCxnSpPr>
            <p:cNvPr id="125" name="AutoShape 311"/>
            <p:cNvCxnSpPr>
              <a:cxnSpLocks noChangeShapeType="1"/>
              <a:stCxn id="143" idx="1"/>
              <a:endCxn id="225" idx="1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5721350" y="2195513"/>
              <a:ext cx="620713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26" name="AutoShape 312"/>
            <p:cNvCxnSpPr>
              <a:cxnSpLocks noChangeShapeType="1"/>
              <a:stCxn id="162" idx="0"/>
              <a:endCxn id="195" idx="1"/>
            </p:cNvCxnSpPr>
            <p:nvPr>
              <p:custDataLst>
                <p:tags r:id="rId28"/>
              </p:custDataLst>
            </p:nvPr>
          </p:nvCxnSpPr>
          <p:spPr bwMode="auto">
            <a:xfrm>
              <a:off x="7010400" y="2195513"/>
              <a:ext cx="708025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127" name="Rectangle 3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18263" y="164465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128" name="Group 314"/>
            <p:cNvGrpSpPr>
              <a:grpSpLocks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6934200" y="1644650"/>
              <a:ext cx="152400" cy="550863"/>
              <a:chOff x="4272" y="2400"/>
              <a:chExt cx="192" cy="192"/>
            </a:xfrm>
          </p:grpSpPr>
          <p:sp>
            <p:nvSpPr>
              <p:cNvPr id="156" name="Rectangle 31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57" name="Group 31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58" name="Line 317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Line 318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Line 319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Line 320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Line 321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Line 322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Line 323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Line 324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9" name="Rectangle 32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86600" y="164465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130" name="Group 326"/>
            <p:cNvGrpSpPr>
              <a:grpSpLocks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7602538" y="1644650"/>
              <a:ext cx="152400" cy="550863"/>
              <a:chOff x="4272" y="2400"/>
              <a:chExt cx="192" cy="192"/>
            </a:xfrm>
          </p:grpSpPr>
          <p:sp>
            <p:nvSpPr>
              <p:cNvPr id="146" name="Rectangle 32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47" name="Group 32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48" name="Line 329"/>
                <p:cNvSpPr>
                  <a:spLocks noChangeShapeType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Line 330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Line 331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Line 332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Line 333"/>
                <p:cNvSpPr>
                  <a:spLocks noChangeShapeType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Line 334"/>
                <p:cNvSpPr>
                  <a:spLocks noChangeShapeType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Line 335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Line 336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1" name="Group 337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6265863" y="1644650"/>
              <a:ext cx="152400" cy="550863"/>
              <a:chOff x="4272" y="2400"/>
              <a:chExt cx="192" cy="192"/>
            </a:xfrm>
          </p:grpSpPr>
          <p:sp>
            <p:nvSpPr>
              <p:cNvPr id="136" name="Rectangle 33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37" name="Group 33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38" name="Line 340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Line 341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Line 342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Line 343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Line 344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Line 345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Line 346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Line 347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2" name="Rectangle 34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86738" y="360045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40</a:t>
              </a:r>
            </a:p>
          </p:txBody>
        </p:sp>
        <p:sp>
          <p:nvSpPr>
            <p:cNvPr id="133" name="Rectangle 34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86738" y="41513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45</a:t>
              </a:r>
            </a:p>
          </p:txBody>
        </p:sp>
        <p:sp>
          <p:nvSpPr>
            <p:cNvPr id="134" name="Rectangle 35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86738" y="47021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135" name="AutoShape 351"/>
            <p:cNvCxnSpPr>
              <a:cxnSpLocks noChangeShapeType="1"/>
              <a:stCxn id="182" idx="0"/>
              <a:endCxn id="132" idx="0"/>
            </p:cNvCxnSpPr>
            <p:nvPr>
              <p:custDataLst>
                <p:tags r:id="rId37"/>
              </p:custDataLst>
            </p:nvPr>
          </p:nvCxnSpPr>
          <p:spPr bwMode="auto">
            <a:xfrm>
              <a:off x="8386763" y="3190875"/>
              <a:ext cx="76200" cy="4095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sp>
        <p:nvSpPr>
          <p:cNvPr id="226" name="TextBox 225"/>
          <p:cNvSpPr txBox="1"/>
          <p:nvPr/>
        </p:nvSpPr>
        <p:spPr>
          <a:xfrm>
            <a:off x="4114800" y="5486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M=3, L=3</a:t>
            </a:r>
          </a:p>
          <a:p>
            <a:r>
              <a:rPr lang="en-US" dirty="0" smtClean="0"/>
              <a:t>Horizontal: Internal, Vertical: Leaf</a:t>
            </a:r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4267200" y="3048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are different variants of B-Trees you can use (adoption, etc.)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40163" y="1643063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Insert(</a:t>
            </a:r>
            <a:r>
              <a:rPr lang="en-US" sz="2400"/>
              <a:t>16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4749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75088" y="210502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7"/>
          <p:cNvGrpSpPr/>
          <p:nvPr/>
        </p:nvGrpSpPr>
        <p:grpSpPr>
          <a:xfrm>
            <a:off x="1524000" y="762000"/>
            <a:ext cx="2024063" cy="2617788"/>
            <a:chOff x="1504950" y="276225"/>
            <a:chExt cx="2024063" cy="2617788"/>
          </a:xfrm>
        </p:grpSpPr>
        <p:cxnSp>
          <p:nvCxnSpPr>
            <p:cNvPr id="17412" name="AutoShape 135"/>
            <p:cNvCxnSpPr>
              <a:cxnSpLocks noChangeShapeType="1"/>
              <a:stCxn id="17644" idx="1"/>
              <a:endCxn id="17414" idx="0"/>
            </p:cNvCxnSpPr>
            <p:nvPr>
              <p:custDataLst>
                <p:tags r:id="rId200"/>
              </p:custDataLst>
            </p:nvPr>
          </p:nvCxnSpPr>
          <p:spPr bwMode="auto">
            <a:xfrm flipH="1">
              <a:off x="1781175" y="827088"/>
              <a:ext cx="6032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7413" name="AutoShape 136"/>
            <p:cNvCxnSpPr>
              <a:cxnSpLocks noChangeShapeType="1"/>
              <a:stCxn id="17663" idx="0"/>
              <a:endCxn id="17417" idx="0"/>
            </p:cNvCxnSpPr>
            <p:nvPr>
              <p:custDataLst>
                <p:tags r:id="rId201"/>
              </p:custDataLst>
            </p:nvPr>
          </p:nvCxnSpPr>
          <p:spPr bwMode="auto">
            <a:xfrm>
              <a:off x="2509838" y="827088"/>
              <a:ext cx="1587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17414" name="Rectangle 137"/>
            <p:cNvSpPr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1504950" y="12414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17415" name="Rectangle 138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1504950" y="179228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17416" name="Rectangle 139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1504950" y="234315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15</a:t>
              </a:r>
            </a:p>
          </p:txBody>
        </p:sp>
        <p:sp>
          <p:nvSpPr>
            <p:cNvPr id="17417" name="Rectangle 140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2249488" y="124142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18</a:t>
              </a:r>
            </a:p>
          </p:txBody>
        </p:sp>
        <p:sp>
          <p:nvSpPr>
            <p:cNvPr id="17418" name="Rectangle 141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2249488" y="179228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17419" name="Rectangle 142"/>
            <p:cNvSpPr>
              <a:spLocks noChangeArrowheads="1"/>
            </p:cNvSpPr>
            <p:nvPr>
              <p:custDataLst>
                <p:tags r:id="rId207"/>
              </p:custDataLst>
            </p:nvPr>
          </p:nvSpPr>
          <p:spPr bwMode="auto">
            <a:xfrm>
              <a:off x="2249488" y="234315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17420" name="Rectangle 143"/>
            <p:cNvSpPr>
              <a:spLocks noChangeArrowheads="1"/>
            </p:cNvSpPr>
            <p:nvPr>
              <p:custDataLst>
                <p:tags r:id="rId208"/>
              </p:custDataLst>
            </p:nvPr>
          </p:nvSpPr>
          <p:spPr bwMode="auto">
            <a:xfrm>
              <a:off x="1917700" y="276225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3" name="Group 144"/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2433638" y="276225"/>
              <a:ext cx="152400" cy="550863"/>
              <a:chOff x="4272" y="2400"/>
              <a:chExt cx="192" cy="192"/>
            </a:xfrm>
          </p:grpSpPr>
          <p:sp>
            <p:nvSpPr>
              <p:cNvPr id="17657" name="Rectangle 145"/>
              <p:cNvSpPr>
                <a:spLocks noChangeArrowheads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4" name="Group 14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659" name="Line 147"/>
                <p:cNvSpPr>
                  <a:spLocks noChangeShapeType="1"/>
                </p:cNvSpPr>
                <p:nvPr>
                  <p:custDataLst>
                    <p:tags r:id="rId23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60" name="Line 148"/>
                <p:cNvSpPr>
                  <a:spLocks noChangeShapeType="1"/>
                </p:cNvSpPr>
                <p:nvPr>
                  <p:custDataLst>
                    <p:tags r:id="rId23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61" name="Line 149"/>
                <p:cNvSpPr>
                  <a:spLocks noChangeShapeType="1"/>
                </p:cNvSpPr>
                <p:nvPr>
                  <p:custDataLst>
                    <p:tags r:id="rId23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62" name="Line 150"/>
                <p:cNvSpPr>
                  <a:spLocks noChangeShapeType="1"/>
                </p:cNvSpPr>
                <p:nvPr>
                  <p:custDataLst>
                    <p:tags r:id="rId23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63" name="Line 151"/>
                <p:cNvSpPr>
                  <a:spLocks noChangeShapeType="1"/>
                </p:cNvSpPr>
                <p:nvPr>
                  <p:custDataLst>
                    <p:tags r:id="rId24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64" name="Line 152"/>
                <p:cNvSpPr>
                  <a:spLocks noChangeShapeType="1"/>
                </p:cNvSpPr>
                <p:nvPr>
                  <p:custDataLst>
                    <p:tags r:id="rId24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65" name="Line 153"/>
                <p:cNvSpPr>
                  <a:spLocks noChangeShapeType="1"/>
                </p:cNvSpPr>
                <p:nvPr>
                  <p:custDataLst>
                    <p:tags r:id="rId24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66" name="Line 154"/>
                <p:cNvSpPr>
                  <a:spLocks noChangeShapeType="1"/>
                </p:cNvSpPr>
                <p:nvPr>
                  <p:custDataLst>
                    <p:tags r:id="rId24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422" name="Rectangle 155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2586038" y="276225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32</a:t>
              </a:r>
            </a:p>
          </p:txBody>
        </p:sp>
        <p:grpSp>
          <p:nvGrpSpPr>
            <p:cNvPr id="5" name="Group 156"/>
            <p:cNvGrpSpPr>
              <a:grpSpLocks/>
            </p:cNvGrpSpPr>
            <p:nvPr>
              <p:custDataLst>
                <p:tags r:id="rId211"/>
              </p:custDataLst>
            </p:nvPr>
          </p:nvGrpSpPr>
          <p:grpSpPr bwMode="auto">
            <a:xfrm>
              <a:off x="3101975" y="276225"/>
              <a:ext cx="152400" cy="550863"/>
              <a:chOff x="4272" y="2400"/>
              <a:chExt cx="192" cy="192"/>
            </a:xfrm>
          </p:grpSpPr>
          <p:sp>
            <p:nvSpPr>
              <p:cNvPr id="17647" name="Rectangle 157"/>
              <p:cNvSpPr>
                <a:spLocks noChangeArrowheads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6" name="Group 15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649" name="Line 159"/>
                <p:cNvSpPr>
                  <a:spLocks noChangeShapeType="1"/>
                </p:cNvSpPr>
                <p:nvPr>
                  <p:custDataLst>
                    <p:tags r:id="rId22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50" name="Line 160"/>
                <p:cNvSpPr>
                  <a:spLocks noChangeShapeType="1"/>
                </p:cNvSpPr>
                <p:nvPr>
                  <p:custDataLst>
                    <p:tags r:id="rId22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51" name="Line 161"/>
                <p:cNvSpPr>
                  <a:spLocks noChangeShapeType="1"/>
                </p:cNvSpPr>
                <p:nvPr>
                  <p:custDataLst>
                    <p:tags r:id="rId22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52" name="Line 162"/>
                <p:cNvSpPr>
                  <a:spLocks noChangeShapeType="1"/>
                </p:cNvSpPr>
                <p:nvPr>
                  <p:custDataLst>
                    <p:tags r:id="rId23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53" name="Line 163"/>
                <p:cNvSpPr>
                  <a:spLocks noChangeShapeType="1"/>
                </p:cNvSpPr>
                <p:nvPr>
                  <p:custDataLst>
                    <p:tags r:id="rId23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54" name="Line 164"/>
                <p:cNvSpPr>
                  <a:spLocks noChangeShapeType="1"/>
                </p:cNvSpPr>
                <p:nvPr>
                  <p:custDataLst>
                    <p:tags r:id="rId23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55" name="Line 165"/>
                <p:cNvSpPr>
                  <a:spLocks noChangeShapeType="1"/>
                </p:cNvSpPr>
                <p:nvPr>
                  <p:custDataLst>
                    <p:tags r:id="rId23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56" name="Line 166"/>
                <p:cNvSpPr>
                  <a:spLocks noChangeShapeType="1"/>
                </p:cNvSpPr>
                <p:nvPr>
                  <p:custDataLst>
                    <p:tags r:id="rId23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67"/>
            <p:cNvGrpSpPr>
              <a:grpSpLocks/>
            </p:cNvGrpSpPr>
            <p:nvPr>
              <p:custDataLst>
                <p:tags r:id="rId212"/>
              </p:custDataLst>
            </p:nvPr>
          </p:nvGrpSpPr>
          <p:grpSpPr bwMode="auto">
            <a:xfrm>
              <a:off x="1765300" y="276225"/>
              <a:ext cx="152400" cy="550863"/>
              <a:chOff x="4272" y="2400"/>
              <a:chExt cx="192" cy="192"/>
            </a:xfrm>
          </p:grpSpPr>
          <p:sp>
            <p:nvSpPr>
              <p:cNvPr id="17637" name="Rectangle 168"/>
              <p:cNvSpPr>
                <a:spLocks noChangeArrowheads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8" name="Group 16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639" name="Line 170"/>
                <p:cNvSpPr>
                  <a:spLocks noChangeShapeType="1"/>
                </p:cNvSpPr>
                <p:nvPr>
                  <p:custDataLst>
                    <p:tags r:id="rId21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40" name="Line 171"/>
                <p:cNvSpPr>
                  <a:spLocks noChangeShapeType="1"/>
                </p:cNvSpPr>
                <p:nvPr>
                  <p:custDataLst>
                    <p:tags r:id="rId21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41" name="Line 172"/>
                <p:cNvSpPr>
                  <a:spLocks noChangeShapeType="1"/>
                </p:cNvSpPr>
                <p:nvPr>
                  <p:custDataLst>
                    <p:tags r:id="rId22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42" name="Line 173"/>
                <p:cNvSpPr>
                  <a:spLocks noChangeShapeType="1"/>
                </p:cNvSpPr>
                <p:nvPr>
                  <p:custDataLst>
                    <p:tags r:id="rId22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43" name="Line 174"/>
                <p:cNvSpPr>
                  <a:spLocks noChangeShapeType="1"/>
                </p:cNvSpPr>
                <p:nvPr>
                  <p:custDataLst>
                    <p:tags r:id="rId22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44" name="Line 175"/>
                <p:cNvSpPr>
                  <a:spLocks noChangeShapeType="1"/>
                </p:cNvSpPr>
                <p:nvPr>
                  <p:custDataLst>
                    <p:tags r:id="rId22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45" name="Line 176"/>
                <p:cNvSpPr>
                  <a:spLocks noChangeShapeType="1"/>
                </p:cNvSpPr>
                <p:nvPr>
                  <p:custDataLst>
                    <p:tags r:id="rId22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46" name="Line 177"/>
                <p:cNvSpPr>
                  <a:spLocks noChangeShapeType="1"/>
                </p:cNvSpPr>
                <p:nvPr>
                  <p:custDataLst>
                    <p:tags r:id="rId22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425" name="Rectangle 184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>
              <a:off x="2978150" y="12414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32</a:t>
              </a:r>
            </a:p>
          </p:txBody>
        </p:sp>
        <p:sp>
          <p:nvSpPr>
            <p:cNvPr id="17426" name="Rectangle 185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2978150" y="179228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17427" name="Rectangle 186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2978150" y="234315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17428" name="AutoShape 187"/>
            <p:cNvCxnSpPr>
              <a:cxnSpLocks noChangeShapeType="1"/>
              <a:endCxn id="17425" idx="0"/>
            </p:cNvCxnSpPr>
            <p:nvPr>
              <p:custDataLst>
                <p:tags r:id="rId216"/>
              </p:custDataLst>
            </p:nvPr>
          </p:nvCxnSpPr>
          <p:spPr bwMode="auto">
            <a:xfrm>
              <a:off x="3178175" y="827088"/>
              <a:ext cx="76200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sp>
        <p:nvSpPr>
          <p:cNvPr id="17459" name="Text Box 28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5867400"/>
            <a:ext cx="168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7772" name="Line 28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951288" y="5092700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268"/>
          <p:cNvGrpSpPr/>
          <p:nvPr/>
        </p:nvGrpSpPr>
        <p:grpSpPr>
          <a:xfrm>
            <a:off x="5595938" y="276225"/>
            <a:ext cx="2024062" cy="3381375"/>
            <a:chOff x="5595938" y="276225"/>
            <a:chExt cx="2024062" cy="3381375"/>
          </a:xfrm>
        </p:grpSpPr>
        <p:cxnSp>
          <p:nvCxnSpPr>
            <p:cNvPr id="447676" name="AutoShape 188"/>
            <p:cNvCxnSpPr>
              <a:cxnSpLocks noChangeShapeType="1"/>
              <a:stCxn id="17614" idx="1"/>
              <a:endCxn id="447678" idx="0"/>
            </p:cNvCxnSpPr>
            <p:nvPr>
              <p:custDataLst>
                <p:tags r:id="rId154"/>
              </p:custDataLst>
            </p:nvPr>
          </p:nvCxnSpPr>
          <p:spPr bwMode="auto">
            <a:xfrm flipH="1">
              <a:off x="5872163" y="827088"/>
              <a:ext cx="6032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47677" name="AutoShape 189"/>
            <p:cNvCxnSpPr>
              <a:cxnSpLocks noChangeShapeType="1"/>
              <a:stCxn id="17633" idx="0"/>
              <a:endCxn id="447681" idx="0"/>
            </p:cNvCxnSpPr>
            <p:nvPr>
              <p:custDataLst>
                <p:tags r:id="rId155"/>
              </p:custDataLst>
            </p:nvPr>
          </p:nvCxnSpPr>
          <p:spPr bwMode="auto">
            <a:xfrm>
              <a:off x="6600825" y="827088"/>
              <a:ext cx="1587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47678" name="Rectangle 190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5595938" y="124142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447679" name="Rectangle 191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5595938" y="179228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447680" name="Rectangle 192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5595938" y="234315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15</a:t>
              </a:r>
            </a:p>
          </p:txBody>
        </p:sp>
        <p:sp>
          <p:nvSpPr>
            <p:cNvPr id="447681" name="Rectangle 193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6340475" y="12414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18</a:t>
              </a:r>
            </a:p>
          </p:txBody>
        </p:sp>
        <p:sp>
          <p:nvSpPr>
            <p:cNvPr id="447682" name="Rectangle 194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6340475" y="179228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447683" name="Rectangle 195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6340475" y="234315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47684" name="Rectangle 196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6008688" y="276225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10" name="Group 197"/>
            <p:cNvGrpSpPr>
              <a:grpSpLocks/>
            </p:cNvGrpSpPr>
            <p:nvPr>
              <p:custDataLst>
                <p:tags r:id="rId163"/>
              </p:custDataLst>
            </p:nvPr>
          </p:nvGrpSpPr>
          <p:grpSpPr bwMode="auto">
            <a:xfrm>
              <a:off x="6524625" y="276225"/>
              <a:ext cx="152400" cy="550863"/>
              <a:chOff x="4272" y="2400"/>
              <a:chExt cx="192" cy="192"/>
            </a:xfrm>
          </p:grpSpPr>
          <p:sp>
            <p:nvSpPr>
              <p:cNvPr id="17627" name="Rectangle 198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1" name="Group 19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629" name="Line 200"/>
                <p:cNvSpPr>
                  <a:spLocks noChangeShapeType="1"/>
                </p:cNvSpPr>
                <p:nvPr>
                  <p:custDataLst>
                    <p:tags r:id="rId19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0" name="Line 201"/>
                <p:cNvSpPr>
                  <a:spLocks noChangeShapeType="1"/>
                </p:cNvSpPr>
                <p:nvPr>
                  <p:custDataLst>
                    <p:tags r:id="rId19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1" name="Line 202"/>
                <p:cNvSpPr>
                  <a:spLocks noChangeShapeType="1"/>
                </p:cNvSpPr>
                <p:nvPr>
                  <p:custDataLst>
                    <p:tags r:id="rId19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2" name="Line 203"/>
                <p:cNvSpPr>
                  <a:spLocks noChangeShapeType="1"/>
                </p:cNvSpPr>
                <p:nvPr>
                  <p:custDataLst>
                    <p:tags r:id="rId19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3" name="Line 204"/>
                <p:cNvSpPr>
                  <a:spLocks noChangeShapeType="1"/>
                </p:cNvSpPr>
                <p:nvPr>
                  <p:custDataLst>
                    <p:tags r:id="rId19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4" name="Line 205"/>
                <p:cNvSpPr>
                  <a:spLocks noChangeShapeType="1"/>
                </p:cNvSpPr>
                <p:nvPr>
                  <p:custDataLst>
                    <p:tags r:id="rId19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5" name="Line 206"/>
                <p:cNvSpPr>
                  <a:spLocks noChangeShapeType="1"/>
                </p:cNvSpPr>
                <p:nvPr>
                  <p:custDataLst>
                    <p:tags r:id="rId19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6" name="Line 207"/>
                <p:cNvSpPr>
                  <a:spLocks noChangeShapeType="1"/>
                </p:cNvSpPr>
                <p:nvPr>
                  <p:custDataLst>
                    <p:tags r:id="rId19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7696" name="Rectangle 208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6677025" y="276225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32</a:t>
              </a:r>
            </a:p>
          </p:txBody>
        </p:sp>
        <p:grpSp>
          <p:nvGrpSpPr>
            <p:cNvPr id="12" name="Group 209"/>
            <p:cNvGrpSpPr>
              <a:grpSpLocks/>
            </p:cNvGrpSpPr>
            <p:nvPr>
              <p:custDataLst>
                <p:tags r:id="rId165"/>
              </p:custDataLst>
            </p:nvPr>
          </p:nvGrpSpPr>
          <p:grpSpPr bwMode="auto">
            <a:xfrm>
              <a:off x="7192963" y="276225"/>
              <a:ext cx="152400" cy="550863"/>
              <a:chOff x="4272" y="2400"/>
              <a:chExt cx="192" cy="192"/>
            </a:xfrm>
          </p:grpSpPr>
          <p:sp>
            <p:nvSpPr>
              <p:cNvPr id="17617" name="Rectangle 210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3" name="Group 21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619" name="Line 212"/>
                <p:cNvSpPr>
                  <a:spLocks noChangeShapeType="1"/>
                </p:cNvSpPr>
                <p:nvPr>
                  <p:custDataLst>
                    <p:tags r:id="rId18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0" name="Line 213"/>
                <p:cNvSpPr>
                  <a:spLocks noChangeShapeType="1"/>
                </p:cNvSpPr>
                <p:nvPr>
                  <p:custDataLst>
                    <p:tags r:id="rId18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1" name="Line 214"/>
                <p:cNvSpPr>
                  <a:spLocks noChangeShapeType="1"/>
                </p:cNvSpPr>
                <p:nvPr>
                  <p:custDataLst>
                    <p:tags r:id="rId18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2" name="Line 215"/>
                <p:cNvSpPr>
                  <a:spLocks noChangeShapeType="1"/>
                </p:cNvSpPr>
                <p:nvPr>
                  <p:custDataLst>
                    <p:tags r:id="rId18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3" name="Line 216"/>
                <p:cNvSpPr>
                  <a:spLocks noChangeShapeType="1"/>
                </p:cNvSpPr>
                <p:nvPr>
                  <p:custDataLst>
                    <p:tags r:id="rId18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4" name="Line 217"/>
                <p:cNvSpPr>
                  <a:spLocks noChangeShapeType="1"/>
                </p:cNvSpPr>
                <p:nvPr>
                  <p:custDataLst>
                    <p:tags r:id="rId18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5" name="Line 218"/>
                <p:cNvSpPr>
                  <a:spLocks noChangeShapeType="1"/>
                </p:cNvSpPr>
                <p:nvPr>
                  <p:custDataLst>
                    <p:tags r:id="rId18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6" name="Line 219"/>
                <p:cNvSpPr>
                  <a:spLocks noChangeShapeType="1"/>
                </p:cNvSpPr>
                <p:nvPr>
                  <p:custDataLst>
                    <p:tags r:id="rId19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220"/>
            <p:cNvGrpSpPr>
              <a:grpSpLocks/>
            </p:cNvGrpSpPr>
            <p:nvPr>
              <p:custDataLst>
                <p:tags r:id="rId166"/>
              </p:custDataLst>
            </p:nvPr>
          </p:nvGrpSpPr>
          <p:grpSpPr bwMode="auto">
            <a:xfrm>
              <a:off x="5856288" y="276225"/>
              <a:ext cx="152400" cy="550863"/>
              <a:chOff x="4272" y="2400"/>
              <a:chExt cx="192" cy="192"/>
            </a:xfrm>
          </p:grpSpPr>
          <p:sp>
            <p:nvSpPr>
              <p:cNvPr id="17607" name="Rectangle 221"/>
              <p:cNvSpPr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5" name="Group 22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609" name="Line 223"/>
                <p:cNvSpPr>
                  <a:spLocks noChangeShapeType="1"/>
                </p:cNvSpPr>
                <p:nvPr>
                  <p:custDataLst>
                    <p:tags r:id="rId17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0" name="Line 224"/>
                <p:cNvSpPr>
                  <a:spLocks noChangeShapeType="1"/>
                </p:cNvSpPr>
                <p:nvPr>
                  <p:custDataLst>
                    <p:tags r:id="rId17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1" name="Line 225"/>
                <p:cNvSpPr>
                  <a:spLocks noChangeShapeType="1"/>
                </p:cNvSpPr>
                <p:nvPr>
                  <p:custDataLst>
                    <p:tags r:id="rId17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2" name="Line 226"/>
                <p:cNvSpPr>
                  <a:spLocks noChangeShapeType="1"/>
                </p:cNvSpPr>
                <p:nvPr>
                  <p:custDataLst>
                    <p:tags r:id="rId17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3" name="Line 227"/>
                <p:cNvSpPr>
                  <a:spLocks noChangeShapeType="1"/>
                </p:cNvSpPr>
                <p:nvPr>
                  <p:custDataLst>
                    <p:tags r:id="rId17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4" name="Line 228"/>
                <p:cNvSpPr>
                  <a:spLocks noChangeShapeType="1"/>
                </p:cNvSpPr>
                <p:nvPr>
                  <p:custDataLst>
                    <p:tags r:id="rId17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5" name="Line 229"/>
                <p:cNvSpPr>
                  <a:spLocks noChangeShapeType="1"/>
                </p:cNvSpPr>
                <p:nvPr>
                  <p:custDataLst>
                    <p:tags r:id="rId18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6" name="Line 230"/>
                <p:cNvSpPr>
                  <a:spLocks noChangeShapeType="1"/>
                </p:cNvSpPr>
                <p:nvPr>
                  <p:custDataLst>
                    <p:tags r:id="rId18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7719" name="Rectangle 231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7069138" y="124142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32</a:t>
              </a:r>
            </a:p>
          </p:txBody>
        </p:sp>
        <p:sp>
          <p:nvSpPr>
            <p:cNvPr id="447720" name="Rectangle 232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7069138" y="179228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447721" name="Rectangle 233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7069138" y="234315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47722" name="AutoShape 234"/>
            <p:cNvCxnSpPr>
              <a:cxnSpLocks noChangeShapeType="1"/>
              <a:endCxn id="447719" idx="0"/>
            </p:cNvCxnSpPr>
            <p:nvPr>
              <p:custDataLst>
                <p:tags r:id="rId170"/>
              </p:custDataLst>
            </p:nvPr>
          </p:nvCxnSpPr>
          <p:spPr bwMode="auto">
            <a:xfrm>
              <a:off x="7269163" y="827088"/>
              <a:ext cx="76200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47773" name="Line 285"/>
            <p:cNvSpPr>
              <a:spLocks noChangeShapeType="1"/>
            </p:cNvSpPr>
            <p:nvPr>
              <p:custDataLst>
                <p:tags r:id="rId171"/>
              </p:custDataLst>
            </p:nvPr>
          </p:nvSpPr>
          <p:spPr bwMode="auto">
            <a:xfrm>
              <a:off x="7116763" y="32004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39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5595938" y="3106738"/>
              <a:ext cx="552450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16</a:t>
              </a:r>
            </a:p>
          </p:txBody>
        </p:sp>
      </p:grpSp>
      <p:grpSp>
        <p:nvGrpSpPr>
          <p:cNvPr id="16" name="Group 269"/>
          <p:cNvGrpSpPr/>
          <p:nvPr/>
        </p:nvGrpSpPr>
        <p:grpSpPr>
          <a:xfrm>
            <a:off x="5321300" y="3935413"/>
            <a:ext cx="2832100" cy="2617787"/>
            <a:chOff x="5321300" y="3935413"/>
            <a:chExt cx="2832100" cy="2617787"/>
          </a:xfrm>
        </p:grpSpPr>
        <p:cxnSp>
          <p:nvCxnSpPr>
            <p:cNvPr id="447724" name="AutoShape 236"/>
            <p:cNvCxnSpPr>
              <a:cxnSpLocks noChangeShapeType="1"/>
              <a:stCxn id="17603" idx="0"/>
              <a:endCxn id="447728" idx="0"/>
            </p:cNvCxnSpPr>
            <p:nvPr>
              <p:custDataLst>
                <p:tags r:id="rId107"/>
              </p:custDataLst>
            </p:nvPr>
          </p:nvCxnSpPr>
          <p:spPr bwMode="auto">
            <a:xfrm>
              <a:off x="7134225" y="4486275"/>
              <a:ext cx="158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47728" name="Rectangle 24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6873875" y="49006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18</a:t>
              </a:r>
            </a:p>
          </p:txBody>
        </p:sp>
        <p:sp>
          <p:nvSpPr>
            <p:cNvPr id="447729" name="Rectangle 24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6873875" y="54514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447730" name="Rectangle 242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6873875" y="600233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47731" name="Rectangle 243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6542088" y="393541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17" name="Group 244"/>
            <p:cNvGrpSpPr>
              <a:grpSpLocks/>
            </p:cNvGrpSpPr>
            <p:nvPr>
              <p:custDataLst>
                <p:tags r:id="rId112"/>
              </p:custDataLst>
            </p:nvPr>
          </p:nvGrpSpPr>
          <p:grpSpPr bwMode="auto">
            <a:xfrm>
              <a:off x="7058025" y="3935413"/>
              <a:ext cx="152400" cy="550862"/>
              <a:chOff x="4272" y="2400"/>
              <a:chExt cx="192" cy="192"/>
            </a:xfrm>
          </p:grpSpPr>
          <p:sp>
            <p:nvSpPr>
              <p:cNvPr id="17597" name="Rectangle 245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8" name="Group 24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599" name="Line 247"/>
                <p:cNvSpPr>
                  <a:spLocks noChangeShapeType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0" name="Line 248"/>
                <p:cNvSpPr>
                  <a:spLocks noChangeShapeType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1" name="Line 249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2" name="Line 250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3" name="Line 251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4" name="Line 252"/>
                <p:cNvSpPr>
                  <a:spLocks noChangeShapeType="1"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5" name="Line 253"/>
                <p:cNvSpPr>
                  <a:spLocks noChangeShapeType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6" name="Line 254"/>
                <p:cNvSpPr>
                  <a:spLocks noChangeShapeType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7743" name="Rectangle 255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7210425" y="393541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32</a:t>
              </a:r>
            </a:p>
          </p:txBody>
        </p:sp>
        <p:grpSp>
          <p:nvGrpSpPr>
            <p:cNvPr id="19" name="Group 256"/>
            <p:cNvGrpSpPr>
              <a:grpSpLocks/>
            </p:cNvGrpSpPr>
            <p:nvPr>
              <p:custDataLst>
                <p:tags r:id="rId114"/>
              </p:custDataLst>
            </p:nvPr>
          </p:nvGrpSpPr>
          <p:grpSpPr bwMode="auto">
            <a:xfrm>
              <a:off x="7726363" y="3935413"/>
              <a:ext cx="152400" cy="550862"/>
              <a:chOff x="4272" y="2400"/>
              <a:chExt cx="192" cy="192"/>
            </a:xfrm>
          </p:grpSpPr>
          <p:sp>
            <p:nvSpPr>
              <p:cNvPr id="17587" name="Rectangle 257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0" name="Group 25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589" name="Line 259"/>
                <p:cNvSpPr>
                  <a:spLocks noChangeShapeType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0" name="Line 260"/>
                <p:cNvSpPr>
                  <a:spLocks noChangeShapeType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1" name="Line 261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2" name="Line 262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3" name="Line 263"/>
                <p:cNvSpPr>
                  <a:spLocks noChangeShapeType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4" name="Line 264"/>
                <p:cNvSpPr>
                  <a:spLocks noChangeShapeType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5" name="Line 265"/>
                <p:cNvSpPr>
                  <a:spLocks noChangeShapeType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6" name="Line 266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267"/>
            <p:cNvGrpSpPr>
              <a:grpSpLocks/>
            </p:cNvGrpSpPr>
            <p:nvPr>
              <p:custDataLst>
                <p:tags r:id="rId115"/>
              </p:custDataLst>
            </p:nvPr>
          </p:nvGrpSpPr>
          <p:grpSpPr bwMode="auto">
            <a:xfrm>
              <a:off x="6389688" y="3935413"/>
              <a:ext cx="152400" cy="550862"/>
              <a:chOff x="4272" y="2400"/>
              <a:chExt cx="192" cy="192"/>
            </a:xfrm>
          </p:grpSpPr>
          <p:sp>
            <p:nvSpPr>
              <p:cNvPr id="17577" name="Rectangle 268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2" name="Group 26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579" name="Line 270"/>
                <p:cNvSpPr>
                  <a:spLocks noChangeShapeType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0" name="Line 271"/>
                <p:cNvSpPr>
                  <a:spLocks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1" name="Line 272"/>
                <p:cNvSpPr>
                  <a:spLocks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2" name="Line 273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3" name="Line 274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4" name="Line 275"/>
                <p:cNvSpPr>
                  <a:spLocks noChangeShapeType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5" name="Line 276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6" name="Line 277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7766" name="Rectangle 278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7602538" y="49006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32</a:t>
              </a:r>
            </a:p>
          </p:txBody>
        </p:sp>
        <p:sp>
          <p:nvSpPr>
            <p:cNvPr id="447767" name="Rectangle 279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7602538" y="54514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447768" name="Rectangle 280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7602538" y="600233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47769" name="AutoShape 281"/>
            <p:cNvCxnSpPr>
              <a:cxnSpLocks noChangeShapeType="1"/>
              <a:endCxn id="447766" idx="0"/>
            </p:cNvCxnSpPr>
            <p:nvPr>
              <p:custDataLst>
                <p:tags r:id="rId119"/>
              </p:custDataLst>
            </p:nvPr>
          </p:nvCxnSpPr>
          <p:spPr bwMode="auto">
            <a:xfrm>
              <a:off x="7802563" y="4486275"/>
              <a:ext cx="76200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146" name="Rectangle 6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5321300" y="49006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147" name="Rectangle 7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5321300" y="54514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148" name="Rectangle 8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5321300" y="600233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149" name="Rectangle 9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6065838" y="49006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rgbClr val="339933"/>
                  </a:solidFill>
                </a:rPr>
                <a:t>15</a:t>
              </a:r>
            </a:p>
          </p:txBody>
        </p:sp>
        <p:sp>
          <p:nvSpPr>
            <p:cNvPr id="150" name="Rectangle 10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6065838" y="54514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16</a:t>
              </a:r>
            </a:p>
          </p:txBody>
        </p:sp>
        <p:sp>
          <p:nvSpPr>
            <p:cNvPr id="151" name="Rectangle 11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6065838" y="600233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152" name="Rectangle 243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5697538" y="403860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260" name="Slide Number Placeholder 2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3" name="Group 270"/>
          <p:cNvGrpSpPr/>
          <p:nvPr/>
        </p:nvGrpSpPr>
        <p:grpSpPr>
          <a:xfrm>
            <a:off x="381000" y="3810000"/>
            <a:ext cx="3486150" cy="1981200"/>
            <a:chOff x="381000" y="3810000"/>
            <a:chExt cx="3486150" cy="1981200"/>
          </a:xfrm>
        </p:grpSpPr>
        <p:sp>
          <p:nvSpPr>
            <p:cNvPr id="155" name="Rectangle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3400" y="480536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15</a:t>
              </a:r>
            </a:p>
          </p:txBody>
        </p:sp>
        <p:grpSp>
          <p:nvGrpSpPr>
            <p:cNvPr id="24" name="Group 13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1049338" y="4805363"/>
              <a:ext cx="152400" cy="550862"/>
              <a:chOff x="4272" y="2400"/>
              <a:chExt cx="192" cy="192"/>
            </a:xfrm>
          </p:grpSpPr>
          <p:sp>
            <p:nvSpPr>
              <p:cNvPr id="17567" name="Rectangle 1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5" name="Group 15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569" name="Line 16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0" name="Line 17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1" name="Line 18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2" name="Line 19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3" name="Line 20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4" name="Line 21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5" name="Line 22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6" name="Line 23"/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7" name="Rectangle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01738" y="480536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1717675" y="4805363"/>
              <a:ext cx="152400" cy="550862"/>
              <a:chOff x="4272" y="2400"/>
              <a:chExt cx="192" cy="192"/>
            </a:xfrm>
          </p:grpSpPr>
          <p:sp>
            <p:nvSpPr>
              <p:cNvPr id="17557" name="Rectangle 26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7" name="Group 2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559" name="Line 28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0" name="Line 29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1" name="Line 30"/>
                <p:cNvSpPr>
                  <a:spLocks noChangeShapeType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2" name="Line 31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3" name="Line 32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4" name="Line 33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5" name="Line 34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6" name="Line 35"/>
                <p:cNvSpPr>
                  <a:spLocks noChangeShapeType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36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381000" y="4805363"/>
              <a:ext cx="152400" cy="550862"/>
              <a:chOff x="4272" y="2400"/>
              <a:chExt cx="192" cy="192"/>
            </a:xfrm>
          </p:grpSpPr>
          <p:sp>
            <p:nvSpPr>
              <p:cNvPr id="17547" name="Rectangle 3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9" name="Group 3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549" name="Line 39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0" name="Line 40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1" name="Line 41"/>
                <p:cNvSpPr>
                  <a:spLocks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2" name="Line 42"/>
                <p:cNvSpPr>
                  <a:spLocks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3" name="Line 43"/>
                <p:cNvSpPr>
                  <a:spLocks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4" name="Line 44"/>
                <p:cNvSpPr>
                  <a:spLocks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5" name="Line 45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6" name="Line 46"/>
                <p:cNvSpPr>
                  <a:spLocks noChangeShapeType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0" name="Rectangle 14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30475" y="480536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32</a:t>
              </a:r>
            </a:p>
          </p:txBody>
        </p:sp>
        <p:grpSp>
          <p:nvGrpSpPr>
            <p:cNvPr id="30" name="Group 150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3046413" y="4805363"/>
              <a:ext cx="152400" cy="550862"/>
              <a:chOff x="4272" y="2400"/>
              <a:chExt cx="192" cy="192"/>
            </a:xfrm>
          </p:grpSpPr>
          <p:sp>
            <p:nvSpPr>
              <p:cNvPr id="17537" name="Rectangle 151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31" name="Group 15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539" name="Line 153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0" name="Line 154"/>
                <p:cNvSpPr>
                  <a:spLocks noChangeShapeType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1" name="Line 155"/>
                <p:cNvSpPr>
                  <a:spLocks noChangeShapeType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2" name="Line 156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3" name="Line 157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4" name="Line 158"/>
                <p:cNvSpPr>
                  <a:spLocks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5" name="Line 159"/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6" name="Line 160"/>
                <p:cNvSpPr>
                  <a:spLocks noChangeShapeType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2" name="Rectangle 16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98813" y="480536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17667" name="Group 162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3714750" y="4805363"/>
              <a:ext cx="152400" cy="550862"/>
              <a:chOff x="4272" y="2400"/>
              <a:chExt cx="192" cy="192"/>
            </a:xfrm>
          </p:grpSpPr>
          <p:sp>
            <p:nvSpPr>
              <p:cNvPr id="17527" name="Rectangle 163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7668" name="Group 164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529" name="Line 165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0" name="Line 166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1" name="Line 167"/>
                <p:cNvSpPr>
                  <a:spLocks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2" name="Line 168"/>
                <p:cNvSpPr>
                  <a:spLocks noChangeShapeType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3" name="Line 169"/>
                <p:cNvSpPr>
                  <a:spLocks noChangeShapeType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4" name="Line 170"/>
                <p:cNvSpPr>
                  <a:spLocks noChangeShapeType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5" name="Line 171"/>
                <p:cNvSpPr>
                  <a:spLocks noChangeShapeType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6" name="Line 172"/>
                <p:cNvSpPr>
                  <a:spLocks noChangeShapeType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669" name="Group 173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2378075" y="4805363"/>
              <a:ext cx="152400" cy="550862"/>
              <a:chOff x="4272" y="2400"/>
              <a:chExt cx="192" cy="192"/>
            </a:xfrm>
          </p:grpSpPr>
          <p:sp>
            <p:nvSpPr>
              <p:cNvPr id="17517" name="Rectangle 17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7670" name="Group 175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519" name="Line 176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0" name="Line 177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1" name="Line 178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2" name="Line 179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3" name="Line 180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4" name="Line 181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5" name="Line 182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6" name="Line 183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225" name="AutoShape 188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1125538" y="4360863"/>
              <a:ext cx="620712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226" name="AutoShape 189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2414588" y="4360863"/>
              <a:ext cx="708025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227" name="Rectangle 19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22450" y="381000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17671" name="Group 191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2338388" y="3810000"/>
              <a:ext cx="152400" cy="550863"/>
              <a:chOff x="4272" y="2400"/>
              <a:chExt cx="192" cy="192"/>
            </a:xfrm>
          </p:grpSpPr>
          <p:sp>
            <p:nvSpPr>
              <p:cNvPr id="17507" name="Rectangle 192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7672" name="Group 193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509" name="Line 194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0" name="Line 195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1" name="Line 196"/>
                <p:cNvSpPr>
                  <a:spLocks noChangeShapeType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2" name="Line 197"/>
                <p:cNvSpPr>
                  <a:spLocks noChangeShapeType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3" name="Line 198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4" name="Line 199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5" name="Line 200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6" name="Line 201"/>
                <p:cNvSpPr>
                  <a:spLocks noChangeShapeType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9" name="Rectangle 20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90788" y="381000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17673" name="Group 203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3006725" y="3810000"/>
              <a:ext cx="152400" cy="550863"/>
              <a:chOff x="4272" y="2400"/>
              <a:chExt cx="192" cy="192"/>
            </a:xfrm>
          </p:grpSpPr>
          <p:sp>
            <p:nvSpPr>
              <p:cNvPr id="17497" name="Rectangle 20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7674" name="Group 205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499" name="Line 206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0" name="Line 207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1" name="Line 208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2" name="Line 209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3" name="Line 210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4" name="Line 211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5" name="Line 212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6" name="Line 213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675" name="Group 214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1670050" y="3810000"/>
              <a:ext cx="152400" cy="550863"/>
              <a:chOff x="4272" y="2400"/>
              <a:chExt cx="192" cy="192"/>
            </a:xfrm>
          </p:grpSpPr>
          <p:sp>
            <p:nvSpPr>
              <p:cNvPr id="17487" name="Rectangle 21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7676" name="Group 21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489" name="Line 217"/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0" name="Line 218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1" name="Line 219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2" name="Line 220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3" name="Line 221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4" name="Line 222"/>
                <p:cNvSpPr>
                  <a:spLocks noChangeShapeType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5" name="Line 223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6" name="Line 224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262" name="AutoShape 236"/>
            <p:cNvCxnSpPr>
              <a:cxnSpLocks noChangeShapeType="1"/>
            </p:cNvCxnSpPr>
            <p:nvPr>
              <p:custDataLst>
                <p:tags r:id="rId22"/>
              </p:custDataLst>
            </p:nvPr>
          </p:nvCxnSpPr>
          <p:spPr bwMode="auto">
            <a:xfrm rot="5400000">
              <a:off x="211931" y="5545931"/>
              <a:ext cx="414338" cy="76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264" name="AutoShape 236"/>
            <p:cNvCxnSpPr>
              <a:cxnSpLocks noChangeShapeType="1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952500" y="5524500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266" name="AutoShape 236"/>
            <p:cNvCxnSpPr>
              <a:cxnSpLocks noChangeShapeType="1"/>
            </p:cNvCxnSpPr>
            <p:nvPr>
              <p:custDataLst>
                <p:tags r:id="rId24"/>
              </p:custDataLst>
            </p:nvPr>
          </p:nvCxnSpPr>
          <p:spPr bwMode="auto">
            <a:xfrm rot="5400000">
              <a:off x="2193131" y="5503069"/>
              <a:ext cx="414338" cy="76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267" name="AutoShape 236"/>
            <p:cNvCxnSpPr>
              <a:cxnSpLocks noChangeShapeType="1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2933700" y="5524500"/>
              <a:ext cx="457200" cy="76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sp>
        <p:nvSpPr>
          <p:cNvPr id="272" name="TextBox 271"/>
          <p:cNvSpPr txBox="1"/>
          <p:nvPr/>
        </p:nvSpPr>
        <p:spPr>
          <a:xfrm>
            <a:off x="8001000" y="3810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What now?</a:t>
            </a:r>
            <a:endParaRPr lang="en-US" sz="1800" dirty="0"/>
          </a:p>
        </p:txBody>
      </p:sp>
      <p:sp>
        <p:nvSpPr>
          <p:cNvPr id="273" name="TextBox 272"/>
          <p:cNvSpPr txBox="1"/>
          <p:nvPr/>
        </p:nvSpPr>
        <p:spPr>
          <a:xfrm>
            <a:off x="3124200" y="5334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Split the internal node (in this case, the root)</a:t>
            </a:r>
            <a:endParaRPr lang="en-US" sz="1800" dirty="0"/>
          </a:p>
        </p:txBody>
      </p:sp>
      <p:sp>
        <p:nvSpPr>
          <p:cNvPr id="270" name="TextBox 269"/>
          <p:cNvSpPr txBox="1"/>
          <p:nvPr/>
        </p:nvSpPr>
        <p:spPr>
          <a:xfrm>
            <a:off x="685800" y="152400"/>
            <a:ext cx="44468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B-Tree Insertion Example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772" grpId="0" animBg="1"/>
      <p:bldP spid="272" grpId="0"/>
      <p:bldP spid="2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B-Tree Insertion Algorithm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Traverse from the root to the proper leaf.  Insert the data in its leaf in sorted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leaf now has </a:t>
            </a:r>
            <a:r>
              <a:rPr lang="en-US" i="1" dirty="0" smtClean="0"/>
              <a:t>L</a:t>
            </a:r>
            <a:r>
              <a:rPr lang="en-US" dirty="0" smtClean="0"/>
              <a:t>+1 items, </a:t>
            </a:r>
            <a:r>
              <a:rPr lang="en-US" i="1" dirty="0" smtClean="0"/>
              <a:t>overflow!</a:t>
            </a:r>
          </a:p>
          <a:p>
            <a:pPr marL="857250" lvl="1" indent="-457200"/>
            <a:r>
              <a:rPr lang="en-US" dirty="0" smtClean="0"/>
              <a:t>Split the leaf into two leaves:</a:t>
            </a:r>
          </a:p>
          <a:p>
            <a:pPr marL="857250" lvl="1" indent="-457200"/>
            <a:r>
              <a:rPr lang="en-US" dirty="0" smtClean="0"/>
              <a:t>Attach the new child to the parent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If an internal node has </a:t>
            </a:r>
            <a:r>
              <a:rPr lang="en-US" i="1" dirty="0" smtClean="0"/>
              <a:t>M</a:t>
            </a:r>
            <a:r>
              <a:rPr lang="en-US" dirty="0" smtClean="0"/>
              <a:t>+1 children, </a:t>
            </a:r>
            <a:r>
              <a:rPr lang="en-US" i="1" dirty="0" smtClean="0"/>
              <a:t>overflow!</a:t>
            </a:r>
            <a:endParaRPr lang="en-US" dirty="0" smtClean="0"/>
          </a:p>
          <a:p>
            <a:pPr marL="857250" lvl="1" indent="-457200"/>
            <a:r>
              <a:rPr lang="en-US" dirty="0" smtClean="0"/>
              <a:t>Split the node into two nodes</a:t>
            </a:r>
          </a:p>
          <a:p>
            <a:pPr marL="857250" lvl="1" indent="-457200"/>
            <a:r>
              <a:rPr lang="en-US" dirty="0" smtClean="0"/>
              <a:t>Attach the new child to the parent</a:t>
            </a:r>
          </a:p>
          <a:p>
            <a:pPr marL="457200" indent="-457200">
              <a:buNone/>
            </a:pPr>
            <a:r>
              <a:rPr lang="en-US" dirty="0" smtClean="0"/>
              <a:t>Splitting at a node (step 3) could make the parent overflow too</a:t>
            </a:r>
          </a:p>
          <a:p>
            <a:pPr marL="857250" lvl="1" indent="-457200"/>
            <a:r>
              <a:rPr lang="en-US" dirty="0" smtClean="0"/>
              <a:t>So repeat step 3 up the tree until a node doesn’t overflow</a:t>
            </a:r>
          </a:p>
          <a:p>
            <a:pPr marL="857250" lvl="1" indent="-457200"/>
            <a:r>
              <a:rPr lang="en-US" dirty="0" smtClean="0"/>
              <a:t>If the root overflows, make a new root with two children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582930" indent="-457200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98900" y="1992313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Delete(</a:t>
            </a:r>
            <a:r>
              <a:rPr lang="en-US" sz="2400"/>
              <a:t>32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5158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248761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484" name="AutoShape 127"/>
          <p:cNvCxnSpPr>
            <a:cxnSpLocks noChangeShapeType="1"/>
            <a:stCxn id="20720" idx="1"/>
            <a:endCxn id="20486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4956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0485" name="AutoShape 128"/>
          <p:cNvCxnSpPr>
            <a:cxnSpLocks noChangeShapeType="1"/>
            <a:stCxn id="20739" idx="0"/>
            <a:endCxn id="20489" idx="0"/>
          </p:cNvCxnSpPr>
          <p:nvPr>
            <p:custDataLst>
              <p:tags r:id="rId4"/>
            </p:custDataLst>
          </p:nvPr>
        </p:nvCxnSpPr>
        <p:spPr bwMode="auto">
          <a:xfrm>
            <a:off x="1157288" y="34956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486" name="Rectangle 1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9100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0487" name="Rectangle 1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460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0488" name="Rectangle 1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50117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0489" name="Rectangle 1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9100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20490" name="Rectangle 1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44608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0491" name="Rectangle 1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50117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0492" name="Rectangle 1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9448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" name="Group 13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944813"/>
            <a:ext cx="152400" cy="550862"/>
            <a:chOff x="4272" y="2400"/>
            <a:chExt cx="192" cy="192"/>
          </a:xfrm>
        </p:grpSpPr>
        <p:sp>
          <p:nvSpPr>
            <p:cNvPr id="20733" name="Rectangle 137"/>
            <p:cNvSpPr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35" name="Line 139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6" name="Line 140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7" name="Line 141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8" name="Line 142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9" name="Line 143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0" name="Line 144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1" name="Line 145"/>
              <p:cNvSpPr>
                <a:spLocks noChangeShapeType="1"/>
              </p:cNvSpPr>
              <p:nvPr>
                <p:custDataLst>
                  <p:tags r:id="rId24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2" name="Line 146"/>
              <p:cNvSpPr>
                <a:spLocks noChangeShapeType="1"/>
              </p:cNvSpPr>
              <p:nvPr>
                <p:custDataLst>
                  <p:tags r:id="rId24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494" name="Rectangle 14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9448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14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944813"/>
            <a:ext cx="152400" cy="550862"/>
            <a:chOff x="4272" y="2400"/>
            <a:chExt cx="192" cy="192"/>
          </a:xfrm>
        </p:grpSpPr>
        <p:sp>
          <p:nvSpPr>
            <p:cNvPr id="20723" name="Rectangle 149"/>
            <p:cNvSpPr>
              <a:spLocks noChangeArrowheads="1"/>
            </p:cNvSpPr>
            <p:nvPr>
              <p:custDataLst>
                <p:tags r:id="rId22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15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25" name="Line 151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6" name="Line 152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7" name="Line 153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8" name="Line 154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9" name="Line 155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0" name="Line 156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1" name="Line 157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2" name="Line 158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5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944813"/>
            <a:ext cx="152400" cy="550862"/>
            <a:chOff x="4272" y="2400"/>
            <a:chExt cx="192" cy="192"/>
          </a:xfrm>
        </p:grpSpPr>
        <p:sp>
          <p:nvSpPr>
            <p:cNvPr id="20713" name="Rectangle 160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1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15" name="Line 16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6" name="Line 16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7" name="Line 16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8" name="Line 16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9" name="Line 16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0" name="Line 167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1" name="Line 168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2" name="Line 169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0497" name="AutoShape 170"/>
          <p:cNvCxnSpPr>
            <a:cxnSpLocks noChangeShapeType="1"/>
            <a:stCxn id="20690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34956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0498" name="AutoShape 171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349567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499" name="Rectangle 17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9100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0500" name="Rectangle 17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460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0501" name="Rectangle 1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50117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0502" name="Rectangle 17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9448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32</a:t>
            </a:r>
          </a:p>
        </p:txBody>
      </p:sp>
      <p:grpSp>
        <p:nvGrpSpPr>
          <p:cNvPr id="8" name="Group 17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944813"/>
            <a:ext cx="152400" cy="550862"/>
            <a:chOff x="4272" y="2400"/>
            <a:chExt cx="192" cy="192"/>
          </a:xfrm>
        </p:grpSpPr>
        <p:sp>
          <p:nvSpPr>
            <p:cNvPr id="20703" name="Rectangle 177"/>
            <p:cNvSpPr>
              <a:spLocks noChangeArrowheads="1"/>
            </p:cNvSpPr>
            <p:nvPr>
              <p:custDataLst>
                <p:tags r:id="rId20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1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05" name="Line 179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6" name="Line 180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7" name="Line 181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8" name="Line 182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9" name="Line 183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0" name="Line 184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1" name="Line 185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2" name="Line 186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4" name="Rectangle 18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9448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188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944813"/>
            <a:ext cx="152400" cy="550862"/>
            <a:chOff x="4272" y="2400"/>
            <a:chExt cx="192" cy="192"/>
          </a:xfrm>
        </p:grpSpPr>
        <p:sp>
          <p:nvSpPr>
            <p:cNvPr id="20693" name="Rectangle 189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19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95" name="Line 191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6" name="Line 192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7" name="Line 193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8" name="Line 194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9" name="Line 195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0" name="Line 196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1" name="Line 197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2" name="Line 198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9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944813"/>
            <a:ext cx="152400" cy="550862"/>
            <a:chOff x="4272" y="2400"/>
            <a:chExt cx="192" cy="192"/>
          </a:xfrm>
        </p:grpSpPr>
        <p:sp>
          <p:nvSpPr>
            <p:cNvPr id="20683" name="Rectangle 200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2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85" name="Line 20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" name="Line 20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" name="Line 20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8" name="Line 20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9" name="Line 206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0" name="Line 207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1" name="Line 208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2" name="Line 209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7" name="Rectangle 2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9100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20508" name="Rectangle 2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44608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0509" name="Rectangle 2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50117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cxnSp>
        <p:nvCxnSpPr>
          <p:cNvPr id="20510" name="AutoShape 213"/>
          <p:cNvCxnSpPr>
            <a:cxnSpLocks noChangeShapeType="1"/>
            <a:stCxn id="20660" idx="1"/>
            <a:endCxn id="20742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250031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0511" name="AutoShape 214"/>
          <p:cNvCxnSpPr>
            <a:cxnSpLocks noChangeShapeType="1"/>
            <a:stCxn id="20679" idx="0"/>
            <a:endCxn id="20712" idx="1"/>
          </p:cNvCxnSpPr>
          <p:nvPr>
            <p:custDataLst>
              <p:tags r:id="rId30"/>
            </p:custDataLst>
          </p:nvPr>
        </p:nvCxnSpPr>
        <p:spPr bwMode="auto">
          <a:xfrm>
            <a:off x="2446338" y="25003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512" name="Rectangle 21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9494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216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949450"/>
            <a:ext cx="152400" cy="550863"/>
            <a:chOff x="4272" y="2400"/>
            <a:chExt cx="192" cy="192"/>
          </a:xfrm>
        </p:grpSpPr>
        <p:sp>
          <p:nvSpPr>
            <p:cNvPr id="20673" name="Rectangle 217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2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75" name="Line 219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6" name="Line 220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7" name="Line 221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8" name="Line 222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9" name="Line 22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0" name="Line 224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1" name="Line 225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2" name="Line 226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14" name="Rectangle 22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9494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228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949450"/>
            <a:ext cx="152400" cy="550863"/>
            <a:chOff x="4272" y="2400"/>
            <a:chExt cx="192" cy="192"/>
          </a:xfrm>
        </p:grpSpPr>
        <p:sp>
          <p:nvSpPr>
            <p:cNvPr id="20663" name="Rectangle 229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23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65" name="Line 231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6" name="Line 232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7" name="Line 233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8" name="Line 234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9" name="Line 235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0" name="Line 236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1" name="Line 237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2" name="Line 238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239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949450"/>
            <a:ext cx="152400" cy="550863"/>
            <a:chOff x="4272" y="2400"/>
            <a:chExt cx="192" cy="192"/>
          </a:xfrm>
        </p:grpSpPr>
        <p:sp>
          <p:nvSpPr>
            <p:cNvPr id="20653" name="Rectangle 240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2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55" name="Line 24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6" name="Line 24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7" name="Line 24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8" name="Line 24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9" name="Line 246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0" name="Line 247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1" name="Line 248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2" name="Line 249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17" name="Rectangle 25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905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0518" name="Rectangle 25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44561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0519" name="Rectangle 25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50069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0520" name="AutoShape 253"/>
          <p:cNvCxnSpPr>
            <a:cxnSpLocks noChangeShapeType="1"/>
            <a:stCxn id="20699" idx="0"/>
            <a:endCxn id="20517" idx="0"/>
          </p:cNvCxnSpPr>
          <p:nvPr>
            <p:custDataLst>
              <p:tags r:id="rId39"/>
            </p:custDataLst>
          </p:nvPr>
        </p:nvCxnSpPr>
        <p:spPr bwMode="auto">
          <a:xfrm>
            <a:off x="3822700" y="34956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558" name="Rectangle 381"/>
          <p:cNvSpPr>
            <a:spLocks noGrp="1" noChangeArrowheads="1"/>
          </p:cNvSpPr>
          <p:nvPr>
            <p:ph type="title"/>
            <p:custDataLst>
              <p:tags r:id="rId40"/>
            </p:custDataLst>
          </p:nvPr>
        </p:nvSpPr>
        <p:spPr>
          <a:noFill/>
        </p:spPr>
        <p:txBody>
          <a:bodyPr/>
          <a:lstStyle/>
          <a:p>
            <a:r>
              <a:rPr lang="en-US" smtClean="0"/>
              <a:t>And Now for Deletion…</a:t>
            </a:r>
          </a:p>
        </p:txBody>
      </p:sp>
      <p:sp>
        <p:nvSpPr>
          <p:cNvPr id="266" name="Slide Number Placeholder 2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559" name="Text Box 38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952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4900613" y="1944688"/>
            <a:ext cx="4021137" cy="3613150"/>
            <a:chOff x="4900613" y="1944688"/>
            <a:chExt cx="4021137" cy="3613150"/>
          </a:xfrm>
        </p:grpSpPr>
        <p:cxnSp>
          <p:nvCxnSpPr>
            <p:cNvPr id="451838" name="AutoShape 254"/>
            <p:cNvCxnSpPr>
              <a:cxnSpLocks noChangeShapeType="1"/>
              <a:stCxn id="20630" idx="1"/>
              <a:endCxn id="451840" idx="0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5176838" y="3490913"/>
              <a:ext cx="6032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1839" name="AutoShape 255"/>
            <p:cNvCxnSpPr>
              <a:cxnSpLocks noChangeShapeType="1"/>
              <a:stCxn id="20649" idx="0"/>
              <a:endCxn id="451843" idx="0"/>
            </p:cNvCxnSpPr>
            <p:nvPr>
              <p:custDataLst>
                <p:tags r:id="rId43"/>
              </p:custDataLst>
            </p:nvPr>
          </p:nvCxnSpPr>
          <p:spPr bwMode="auto">
            <a:xfrm>
              <a:off x="5905500" y="3490913"/>
              <a:ext cx="1587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1840" name="Rectangle 25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900613" y="390525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451841" name="Rectangle 25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900613" y="44561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12</a:t>
              </a:r>
            </a:p>
          </p:txBody>
        </p:sp>
        <p:sp>
          <p:nvSpPr>
            <p:cNvPr id="451842" name="Rectangle 25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900613" y="50069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451843" name="Rectangle 25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645150" y="390525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rgbClr val="339933"/>
                  </a:solidFill>
                </a:rPr>
                <a:t>15</a:t>
              </a:r>
            </a:p>
          </p:txBody>
        </p:sp>
        <p:sp>
          <p:nvSpPr>
            <p:cNvPr id="451844" name="Rectangle 260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645150" y="44561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16</a:t>
              </a:r>
            </a:p>
          </p:txBody>
        </p:sp>
        <p:sp>
          <p:nvSpPr>
            <p:cNvPr id="451845" name="Rectangle 26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645150" y="50069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51846" name="Rectangle 26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313363" y="294005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15</a:t>
              </a:r>
            </a:p>
          </p:txBody>
        </p:sp>
        <p:grpSp>
          <p:nvGrpSpPr>
            <p:cNvPr id="20" name="Group 263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5829300" y="2940050"/>
              <a:ext cx="152400" cy="550863"/>
              <a:chOff x="4272" y="2400"/>
              <a:chExt cx="192" cy="192"/>
            </a:xfrm>
          </p:grpSpPr>
          <p:sp>
            <p:nvSpPr>
              <p:cNvPr id="20643" name="Rectangle 264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1" name="Group 265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0645" name="Line 266"/>
                <p:cNvSpPr>
                  <a:spLocks noChangeShapeType="1"/>
                </p:cNvSpPr>
                <p:nvPr>
                  <p:custDataLst>
                    <p:tags r:id="rId155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6" name="Line 267"/>
                <p:cNvSpPr>
                  <a:spLocks noChangeShapeType="1"/>
                </p:cNvSpPr>
                <p:nvPr>
                  <p:custDataLst>
                    <p:tags r:id="rId156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7" name="Line 268"/>
                <p:cNvSpPr>
                  <a:spLocks noChangeShapeType="1"/>
                </p:cNvSpPr>
                <p:nvPr>
                  <p:custDataLst>
                    <p:tags r:id="rId157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8" name="Line 269"/>
                <p:cNvSpPr>
                  <a:spLocks noChangeShapeType="1"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9" name="Line 270"/>
                <p:cNvSpPr>
                  <a:spLocks noChangeShapeType="1"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0" name="Line 271"/>
                <p:cNvSpPr>
                  <a:spLocks noChangeShapeType="1"/>
                </p:cNvSpPr>
                <p:nvPr>
                  <p:custDataLst>
                    <p:tags r:id="rId160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1" name="Line 272"/>
                <p:cNvSpPr>
                  <a:spLocks noChangeShapeType="1"/>
                </p:cNvSpPr>
                <p:nvPr>
                  <p:custDataLst>
                    <p:tags r:id="rId161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2" name="Line 273"/>
                <p:cNvSpPr>
                  <a:spLocks noChangeShapeType="1"/>
                </p:cNvSpPr>
                <p:nvPr>
                  <p:custDataLst>
                    <p:tags r:id="rId162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1858" name="Rectangle 2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981700" y="294005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2" name="Group 275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>
              <a:off x="6497638" y="2940050"/>
              <a:ext cx="152400" cy="550863"/>
              <a:chOff x="4272" y="2400"/>
              <a:chExt cx="192" cy="192"/>
            </a:xfrm>
          </p:grpSpPr>
          <p:sp>
            <p:nvSpPr>
              <p:cNvPr id="20633" name="Rectangle 276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3" name="Group 27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0635" name="Line 278"/>
                <p:cNvSpPr>
                  <a:spLocks noChangeShapeType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6" name="Line 279"/>
                <p:cNvSpPr>
                  <a:spLocks noChangeShapeType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7" name="Line 280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8" name="Line 281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9" name="Line 282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0" name="Line 283"/>
                <p:cNvSpPr>
                  <a:spLocks noChangeShapeType="1"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1" name="Line 284"/>
                <p:cNvSpPr>
                  <a:spLocks noChangeShapeType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2" name="Line 285"/>
                <p:cNvSpPr>
                  <a:spLocks noChangeShapeType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286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>
              <a:off x="5160963" y="2940050"/>
              <a:ext cx="152400" cy="550863"/>
              <a:chOff x="4272" y="2400"/>
              <a:chExt cx="192" cy="192"/>
            </a:xfrm>
          </p:grpSpPr>
          <p:sp>
            <p:nvSpPr>
              <p:cNvPr id="20623" name="Rectangle 287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5" name="Group 28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0625" name="Line 289"/>
                <p:cNvSpPr>
                  <a:spLocks noChangeShapeType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6" name="Line 290"/>
                <p:cNvSpPr>
                  <a:spLocks noChangeShapeType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7" name="Line 291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8" name="Line 292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9" name="Line 293"/>
                <p:cNvSpPr>
                  <a:spLocks noChangeShapeType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0" name="Line 294"/>
                <p:cNvSpPr>
                  <a:spLocks noChangeShapeType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1" name="Line 295"/>
                <p:cNvSpPr>
                  <a:spLocks noChangeShapeType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2" name="Line 296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451881" name="AutoShape 297"/>
            <p:cNvCxnSpPr>
              <a:cxnSpLocks noChangeShapeType="1"/>
              <a:stCxn id="20600" idx="1"/>
            </p:cNvCxnSpPr>
            <p:nvPr>
              <p:custDataLst>
                <p:tags r:id="rId55"/>
              </p:custDataLst>
            </p:nvPr>
          </p:nvCxnSpPr>
          <p:spPr bwMode="auto">
            <a:xfrm flipH="1">
              <a:off x="7173913" y="3490913"/>
              <a:ext cx="6032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1882" name="AutoShape 298"/>
            <p:cNvCxnSpPr>
              <a:cxnSpLocks noChangeShapeType="1"/>
            </p:cNvCxnSpPr>
            <p:nvPr>
              <p:custDataLst>
                <p:tags r:id="rId56"/>
              </p:custDataLst>
            </p:nvPr>
          </p:nvCxnSpPr>
          <p:spPr bwMode="auto">
            <a:xfrm>
              <a:off x="7902575" y="3490913"/>
              <a:ext cx="23813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1883" name="Rectangle 29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72288" y="390525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18</a:t>
              </a:r>
            </a:p>
          </p:txBody>
        </p:sp>
        <p:sp>
          <p:nvSpPr>
            <p:cNvPr id="451884" name="Rectangle 30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872288" y="44561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451885" name="Rectangle 30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872288" y="50069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51886" name="Rectangle 30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310438" y="294005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6" name="Group 303"/>
            <p:cNvGrpSpPr>
              <a:grpSpLocks/>
            </p:cNvGrpSpPr>
            <p:nvPr>
              <p:custDataLst>
                <p:tags r:id="rId61"/>
              </p:custDataLst>
            </p:nvPr>
          </p:nvGrpSpPr>
          <p:grpSpPr bwMode="auto">
            <a:xfrm>
              <a:off x="7826375" y="2940050"/>
              <a:ext cx="152400" cy="550863"/>
              <a:chOff x="4272" y="2400"/>
              <a:chExt cx="192" cy="192"/>
            </a:xfrm>
          </p:grpSpPr>
          <p:sp>
            <p:nvSpPr>
              <p:cNvPr id="20613" name="Rectangle 304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7" name="Group 305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0615" name="Line 306"/>
                <p:cNvSpPr>
                  <a:spLocks noChangeShapeType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6" name="Line 307"/>
                <p:cNvSpPr>
                  <a:spLocks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7" name="Line 308"/>
                <p:cNvSpPr>
                  <a:spLocks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8" name="Line 309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9" name="Line 310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0" name="Line 311"/>
                <p:cNvSpPr>
                  <a:spLocks noChangeShapeType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1" name="Line 312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2" name="Line 313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1898" name="Rectangle 31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978775" y="294005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40</a:t>
              </a:r>
            </a:p>
          </p:txBody>
        </p:sp>
        <p:grpSp>
          <p:nvGrpSpPr>
            <p:cNvPr id="28" name="Group 315"/>
            <p:cNvGrpSpPr>
              <a:grpSpLocks/>
            </p:cNvGrpSpPr>
            <p:nvPr>
              <p:custDataLst>
                <p:tags r:id="rId63"/>
              </p:custDataLst>
            </p:nvPr>
          </p:nvGrpSpPr>
          <p:grpSpPr bwMode="auto">
            <a:xfrm>
              <a:off x="8494713" y="2940050"/>
              <a:ext cx="152400" cy="550863"/>
              <a:chOff x="4272" y="2400"/>
              <a:chExt cx="192" cy="192"/>
            </a:xfrm>
          </p:grpSpPr>
          <p:sp>
            <p:nvSpPr>
              <p:cNvPr id="20603" name="Rectangle 316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9" name="Group 31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0605" name="Line 318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6" name="Line 319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7" name="Line 320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8" name="Line 321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9" name="Line 322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0" name="Line 323"/>
                <p:cNvSpPr>
                  <a:spLocks noChangeShapeType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1" name="Line 324"/>
                <p:cNvSpPr>
                  <a:spLocks noChangeShapeType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2" name="Line 325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326"/>
            <p:cNvGrpSpPr>
              <a:grpSpLocks/>
            </p:cNvGrpSpPr>
            <p:nvPr>
              <p:custDataLst>
                <p:tags r:id="rId64"/>
              </p:custDataLst>
            </p:nvPr>
          </p:nvGrpSpPr>
          <p:grpSpPr bwMode="auto">
            <a:xfrm>
              <a:off x="7158038" y="2940050"/>
              <a:ext cx="152400" cy="550863"/>
              <a:chOff x="4272" y="2400"/>
              <a:chExt cx="192" cy="192"/>
            </a:xfrm>
          </p:grpSpPr>
          <p:sp>
            <p:nvSpPr>
              <p:cNvPr id="20593" name="Rectangle 327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31" name="Group 32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0595" name="Line 329"/>
                <p:cNvSpPr>
                  <a:spLocks noChangeShapeType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6" name="Line 330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7" name="Line 331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8" name="Line 332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9" name="Line 333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0" name="Line 334"/>
                <p:cNvSpPr>
                  <a:spLocks noChangeShapeType="1"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1" name="Line 335"/>
                <p:cNvSpPr>
                  <a:spLocks noChangeShapeType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2" name="Line 336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1921" name="Rectangle 33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600950" y="390525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51922" name="Rectangle 3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600950" y="44561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51923" name="Rectangle 3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600950" y="50069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51924" name="AutoShape 340"/>
            <p:cNvCxnSpPr>
              <a:cxnSpLocks noChangeShapeType="1"/>
              <a:stCxn id="20570" idx="1"/>
              <a:endCxn id="20652" idx="1"/>
            </p:cNvCxnSpPr>
            <p:nvPr>
              <p:custDataLst>
                <p:tags r:id="rId68"/>
              </p:custDataLst>
            </p:nvPr>
          </p:nvCxnSpPr>
          <p:spPr bwMode="auto">
            <a:xfrm flipH="1">
              <a:off x="5905500" y="2495550"/>
              <a:ext cx="620713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1925" name="AutoShape 341"/>
            <p:cNvCxnSpPr>
              <a:cxnSpLocks noChangeShapeType="1"/>
              <a:stCxn id="20589" idx="0"/>
              <a:endCxn id="20622" idx="1"/>
            </p:cNvCxnSpPr>
            <p:nvPr>
              <p:custDataLst>
                <p:tags r:id="rId69"/>
              </p:custDataLst>
            </p:nvPr>
          </p:nvCxnSpPr>
          <p:spPr bwMode="auto">
            <a:xfrm>
              <a:off x="7194550" y="2495550"/>
              <a:ext cx="708025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1926" name="Rectangle 34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602413" y="1944688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20614" name="Group 343"/>
            <p:cNvGrpSpPr>
              <a:grpSpLocks/>
            </p:cNvGrpSpPr>
            <p:nvPr>
              <p:custDataLst>
                <p:tags r:id="rId71"/>
              </p:custDataLst>
            </p:nvPr>
          </p:nvGrpSpPr>
          <p:grpSpPr bwMode="auto">
            <a:xfrm>
              <a:off x="7118350" y="1944688"/>
              <a:ext cx="152400" cy="550862"/>
              <a:chOff x="4272" y="2400"/>
              <a:chExt cx="192" cy="192"/>
            </a:xfrm>
          </p:grpSpPr>
          <p:sp>
            <p:nvSpPr>
              <p:cNvPr id="20583" name="Rectangle 344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0624" name="Group 345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0585" name="Line 346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" name="Line 347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7" name="Line 348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8" name="Line 349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9" name="Line 350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0" name="Line 351"/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1" name="Line 352"/>
                <p:cNvSpPr>
                  <a:spLocks noChangeShapeType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2" name="Line 353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1938" name="Rectangle 35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7270750" y="1944688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0634" name="Group 355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7786688" y="1944688"/>
              <a:ext cx="152400" cy="550862"/>
              <a:chOff x="4272" y="2400"/>
              <a:chExt cx="192" cy="192"/>
            </a:xfrm>
          </p:grpSpPr>
          <p:sp>
            <p:nvSpPr>
              <p:cNvPr id="20573" name="Rectangle 356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451904" name="Group 35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0575" name="Line 358"/>
                <p:cNvSpPr>
                  <a:spLocks noChangeShapeType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6" name="Line 359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7" name="Line 360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8" name="Line 361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9" name="Line 362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0" name="Line 363"/>
                <p:cNvSpPr>
                  <a:spLocks noChangeShapeType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1" name="Line 364"/>
                <p:cNvSpPr>
                  <a:spLocks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2" name="Line 365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905" name="Group 366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6450013" y="1944688"/>
              <a:ext cx="152400" cy="550862"/>
              <a:chOff x="4272" y="2400"/>
              <a:chExt cx="192" cy="192"/>
            </a:xfrm>
          </p:grpSpPr>
          <p:sp>
            <p:nvSpPr>
              <p:cNvPr id="20563" name="Rectangle 367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451906" name="Group 36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0565" name="Line 369"/>
                <p:cNvSpPr>
                  <a:spLocks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6" name="Line 370"/>
                <p:cNvSpPr>
                  <a:spLocks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7" name="Line 371"/>
                <p:cNvSpPr>
                  <a:spLocks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8" name="Line 372"/>
                <p:cNvSpPr>
                  <a:spLocks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9" name="Line 373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0" name="Line 374"/>
                <p:cNvSpPr>
                  <a:spLocks noChangeShapeType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1" name="Line 375"/>
                <p:cNvSpPr>
                  <a:spLocks noChangeShapeType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2" name="Line 376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1961" name="Rectangle 37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8370888" y="390048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40</a:t>
              </a:r>
            </a:p>
          </p:txBody>
        </p:sp>
        <p:sp>
          <p:nvSpPr>
            <p:cNvPr id="451962" name="Rectangle 378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8370888" y="445135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45</a:t>
              </a:r>
            </a:p>
          </p:txBody>
        </p:sp>
        <p:sp>
          <p:nvSpPr>
            <p:cNvPr id="451963" name="Rectangle 379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8370888" y="50022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51964" name="AutoShape 380"/>
            <p:cNvCxnSpPr>
              <a:cxnSpLocks noChangeShapeType="1"/>
              <a:stCxn id="20609" idx="0"/>
              <a:endCxn id="451961" idx="0"/>
            </p:cNvCxnSpPr>
            <p:nvPr>
              <p:custDataLst>
                <p:tags r:id="rId78"/>
              </p:custDataLst>
            </p:nvPr>
          </p:nvCxnSpPr>
          <p:spPr bwMode="auto">
            <a:xfrm>
              <a:off x="8570913" y="3490913"/>
              <a:ext cx="76200" cy="4095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261" name="Rectangle 211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7588250" y="39100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262" name="Rectangle 21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588250" y="44608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38</a:t>
              </a:r>
            </a:p>
          </p:txBody>
        </p:sp>
        <p:sp>
          <p:nvSpPr>
            <p:cNvPr id="264" name="Rectangle 17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7315200" y="2954338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36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9" name="TextBox 268"/>
          <p:cNvSpPr txBox="1"/>
          <p:nvPr/>
        </p:nvSpPr>
        <p:spPr>
          <a:xfrm>
            <a:off x="1981200" y="5791200"/>
            <a:ext cx="7162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case: Leaf still has enough data; just remove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98900" y="1731963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Delete(</a:t>
            </a:r>
            <a:r>
              <a:rPr lang="en-US" sz="2400"/>
              <a:t>15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5363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08" name="AutoShape 4"/>
          <p:cNvCxnSpPr>
            <a:cxnSpLocks noChangeShapeType="1"/>
            <a:stCxn id="21743" idx="1"/>
            <a:endCxn id="21510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1509" name="AutoShape 5"/>
          <p:cNvCxnSpPr>
            <a:cxnSpLocks noChangeShapeType="1"/>
            <a:stCxn id="21762" idx="0"/>
            <a:endCxn id="21513" idx="0"/>
          </p:cNvCxnSpPr>
          <p:nvPr>
            <p:custDataLst>
              <p:tags r:id="rId4"/>
            </p:custDataLst>
          </p:nvPr>
        </p:nvCxnSpPr>
        <p:spPr bwMode="auto">
          <a:xfrm>
            <a:off x="11572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1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15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151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151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215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151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1756" name="Rectangle 14"/>
            <p:cNvSpPr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58" name="Line 16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9" name="Line 17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0" name="Line 18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" name="Line 19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2" name="Line 20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3" name="Line 21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" name="Line 22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" name="Line 23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18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1746" name="Rectangle 26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48" name="Line 28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9" name="Line 29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0" name="Line 30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1" name="Line 31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" name="Line 32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" name="Line 33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" name="Line 34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" name="Line 35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1736" name="Rectangle 37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38" name="Line 39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9" name="Line 4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0" name="Line 4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1" name="Line 4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2" name="Line 4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3" name="Line 4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4" name="Line 4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5" name="Line 4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1521" name="AutoShape 47"/>
          <p:cNvCxnSpPr>
            <a:cxnSpLocks noChangeShapeType="1"/>
            <a:stCxn id="21713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1522" name="AutoShape 4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1523" name="Rectangle 4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1524" name="Rectangle 5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1525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1526" name="Rectangle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1726" name="Rectangle 54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28" name="Line 56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9" name="Line 57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0" name="Line 58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1" name="Line 59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2" name="Line 60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3" name="Line 61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4" name="Line 62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5" name="Line 63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28" name="Rectangle 6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1716" name="Rectangle 66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18" name="Line 68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9" name="Line 69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0" name="Line 70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1" name="Line 71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2" name="Line 72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3" name="Line 73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4" name="Line 74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5" name="Line 75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1706" name="Rectangle 77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08" name="Line 79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9" name="Line 80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0" name="Line 81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" name="Line 8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" name="Line 8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3" name="Line 8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4" name="Line 8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5" name="Line 86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31" name="Rectangle 8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1532" name="Rectangle 8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1533" name="Rectangle 8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1534" name="AutoShape 90"/>
          <p:cNvCxnSpPr>
            <a:cxnSpLocks noChangeShapeType="1"/>
            <a:stCxn id="21683" idx="1"/>
            <a:endCxn id="21765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1535" name="AutoShape 91"/>
          <p:cNvCxnSpPr>
            <a:cxnSpLocks noChangeShapeType="1"/>
            <a:stCxn id="21702" idx="0"/>
            <a:endCxn id="21735" idx="1"/>
          </p:cNvCxnSpPr>
          <p:nvPr>
            <p:custDataLst>
              <p:tags r:id="rId30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1536" name="Rectangle 9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1696" name="Rectangle 94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98" name="Line 96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9" name="Line 97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0" name="Line 98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1" name="Line 99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2" name="Line 100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3" name="Line 101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4" name="Line 102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5" name="Line 10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38" name="Rectangle 10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1686" name="Rectangle 106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88" name="Line 108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9" name="Line 109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0" name="Line 110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1" name="Line 111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2" name="Line 112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3" name="Line 113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4" name="Line 114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5" name="Line 115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1676" name="Rectangle 117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78" name="Line 11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9" name="Line 12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0" name="Line 12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1" name="Line 12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2" name="Line 12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3" name="Line 12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4" name="Line 12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5" name="Line 126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41" name="Rectangle 12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1542" name="Rectangle 12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1543" name="Rectangle 12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1544" name="AutoShape 130"/>
          <p:cNvCxnSpPr>
            <a:cxnSpLocks noChangeShapeType="1"/>
            <a:stCxn id="21722" idx="0"/>
            <a:endCxn id="21541" idx="0"/>
          </p:cNvCxnSpPr>
          <p:nvPr>
            <p:custDataLst>
              <p:tags r:id="rId39"/>
            </p:custDataLst>
          </p:nvPr>
        </p:nvCxnSpPr>
        <p:spPr bwMode="auto">
          <a:xfrm>
            <a:off x="38227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1582" name="Text Box 38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6" name="Group 265"/>
          <p:cNvGrpSpPr/>
          <p:nvPr/>
        </p:nvGrpSpPr>
        <p:grpSpPr>
          <a:xfrm>
            <a:off x="4894263" y="1720850"/>
            <a:ext cx="4021137" cy="4303415"/>
            <a:chOff x="4894263" y="1720850"/>
            <a:chExt cx="4021137" cy="4303415"/>
          </a:xfrm>
        </p:grpSpPr>
        <p:cxnSp>
          <p:nvCxnSpPr>
            <p:cNvPr id="453890" name="AutoShape 258"/>
            <p:cNvCxnSpPr>
              <a:cxnSpLocks noChangeShapeType="1"/>
              <a:stCxn id="21653" idx="1"/>
              <a:endCxn id="453892" idx="0"/>
            </p:cNvCxnSpPr>
            <p:nvPr>
              <p:custDataLst>
                <p:tags r:id="rId41"/>
              </p:custDataLst>
            </p:nvPr>
          </p:nvCxnSpPr>
          <p:spPr bwMode="auto">
            <a:xfrm flipH="1">
              <a:off x="5170488" y="326707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3891" name="AutoShape 259"/>
            <p:cNvCxnSpPr>
              <a:cxnSpLocks noChangeShapeType="1"/>
              <a:stCxn id="21672" idx="0"/>
              <a:endCxn id="453895" idx="0"/>
            </p:cNvCxnSpPr>
            <p:nvPr>
              <p:custDataLst>
                <p:tags r:id="rId42"/>
              </p:custDataLst>
            </p:nvPr>
          </p:nvCxnSpPr>
          <p:spPr bwMode="auto">
            <a:xfrm>
              <a:off x="5899150" y="3267075"/>
              <a:ext cx="158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3892" name="Rectangle 26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94263" y="36814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453893" name="Rectangle 26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894263" y="42322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12</a:t>
              </a:r>
            </a:p>
          </p:txBody>
        </p:sp>
        <p:sp>
          <p:nvSpPr>
            <p:cNvPr id="453894" name="Rectangle 26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94263" y="478313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453895" name="Rectangle 26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638800" y="36814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rgbClr val="339933"/>
                  </a:solidFill>
                </a:rPr>
                <a:t>16</a:t>
              </a:r>
            </a:p>
          </p:txBody>
        </p:sp>
        <p:sp>
          <p:nvSpPr>
            <p:cNvPr id="453896" name="Rectangle 26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638800" y="42322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53897" name="Rectangle 26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638800" y="478313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53898" name="Rectangle 26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307013" y="271621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16</a:t>
              </a:r>
            </a:p>
          </p:txBody>
        </p:sp>
        <p:grpSp>
          <p:nvGrpSpPr>
            <p:cNvPr id="20" name="Group 267"/>
            <p:cNvGrpSpPr>
              <a:grpSpLocks/>
            </p:cNvGrpSpPr>
            <p:nvPr>
              <p:custDataLst>
                <p:tags r:id="rId50"/>
              </p:custDataLst>
            </p:nvPr>
          </p:nvGrpSpPr>
          <p:grpSpPr bwMode="auto">
            <a:xfrm>
              <a:off x="5822950" y="2716213"/>
              <a:ext cx="152400" cy="550862"/>
              <a:chOff x="4272" y="2400"/>
              <a:chExt cx="192" cy="192"/>
            </a:xfrm>
          </p:grpSpPr>
          <p:sp>
            <p:nvSpPr>
              <p:cNvPr id="21666" name="Rectangle 268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1" name="Group 26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1668" name="Line 270"/>
                <p:cNvSpPr>
                  <a:spLocks noChangeShapeType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69" name="Line 271"/>
                <p:cNvSpPr>
                  <a:spLocks noChangeShapeType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70" name="Line 272"/>
                <p:cNvSpPr>
                  <a:spLocks noChangeShapeType="1"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71" name="Line 273"/>
                <p:cNvSpPr>
                  <a:spLocks noChangeShapeType="1"/>
                </p:cNvSpPr>
                <p:nvPr>
                  <p:custDataLst>
                    <p:tags r:id="rId15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72" name="Line 274"/>
                <p:cNvSpPr>
                  <a:spLocks noChangeShapeType="1"/>
                </p:cNvSpPr>
                <p:nvPr>
                  <p:custDataLst>
                    <p:tags r:id="rId15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73" name="Line 275"/>
                <p:cNvSpPr>
                  <a:spLocks noChangeShapeType="1"/>
                </p:cNvSpPr>
                <p:nvPr>
                  <p:custDataLst>
                    <p:tags r:id="rId15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74" name="Line 276"/>
                <p:cNvSpPr>
                  <a:spLocks noChangeShapeType="1"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75" name="Line 277"/>
                <p:cNvSpPr>
                  <a:spLocks noChangeShapeType="1"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910" name="Rectangle 278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975350" y="271621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2" name="Group 279"/>
            <p:cNvGrpSpPr>
              <a:grpSpLocks/>
            </p:cNvGrpSpPr>
            <p:nvPr>
              <p:custDataLst>
                <p:tags r:id="rId52"/>
              </p:custDataLst>
            </p:nvPr>
          </p:nvGrpSpPr>
          <p:grpSpPr bwMode="auto">
            <a:xfrm>
              <a:off x="6491288" y="2716213"/>
              <a:ext cx="152400" cy="550862"/>
              <a:chOff x="4272" y="2400"/>
              <a:chExt cx="192" cy="192"/>
            </a:xfrm>
          </p:grpSpPr>
          <p:sp>
            <p:nvSpPr>
              <p:cNvPr id="21656" name="Rectangle 280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3" name="Group 28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1658" name="Line 282"/>
                <p:cNvSpPr>
                  <a:spLocks noChangeShapeType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59" name="Line 283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60" name="Line 284"/>
                <p:cNvSpPr>
                  <a:spLocks noChangeShapeType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61" name="Line 285"/>
                <p:cNvSpPr>
                  <a:spLocks noChangeShapeType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62" name="Line 286"/>
                <p:cNvSpPr>
                  <a:spLocks noChangeShapeType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63" name="Line 287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64" name="Line 288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65" name="Line 289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29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>
              <a:off x="5154613" y="2716213"/>
              <a:ext cx="152400" cy="550862"/>
              <a:chOff x="4272" y="2400"/>
              <a:chExt cx="192" cy="192"/>
            </a:xfrm>
          </p:grpSpPr>
          <p:sp>
            <p:nvSpPr>
              <p:cNvPr id="21646" name="Rectangle 291"/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5" name="Group 29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1648" name="Line 293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49" name="Line 294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50" name="Line 295"/>
                <p:cNvSpPr>
                  <a:spLocks noChangeShapeType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51" name="Line 296"/>
                <p:cNvSpPr>
                  <a:spLocks noChangeShapeType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52" name="Line 297"/>
                <p:cNvSpPr>
                  <a:spLocks noChangeShapeType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53" name="Line 298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54" name="Line 299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55" name="Line 300"/>
                <p:cNvSpPr>
                  <a:spLocks noChangeShapeType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453933" name="AutoShape 301"/>
            <p:cNvCxnSpPr>
              <a:cxnSpLocks noChangeShapeType="1"/>
              <a:stCxn id="21623" idx="1"/>
            </p:cNvCxnSpPr>
            <p:nvPr>
              <p:custDataLst>
                <p:tags r:id="rId54"/>
              </p:custDataLst>
            </p:nvPr>
          </p:nvCxnSpPr>
          <p:spPr bwMode="auto">
            <a:xfrm flipH="1">
              <a:off x="7167563" y="326707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3934" name="AutoShape 302"/>
            <p:cNvCxnSpPr>
              <a:cxnSpLocks noChangeShapeType="1"/>
            </p:cNvCxnSpPr>
            <p:nvPr>
              <p:custDataLst>
                <p:tags r:id="rId55"/>
              </p:custDataLst>
            </p:nvPr>
          </p:nvCxnSpPr>
          <p:spPr bwMode="auto">
            <a:xfrm>
              <a:off x="7896225" y="3267075"/>
              <a:ext cx="23813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3935" name="Rectangle 30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865938" y="36814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18</a:t>
              </a:r>
            </a:p>
          </p:txBody>
        </p:sp>
        <p:sp>
          <p:nvSpPr>
            <p:cNvPr id="453936" name="Rectangle 3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65938" y="42322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453937" name="Rectangle 3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865938" y="478313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53938" name="Rectangle 3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304088" y="271621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36</a:t>
              </a:r>
            </a:p>
          </p:txBody>
        </p:sp>
        <p:grpSp>
          <p:nvGrpSpPr>
            <p:cNvPr id="26" name="Group 30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>
              <a:off x="7820025" y="2716213"/>
              <a:ext cx="152400" cy="550862"/>
              <a:chOff x="4272" y="2400"/>
              <a:chExt cx="192" cy="192"/>
            </a:xfrm>
          </p:grpSpPr>
          <p:sp>
            <p:nvSpPr>
              <p:cNvPr id="21636" name="Rectangle 308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7" name="Group 30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1638" name="Line 310"/>
                <p:cNvSpPr>
                  <a:spLocks noChangeShapeType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39" name="Line 311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40" name="Line 312"/>
                <p:cNvSpPr>
                  <a:spLocks noChangeShapeType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41" name="Line 313"/>
                <p:cNvSpPr>
                  <a:spLocks noChangeShapeType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42" name="Line 314"/>
                <p:cNvSpPr>
                  <a:spLocks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43" name="Line 315"/>
                <p:cNvSpPr>
                  <a:spLocks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44" name="Line 316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45" name="Line 317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950" name="Rectangle 31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972425" y="271621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40</a:t>
              </a:r>
            </a:p>
          </p:txBody>
        </p:sp>
        <p:grpSp>
          <p:nvGrpSpPr>
            <p:cNvPr id="28" name="Group 319"/>
            <p:cNvGrpSpPr>
              <a:grpSpLocks/>
            </p:cNvGrpSpPr>
            <p:nvPr>
              <p:custDataLst>
                <p:tags r:id="rId62"/>
              </p:custDataLst>
            </p:nvPr>
          </p:nvGrpSpPr>
          <p:grpSpPr bwMode="auto">
            <a:xfrm>
              <a:off x="8488363" y="2716213"/>
              <a:ext cx="152400" cy="550862"/>
              <a:chOff x="4272" y="2400"/>
              <a:chExt cx="192" cy="192"/>
            </a:xfrm>
          </p:grpSpPr>
          <p:sp>
            <p:nvSpPr>
              <p:cNvPr id="21626" name="Rectangle 320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9" name="Group 32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1628" name="Line 322"/>
                <p:cNvSpPr>
                  <a:spLocks noChangeShapeType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9" name="Line 323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30" name="Line 324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31" name="Line 325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32" name="Line 326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33" name="Line 327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34" name="Line 328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35" name="Line 329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330"/>
            <p:cNvGrpSpPr>
              <a:grpSpLocks/>
            </p:cNvGrpSpPr>
            <p:nvPr>
              <p:custDataLst>
                <p:tags r:id="rId63"/>
              </p:custDataLst>
            </p:nvPr>
          </p:nvGrpSpPr>
          <p:grpSpPr bwMode="auto">
            <a:xfrm>
              <a:off x="7151688" y="2716213"/>
              <a:ext cx="152400" cy="550862"/>
              <a:chOff x="4272" y="2400"/>
              <a:chExt cx="192" cy="192"/>
            </a:xfrm>
          </p:grpSpPr>
          <p:sp>
            <p:nvSpPr>
              <p:cNvPr id="21616" name="Rectangle 331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31" name="Group 33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1618" name="Line 333"/>
                <p:cNvSpPr>
                  <a:spLocks noChangeShapeType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19" name="Line 334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0" name="Line 335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1" name="Line 336"/>
                <p:cNvSpPr>
                  <a:spLocks noChangeShapeType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2" name="Line 337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3" name="Line 338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4" name="Line 339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5" name="Line 340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973" name="Rectangle 341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594600" y="36814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453974" name="Rectangle 342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594600" y="42322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38</a:t>
              </a:r>
            </a:p>
          </p:txBody>
        </p:sp>
        <p:sp>
          <p:nvSpPr>
            <p:cNvPr id="453975" name="Rectangle 343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594600" y="478313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53976" name="AutoShape 344"/>
            <p:cNvCxnSpPr>
              <a:cxnSpLocks noChangeShapeType="1"/>
              <a:stCxn id="21593" idx="1"/>
              <a:endCxn id="21675" idx="1"/>
            </p:cNvCxnSpPr>
            <p:nvPr>
              <p:custDataLst>
                <p:tags r:id="rId67"/>
              </p:custDataLst>
            </p:nvPr>
          </p:nvCxnSpPr>
          <p:spPr bwMode="auto">
            <a:xfrm flipH="1">
              <a:off x="5899150" y="2271713"/>
              <a:ext cx="620713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3977" name="AutoShape 345"/>
            <p:cNvCxnSpPr>
              <a:cxnSpLocks noChangeShapeType="1"/>
              <a:stCxn id="21612" idx="0"/>
              <a:endCxn id="21645" idx="1"/>
            </p:cNvCxnSpPr>
            <p:nvPr>
              <p:custDataLst>
                <p:tags r:id="rId68"/>
              </p:custDataLst>
            </p:nvPr>
          </p:nvCxnSpPr>
          <p:spPr bwMode="auto">
            <a:xfrm>
              <a:off x="7188200" y="2271713"/>
              <a:ext cx="708025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3978" name="Rectangle 346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6596063" y="172085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21504" name="Group 347"/>
            <p:cNvGrpSpPr>
              <a:grpSpLocks/>
            </p:cNvGrpSpPr>
            <p:nvPr>
              <p:custDataLst>
                <p:tags r:id="rId70"/>
              </p:custDataLst>
            </p:nvPr>
          </p:nvGrpSpPr>
          <p:grpSpPr bwMode="auto">
            <a:xfrm>
              <a:off x="7112000" y="1720850"/>
              <a:ext cx="152400" cy="550863"/>
              <a:chOff x="4272" y="2400"/>
              <a:chExt cx="192" cy="192"/>
            </a:xfrm>
          </p:grpSpPr>
          <p:sp>
            <p:nvSpPr>
              <p:cNvPr id="21606" name="Rectangle 348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1505" name="Group 34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1608" name="Line 350"/>
                <p:cNvSpPr>
                  <a:spLocks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09" name="Line 351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10" name="Line 352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11" name="Line 353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12" name="Line 354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13" name="Line 355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14" name="Line 356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15" name="Line 357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990" name="Rectangle 358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264400" y="172085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1506" name="Group 359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7780338" y="1720850"/>
              <a:ext cx="152400" cy="550863"/>
              <a:chOff x="4272" y="2400"/>
              <a:chExt cx="192" cy="192"/>
            </a:xfrm>
          </p:grpSpPr>
          <p:sp>
            <p:nvSpPr>
              <p:cNvPr id="21596" name="Rectangle 360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1507" name="Group 36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1598" name="Line 362"/>
                <p:cNvSpPr>
                  <a:spLocks noChangeShapeType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9" name="Line 363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00" name="Line 364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01" name="Line 365"/>
                <p:cNvSpPr>
                  <a:spLocks noChangeShapeType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02" name="Line 366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03" name="Line 367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04" name="Line 368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05" name="Line 369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17" name="Group 370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6443663" y="1720850"/>
              <a:ext cx="152400" cy="550863"/>
              <a:chOff x="4272" y="2400"/>
              <a:chExt cx="192" cy="192"/>
            </a:xfrm>
          </p:grpSpPr>
          <p:sp>
            <p:nvSpPr>
              <p:cNvPr id="21586" name="Rectangle 371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1519" name="Group 37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1588" name="Line 373"/>
                <p:cNvSpPr>
                  <a:spLocks noChangeShapeType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9" name="Line 374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0" name="Line 375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1" name="Line 376"/>
                <p:cNvSpPr>
                  <a:spLocks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2" name="Line 377"/>
                <p:cNvSpPr>
                  <a:spLocks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3" name="Line 378"/>
                <p:cNvSpPr>
                  <a:spLocks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4" name="Line 379"/>
                <p:cNvSpPr>
                  <a:spLocks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5" name="Line 380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4013" name="Rectangle 381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8364538" y="367665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40</a:t>
              </a:r>
            </a:p>
          </p:txBody>
        </p:sp>
        <p:sp>
          <p:nvSpPr>
            <p:cNvPr id="454014" name="Rectangle 382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8364538" y="42275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45</a:t>
              </a:r>
            </a:p>
          </p:txBody>
        </p:sp>
        <p:sp>
          <p:nvSpPr>
            <p:cNvPr id="454015" name="Rectangle 383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8364538" y="47783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54016" name="AutoShape 384"/>
            <p:cNvCxnSpPr>
              <a:cxnSpLocks noChangeShapeType="1"/>
              <a:stCxn id="21632" idx="0"/>
              <a:endCxn id="454013" idx="0"/>
            </p:cNvCxnSpPr>
            <p:nvPr>
              <p:custDataLst>
                <p:tags r:id="rId77"/>
              </p:custDataLst>
            </p:nvPr>
          </p:nvCxnSpPr>
          <p:spPr bwMode="auto">
            <a:xfrm>
              <a:off x="8564563" y="3267075"/>
              <a:ext cx="76200" cy="4095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262" name="Text Box 8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562600" y="5562600"/>
              <a:ext cx="3276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 smtClean="0"/>
                <a:t>Underflow in the leaf</a:t>
              </a:r>
              <a:endParaRPr lang="en-US" dirty="0"/>
            </a:p>
          </p:txBody>
        </p:sp>
      </p:grpSp>
      <p:sp>
        <p:nvSpPr>
          <p:cNvPr id="264" name="Slide Number Placeholder 2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1" name="Group 260"/>
          <p:cNvGrpSpPr/>
          <p:nvPr/>
        </p:nvGrpSpPr>
        <p:grpSpPr>
          <a:xfrm>
            <a:off x="4894263" y="1720850"/>
            <a:ext cx="4021137" cy="3613150"/>
            <a:chOff x="4894263" y="1720850"/>
            <a:chExt cx="4021137" cy="3613150"/>
          </a:xfrm>
        </p:grpSpPr>
        <p:cxnSp>
          <p:nvCxnSpPr>
            <p:cNvPr id="453890" name="AutoShape 258"/>
            <p:cNvCxnSpPr>
              <a:cxnSpLocks noChangeShapeType="1"/>
              <a:stCxn id="22763" idx="1"/>
              <a:endCxn id="453892" idx="0"/>
            </p:cNvCxnSpPr>
            <p:nvPr>
              <p:custDataLst>
                <p:tags r:id="rId121"/>
              </p:custDataLst>
            </p:nvPr>
          </p:nvCxnSpPr>
          <p:spPr bwMode="auto">
            <a:xfrm flipH="1">
              <a:off x="5170488" y="326707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3891" name="AutoShape 259"/>
            <p:cNvCxnSpPr>
              <a:cxnSpLocks noChangeShapeType="1"/>
              <a:stCxn id="22782" idx="0"/>
              <a:endCxn id="453895" idx="0"/>
            </p:cNvCxnSpPr>
            <p:nvPr>
              <p:custDataLst>
                <p:tags r:id="rId122"/>
              </p:custDataLst>
            </p:nvPr>
          </p:nvCxnSpPr>
          <p:spPr bwMode="auto">
            <a:xfrm>
              <a:off x="5899150" y="3267075"/>
              <a:ext cx="1587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3892" name="Rectangle 260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4894263" y="36814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453893" name="Rectangle 261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894263" y="42322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12</a:t>
              </a:r>
            </a:p>
          </p:txBody>
        </p:sp>
        <p:sp>
          <p:nvSpPr>
            <p:cNvPr id="453894" name="Rectangle 262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4894263" y="478313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53895" name="Rectangle 263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5638800" y="36814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453896" name="Rectangle 264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5638800" y="42322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16</a:t>
              </a:r>
            </a:p>
          </p:txBody>
        </p:sp>
        <p:sp>
          <p:nvSpPr>
            <p:cNvPr id="453897" name="Rectangle 265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5638800" y="478313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53898" name="Rectangle 266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5307013" y="271621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14</a:t>
              </a:r>
            </a:p>
          </p:txBody>
        </p:sp>
        <p:grpSp>
          <p:nvGrpSpPr>
            <p:cNvPr id="2" name="Group 267"/>
            <p:cNvGrpSpPr>
              <a:grpSpLocks/>
            </p:cNvGrpSpPr>
            <p:nvPr>
              <p:custDataLst>
                <p:tags r:id="rId130"/>
              </p:custDataLst>
            </p:nvPr>
          </p:nvGrpSpPr>
          <p:grpSpPr bwMode="auto">
            <a:xfrm>
              <a:off x="5822950" y="2716213"/>
              <a:ext cx="152400" cy="550862"/>
              <a:chOff x="4272" y="2400"/>
              <a:chExt cx="192" cy="192"/>
            </a:xfrm>
          </p:grpSpPr>
          <p:sp>
            <p:nvSpPr>
              <p:cNvPr id="22776" name="Rectangle 268"/>
              <p:cNvSpPr>
                <a:spLocks noChangeArrowheads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3" name="Group 26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2778" name="Line 270"/>
                <p:cNvSpPr>
                  <a:spLocks noChangeShapeType="1"/>
                </p:cNvSpPr>
                <p:nvPr>
                  <p:custDataLst>
                    <p:tags r:id="rId23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79" name="Line 271"/>
                <p:cNvSpPr>
                  <a:spLocks noChangeShapeType="1"/>
                </p:cNvSpPr>
                <p:nvPr>
                  <p:custDataLst>
                    <p:tags r:id="rId23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0" name="Line 272"/>
                <p:cNvSpPr>
                  <a:spLocks noChangeShapeType="1"/>
                </p:cNvSpPr>
                <p:nvPr>
                  <p:custDataLst>
                    <p:tags r:id="rId23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1" name="Line 273"/>
                <p:cNvSpPr>
                  <a:spLocks noChangeShapeType="1"/>
                </p:cNvSpPr>
                <p:nvPr>
                  <p:custDataLst>
                    <p:tags r:id="rId23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2" name="Line 274"/>
                <p:cNvSpPr>
                  <a:spLocks noChangeShapeType="1"/>
                </p:cNvSpPr>
                <p:nvPr>
                  <p:custDataLst>
                    <p:tags r:id="rId23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3" name="Line 275"/>
                <p:cNvSpPr>
                  <a:spLocks noChangeShapeType="1"/>
                </p:cNvSpPr>
                <p:nvPr>
                  <p:custDataLst>
                    <p:tags r:id="rId23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4" name="Line 276"/>
                <p:cNvSpPr>
                  <a:spLocks noChangeShapeType="1"/>
                </p:cNvSpPr>
                <p:nvPr>
                  <p:custDataLst>
                    <p:tags r:id="rId23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5" name="Line 277"/>
                <p:cNvSpPr>
                  <a:spLocks noChangeShapeType="1"/>
                </p:cNvSpPr>
                <p:nvPr>
                  <p:custDataLst>
                    <p:tags r:id="rId23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910" name="Rectangle 278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5975350" y="271621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4" name="Group 279"/>
            <p:cNvGrpSpPr>
              <a:grpSpLocks/>
            </p:cNvGrpSpPr>
            <p:nvPr>
              <p:custDataLst>
                <p:tags r:id="rId132"/>
              </p:custDataLst>
            </p:nvPr>
          </p:nvGrpSpPr>
          <p:grpSpPr bwMode="auto">
            <a:xfrm>
              <a:off x="6491288" y="2716213"/>
              <a:ext cx="152400" cy="550862"/>
              <a:chOff x="4272" y="2400"/>
              <a:chExt cx="192" cy="192"/>
            </a:xfrm>
          </p:grpSpPr>
          <p:sp>
            <p:nvSpPr>
              <p:cNvPr id="22766" name="Rectangle 280"/>
              <p:cNvSpPr>
                <a:spLocks noChangeArrowheads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5" name="Group 28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2768" name="Line 282"/>
                <p:cNvSpPr>
                  <a:spLocks noChangeShapeType="1"/>
                </p:cNvSpPr>
                <p:nvPr>
                  <p:custDataLst>
                    <p:tags r:id="rId22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69" name="Line 283"/>
                <p:cNvSpPr>
                  <a:spLocks noChangeShapeType="1"/>
                </p:cNvSpPr>
                <p:nvPr>
                  <p:custDataLst>
                    <p:tags r:id="rId22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70" name="Line 284"/>
                <p:cNvSpPr>
                  <a:spLocks noChangeShapeType="1"/>
                </p:cNvSpPr>
                <p:nvPr>
                  <p:custDataLst>
                    <p:tags r:id="rId22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71" name="Line 285"/>
                <p:cNvSpPr>
                  <a:spLocks noChangeShapeType="1"/>
                </p:cNvSpPr>
                <p:nvPr>
                  <p:custDataLst>
                    <p:tags r:id="rId22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72" name="Line 286"/>
                <p:cNvSpPr>
                  <a:spLocks noChangeShapeType="1"/>
                </p:cNvSpPr>
                <p:nvPr>
                  <p:custDataLst>
                    <p:tags r:id="rId22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73" name="Line 287"/>
                <p:cNvSpPr>
                  <a:spLocks noChangeShapeType="1"/>
                </p:cNvSpPr>
                <p:nvPr>
                  <p:custDataLst>
                    <p:tags r:id="rId22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74" name="Line 288"/>
                <p:cNvSpPr>
                  <a:spLocks noChangeShapeType="1"/>
                </p:cNvSpPr>
                <p:nvPr>
                  <p:custDataLst>
                    <p:tags r:id="rId22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75" name="Line 289"/>
                <p:cNvSpPr>
                  <a:spLocks noChangeShapeType="1"/>
                </p:cNvSpPr>
                <p:nvPr>
                  <p:custDataLst>
                    <p:tags r:id="rId22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290"/>
            <p:cNvGrpSpPr>
              <a:grpSpLocks/>
            </p:cNvGrpSpPr>
            <p:nvPr>
              <p:custDataLst>
                <p:tags r:id="rId133"/>
              </p:custDataLst>
            </p:nvPr>
          </p:nvGrpSpPr>
          <p:grpSpPr bwMode="auto">
            <a:xfrm>
              <a:off x="5154613" y="2716213"/>
              <a:ext cx="152400" cy="550862"/>
              <a:chOff x="4272" y="2400"/>
              <a:chExt cx="192" cy="192"/>
            </a:xfrm>
          </p:grpSpPr>
          <p:sp>
            <p:nvSpPr>
              <p:cNvPr id="22756" name="Rectangle 291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7" name="Group 29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2758" name="Line 293"/>
                <p:cNvSpPr>
                  <a:spLocks noChangeShapeType="1"/>
                </p:cNvSpPr>
                <p:nvPr>
                  <p:custDataLst>
                    <p:tags r:id="rId21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59" name="Line 294"/>
                <p:cNvSpPr>
                  <a:spLocks noChangeShapeType="1"/>
                </p:cNvSpPr>
                <p:nvPr>
                  <p:custDataLst>
                    <p:tags r:id="rId21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60" name="Line 295"/>
                <p:cNvSpPr>
                  <a:spLocks noChangeShapeType="1"/>
                </p:cNvSpPr>
                <p:nvPr>
                  <p:custDataLst>
                    <p:tags r:id="rId21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61" name="Line 296"/>
                <p:cNvSpPr>
                  <a:spLocks noChangeShapeType="1"/>
                </p:cNvSpPr>
                <p:nvPr>
                  <p:custDataLst>
                    <p:tags r:id="rId21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62" name="Line 297"/>
                <p:cNvSpPr>
                  <a:spLocks noChangeShapeType="1"/>
                </p:cNvSpPr>
                <p:nvPr>
                  <p:custDataLst>
                    <p:tags r:id="rId21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63" name="Line 298"/>
                <p:cNvSpPr>
                  <a:spLocks noChangeShapeType="1"/>
                </p:cNvSpPr>
                <p:nvPr>
                  <p:custDataLst>
                    <p:tags r:id="rId21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64" name="Line 299"/>
                <p:cNvSpPr>
                  <a:spLocks noChangeShapeType="1"/>
                </p:cNvSpPr>
                <p:nvPr>
                  <p:custDataLst>
                    <p:tags r:id="rId21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65" name="Line 300"/>
                <p:cNvSpPr>
                  <a:spLocks noChangeShapeType="1"/>
                </p:cNvSpPr>
                <p:nvPr>
                  <p:custDataLst>
                    <p:tags r:id="rId22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453933" name="AutoShape 301"/>
            <p:cNvCxnSpPr>
              <a:cxnSpLocks noChangeShapeType="1"/>
              <a:stCxn id="22733" idx="1"/>
            </p:cNvCxnSpPr>
            <p:nvPr>
              <p:custDataLst>
                <p:tags r:id="rId134"/>
              </p:custDataLst>
            </p:nvPr>
          </p:nvCxnSpPr>
          <p:spPr bwMode="auto">
            <a:xfrm flipH="1">
              <a:off x="7167563" y="3267075"/>
              <a:ext cx="60325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3934" name="AutoShape 302"/>
            <p:cNvCxnSpPr>
              <a:cxnSpLocks noChangeShapeType="1"/>
            </p:cNvCxnSpPr>
            <p:nvPr>
              <p:custDataLst>
                <p:tags r:id="rId135"/>
              </p:custDataLst>
            </p:nvPr>
          </p:nvCxnSpPr>
          <p:spPr bwMode="auto">
            <a:xfrm>
              <a:off x="7896225" y="3267075"/>
              <a:ext cx="23813" cy="41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3935" name="Rectangle 303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6865938" y="36814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18</a:t>
              </a:r>
            </a:p>
          </p:txBody>
        </p:sp>
        <p:sp>
          <p:nvSpPr>
            <p:cNvPr id="453936" name="Rectangle 304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6865938" y="42322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453937" name="Rectangle 305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6865938" y="478313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53938" name="Rectangle 306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7304088" y="271621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36</a:t>
              </a:r>
            </a:p>
          </p:txBody>
        </p:sp>
        <p:grpSp>
          <p:nvGrpSpPr>
            <p:cNvPr id="8" name="Group 307"/>
            <p:cNvGrpSpPr>
              <a:grpSpLocks/>
            </p:cNvGrpSpPr>
            <p:nvPr>
              <p:custDataLst>
                <p:tags r:id="rId140"/>
              </p:custDataLst>
            </p:nvPr>
          </p:nvGrpSpPr>
          <p:grpSpPr bwMode="auto">
            <a:xfrm>
              <a:off x="7820025" y="2716213"/>
              <a:ext cx="152400" cy="550862"/>
              <a:chOff x="4272" y="2400"/>
              <a:chExt cx="192" cy="192"/>
            </a:xfrm>
          </p:grpSpPr>
          <p:sp>
            <p:nvSpPr>
              <p:cNvPr id="22746" name="Rectangle 308"/>
              <p:cNvSpPr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9" name="Group 30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2748" name="Line 310"/>
                <p:cNvSpPr>
                  <a:spLocks noChangeShapeType="1"/>
                </p:cNvSpPr>
                <p:nvPr>
                  <p:custDataLst>
                    <p:tags r:id="rId20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49" name="Line 311"/>
                <p:cNvSpPr>
                  <a:spLocks noChangeShapeType="1"/>
                </p:cNvSpPr>
                <p:nvPr>
                  <p:custDataLst>
                    <p:tags r:id="rId20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50" name="Line 312"/>
                <p:cNvSpPr>
                  <a:spLocks noChangeShapeType="1"/>
                </p:cNvSpPr>
                <p:nvPr>
                  <p:custDataLst>
                    <p:tags r:id="rId20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51" name="Line 313"/>
                <p:cNvSpPr>
                  <a:spLocks noChangeShapeType="1"/>
                </p:cNvSpPr>
                <p:nvPr>
                  <p:custDataLst>
                    <p:tags r:id="rId20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52" name="Line 314"/>
                <p:cNvSpPr>
                  <a:spLocks noChangeShapeType="1"/>
                </p:cNvSpPr>
                <p:nvPr>
                  <p:custDataLst>
                    <p:tags r:id="rId20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53" name="Line 315"/>
                <p:cNvSpPr>
                  <a:spLocks noChangeShapeType="1"/>
                </p:cNvSpPr>
                <p:nvPr>
                  <p:custDataLst>
                    <p:tags r:id="rId20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54" name="Line 316"/>
                <p:cNvSpPr>
                  <a:spLocks noChangeShapeType="1"/>
                </p:cNvSpPr>
                <p:nvPr>
                  <p:custDataLst>
                    <p:tags r:id="rId21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55" name="Line 317"/>
                <p:cNvSpPr>
                  <a:spLocks noChangeShapeType="1"/>
                </p:cNvSpPr>
                <p:nvPr>
                  <p:custDataLst>
                    <p:tags r:id="rId21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950" name="Rectangle 318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7972425" y="271621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40</a:t>
              </a:r>
            </a:p>
          </p:txBody>
        </p:sp>
        <p:grpSp>
          <p:nvGrpSpPr>
            <p:cNvPr id="10" name="Group 319"/>
            <p:cNvGrpSpPr>
              <a:grpSpLocks/>
            </p:cNvGrpSpPr>
            <p:nvPr>
              <p:custDataLst>
                <p:tags r:id="rId142"/>
              </p:custDataLst>
            </p:nvPr>
          </p:nvGrpSpPr>
          <p:grpSpPr bwMode="auto">
            <a:xfrm>
              <a:off x="8488363" y="2716213"/>
              <a:ext cx="152400" cy="550862"/>
              <a:chOff x="4272" y="2400"/>
              <a:chExt cx="192" cy="192"/>
            </a:xfrm>
          </p:grpSpPr>
          <p:sp>
            <p:nvSpPr>
              <p:cNvPr id="22736" name="Rectangle 320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1" name="Group 32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2738" name="Line 322"/>
                <p:cNvSpPr>
                  <a:spLocks noChangeShapeType="1"/>
                </p:cNvSpPr>
                <p:nvPr>
                  <p:custDataLst>
                    <p:tags r:id="rId195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9" name="Line 323"/>
                <p:cNvSpPr>
                  <a:spLocks noChangeShapeType="1"/>
                </p:cNvSpPr>
                <p:nvPr>
                  <p:custDataLst>
                    <p:tags r:id="rId196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40" name="Line 324"/>
                <p:cNvSpPr>
                  <a:spLocks noChangeShapeType="1"/>
                </p:cNvSpPr>
                <p:nvPr>
                  <p:custDataLst>
                    <p:tags r:id="rId197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41" name="Line 325"/>
                <p:cNvSpPr>
                  <a:spLocks noChangeShapeType="1"/>
                </p:cNvSpPr>
                <p:nvPr>
                  <p:custDataLst>
                    <p:tags r:id="rId198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42" name="Line 326"/>
                <p:cNvSpPr>
                  <a:spLocks noChangeShapeType="1"/>
                </p:cNvSpPr>
                <p:nvPr>
                  <p:custDataLst>
                    <p:tags r:id="rId199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43" name="Line 327"/>
                <p:cNvSpPr>
                  <a:spLocks noChangeShapeType="1"/>
                </p:cNvSpPr>
                <p:nvPr>
                  <p:custDataLst>
                    <p:tags r:id="rId200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44" name="Line 328"/>
                <p:cNvSpPr>
                  <a:spLocks noChangeShapeType="1"/>
                </p:cNvSpPr>
                <p:nvPr>
                  <p:custDataLst>
                    <p:tags r:id="rId201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45" name="Line 329"/>
                <p:cNvSpPr>
                  <a:spLocks noChangeShapeType="1"/>
                </p:cNvSpPr>
                <p:nvPr>
                  <p:custDataLst>
                    <p:tags r:id="rId202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330"/>
            <p:cNvGrpSpPr>
              <a:grpSpLocks/>
            </p:cNvGrpSpPr>
            <p:nvPr>
              <p:custDataLst>
                <p:tags r:id="rId143"/>
              </p:custDataLst>
            </p:nvPr>
          </p:nvGrpSpPr>
          <p:grpSpPr bwMode="auto">
            <a:xfrm>
              <a:off x="7151688" y="2716213"/>
              <a:ext cx="152400" cy="550862"/>
              <a:chOff x="4272" y="2400"/>
              <a:chExt cx="192" cy="192"/>
            </a:xfrm>
          </p:grpSpPr>
          <p:sp>
            <p:nvSpPr>
              <p:cNvPr id="22726" name="Rectangle 331"/>
              <p:cNvSpPr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3" name="Group 33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2728" name="Line 333"/>
                <p:cNvSpPr>
                  <a:spLocks noChangeShapeType="1"/>
                </p:cNvSpPr>
                <p:nvPr>
                  <p:custDataLst>
                    <p:tags r:id="rId18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29" name="Line 334"/>
                <p:cNvSpPr>
                  <a:spLocks noChangeShapeType="1"/>
                </p:cNvSpPr>
                <p:nvPr>
                  <p:custDataLst>
                    <p:tags r:id="rId18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0" name="Line 335"/>
                <p:cNvSpPr>
                  <a:spLocks noChangeShapeType="1"/>
                </p:cNvSpPr>
                <p:nvPr>
                  <p:custDataLst>
                    <p:tags r:id="rId18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1" name="Line 336"/>
                <p:cNvSpPr>
                  <a:spLocks noChangeShapeType="1"/>
                </p:cNvSpPr>
                <p:nvPr>
                  <p:custDataLst>
                    <p:tags r:id="rId18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2" name="Line 337"/>
                <p:cNvSpPr>
                  <a:spLocks noChangeShapeType="1"/>
                </p:cNvSpPr>
                <p:nvPr>
                  <p:custDataLst>
                    <p:tags r:id="rId19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3" name="Line 338"/>
                <p:cNvSpPr>
                  <a:spLocks noChangeShapeType="1"/>
                </p:cNvSpPr>
                <p:nvPr>
                  <p:custDataLst>
                    <p:tags r:id="rId19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4" name="Line 339"/>
                <p:cNvSpPr>
                  <a:spLocks noChangeShapeType="1"/>
                </p:cNvSpPr>
                <p:nvPr>
                  <p:custDataLst>
                    <p:tags r:id="rId19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5" name="Line 340"/>
                <p:cNvSpPr>
                  <a:spLocks noChangeShapeType="1"/>
                </p:cNvSpPr>
                <p:nvPr>
                  <p:custDataLst>
                    <p:tags r:id="rId19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973" name="Rectangle 341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7594600" y="36814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453974" name="Rectangle 342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7594600" y="42322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38</a:t>
              </a:r>
            </a:p>
          </p:txBody>
        </p:sp>
        <p:sp>
          <p:nvSpPr>
            <p:cNvPr id="453975" name="Rectangle 343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7594600" y="478313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53976" name="AutoShape 344"/>
            <p:cNvCxnSpPr>
              <a:cxnSpLocks noChangeShapeType="1"/>
              <a:stCxn id="22703" idx="1"/>
              <a:endCxn id="22785" idx="1"/>
            </p:cNvCxnSpPr>
            <p:nvPr>
              <p:custDataLst>
                <p:tags r:id="rId147"/>
              </p:custDataLst>
            </p:nvPr>
          </p:nvCxnSpPr>
          <p:spPr bwMode="auto">
            <a:xfrm flipH="1">
              <a:off x="5899150" y="2271713"/>
              <a:ext cx="620713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3977" name="AutoShape 345"/>
            <p:cNvCxnSpPr>
              <a:cxnSpLocks noChangeShapeType="1"/>
              <a:stCxn id="22722" idx="0"/>
              <a:endCxn id="22755" idx="1"/>
            </p:cNvCxnSpPr>
            <p:nvPr>
              <p:custDataLst>
                <p:tags r:id="rId148"/>
              </p:custDataLst>
            </p:nvPr>
          </p:nvCxnSpPr>
          <p:spPr bwMode="auto">
            <a:xfrm>
              <a:off x="7188200" y="2271713"/>
              <a:ext cx="708025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3978" name="Rectangle 346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6596063" y="172085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14" name="Group 347"/>
            <p:cNvGrpSpPr>
              <a:grpSpLocks/>
            </p:cNvGrpSpPr>
            <p:nvPr>
              <p:custDataLst>
                <p:tags r:id="rId150"/>
              </p:custDataLst>
            </p:nvPr>
          </p:nvGrpSpPr>
          <p:grpSpPr bwMode="auto">
            <a:xfrm>
              <a:off x="7112000" y="1720850"/>
              <a:ext cx="152400" cy="550863"/>
              <a:chOff x="4272" y="2400"/>
              <a:chExt cx="192" cy="192"/>
            </a:xfrm>
          </p:grpSpPr>
          <p:sp>
            <p:nvSpPr>
              <p:cNvPr id="22716" name="Rectangle 348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5" name="Group 34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2718" name="Line 350"/>
                <p:cNvSpPr>
                  <a:spLocks noChangeShapeType="1"/>
                </p:cNvSpPr>
                <p:nvPr>
                  <p:custDataLst>
                    <p:tags r:id="rId17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19" name="Line 351"/>
                <p:cNvSpPr>
                  <a:spLocks noChangeShapeType="1"/>
                </p:cNvSpPr>
                <p:nvPr>
                  <p:custDataLst>
                    <p:tags r:id="rId17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20" name="Line 352"/>
                <p:cNvSpPr>
                  <a:spLocks noChangeShapeType="1"/>
                </p:cNvSpPr>
                <p:nvPr>
                  <p:custDataLst>
                    <p:tags r:id="rId17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21" name="Line 353"/>
                <p:cNvSpPr>
                  <a:spLocks noChangeShapeType="1"/>
                </p:cNvSpPr>
                <p:nvPr>
                  <p:custDataLst>
                    <p:tags r:id="rId18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22" name="Line 354"/>
                <p:cNvSpPr>
                  <a:spLocks noChangeShapeType="1"/>
                </p:cNvSpPr>
                <p:nvPr>
                  <p:custDataLst>
                    <p:tags r:id="rId18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23" name="Line 355"/>
                <p:cNvSpPr>
                  <a:spLocks noChangeShapeType="1"/>
                </p:cNvSpPr>
                <p:nvPr>
                  <p:custDataLst>
                    <p:tags r:id="rId18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24" name="Line 356"/>
                <p:cNvSpPr>
                  <a:spLocks noChangeShapeType="1"/>
                </p:cNvSpPr>
                <p:nvPr>
                  <p:custDataLst>
                    <p:tags r:id="rId18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25" name="Line 357"/>
                <p:cNvSpPr>
                  <a:spLocks noChangeShapeType="1"/>
                </p:cNvSpPr>
                <p:nvPr>
                  <p:custDataLst>
                    <p:tags r:id="rId18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990" name="Rectangle 358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7264400" y="172085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16" name="Group 359"/>
            <p:cNvGrpSpPr>
              <a:grpSpLocks/>
            </p:cNvGrpSpPr>
            <p:nvPr>
              <p:custDataLst>
                <p:tags r:id="rId152"/>
              </p:custDataLst>
            </p:nvPr>
          </p:nvGrpSpPr>
          <p:grpSpPr bwMode="auto">
            <a:xfrm>
              <a:off x="7780338" y="1720850"/>
              <a:ext cx="152400" cy="550863"/>
              <a:chOff x="4272" y="2400"/>
              <a:chExt cx="192" cy="192"/>
            </a:xfrm>
          </p:grpSpPr>
          <p:sp>
            <p:nvSpPr>
              <p:cNvPr id="22706" name="Rectangle 360"/>
              <p:cNvSpPr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7" name="Group 36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2708" name="Line 362"/>
                <p:cNvSpPr>
                  <a:spLocks noChangeShapeType="1"/>
                </p:cNvSpPr>
                <p:nvPr>
                  <p:custDataLst>
                    <p:tags r:id="rId16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09" name="Line 363"/>
                <p:cNvSpPr>
                  <a:spLocks noChangeShapeType="1"/>
                </p:cNvSpPr>
                <p:nvPr>
                  <p:custDataLst>
                    <p:tags r:id="rId16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10" name="Line 364"/>
                <p:cNvSpPr>
                  <a:spLocks noChangeShapeType="1"/>
                </p:cNvSpPr>
                <p:nvPr>
                  <p:custDataLst>
                    <p:tags r:id="rId17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11" name="Line 365"/>
                <p:cNvSpPr>
                  <a:spLocks noChangeShapeType="1"/>
                </p:cNvSpPr>
                <p:nvPr>
                  <p:custDataLst>
                    <p:tags r:id="rId17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12" name="Line 366"/>
                <p:cNvSpPr>
                  <a:spLocks noChangeShapeType="1"/>
                </p:cNvSpPr>
                <p:nvPr>
                  <p:custDataLst>
                    <p:tags r:id="rId17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13" name="Line 367"/>
                <p:cNvSpPr>
                  <a:spLocks noChangeShapeType="1"/>
                </p:cNvSpPr>
                <p:nvPr>
                  <p:custDataLst>
                    <p:tags r:id="rId17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14" name="Line 368"/>
                <p:cNvSpPr>
                  <a:spLocks noChangeShapeType="1"/>
                </p:cNvSpPr>
                <p:nvPr>
                  <p:custDataLst>
                    <p:tags r:id="rId17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15" name="Line 369"/>
                <p:cNvSpPr>
                  <a:spLocks noChangeShapeType="1"/>
                </p:cNvSpPr>
                <p:nvPr>
                  <p:custDataLst>
                    <p:tags r:id="rId17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370"/>
            <p:cNvGrpSpPr>
              <a:grpSpLocks/>
            </p:cNvGrpSpPr>
            <p:nvPr>
              <p:custDataLst>
                <p:tags r:id="rId153"/>
              </p:custDataLst>
            </p:nvPr>
          </p:nvGrpSpPr>
          <p:grpSpPr bwMode="auto">
            <a:xfrm>
              <a:off x="6443663" y="1720850"/>
              <a:ext cx="152400" cy="550863"/>
              <a:chOff x="4272" y="2400"/>
              <a:chExt cx="192" cy="192"/>
            </a:xfrm>
          </p:grpSpPr>
          <p:sp>
            <p:nvSpPr>
              <p:cNvPr id="22696" name="Rectangle 371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9" name="Group 37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2698" name="Line 373"/>
                <p:cNvSpPr>
                  <a:spLocks noChangeShapeType="1"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99" name="Line 374"/>
                <p:cNvSpPr>
                  <a:spLocks noChangeShapeType="1"/>
                </p:cNvSpPr>
                <p:nvPr>
                  <p:custDataLst>
                    <p:tags r:id="rId16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00" name="Line 375"/>
                <p:cNvSpPr>
                  <a:spLocks noChangeShapeType="1"/>
                </p:cNvSpPr>
                <p:nvPr>
                  <p:custDataLst>
                    <p:tags r:id="rId16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01" name="Line 376"/>
                <p:cNvSpPr>
                  <a:spLocks noChangeShapeType="1"/>
                </p:cNvSpPr>
                <p:nvPr>
                  <p:custDataLst>
                    <p:tags r:id="rId16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02" name="Line 377"/>
                <p:cNvSpPr>
                  <a:spLocks noChangeShapeType="1"/>
                </p:cNvSpPr>
                <p:nvPr>
                  <p:custDataLst>
                    <p:tags r:id="rId16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03" name="Line 378"/>
                <p:cNvSpPr>
                  <a:spLocks noChangeShapeType="1"/>
                </p:cNvSpPr>
                <p:nvPr>
                  <p:custDataLst>
                    <p:tags r:id="rId16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04" name="Line 379"/>
                <p:cNvSpPr>
                  <a:spLocks noChangeShapeType="1"/>
                </p:cNvSpPr>
                <p:nvPr>
                  <p:custDataLst>
                    <p:tags r:id="rId16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05" name="Line 380"/>
                <p:cNvSpPr>
                  <a:spLocks noChangeShapeType="1"/>
                </p:cNvSpPr>
                <p:nvPr>
                  <p:custDataLst>
                    <p:tags r:id="rId16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4013" name="Rectangle 381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8364538" y="367665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40</a:t>
              </a:r>
            </a:p>
          </p:txBody>
        </p:sp>
        <p:sp>
          <p:nvSpPr>
            <p:cNvPr id="454014" name="Rectangle 382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8364538" y="42275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45</a:t>
              </a:r>
            </a:p>
          </p:txBody>
        </p:sp>
        <p:sp>
          <p:nvSpPr>
            <p:cNvPr id="454015" name="Rectangle 383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8364538" y="47783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54016" name="AutoShape 384"/>
            <p:cNvCxnSpPr>
              <a:cxnSpLocks noChangeShapeType="1"/>
              <a:stCxn id="22742" idx="0"/>
              <a:endCxn id="454013" idx="0"/>
            </p:cNvCxnSpPr>
            <p:nvPr>
              <p:custDataLst>
                <p:tags r:id="rId157"/>
              </p:custDataLst>
            </p:nvPr>
          </p:nvCxnSpPr>
          <p:spPr bwMode="auto">
            <a:xfrm>
              <a:off x="8564563" y="3267075"/>
              <a:ext cx="76200" cy="4095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sp>
        <p:nvSpPr>
          <p:cNvPr id="22568" name="Text Box 38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569" name="AutoShape 258"/>
          <p:cNvCxnSpPr>
            <a:cxnSpLocks noChangeShapeType="1"/>
            <a:endCxn id="22571" idx="0"/>
          </p:cNvCxnSpPr>
          <p:nvPr>
            <p:custDataLst>
              <p:tags r:id="rId3"/>
            </p:custDataLst>
          </p:nvPr>
        </p:nvCxnSpPr>
        <p:spPr bwMode="auto">
          <a:xfrm flipH="1">
            <a:off x="5222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2570" name="AutoShape 259"/>
          <p:cNvCxnSpPr>
            <a:cxnSpLocks noChangeShapeType="1"/>
            <a:endCxn id="22574" idx="0"/>
          </p:cNvCxnSpPr>
          <p:nvPr>
            <p:custDataLst>
              <p:tags r:id="rId4"/>
            </p:custDataLst>
          </p:nvPr>
        </p:nvCxnSpPr>
        <p:spPr bwMode="auto">
          <a:xfrm>
            <a:off x="12509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571" name="Rectangle 26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60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2572" name="Rectangle 26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60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2573" name="Rectangle 26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2574" name="Rectangle 26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2575" name="Rectangle 26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2576" name="Rectangle 26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06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2577" name="Rectangle 26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88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16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174750" y="2716213"/>
            <a:ext cx="152400" cy="550862"/>
            <a:chOff x="4272" y="2400"/>
            <a:chExt cx="192" cy="192"/>
          </a:xfrm>
        </p:grpSpPr>
        <p:sp>
          <p:nvSpPr>
            <p:cNvPr id="22686" name="Rectangle 268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88" name="Line 270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9" name="Line 271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0" name="Line 272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1" name="Line 273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2" name="Line 274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3" name="Line 275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4" name="Line 27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5" name="Line 277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79" name="Rectangle 27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271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843088" y="2716213"/>
            <a:ext cx="152400" cy="550862"/>
            <a:chOff x="4272" y="2400"/>
            <a:chExt cx="192" cy="192"/>
          </a:xfrm>
        </p:grpSpPr>
        <p:sp>
          <p:nvSpPr>
            <p:cNvPr id="22676" name="Rectangle 280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78" name="Line 28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9" name="Line 28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0" name="Line 28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1" name="Line 28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2" name="Line 28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3" name="Line 28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4" name="Line 28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5" name="Line 28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06413" y="2716213"/>
            <a:ext cx="152400" cy="550862"/>
            <a:chOff x="4272" y="2400"/>
            <a:chExt cx="192" cy="192"/>
          </a:xfrm>
        </p:grpSpPr>
        <p:sp>
          <p:nvSpPr>
            <p:cNvPr id="22666" name="Rectangle 291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68" name="Line 293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9" name="Line 294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0" name="Line 29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1" name="Line 29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2" name="Line 297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3" name="Line 29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4" name="Line 29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5" name="Line 30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2582" name="AutoShape 301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H="1">
            <a:off x="25193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2583" name="AutoShape 302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248025" y="326707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584" name="Rectangle 30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177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2585" name="Rectangle 30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177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2586" name="Rectangle 30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177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2587" name="Rectangle 30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558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171825" y="2716213"/>
            <a:ext cx="152400" cy="550862"/>
            <a:chOff x="4272" y="2400"/>
            <a:chExt cx="192" cy="192"/>
          </a:xfrm>
        </p:grpSpPr>
        <p:sp>
          <p:nvSpPr>
            <p:cNvPr id="22656" name="Rectangle 308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58" name="Line 310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9" name="Line 311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0" name="Line 312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1" name="Line 313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2" name="Line 314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3" name="Line 315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4" name="Line 316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5" name="Line 317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89" name="Rectangle 3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3242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840163" y="2716213"/>
            <a:ext cx="152400" cy="550862"/>
            <a:chOff x="4272" y="2400"/>
            <a:chExt cx="192" cy="192"/>
          </a:xfrm>
        </p:grpSpPr>
        <p:sp>
          <p:nvSpPr>
            <p:cNvPr id="22646" name="Rectangle 32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48" name="Line 322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9" name="Line 323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0" name="Line 32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1" name="Line 32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2" name="Line 32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3" name="Line 32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4" name="Line 328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5" name="Line 329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503488" y="2716213"/>
            <a:ext cx="152400" cy="550862"/>
            <a:chOff x="4272" y="2400"/>
            <a:chExt cx="192" cy="192"/>
          </a:xfrm>
        </p:grpSpPr>
        <p:sp>
          <p:nvSpPr>
            <p:cNvPr id="22636" name="Rectangle 33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38" name="Line 33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9" name="Line 33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" name="Line 33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" name="Line 33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" name="Line 33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" name="Line 33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4" name="Line 33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5" name="Line 340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92" name="Rectangle 34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464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2593" name="Rectangle 3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464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2594" name="Rectangle 34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464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2595" name="AutoShape 34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H="1">
            <a:off x="12509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2596" name="AutoShape 345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25400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597" name="Rectangle 34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9478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2528" name="Group 347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463800" y="1720850"/>
            <a:ext cx="152400" cy="550863"/>
            <a:chOff x="4272" y="2400"/>
            <a:chExt cx="192" cy="192"/>
          </a:xfrm>
        </p:grpSpPr>
        <p:sp>
          <p:nvSpPr>
            <p:cNvPr id="22626" name="Rectangle 34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529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28" name="Line 350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9" name="Line 351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0" name="Line 352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" name="Line 353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" name="Line 354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" name="Line 355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4" name="Line 356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" name="Line 357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99" name="Rectangle 35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162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531" name="Group 359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132138" y="1720850"/>
            <a:ext cx="152400" cy="550863"/>
            <a:chOff x="4272" y="2400"/>
            <a:chExt cx="192" cy="192"/>
          </a:xfrm>
        </p:grpSpPr>
        <p:sp>
          <p:nvSpPr>
            <p:cNvPr id="22616" name="Rectangle 36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532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18" name="Line 362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9" name="Line 363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0" name="Line 364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Line 365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2" name="Line 366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3" name="Line 367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4" name="Line 368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5" name="Line 369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33" name="Group 370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95463" y="1720850"/>
            <a:ext cx="152400" cy="550863"/>
            <a:chOff x="4272" y="2400"/>
            <a:chExt cx="192" cy="192"/>
          </a:xfrm>
        </p:grpSpPr>
        <p:sp>
          <p:nvSpPr>
            <p:cNvPr id="22606" name="Rectangle 37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534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08" name="Line 37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Line 374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Line 375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1" name="Line 376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2" name="Line 377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3" name="Line 378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4" name="Line 37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5" name="Line 38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602" name="Rectangle 38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7163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2603" name="Rectangle 38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7163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2604" name="Rectangle 38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7163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2605" name="AutoShape 384"/>
          <p:cNvCxnSpPr>
            <a:cxnSpLocks noChangeShapeType="1"/>
            <a:endCxn id="22602" idx="0"/>
          </p:cNvCxnSpPr>
          <p:nvPr>
            <p:custDataLst>
              <p:tags r:id="rId39"/>
            </p:custDataLst>
          </p:nvPr>
        </p:nvCxnSpPr>
        <p:spPr bwMode="auto">
          <a:xfrm>
            <a:off x="3916363" y="32670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9" name="Slide Number Placeholder 2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63" name="TextBox 262"/>
          <p:cNvSpPr txBox="1"/>
          <p:nvPr/>
        </p:nvSpPr>
        <p:spPr>
          <a:xfrm>
            <a:off x="2514600" y="5562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Adoption: grab a data item from neighboring leaf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98900" y="1731963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Delete(</a:t>
            </a:r>
            <a:r>
              <a:rPr lang="en-US" sz="2400"/>
              <a:t>16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5568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556" name="AutoShape 4"/>
          <p:cNvCxnSpPr>
            <a:cxnSpLocks noChangeShapeType="1"/>
            <a:stCxn id="23790" idx="1"/>
            <a:endCxn id="23558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3557" name="AutoShape 5"/>
          <p:cNvCxnSpPr>
            <a:cxnSpLocks noChangeShapeType="1"/>
            <a:stCxn id="23809" idx="0"/>
            <a:endCxn id="23561" idx="0"/>
          </p:cNvCxnSpPr>
          <p:nvPr>
            <p:custDataLst>
              <p:tags r:id="rId4"/>
            </p:custDataLst>
          </p:nvPr>
        </p:nvCxnSpPr>
        <p:spPr bwMode="auto">
          <a:xfrm>
            <a:off x="11572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3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3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356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356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356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3803" name="Rectangle 14"/>
            <p:cNvSpPr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805" name="Line 16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Line 17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Line 18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8" name="Line 19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9" name="Line 20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0" name="Line 21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1" name="Line 22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2" name="Line 23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66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3793" name="Rectangle 26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95" name="Line 28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Line 29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Line 30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Line 31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Line 32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Line 33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1" name="Line 34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2" name="Line 35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3783" name="Rectangle 37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85" name="Line 39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6" name="Line 4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7" name="Line 4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8" name="Line 4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9" name="Line 4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0" name="Line 4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1" name="Line 4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Line 4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3569" name="AutoShape 47"/>
          <p:cNvCxnSpPr>
            <a:cxnSpLocks noChangeShapeType="1"/>
            <a:stCxn id="23760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3570" name="AutoShape 4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3571" name="Rectangle 4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3572" name="Rectangle 5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3573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3574" name="Rectangle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3773" name="Rectangle 54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75" name="Line 56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6" name="Line 57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7" name="Line 58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8" name="Line 59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9" name="Line 60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0" name="Line 61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1" name="Line 62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2" name="Line 63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76" name="Rectangle 6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3763" name="Rectangle 66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65" name="Line 68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" name="Line 69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7" name="Line 70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8" name="Line 71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9" name="Line 72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0" name="Line 73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1" name="Line 74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2" name="Line 75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3753" name="Rectangle 77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55" name="Line 79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6" name="Line 80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7" name="Line 81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8" name="Line 8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" name="Line 8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" name="Line 8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" name="Line 8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" name="Line 86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79" name="Rectangle 8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3580" name="Rectangle 8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3581" name="Rectangle 8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3582" name="AutoShape 90"/>
          <p:cNvCxnSpPr>
            <a:cxnSpLocks noChangeShapeType="1"/>
            <a:stCxn id="23730" idx="1"/>
            <a:endCxn id="23812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3583" name="AutoShape 91"/>
          <p:cNvCxnSpPr>
            <a:cxnSpLocks noChangeShapeType="1"/>
            <a:stCxn id="23749" idx="0"/>
            <a:endCxn id="23782" idx="1"/>
          </p:cNvCxnSpPr>
          <p:nvPr>
            <p:custDataLst>
              <p:tags r:id="rId30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3584" name="Rectangle 9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3743" name="Rectangle 94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45" name="Line 96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6" name="Line 97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7" name="Line 98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8" name="Line 99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9" name="Line 100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0" name="Line 101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1" name="Line 102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2" name="Line 10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86" name="Rectangle 10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3733" name="Rectangle 106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35" name="Line 108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6" name="Line 109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7" name="Line 110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8" name="Line 111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9" name="Line 112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0" name="Line 113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1" name="Line 114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2" name="Line 115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3723" name="Rectangle 117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25" name="Line 11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6" name="Line 12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7" name="Line 12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8" name="Line 12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9" name="Line 12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0" name="Line 12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1" name="Line 12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2" name="Line 126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89" name="Rectangle 12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3590" name="Rectangle 12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3591" name="Rectangle 12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3622" name="Text Box 38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592" name="AutoShape 130"/>
          <p:cNvCxnSpPr>
            <a:cxnSpLocks noChangeShapeType="1"/>
            <a:stCxn id="23769" idx="0"/>
            <a:endCxn id="23589" idx="0"/>
          </p:cNvCxnSpPr>
          <p:nvPr>
            <p:custDataLst>
              <p:tags r:id="rId40"/>
            </p:custDataLst>
          </p:nvPr>
        </p:nvCxnSpPr>
        <p:spPr bwMode="auto">
          <a:xfrm>
            <a:off x="38227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grpSp>
        <p:nvGrpSpPr>
          <p:cNvPr id="262" name="Group 261"/>
          <p:cNvGrpSpPr/>
          <p:nvPr/>
        </p:nvGrpSpPr>
        <p:grpSpPr>
          <a:xfrm>
            <a:off x="4495800" y="1731963"/>
            <a:ext cx="4470400" cy="4661634"/>
            <a:chOff x="4495800" y="1731963"/>
            <a:chExt cx="4470400" cy="4661634"/>
          </a:xfrm>
        </p:grpSpPr>
        <p:sp>
          <p:nvSpPr>
            <p:cNvPr id="455946" name="Rectangle 26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357813" y="2727325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14</a:t>
              </a:r>
            </a:p>
          </p:txBody>
        </p:sp>
        <p:grpSp>
          <p:nvGrpSpPr>
            <p:cNvPr id="20" name="Group 267"/>
            <p:cNvGrpSpPr>
              <a:grpSpLocks/>
            </p:cNvGrpSpPr>
            <p:nvPr>
              <p:custDataLst>
                <p:tags r:id="rId42"/>
              </p:custDataLst>
            </p:nvPr>
          </p:nvGrpSpPr>
          <p:grpSpPr bwMode="auto">
            <a:xfrm>
              <a:off x="5873750" y="2727325"/>
              <a:ext cx="152400" cy="550863"/>
              <a:chOff x="4272" y="2400"/>
              <a:chExt cx="192" cy="192"/>
            </a:xfrm>
          </p:grpSpPr>
          <p:sp>
            <p:nvSpPr>
              <p:cNvPr id="23713" name="Rectangle 268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1" name="Group 26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3715" name="Line 270"/>
                <p:cNvSpPr>
                  <a:spLocks noChangeShapeType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6" name="Line 271"/>
                <p:cNvSpPr>
                  <a:spLocks noChangeShapeType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7" name="Line 272"/>
                <p:cNvSpPr>
                  <a:spLocks noChangeShapeType="1"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8" name="Line 273"/>
                <p:cNvSpPr>
                  <a:spLocks noChangeShapeType="1"/>
                </p:cNvSpPr>
                <p:nvPr>
                  <p:custDataLst>
                    <p:tags r:id="rId15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9" name="Line 274"/>
                <p:cNvSpPr>
                  <a:spLocks noChangeShapeType="1"/>
                </p:cNvSpPr>
                <p:nvPr>
                  <p:custDataLst>
                    <p:tags r:id="rId15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0" name="Line 275"/>
                <p:cNvSpPr>
                  <a:spLocks noChangeShapeType="1"/>
                </p:cNvSpPr>
                <p:nvPr>
                  <p:custDataLst>
                    <p:tags r:id="rId15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1" name="Line 276"/>
                <p:cNvSpPr>
                  <a:spLocks noChangeShapeType="1"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2" name="Line 277"/>
                <p:cNvSpPr>
                  <a:spLocks noChangeShapeType="1"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5958" name="Rectangle 27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026150" y="2727325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2" name="Group 279"/>
            <p:cNvGrpSpPr>
              <a:grpSpLocks/>
            </p:cNvGrpSpPr>
            <p:nvPr>
              <p:custDataLst>
                <p:tags r:id="rId44"/>
              </p:custDataLst>
            </p:nvPr>
          </p:nvGrpSpPr>
          <p:grpSpPr bwMode="auto">
            <a:xfrm>
              <a:off x="6542088" y="2727325"/>
              <a:ext cx="152400" cy="550863"/>
              <a:chOff x="4272" y="2400"/>
              <a:chExt cx="192" cy="192"/>
            </a:xfrm>
          </p:grpSpPr>
          <p:sp>
            <p:nvSpPr>
              <p:cNvPr id="23703" name="Rectangle 280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3" name="Group 28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3705" name="Line 282"/>
                <p:cNvSpPr>
                  <a:spLocks noChangeShapeType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6" name="Line 283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7" name="Line 284"/>
                <p:cNvSpPr>
                  <a:spLocks noChangeShapeType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8" name="Line 285"/>
                <p:cNvSpPr>
                  <a:spLocks noChangeShapeType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9" name="Line 286"/>
                <p:cNvSpPr>
                  <a:spLocks noChangeShapeType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0" name="Line 287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1" name="Line 288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2" name="Line 289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290"/>
            <p:cNvGrpSpPr>
              <a:grpSpLocks/>
            </p:cNvGrpSpPr>
            <p:nvPr>
              <p:custDataLst>
                <p:tags r:id="rId45"/>
              </p:custDataLst>
            </p:nvPr>
          </p:nvGrpSpPr>
          <p:grpSpPr bwMode="auto">
            <a:xfrm>
              <a:off x="5205413" y="2727325"/>
              <a:ext cx="152400" cy="550863"/>
              <a:chOff x="4272" y="2400"/>
              <a:chExt cx="192" cy="192"/>
            </a:xfrm>
          </p:grpSpPr>
          <p:sp>
            <p:nvSpPr>
              <p:cNvPr id="23693" name="Rectangle 291"/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5" name="Group 29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3695" name="Line 293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6" name="Line 294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7" name="Line 295"/>
                <p:cNvSpPr>
                  <a:spLocks noChangeShapeType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8" name="Line 296"/>
                <p:cNvSpPr>
                  <a:spLocks noChangeShapeType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9" name="Line 297"/>
                <p:cNvSpPr>
                  <a:spLocks noChangeShapeType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0" name="Line 298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Line 299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2" name="Line 300"/>
                <p:cNvSpPr>
                  <a:spLocks noChangeShapeType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455981" name="AutoShape 301"/>
            <p:cNvCxnSpPr>
              <a:cxnSpLocks noChangeShapeType="1"/>
              <a:stCxn id="23670" idx="1"/>
            </p:cNvCxnSpPr>
            <p:nvPr>
              <p:custDataLst>
                <p:tags r:id="rId46"/>
              </p:custDataLst>
            </p:nvPr>
          </p:nvCxnSpPr>
          <p:spPr bwMode="auto">
            <a:xfrm flipH="1">
              <a:off x="7218363" y="3278188"/>
              <a:ext cx="6032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5982" name="AutoShape 302"/>
            <p:cNvCxnSpPr>
              <a:cxnSpLocks noChangeShapeType="1"/>
            </p:cNvCxnSpPr>
            <p:nvPr>
              <p:custDataLst>
                <p:tags r:id="rId47"/>
              </p:custDataLst>
            </p:nvPr>
          </p:nvCxnSpPr>
          <p:spPr bwMode="auto">
            <a:xfrm>
              <a:off x="7947025" y="3278188"/>
              <a:ext cx="23813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5983" name="Rectangle 30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916738" y="369252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18</a:t>
              </a:r>
            </a:p>
          </p:txBody>
        </p:sp>
        <p:sp>
          <p:nvSpPr>
            <p:cNvPr id="455984" name="Rectangle 30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916738" y="424338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455985" name="Rectangle 30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6916738" y="479425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455986" name="Rectangle 30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354888" y="2727325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36</a:t>
              </a:r>
            </a:p>
          </p:txBody>
        </p:sp>
        <p:grpSp>
          <p:nvGrpSpPr>
            <p:cNvPr id="26" name="Group 307"/>
            <p:cNvGrpSpPr>
              <a:grpSpLocks/>
            </p:cNvGrpSpPr>
            <p:nvPr>
              <p:custDataLst>
                <p:tags r:id="rId52"/>
              </p:custDataLst>
            </p:nvPr>
          </p:nvGrpSpPr>
          <p:grpSpPr bwMode="auto">
            <a:xfrm>
              <a:off x="7870825" y="2727325"/>
              <a:ext cx="152400" cy="550863"/>
              <a:chOff x="4272" y="2400"/>
              <a:chExt cx="192" cy="192"/>
            </a:xfrm>
          </p:grpSpPr>
          <p:sp>
            <p:nvSpPr>
              <p:cNvPr id="23683" name="Rectangle 308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7" name="Group 30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3685" name="Line 310"/>
                <p:cNvSpPr>
                  <a:spLocks noChangeShapeType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6" name="Line 311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7" name="Line 312"/>
                <p:cNvSpPr>
                  <a:spLocks noChangeShapeType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8" name="Line 313"/>
                <p:cNvSpPr>
                  <a:spLocks noChangeShapeType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9" name="Line 314"/>
                <p:cNvSpPr>
                  <a:spLocks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0" name="Line 315"/>
                <p:cNvSpPr>
                  <a:spLocks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1" name="Line 316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2" name="Line 317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5998" name="Rectangle 3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8023225" y="2727325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40</a:t>
              </a:r>
            </a:p>
          </p:txBody>
        </p:sp>
        <p:grpSp>
          <p:nvGrpSpPr>
            <p:cNvPr id="28" name="Group 319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>
              <a:off x="8539163" y="2727325"/>
              <a:ext cx="152400" cy="550863"/>
              <a:chOff x="4272" y="2400"/>
              <a:chExt cx="192" cy="192"/>
            </a:xfrm>
          </p:grpSpPr>
          <p:sp>
            <p:nvSpPr>
              <p:cNvPr id="23673" name="Rectangle 320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9" name="Group 32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3675" name="Line 322"/>
                <p:cNvSpPr>
                  <a:spLocks noChangeShapeType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6" name="Line 323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7" name="Line 324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8" name="Line 325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9" name="Line 326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0" name="Line 327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1" name="Line 328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2" name="Line 329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330"/>
            <p:cNvGrpSpPr>
              <a:grpSpLocks/>
            </p:cNvGrpSpPr>
            <p:nvPr>
              <p:custDataLst>
                <p:tags r:id="rId55"/>
              </p:custDataLst>
            </p:nvPr>
          </p:nvGrpSpPr>
          <p:grpSpPr bwMode="auto">
            <a:xfrm>
              <a:off x="7202488" y="2727325"/>
              <a:ext cx="152400" cy="550863"/>
              <a:chOff x="4272" y="2400"/>
              <a:chExt cx="192" cy="192"/>
            </a:xfrm>
          </p:grpSpPr>
          <p:sp>
            <p:nvSpPr>
              <p:cNvPr id="23663" name="Rectangle 331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31" name="Group 33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3665" name="Line 333"/>
                <p:cNvSpPr>
                  <a:spLocks noChangeShapeType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6" name="Line 334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7" name="Line 335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8" name="Line 336"/>
                <p:cNvSpPr>
                  <a:spLocks noChangeShapeType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9" name="Line 337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0" name="Line 338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1" name="Line 339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2" name="Line 340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6021" name="Rectangle 34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645400" y="36925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36</a:t>
              </a:r>
            </a:p>
          </p:txBody>
        </p:sp>
        <p:sp>
          <p:nvSpPr>
            <p:cNvPr id="456022" name="Rectangle 34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645400" y="424338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38</a:t>
              </a:r>
            </a:p>
          </p:txBody>
        </p:sp>
        <p:sp>
          <p:nvSpPr>
            <p:cNvPr id="456023" name="Rectangle 34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645400" y="479425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56024" name="AutoShape 344"/>
            <p:cNvCxnSpPr>
              <a:cxnSpLocks noChangeShapeType="1"/>
              <a:stCxn id="23640" idx="1"/>
              <a:endCxn id="23722" idx="1"/>
            </p:cNvCxnSpPr>
            <p:nvPr>
              <p:custDataLst>
                <p:tags r:id="rId59"/>
              </p:custDataLst>
            </p:nvPr>
          </p:nvCxnSpPr>
          <p:spPr bwMode="auto">
            <a:xfrm flipH="1">
              <a:off x="5949950" y="2282825"/>
              <a:ext cx="620713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6025" name="AutoShape 345"/>
            <p:cNvCxnSpPr>
              <a:cxnSpLocks noChangeShapeType="1"/>
              <a:stCxn id="23659" idx="0"/>
              <a:endCxn id="23692" idx="1"/>
            </p:cNvCxnSpPr>
            <p:nvPr>
              <p:custDataLst>
                <p:tags r:id="rId60"/>
              </p:custDataLst>
            </p:nvPr>
          </p:nvCxnSpPr>
          <p:spPr bwMode="auto">
            <a:xfrm>
              <a:off x="7239000" y="2282825"/>
              <a:ext cx="708025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456026" name="Rectangle 34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646863" y="1731963"/>
              <a:ext cx="550862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23552" name="Group 347"/>
            <p:cNvGrpSpPr>
              <a:grpSpLocks/>
            </p:cNvGrpSpPr>
            <p:nvPr>
              <p:custDataLst>
                <p:tags r:id="rId62"/>
              </p:custDataLst>
            </p:nvPr>
          </p:nvGrpSpPr>
          <p:grpSpPr bwMode="auto">
            <a:xfrm>
              <a:off x="7162800" y="1731963"/>
              <a:ext cx="152400" cy="550862"/>
              <a:chOff x="4272" y="2400"/>
              <a:chExt cx="192" cy="192"/>
            </a:xfrm>
          </p:grpSpPr>
          <p:sp>
            <p:nvSpPr>
              <p:cNvPr id="23653" name="Rectangle 348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3553" name="Group 34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3655" name="Line 350"/>
                <p:cNvSpPr>
                  <a:spLocks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6" name="Line 351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7" name="Line 352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8" name="Line 353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9" name="Line 354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0" name="Line 355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1" name="Line 356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2" name="Line 357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6038" name="Rectangle 35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315200" y="1731963"/>
              <a:ext cx="550863" cy="550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  <p:grpSp>
          <p:nvGrpSpPr>
            <p:cNvPr id="23554" name="Group 359"/>
            <p:cNvGrpSpPr>
              <a:grpSpLocks/>
            </p:cNvGrpSpPr>
            <p:nvPr>
              <p:custDataLst>
                <p:tags r:id="rId64"/>
              </p:custDataLst>
            </p:nvPr>
          </p:nvGrpSpPr>
          <p:grpSpPr bwMode="auto">
            <a:xfrm>
              <a:off x="7831138" y="1731963"/>
              <a:ext cx="152400" cy="550862"/>
              <a:chOff x="4272" y="2400"/>
              <a:chExt cx="192" cy="192"/>
            </a:xfrm>
          </p:grpSpPr>
          <p:sp>
            <p:nvSpPr>
              <p:cNvPr id="23643" name="Rectangle 360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3555" name="Group 36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3645" name="Line 362"/>
                <p:cNvSpPr>
                  <a:spLocks noChangeShapeType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6" name="Line 363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7" name="Line 364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8" name="Line 365"/>
                <p:cNvSpPr>
                  <a:spLocks noChangeShapeType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9" name="Line 366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0" name="Line 367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1" name="Line 368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2" name="Line 369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65" name="Group 370"/>
            <p:cNvGrpSpPr>
              <a:grpSpLocks/>
            </p:cNvGrpSpPr>
            <p:nvPr>
              <p:custDataLst>
                <p:tags r:id="rId65"/>
              </p:custDataLst>
            </p:nvPr>
          </p:nvGrpSpPr>
          <p:grpSpPr bwMode="auto">
            <a:xfrm>
              <a:off x="6494463" y="1731963"/>
              <a:ext cx="152400" cy="550862"/>
              <a:chOff x="4272" y="2400"/>
              <a:chExt cx="192" cy="192"/>
            </a:xfrm>
          </p:grpSpPr>
          <p:sp>
            <p:nvSpPr>
              <p:cNvPr id="23633" name="Rectangle 371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23567" name="Group 37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23635" name="Line 373"/>
                <p:cNvSpPr>
                  <a:spLocks noChangeShapeType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6" name="Line 374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7" name="Line 375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8" name="Line 376"/>
                <p:cNvSpPr>
                  <a:spLocks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9" name="Line 377"/>
                <p:cNvSpPr>
                  <a:spLocks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0" name="Line 378"/>
                <p:cNvSpPr>
                  <a:spLocks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1" name="Line 379"/>
                <p:cNvSpPr>
                  <a:spLocks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2" name="Line 380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6061" name="Rectangle 38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415338" y="368776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40</a:t>
              </a:r>
            </a:p>
          </p:txBody>
        </p:sp>
        <p:sp>
          <p:nvSpPr>
            <p:cNvPr id="456062" name="Rectangle 38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415338" y="423862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45</a:t>
              </a:r>
            </a:p>
          </p:txBody>
        </p:sp>
        <p:sp>
          <p:nvSpPr>
            <p:cNvPr id="456063" name="Rectangle 38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415338" y="478948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cxnSp>
          <p:nvCxnSpPr>
            <p:cNvPr id="456064" name="AutoShape 384"/>
            <p:cNvCxnSpPr>
              <a:cxnSpLocks noChangeShapeType="1"/>
              <a:stCxn id="23679" idx="0"/>
              <a:endCxn id="456061" idx="0"/>
            </p:cNvCxnSpPr>
            <p:nvPr>
              <p:custDataLst>
                <p:tags r:id="rId69"/>
              </p:custDataLst>
            </p:nvPr>
          </p:nvCxnSpPr>
          <p:spPr bwMode="auto">
            <a:xfrm>
              <a:off x="8615363" y="3278188"/>
              <a:ext cx="76200" cy="4095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252" name="AutoShape 4"/>
            <p:cNvCxnSpPr>
              <a:cxnSpLocks noChangeShapeType="1"/>
              <a:stCxn id="23700" idx="1"/>
              <a:endCxn id="254" idx="0"/>
            </p:cNvCxnSpPr>
            <p:nvPr>
              <p:custDataLst>
                <p:tags r:id="rId70"/>
              </p:custDataLst>
            </p:nvPr>
          </p:nvCxnSpPr>
          <p:spPr bwMode="auto">
            <a:xfrm rot="10800000" flipH="1" flipV="1">
              <a:off x="5281612" y="3278187"/>
              <a:ext cx="23019" cy="4032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253" name="AutoShape 5"/>
            <p:cNvCxnSpPr>
              <a:cxnSpLocks noChangeShapeType="1"/>
              <a:stCxn id="23720" idx="1"/>
              <a:endCxn id="257" idx="0"/>
            </p:cNvCxnSpPr>
            <p:nvPr>
              <p:custDataLst>
                <p:tags r:id="rId71"/>
              </p:custDataLst>
            </p:nvPr>
          </p:nvCxnSpPr>
          <p:spPr bwMode="auto">
            <a:xfrm rot="10800000" flipH="1" flipV="1">
              <a:off x="5949949" y="3278187"/>
              <a:ext cx="99219" cy="4032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254" name="Rectangle 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029200" y="368141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255" name="Rectangle 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029200" y="423227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339933"/>
                  </a:solidFill>
                </a:rPr>
                <a:t>12</a:t>
              </a:r>
            </a:p>
          </p:txBody>
        </p:sp>
        <p:sp>
          <p:nvSpPr>
            <p:cNvPr id="256" name="Rectangle 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029200" y="4783138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257" name="Rectangle 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773738" y="368141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258" name="Rectangle 1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5773738" y="4232275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259" name="Rectangle 1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5773738" y="4783138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sp>
          <p:nvSpPr>
            <p:cNvPr id="260" name="Text Box 8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495800" y="5562600"/>
              <a:ext cx="3581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 smtClean="0"/>
                <a:t>Uh-oh, neighbors at their minimum!</a:t>
              </a:r>
              <a:endParaRPr lang="en-US" dirty="0"/>
            </a:p>
          </p:txBody>
        </p:sp>
      </p:grpSp>
      <p:sp>
        <p:nvSpPr>
          <p:cNvPr id="263" name="Slide Number Placeholder 2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40447</TotalTime>
  <Words>2135</Words>
  <Application>Microsoft Office PowerPoint</Application>
  <PresentationFormat>On-screen Show (4:3)</PresentationFormat>
  <Paragraphs>605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Origin</vt:lpstr>
      <vt:lpstr>CSE332: Data Abstractions  Lecture 10: More B-Trees</vt:lpstr>
      <vt:lpstr>B-Tree Review: Another dictionary</vt:lpstr>
      <vt:lpstr>B-Tree Review</vt:lpstr>
      <vt:lpstr>Slide 4</vt:lpstr>
      <vt:lpstr>B-Tree Insertion Algorithm Overview</vt:lpstr>
      <vt:lpstr>And Now for Deletion…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Deletion Algorithm</vt:lpstr>
      <vt:lpstr>Deletion algorithm continued</vt:lpstr>
      <vt:lpstr>Efficiency of delete</vt:lpstr>
      <vt:lpstr>Insert vs delete comparison</vt:lpstr>
      <vt:lpstr>Aside: Limitations of B-Trees in Java</vt:lpstr>
      <vt:lpstr>One approach</vt:lpstr>
      <vt:lpstr>What that looks like</vt:lpstr>
      <vt:lpstr>The moral</vt:lpstr>
      <vt:lpstr>Conclusion: Balanced Trees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x</cp:lastModifiedBy>
  <cp:revision>2003</cp:revision>
  <dcterms:created xsi:type="dcterms:W3CDTF">2009-03-13T20:43:19Z</dcterms:created>
  <dcterms:modified xsi:type="dcterms:W3CDTF">2010-07-08T18:16:48Z</dcterms:modified>
</cp:coreProperties>
</file>