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40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569.xml" ContentType="application/vnd.openxmlformats-officedocument.presentationml.tags+xml"/>
  <Override PartName="/ppt/tags/tag424.xml" ContentType="application/vnd.openxmlformats-officedocument.presentationml.tags+xml"/>
  <Override PartName="/ppt/tags/tag471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16.xml" ContentType="application/vnd.openxmlformats-officedocument.presentationml.tags+xml"/>
  <Override PartName="/ppt/tags/tag263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notesSlides/notesSlide16.xml" ContentType="application/vnd.openxmlformats-officedocument.presentationml.notesSlide+xml"/>
  <Override PartName="/ppt/tags/tag339.xml" ContentType="application/vnd.openxmlformats-officedocument.presentationml.tags+xml"/>
  <Override PartName="/ppt/tags/tag386.xml" ContentType="application/vnd.openxmlformats-officedocument.presentationml.tags+xml"/>
  <Override PartName="/ppt/tags/tag525.xml" ContentType="application/vnd.openxmlformats-officedocument.presentationml.tags+xml"/>
  <Override PartName="/ppt/tags/tag16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17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550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342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320.xml" ContentType="application/vnd.openxmlformats-officedocument.presentationml.tags+xml"/>
  <Override PartName="/ppt/tags/tag418.xml" ContentType="application/vnd.openxmlformats-officedocument.presentationml.tags+xml"/>
  <Override PartName="/ppt/tags/tag465.xml" ContentType="application/vnd.openxmlformats-officedocument.presentationml.tags+xml"/>
  <Override PartName="/ppt/slides/slide19.xml" ContentType="application/vnd.openxmlformats-officedocument.presentationml.slide+xml"/>
  <Default Extension="png" ContentType="image/png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43.xml" ContentType="application/vnd.openxmlformats-officedocument.presentationml.tags+xml"/>
  <Override PartName="/ppt/tags/tag490.xml" ContentType="application/vnd.openxmlformats-officedocument.presentationml.tags+xml"/>
  <Override PartName="/ppt/tags/tag235.xml" ContentType="application/vnd.openxmlformats-officedocument.presentationml.tags+xml"/>
  <Override PartName="/ppt/tags/tag282.xml" ContentType="application/vnd.openxmlformats-officedocument.presentationml.tags+xml"/>
  <Override PartName="/ppt/tags/tag421.xml" ContentType="application/vnd.openxmlformats-officedocument.presentationml.tags+xml"/>
  <Override PartName="/ppt/tags/tag519.xml" ContentType="application/vnd.openxmlformats-officedocument.presentationml.tags+xml"/>
  <Override PartName="/ppt/tags/tag566.xml" ContentType="application/vnd.openxmlformats-officedocument.presentationml.tags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35.xml" ContentType="application/vnd.openxmlformats-officedocument.presentationml.tags+xml"/>
  <Override PartName="/ppt/tags/tag82.xml" ContentType="application/vnd.openxmlformats-officedocument.presentationml.tags+xml"/>
  <Override PartName="/ppt/notesSlides/notesSlide13.xml" ContentType="application/vnd.openxmlformats-officedocument.presentationml.notesSlide+xml"/>
  <Override PartName="/ppt/tags/tag197.xml" ContentType="application/vnd.openxmlformats-officedocument.presentationml.tags+xml"/>
  <Override PartName="/ppt/tags/tag336.xml" ContentType="application/vnd.openxmlformats-officedocument.presentationml.tags+xml"/>
  <Override PartName="/ppt/tags/tag383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459.xml" ContentType="application/vnd.openxmlformats-officedocument.presentationml.tags+xml"/>
  <Override PartName="/ppt/tags/tag522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361.xml" ContentType="application/vnd.openxmlformats-officedocument.presentationml.tags+xml"/>
  <Override PartName="/ppt/tags/tag50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53.xml" ContentType="application/vnd.openxmlformats-officedocument.presentationml.tags+xml"/>
  <Override PartName="/ppt/tags/tag437.xml" ContentType="application/vnd.openxmlformats-officedocument.presentationml.tags+xml"/>
  <Override PartName="/ppt/tags/tag484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tags/tag462.xml" ContentType="application/vnd.openxmlformats-officedocument.presentationml.tags+xml"/>
  <Override PartName="/ppt/tags/tag98.xml" ContentType="application/vnd.openxmlformats-officedocument.presentationml.tags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tags/tag538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16.xml" ContentType="application/vnd.openxmlformats-officedocument.presentationml.tags+xml"/>
  <Override PartName="/ppt/tags/tag563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541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slides/slide13.xml" ContentType="application/vnd.openxmlformats-officedocument.presentationml.slide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53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60.xml" ContentType="application/vnd.openxmlformats-officedocument.presentationml.tags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tags/tag431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554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notesSlides/notesSlide23.xml" ContentType="application/vnd.openxmlformats-officedocument.presentationml.notesSlide+xml"/>
  <Override PartName="/ppt/tags/tag532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Default Extension="bin" ContentType="application/vnd.openxmlformats-officedocument.oleObject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slides/slide26.xml" ContentType="application/vnd.openxmlformats-officedocument.presentationml.slide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548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notesSlides/notesSlide17.xml" ContentType="application/vnd.openxmlformats-officedocument.presentationml.notesSlide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tags/tag53.xml" ContentType="application/vnd.openxmlformats-officedocument.presentationml.tag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tags/tag307.xml" ContentType="application/vnd.openxmlformats-officedocument.presentationml.tags+xml"/>
  <Override PartName="/ppt/tags/tag343.xml" ContentType="application/vnd.openxmlformats-officedocument.presentationml.tags+xml"/>
  <Override PartName="/ppt/tags/tag354.xml" ContentType="application/vnd.openxmlformats-officedocument.presentationml.tags+xml"/>
  <Override PartName="/ppt/notesSlides/notesSlide20.xml" ContentType="application/vnd.openxmlformats-officedocument.presentationml.notesSlide+xml"/>
  <Override PartName="/ppt/tags/tag390.xml" ContentType="application/vnd.openxmlformats-officedocument.presentationml.tags+xml"/>
  <Override PartName="/ppt/tags/tag488.xml" ContentType="application/vnd.openxmlformats-officedocument.presentationml.tags+xml"/>
  <Override PartName="/ppt/tags/tag540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321.xml" ContentType="application/vnd.openxmlformats-officedocument.presentationml.tags+xml"/>
  <Override PartName="/ppt/tags/tag408.xml" ContentType="application/vnd.openxmlformats-officedocument.presentationml.tags+xml"/>
  <Override PartName="/ppt/tags/tag419.xml" ContentType="application/vnd.openxmlformats-officedocument.presentationml.tags+xml"/>
  <Override PartName="/ppt/tags/tag455.xml" ContentType="application/vnd.openxmlformats-officedocument.presentationml.tags+xml"/>
  <Override PartName="/ppt/tags/tag46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567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359.xml" ContentType="application/vnd.openxmlformats-officedocument.presentationml.tags+xml"/>
  <Override PartName="/ppt/tags/tag411.xml" ContentType="application/vnd.openxmlformats-officedocument.presentationml.tags+xml"/>
  <Override PartName="/ppt/tags/tag422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87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tags/tag534.xml" ContentType="application/vnd.openxmlformats-officedocument.presentationml.tags+xml"/>
  <Override PartName="/ppt/tags/tag570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26.xml" ContentType="application/vnd.openxmlformats-officedocument.presentationml.tags+xml"/>
  <Override PartName="/ppt/tags/tag362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38.xml" ContentType="application/vnd.openxmlformats-officedocument.presentationml.tags+xml"/>
  <Override PartName="/ppt/tags/tag449.xml" ContentType="application/vnd.openxmlformats-officedocument.presentationml.tags+xml"/>
  <Override PartName="/ppt/tags/tag485.xml" ContentType="application/vnd.openxmlformats-officedocument.presentationml.tags+xml"/>
  <Override PartName="/ppt/tags/tag496.xml" ContentType="application/vnd.openxmlformats-officedocument.presentationml.tags+xml"/>
  <Override PartName="/ppt/tags/tag501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340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notesSlides/notesSlide19.xml" ContentType="application/vnd.openxmlformats-officedocument.presentationml.notesSlide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539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Override PartName="/ppt/tags/tag378.xml" ContentType="application/vnd.openxmlformats-officedocument.presentationml.tags+xml"/>
  <Override PartName="/ppt/tags/tag430.xml" ContentType="application/vnd.openxmlformats-officedocument.presentationml.tags+xml"/>
  <Override PartName="/ppt/tags/tag441.xml" ContentType="application/vnd.openxmlformats-officedocument.presentationml.tags+xml"/>
  <Override PartName="/ppt/tags/tag528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17.xml" ContentType="application/vnd.openxmlformats-officedocument.presentationml.tags+xml"/>
  <Override PartName="/ppt/tags/tag553.xml" ContentType="application/vnd.openxmlformats-officedocument.presentationml.tags+xml"/>
  <Override PartName="/ppt/tags/tag564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45.xml" ContentType="application/vnd.openxmlformats-officedocument.presentationml.tags+xml"/>
  <Override PartName="/ppt/tags/tag356.xml" ContentType="application/vnd.openxmlformats-officedocument.presentationml.tags+xml"/>
  <Override PartName="/ppt/tags/tag392.xml" ContentType="application/vnd.openxmlformats-officedocument.presentationml.tags+xml"/>
  <Override PartName="/ppt/notesSlides/notesSlide22.xml" ContentType="application/vnd.openxmlformats-officedocument.presentationml.notesSlide+xml"/>
  <Override PartName="/ppt/tags/tag542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531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57.xml" ContentType="application/vnd.openxmlformats-officedocument.presentationml.tags+xml"/>
  <Override PartName="/ppt/tags/tag468.xml" ContentType="application/vnd.openxmlformats-officedocument.presentationml.tags+xml"/>
  <Override PartName="/ppt/tags/tag52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notesSlides/notesSlide27.xml" ContentType="application/vnd.openxmlformats-officedocument.presentationml.notes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Default Extension="wmf" ContentType="image/x-wmf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notesSlides/notesSlide18.xml" ContentType="application/vnd.openxmlformats-officedocument.presentationml.notesSlide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344.xml" ContentType="application/vnd.openxmlformats-officedocument.presentationml.tags+xml"/>
  <Override PartName="/ppt/notesSlides/notesSlide21.xml" ContentType="application/vnd.openxmlformats-officedocument.presentationml.notesSlide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notesSlides/notesSlide15.xml" ContentType="application/vnd.openxmlformats-officedocument.presentationml.notesSlide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slides/slide15.xml" ContentType="application/vnd.openxmlformats-officedocument.presentationml.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7" r:id="rId3"/>
    <p:sldId id="320" r:id="rId4"/>
    <p:sldId id="321" r:id="rId5"/>
    <p:sldId id="322" r:id="rId6"/>
    <p:sldId id="319" r:id="rId7"/>
    <p:sldId id="324" r:id="rId8"/>
    <p:sldId id="325" r:id="rId9"/>
    <p:sldId id="326" r:id="rId10"/>
    <p:sldId id="327" r:id="rId11"/>
    <p:sldId id="328" r:id="rId12"/>
    <p:sldId id="323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6" autoAdjust="0"/>
    <p:restoredTop sz="99416" autoAdjust="0"/>
  </p:normalViewPr>
  <p:slideViewPr>
    <p:cSldViewPr>
      <p:cViewPr varScale="1">
        <p:scale>
          <a:sx n="110" d="100"/>
          <a:sy n="110" d="100"/>
        </p:scale>
        <p:origin x="-20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956" y="4379996"/>
            <a:ext cx="5088290" cy="4145889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5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h is a min-size AVL tree, it has to have this structure (diagram)  (okay to switch left-right subtrees).  Ask why.</a:t>
            </a:r>
          </a:p>
          <a:p>
            <a:r>
              <a:rPr lang="en-US"/>
              <a:t>Note that each subtree is an AVL tree, by definition.  Since the goal is to minimize the size of the tree, might as well choose the minimum h-2 and h-1 trees.</a:t>
            </a:r>
          </a:p>
          <a:p>
            <a:endParaRPr lang="en-US"/>
          </a:p>
          <a:p>
            <a:r>
              <a:rPr lang="en-US"/>
              <a:t>m(h) = m(h-1) + m(h-2) + 1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7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26" Type="http://schemas.openxmlformats.org/officeDocument/2006/relationships/tags" Target="../tags/tag132.xml"/><Relationship Id="rId39" Type="http://schemas.openxmlformats.org/officeDocument/2006/relationships/tags" Target="../tags/tag145.xml"/><Relationship Id="rId3" Type="http://schemas.openxmlformats.org/officeDocument/2006/relationships/tags" Target="../tags/tag109.xml"/><Relationship Id="rId21" Type="http://schemas.openxmlformats.org/officeDocument/2006/relationships/tags" Target="../tags/tag127.xml"/><Relationship Id="rId34" Type="http://schemas.openxmlformats.org/officeDocument/2006/relationships/tags" Target="../tags/tag140.xml"/><Relationship Id="rId42" Type="http://schemas.openxmlformats.org/officeDocument/2006/relationships/notesSlide" Target="../notesSlides/notesSlide10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5" Type="http://schemas.openxmlformats.org/officeDocument/2006/relationships/tags" Target="../tags/tag131.xml"/><Relationship Id="rId33" Type="http://schemas.openxmlformats.org/officeDocument/2006/relationships/tags" Target="../tags/tag139.xml"/><Relationship Id="rId38" Type="http://schemas.openxmlformats.org/officeDocument/2006/relationships/tags" Target="../tags/tag144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tags" Target="../tags/tag126.xml"/><Relationship Id="rId29" Type="http://schemas.openxmlformats.org/officeDocument/2006/relationships/tags" Target="../tags/tag135.xml"/><Relationship Id="rId41" Type="http://schemas.openxmlformats.org/officeDocument/2006/relationships/slideLayout" Target="../slideLayouts/slideLayout4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24" Type="http://schemas.openxmlformats.org/officeDocument/2006/relationships/tags" Target="../tags/tag130.xml"/><Relationship Id="rId32" Type="http://schemas.openxmlformats.org/officeDocument/2006/relationships/tags" Target="../tags/tag138.xml"/><Relationship Id="rId37" Type="http://schemas.openxmlformats.org/officeDocument/2006/relationships/tags" Target="../tags/tag143.xml"/><Relationship Id="rId40" Type="http://schemas.openxmlformats.org/officeDocument/2006/relationships/tags" Target="../tags/tag146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23" Type="http://schemas.openxmlformats.org/officeDocument/2006/relationships/tags" Target="../tags/tag129.xml"/><Relationship Id="rId28" Type="http://schemas.openxmlformats.org/officeDocument/2006/relationships/tags" Target="../tags/tag134.xml"/><Relationship Id="rId36" Type="http://schemas.openxmlformats.org/officeDocument/2006/relationships/tags" Target="../tags/tag142.xml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31" Type="http://schemas.openxmlformats.org/officeDocument/2006/relationships/tags" Target="../tags/tag137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Relationship Id="rId22" Type="http://schemas.openxmlformats.org/officeDocument/2006/relationships/tags" Target="../tags/tag128.xml"/><Relationship Id="rId27" Type="http://schemas.openxmlformats.org/officeDocument/2006/relationships/tags" Target="../tags/tag133.xml"/><Relationship Id="rId30" Type="http://schemas.openxmlformats.org/officeDocument/2006/relationships/tags" Target="../tags/tag136.xml"/><Relationship Id="rId35" Type="http://schemas.openxmlformats.org/officeDocument/2006/relationships/tags" Target="../tags/tag1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10" Type="http://schemas.openxmlformats.org/officeDocument/2006/relationships/tags" Target="../tags/tag158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tags" Target="../tags/tag177.xml"/><Relationship Id="rId18" Type="http://schemas.openxmlformats.org/officeDocument/2006/relationships/tags" Target="../tags/tag182.xml"/><Relationship Id="rId3" Type="http://schemas.openxmlformats.org/officeDocument/2006/relationships/tags" Target="../tags/tag167.xml"/><Relationship Id="rId21" Type="http://schemas.openxmlformats.org/officeDocument/2006/relationships/tags" Target="../tags/tag185.xml"/><Relationship Id="rId7" Type="http://schemas.openxmlformats.org/officeDocument/2006/relationships/tags" Target="../tags/tag171.xml"/><Relationship Id="rId12" Type="http://schemas.openxmlformats.org/officeDocument/2006/relationships/tags" Target="../tags/tag176.xml"/><Relationship Id="rId17" Type="http://schemas.openxmlformats.org/officeDocument/2006/relationships/tags" Target="../tags/tag181.xml"/><Relationship Id="rId2" Type="http://schemas.openxmlformats.org/officeDocument/2006/relationships/tags" Target="../tags/tag166.xml"/><Relationship Id="rId16" Type="http://schemas.openxmlformats.org/officeDocument/2006/relationships/tags" Target="../tags/tag180.xml"/><Relationship Id="rId20" Type="http://schemas.openxmlformats.org/officeDocument/2006/relationships/tags" Target="../tags/tag184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5" Type="http://schemas.openxmlformats.org/officeDocument/2006/relationships/tags" Target="../tags/tag169.xml"/><Relationship Id="rId15" Type="http://schemas.openxmlformats.org/officeDocument/2006/relationships/tags" Target="../tags/tag179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174.xml"/><Relationship Id="rId19" Type="http://schemas.openxmlformats.org/officeDocument/2006/relationships/tags" Target="../tags/tag183.xml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4" Type="http://schemas.openxmlformats.org/officeDocument/2006/relationships/tags" Target="../tags/tag178.xml"/><Relationship Id="rId2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26" Type="http://schemas.openxmlformats.org/officeDocument/2006/relationships/tags" Target="../tags/tag211.xml"/><Relationship Id="rId3" Type="http://schemas.openxmlformats.org/officeDocument/2006/relationships/tags" Target="../tags/tag188.xml"/><Relationship Id="rId21" Type="http://schemas.openxmlformats.org/officeDocument/2006/relationships/tags" Target="../tags/tag206.xml"/><Relationship Id="rId7" Type="http://schemas.openxmlformats.org/officeDocument/2006/relationships/tags" Target="../tags/tag192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25" Type="http://schemas.openxmlformats.org/officeDocument/2006/relationships/tags" Target="../tags/tag210.xml"/><Relationship Id="rId33" Type="http://schemas.openxmlformats.org/officeDocument/2006/relationships/notesSlide" Target="../notesSlides/notesSlide15.xml"/><Relationship Id="rId2" Type="http://schemas.openxmlformats.org/officeDocument/2006/relationships/tags" Target="../tags/tag187.xml"/><Relationship Id="rId16" Type="http://schemas.openxmlformats.org/officeDocument/2006/relationships/tags" Target="../tags/tag201.xml"/><Relationship Id="rId20" Type="http://schemas.openxmlformats.org/officeDocument/2006/relationships/tags" Target="../tags/tag205.xml"/><Relationship Id="rId29" Type="http://schemas.openxmlformats.org/officeDocument/2006/relationships/tags" Target="../tags/tag214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24" Type="http://schemas.openxmlformats.org/officeDocument/2006/relationships/tags" Target="../tags/tag20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90.xml"/><Relationship Id="rId15" Type="http://schemas.openxmlformats.org/officeDocument/2006/relationships/tags" Target="../tags/tag200.xml"/><Relationship Id="rId23" Type="http://schemas.openxmlformats.org/officeDocument/2006/relationships/tags" Target="../tags/tag208.xml"/><Relationship Id="rId28" Type="http://schemas.openxmlformats.org/officeDocument/2006/relationships/tags" Target="../tags/tag213.xml"/><Relationship Id="rId10" Type="http://schemas.openxmlformats.org/officeDocument/2006/relationships/tags" Target="../tags/tag195.xml"/><Relationship Id="rId19" Type="http://schemas.openxmlformats.org/officeDocument/2006/relationships/tags" Target="../tags/tag204.xml"/><Relationship Id="rId31" Type="http://schemas.openxmlformats.org/officeDocument/2006/relationships/tags" Target="../tags/tag216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99.xml"/><Relationship Id="rId22" Type="http://schemas.openxmlformats.org/officeDocument/2006/relationships/tags" Target="../tags/tag207.xml"/><Relationship Id="rId27" Type="http://schemas.openxmlformats.org/officeDocument/2006/relationships/tags" Target="../tags/tag212.xml"/><Relationship Id="rId30" Type="http://schemas.openxmlformats.org/officeDocument/2006/relationships/tags" Target="../tags/tag2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24.xml"/><Relationship Id="rId13" Type="http://schemas.openxmlformats.org/officeDocument/2006/relationships/tags" Target="../tags/tag229.xml"/><Relationship Id="rId18" Type="http://schemas.openxmlformats.org/officeDocument/2006/relationships/tags" Target="../tags/tag234.xml"/><Relationship Id="rId26" Type="http://schemas.openxmlformats.org/officeDocument/2006/relationships/tags" Target="../tags/tag242.xml"/><Relationship Id="rId3" Type="http://schemas.openxmlformats.org/officeDocument/2006/relationships/tags" Target="../tags/tag219.xml"/><Relationship Id="rId21" Type="http://schemas.openxmlformats.org/officeDocument/2006/relationships/tags" Target="../tags/tag237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23.xml"/><Relationship Id="rId12" Type="http://schemas.openxmlformats.org/officeDocument/2006/relationships/tags" Target="../tags/tag228.xml"/><Relationship Id="rId17" Type="http://schemas.openxmlformats.org/officeDocument/2006/relationships/tags" Target="../tags/tag233.xml"/><Relationship Id="rId25" Type="http://schemas.openxmlformats.org/officeDocument/2006/relationships/tags" Target="../tags/tag241.xml"/><Relationship Id="rId33" Type="http://schemas.openxmlformats.org/officeDocument/2006/relationships/tags" Target="../tags/tag249.xml"/><Relationship Id="rId2" Type="http://schemas.openxmlformats.org/officeDocument/2006/relationships/tags" Target="../tags/tag218.xml"/><Relationship Id="rId16" Type="http://schemas.openxmlformats.org/officeDocument/2006/relationships/tags" Target="../tags/tag232.xml"/><Relationship Id="rId20" Type="http://schemas.openxmlformats.org/officeDocument/2006/relationships/tags" Target="../tags/tag236.xml"/><Relationship Id="rId29" Type="http://schemas.openxmlformats.org/officeDocument/2006/relationships/tags" Target="../tags/tag245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11" Type="http://schemas.openxmlformats.org/officeDocument/2006/relationships/tags" Target="../tags/tag227.xml"/><Relationship Id="rId24" Type="http://schemas.openxmlformats.org/officeDocument/2006/relationships/tags" Target="../tags/tag240.xml"/><Relationship Id="rId32" Type="http://schemas.openxmlformats.org/officeDocument/2006/relationships/tags" Target="../tags/tag248.xml"/><Relationship Id="rId5" Type="http://schemas.openxmlformats.org/officeDocument/2006/relationships/tags" Target="../tags/tag221.xml"/><Relationship Id="rId15" Type="http://schemas.openxmlformats.org/officeDocument/2006/relationships/tags" Target="../tags/tag231.xml"/><Relationship Id="rId23" Type="http://schemas.openxmlformats.org/officeDocument/2006/relationships/tags" Target="../tags/tag239.xml"/><Relationship Id="rId28" Type="http://schemas.openxmlformats.org/officeDocument/2006/relationships/tags" Target="../tags/tag244.xml"/><Relationship Id="rId10" Type="http://schemas.openxmlformats.org/officeDocument/2006/relationships/tags" Target="../tags/tag226.xml"/><Relationship Id="rId19" Type="http://schemas.openxmlformats.org/officeDocument/2006/relationships/tags" Target="../tags/tag235.xml"/><Relationship Id="rId31" Type="http://schemas.openxmlformats.org/officeDocument/2006/relationships/tags" Target="../tags/tag247.xml"/><Relationship Id="rId4" Type="http://schemas.openxmlformats.org/officeDocument/2006/relationships/tags" Target="../tags/tag220.xml"/><Relationship Id="rId9" Type="http://schemas.openxmlformats.org/officeDocument/2006/relationships/tags" Target="../tags/tag225.xml"/><Relationship Id="rId14" Type="http://schemas.openxmlformats.org/officeDocument/2006/relationships/tags" Target="../tags/tag230.xml"/><Relationship Id="rId22" Type="http://schemas.openxmlformats.org/officeDocument/2006/relationships/tags" Target="../tags/tag238.xml"/><Relationship Id="rId27" Type="http://schemas.openxmlformats.org/officeDocument/2006/relationships/tags" Target="../tags/tag243.xml"/><Relationship Id="rId30" Type="http://schemas.openxmlformats.org/officeDocument/2006/relationships/tags" Target="../tags/tag246.xml"/><Relationship Id="rId35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18" Type="http://schemas.openxmlformats.org/officeDocument/2006/relationships/tags" Target="../tags/tag267.xml"/><Relationship Id="rId3" Type="http://schemas.openxmlformats.org/officeDocument/2006/relationships/tags" Target="../tags/tag252.xml"/><Relationship Id="rId21" Type="http://schemas.openxmlformats.org/officeDocument/2006/relationships/tags" Target="../tags/tag270.xml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5" Type="http://schemas.openxmlformats.org/officeDocument/2006/relationships/notesSlide" Target="../notesSlides/notesSlide17.xml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tags" Target="../tags/tag269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tags" Target="../tags/tag272.xml"/><Relationship Id="rId10" Type="http://schemas.openxmlformats.org/officeDocument/2006/relationships/tags" Target="../tags/tag259.xml"/><Relationship Id="rId19" Type="http://schemas.openxmlformats.org/officeDocument/2006/relationships/tags" Target="../tags/tag268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tags" Target="../tags/tag27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80.xml"/><Relationship Id="rId13" Type="http://schemas.openxmlformats.org/officeDocument/2006/relationships/tags" Target="../tags/tag285.xml"/><Relationship Id="rId18" Type="http://schemas.openxmlformats.org/officeDocument/2006/relationships/tags" Target="../tags/tag290.xml"/><Relationship Id="rId26" Type="http://schemas.openxmlformats.org/officeDocument/2006/relationships/tags" Target="../tags/tag298.xml"/><Relationship Id="rId39" Type="http://schemas.openxmlformats.org/officeDocument/2006/relationships/tags" Target="../tags/tag311.xml"/><Relationship Id="rId3" Type="http://schemas.openxmlformats.org/officeDocument/2006/relationships/tags" Target="../tags/tag275.xml"/><Relationship Id="rId21" Type="http://schemas.openxmlformats.org/officeDocument/2006/relationships/tags" Target="../tags/tag293.xml"/><Relationship Id="rId34" Type="http://schemas.openxmlformats.org/officeDocument/2006/relationships/tags" Target="../tags/tag306.xml"/><Relationship Id="rId42" Type="http://schemas.openxmlformats.org/officeDocument/2006/relationships/tags" Target="../tags/tag314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79.xml"/><Relationship Id="rId12" Type="http://schemas.openxmlformats.org/officeDocument/2006/relationships/tags" Target="../tags/tag284.xml"/><Relationship Id="rId17" Type="http://schemas.openxmlformats.org/officeDocument/2006/relationships/tags" Target="../tags/tag289.xml"/><Relationship Id="rId25" Type="http://schemas.openxmlformats.org/officeDocument/2006/relationships/tags" Target="../tags/tag297.xml"/><Relationship Id="rId33" Type="http://schemas.openxmlformats.org/officeDocument/2006/relationships/tags" Target="../tags/tag305.xml"/><Relationship Id="rId38" Type="http://schemas.openxmlformats.org/officeDocument/2006/relationships/tags" Target="../tags/tag310.xml"/><Relationship Id="rId46" Type="http://schemas.openxmlformats.org/officeDocument/2006/relationships/tags" Target="../tags/tag318.xml"/><Relationship Id="rId2" Type="http://schemas.openxmlformats.org/officeDocument/2006/relationships/tags" Target="../tags/tag274.xml"/><Relationship Id="rId16" Type="http://schemas.openxmlformats.org/officeDocument/2006/relationships/tags" Target="../tags/tag288.xml"/><Relationship Id="rId20" Type="http://schemas.openxmlformats.org/officeDocument/2006/relationships/tags" Target="../tags/tag292.xml"/><Relationship Id="rId29" Type="http://schemas.openxmlformats.org/officeDocument/2006/relationships/tags" Target="../tags/tag301.xml"/><Relationship Id="rId41" Type="http://schemas.openxmlformats.org/officeDocument/2006/relationships/tags" Target="../tags/tag313.xml"/><Relationship Id="rId1" Type="http://schemas.openxmlformats.org/officeDocument/2006/relationships/tags" Target="../tags/tag273.xml"/><Relationship Id="rId6" Type="http://schemas.openxmlformats.org/officeDocument/2006/relationships/tags" Target="../tags/tag278.xml"/><Relationship Id="rId11" Type="http://schemas.openxmlformats.org/officeDocument/2006/relationships/tags" Target="../tags/tag283.xml"/><Relationship Id="rId24" Type="http://schemas.openxmlformats.org/officeDocument/2006/relationships/tags" Target="../tags/tag296.xml"/><Relationship Id="rId32" Type="http://schemas.openxmlformats.org/officeDocument/2006/relationships/tags" Target="../tags/tag304.xml"/><Relationship Id="rId37" Type="http://schemas.openxmlformats.org/officeDocument/2006/relationships/tags" Target="../tags/tag309.xml"/><Relationship Id="rId40" Type="http://schemas.openxmlformats.org/officeDocument/2006/relationships/tags" Target="../tags/tag312.xml"/><Relationship Id="rId45" Type="http://schemas.openxmlformats.org/officeDocument/2006/relationships/tags" Target="../tags/tag317.xml"/><Relationship Id="rId5" Type="http://schemas.openxmlformats.org/officeDocument/2006/relationships/tags" Target="../tags/tag277.xml"/><Relationship Id="rId15" Type="http://schemas.openxmlformats.org/officeDocument/2006/relationships/tags" Target="../tags/tag287.xml"/><Relationship Id="rId23" Type="http://schemas.openxmlformats.org/officeDocument/2006/relationships/tags" Target="../tags/tag295.xml"/><Relationship Id="rId28" Type="http://schemas.openxmlformats.org/officeDocument/2006/relationships/tags" Target="../tags/tag300.xml"/><Relationship Id="rId36" Type="http://schemas.openxmlformats.org/officeDocument/2006/relationships/tags" Target="../tags/tag308.xml"/><Relationship Id="rId10" Type="http://schemas.openxmlformats.org/officeDocument/2006/relationships/tags" Target="../tags/tag282.xml"/><Relationship Id="rId19" Type="http://schemas.openxmlformats.org/officeDocument/2006/relationships/tags" Target="../tags/tag291.xml"/><Relationship Id="rId31" Type="http://schemas.openxmlformats.org/officeDocument/2006/relationships/tags" Target="../tags/tag303.xml"/><Relationship Id="rId44" Type="http://schemas.openxmlformats.org/officeDocument/2006/relationships/tags" Target="../tags/tag316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tags" Target="../tags/tag286.xml"/><Relationship Id="rId22" Type="http://schemas.openxmlformats.org/officeDocument/2006/relationships/tags" Target="../tags/tag294.xml"/><Relationship Id="rId27" Type="http://schemas.openxmlformats.org/officeDocument/2006/relationships/tags" Target="../tags/tag299.xml"/><Relationship Id="rId30" Type="http://schemas.openxmlformats.org/officeDocument/2006/relationships/tags" Target="../tags/tag302.xml"/><Relationship Id="rId35" Type="http://schemas.openxmlformats.org/officeDocument/2006/relationships/tags" Target="../tags/tag307.xml"/><Relationship Id="rId43" Type="http://schemas.openxmlformats.org/officeDocument/2006/relationships/tags" Target="../tags/tag315.xml"/><Relationship Id="rId48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26.xml"/><Relationship Id="rId13" Type="http://schemas.openxmlformats.org/officeDocument/2006/relationships/tags" Target="../tags/tag331.xml"/><Relationship Id="rId18" Type="http://schemas.openxmlformats.org/officeDocument/2006/relationships/tags" Target="../tags/tag336.xml"/><Relationship Id="rId26" Type="http://schemas.openxmlformats.org/officeDocument/2006/relationships/tags" Target="../tags/tag344.xml"/><Relationship Id="rId3" Type="http://schemas.openxmlformats.org/officeDocument/2006/relationships/tags" Target="../tags/tag321.xml"/><Relationship Id="rId21" Type="http://schemas.openxmlformats.org/officeDocument/2006/relationships/tags" Target="../tags/tag339.xml"/><Relationship Id="rId34" Type="http://schemas.openxmlformats.org/officeDocument/2006/relationships/notesSlide" Target="../notesSlides/notesSlide19.xml"/><Relationship Id="rId7" Type="http://schemas.openxmlformats.org/officeDocument/2006/relationships/tags" Target="../tags/tag325.xml"/><Relationship Id="rId12" Type="http://schemas.openxmlformats.org/officeDocument/2006/relationships/tags" Target="../tags/tag330.xml"/><Relationship Id="rId17" Type="http://schemas.openxmlformats.org/officeDocument/2006/relationships/tags" Target="../tags/tag335.xml"/><Relationship Id="rId25" Type="http://schemas.openxmlformats.org/officeDocument/2006/relationships/tags" Target="../tags/tag343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20" Type="http://schemas.openxmlformats.org/officeDocument/2006/relationships/tags" Target="../tags/tag338.xml"/><Relationship Id="rId29" Type="http://schemas.openxmlformats.org/officeDocument/2006/relationships/tags" Target="../tags/tag347.xml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11" Type="http://schemas.openxmlformats.org/officeDocument/2006/relationships/tags" Target="../tags/tag329.xml"/><Relationship Id="rId24" Type="http://schemas.openxmlformats.org/officeDocument/2006/relationships/tags" Target="../tags/tag342.xml"/><Relationship Id="rId32" Type="http://schemas.openxmlformats.org/officeDocument/2006/relationships/tags" Target="../tags/tag350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23" Type="http://schemas.openxmlformats.org/officeDocument/2006/relationships/tags" Target="../tags/tag341.xml"/><Relationship Id="rId28" Type="http://schemas.openxmlformats.org/officeDocument/2006/relationships/tags" Target="../tags/tag346.xml"/><Relationship Id="rId10" Type="http://schemas.openxmlformats.org/officeDocument/2006/relationships/tags" Target="../tags/tag328.xml"/><Relationship Id="rId19" Type="http://schemas.openxmlformats.org/officeDocument/2006/relationships/tags" Target="../tags/tag337.xml"/><Relationship Id="rId31" Type="http://schemas.openxmlformats.org/officeDocument/2006/relationships/tags" Target="../tags/tag349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Relationship Id="rId22" Type="http://schemas.openxmlformats.org/officeDocument/2006/relationships/tags" Target="../tags/tag340.xml"/><Relationship Id="rId27" Type="http://schemas.openxmlformats.org/officeDocument/2006/relationships/tags" Target="../tags/tag345.xml"/><Relationship Id="rId30" Type="http://schemas.openxmlformats.org/officeDocument/2006/relationships/tags" Target="../tags/tag3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58.xml"/><Relationship Id="rId13" Type="http://schemas.openxmlformats.org/officeDocument/2006/relationships/tags" Target="../tags/tag363.xml"/><Relationship Id="rId18" Type="http://schemas.openxmlformats.org/officeDocument/2006/relationships/tags" Target="../tags/tag368.xml"/><Relationship Id="rId3" Type="http://schemas.openxmlformats.org/officeDocument/2006/relationships/tags" Target="../tags/tag353.xml"/><Relationship Id="rId7" Type="http://schemas.openxmlformats.org/officeDocument/2006/relationships/tags" Target="../tags/tag357.xml"/><Relationship Id="rId12" Type="http://schemas.openxmlformats.org/officeDocument/2006/relationships/tags" Target="../tags/tag362.xml"/><Relationship Id="rId17" Type="http://schemas.openxmlformats.org/officeDocument/2006/relationships/tags" Target="../tags/tag367.xml"/><Relationship Id="rId2" Type="http://schemas.openxmlformats.org/officeDocument/2006/relationships/tags" Target="../tags/tag352.xml"/><Relationship Id="rId16" Type="http://schemas.openxmlformats.org/officeDocument/2006/relationships/tags" Target="../tags/tag366.xml"/><Relationship Id="rId20" Type="http://schemas.openxmlformats.org/officeDocument/2006/relationships/notesSlide" Target="../notesSlides/notesSlide20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1" Type="http://schemas.openxmlformats.org/officeDocument/2006/relationships/tags" Target="../tags/tag361.xml"/><Relationship Id="rId5" Type="http://schemas.openxmlformats.org/officeDocument/2006/relationships/tags" Target="../tags/tag355.xml"/><Relationship Id="rId15" Type="http://schemas.openxmlformats.org/officeDocument/2006/relationships/tags" Target="../tags/tag365.xml"/><Relationship Id="rId10" Type="http://schemas.openxmlformats.org/officeDocument/2006/relationships/tags" Target="../tags/tag36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54.xml"/><Relationship Id="rId9" Type="http://schemas.openxmlformats.org/officeDocument/2006/relationships/tags" Target="../tags/tag359.xml"/><Relationship Id="rId14" Type="http://schemas.openxmlformats.org/officeDocument/2006/relationships/tags" Target="../tags/tag36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76.xml"/><Relationship Id="rId13" Type="http://schemas.openxmlformats.org/officeDocument/2006/relationships/tags" Target="../tags/tag38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1.xml"/><Relationship Id="rId7" Type="http://schemas.openxmlformats.org/officeDocument/2006/relationships/tags" Target="../tags/tag375.xml"/><Relationship Id="rId12" Type="http://schemas.openxmlformats.org/officeDocument/2006/relationships/tags" Target="../tags/tag380.xml"/><Relationship Id="rId17" Type="http://schemas.openxmlformats.org/officeDocument/2006/relationships/tags" Target="../tags/tag385.xml"/><Relationship Id="rId2" Type="http://schemas.openxmlformats.org/officeDocument/2006/relationships/tags" Target="../tags/tag370.xml"/><Relationship Id="rId16" Type="http://schemas.openxmlformats.org/officeDocument/2006/relationships/tags" Target="../tags/tag384.xml"/><Relationship Id="rId1" Type="http://schemas.openxmlformats.org/officeDocument/2006/relationships/tags" Target="../tags/tag369.xml"/><Relationship Id="rId6" Type="http://schemas.openxmlformats.org/officeDocument/2006/relationships/tags" Target="../tags/tag374.xml"/><Relationship Id="rId11" Type="http://schemas.openxmlformats.org/officeDocument/2006/relationships/tags" Target="../tags/tag379.xml"/><Relationship Id="rId5" Type="http://schemas.openxmlformats.org/officeDocument/2006/relationships/tags" Target="../tags/tag373.xml"/><Relationship Id="rId15" Type="http://schemas.openxmlformats.org/officeDocument/2006/relationships/tags" Target="../tags/tag383.xml"/><Relationship Id="rId10" Type="http://schemas.openxmlformats.org/officeDocument/2006/relationships/tags" Target="../tags/tag378.xml"/><Relationship Id="rId19" Type="http://schemas.openxmlformats.org/officeDocument/2006/relationships/notesSlide" Target="../notesSlides/notesSlide21.xml"/><Relationship Id="rId4" Type="http://schemas.openxmlformats.org/officeDocument/2006/relationships/tags" Target="../tags/tag372.xml"/><Relationship Id="rId9" Type="http://schemas.openxmlformats.org/officeDocument/2006/relationships/tags" Target="../tags/tag377.xml"/><Relationship Id="rId14" Type="http://schemas.openxmlformats.org/officeDocument/2006/relationships/tags" Target="../tags/tag38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93.xml"/><Relationship Id="rId13" Type="http://schemas.openxmlformats.org/officeDocument/2006/relationships/tags" Target="../tags/tag398.xml"/><Relationship Id="rId18" Type="http://schemas.openxmlformats.org/officeDocument/2006/relationships/tags" Target="../tags/tag403.xml"/><Relationship Id="rId26" Type="http://schemas.openxmlformats.org/officeDocument/2006/relationships/tags" Target="../tags/tag411.xml"/><Relationship Id="rId3" Type="http://schemas.openxmlformats.org/officeDocument/2006/relationships/tags" Target="../tags/tag388.xml"/><Relationship Id="rId21" Type="http://schemas.openxmlformats.org/officeDocument/2006/relationships/tags" Target="../tags/tag406.xml"/><Relationship Id="rId7" Type="http://schemas.openxmlformats.org/officeDocument/2006/relationships/tags" Target="../tags/tag392.xml"/><Relationship Id="rId12" Type="http://schemas.openxmlformats.org/officeDocument/2006/relationships/tags" Target="../tags/tag397.xml"/><Relationship Id="rId17" Type="http://schemas.openxmlformats.org/officeDocument/2006/relationships/tags" Target="../tags/tag402.xml"/><Relationship Id="rId25" Type="http://schemas.openxmlformats.org/officeDocument/2006/relationships/tags" Target="../tags/tag410.xml"/><Relationship Id="rId2" Type="http://schemas.openxmlformats.org/officeDocument/2006/relationships/tags" Target="../tags/tag387.xml"/><Relationship Id="rId16" Type="http://schemas.openxmlformats.org/officeDocument/2006/relationships/tags" Target="../tags/tag401.xml"/><Relationship Id="rId20" Type="http://schemas.openxmlformats.org/officeDocument/2006/relationships/tags" Target="../tags/tag405.xml"/><Relationship Id="rId29" Type="http://schemas.openxmlformats.org/officeDocument/2006/relationships/notesSlide" Target="../notesSlides/notesSlide22.xml"/><Relationship Id="rId1" Type="http://schemas.openxmlformats.org/officeDocument/2006/relationships/tags" Target="../tags/tag386.xml"/><Relationship Id="rId6" Type="http://schemas.openxmlformats.org/officeDocument/2006/relationships/tags" Target="../tags/tag391.xml"/><Relationship Id="rId11" Type="http://schemas.openxmlformats.org/officeDocument/2006/relationships/tags" Target="../tags/tag396.xml"/><Relationship Id="rId24" Type="http://schemas.openxmlformats.org/officeDocument/2006/relationships/tags" Target="../tags/tag409.xml"/><Relationship Id="rId5" Type="http://schemas.openxmlformats.org/officeDocument/2006/relationships/tags" Target="../tags/tag390.xml"/><Relationship Id="rId15" Type="http://schemas.openxmlformats.org/officeDocument/2006/relationships/tags" Target="../tags/tag400.xml"/><Relationship Id="rId23" Type="http://schemas.openxmlformats.org/officeDocument/2006/relationships/tags" Target="../tags/tag408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95.xml"/><Relationship Id="rId19" Type="http://schemas.openxmlformats.org/officeDocument/2006/relationships/tags" Target="../tags/tag404.xml"/><Relationship Id="rId4" Type="http://schemas.openxmlformats.org/officeDocument/2006/relationships/tags" Target="../tags/tag389.xml"/><Relationship Id="rId9" Type="http://schemas.openxmlformats.org/officeDocument/2006/relationships/tags" Target="../tags/tag394.xml"/><Relationship Id="rId14" Type="http://schemas.openxmlformats.org/officeDocument/2006/relationships/tags" Target="../tags/tag399.xml"/><Relationship Id="rId22" Type="http://schemas.openxmlformats.org/officeDocument/2006/relationships/tags" Target="../tags/tag407.xml"/><Relationship Id="rId27" Type="http://schemas.openxmlformats.org/officeDocument/2006/relationships/tags" Target="../tags/tag41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425.xml"/><Relationship Id="rId18" Type="http://schemas.openxmlformats.org/officeDocument/2006/relationships/tags" Target="../tags/tag430.xml"/><Relationship Id="rId26" Type="http://schemas.openxmlformats.org/officeDocument/2006/relationships/tags" Target="../tags/tag438.xml"/><Relationship Id="rId39" Type="http://schemas.openxmlformats.org/officeDocument/2006/relationships/tags" Target="../tags/tag451.xml"/><Relationship Id="rId21" Type="http://schemas.openxmlformats.org/officeDocument/2006/relationships/tags" Target="../tags/tag433.xml"/><Relationship Id="rId34" Type="http://schemas.openxmlformats.org/officeDocument/2006/relationships/tags" Target="../tags/tag446.xml"/><Relationship Id="rId42" Type="http://schemas.openxmlformats.org/officeDocument/2006/relationships/tags" Target="../tags/tag454.xml"/><Relationship Id="rId47" Type="http://schemas.openxmlformats.org/officeDocument/2006/relationships/tags" Target="../tags/tag459.xml"/><Relationship Id="rId50" Type="http://schemas.openxmlformats.org/officeDocument/2006/relationships/tags" Target="../tags/tag462.xml"/><Relationship Id="rId55" Type="http://schemas.openxmlformats.org/officeDocument/2006/relationships/tags" Target="../tags/tag467.xml"/><Relationship Id="rId63" Type="http://schemas.openxmlformats.org/officeDocument/2006/relationships/tags" Target="../tags/tag475.xml"/><Relationship Id="rId68" Type="http://schemas.openxmlformats.org/officeDocument/2006/relationships/tags" Target="../tags/tag480.xml"/><Relationship Id="rId7" Type="http://schemas.openxmlformats.org/officeDocument/2006/relationships/tags" Target="../tags/tag419.xml"/><Relationship Id="rId2" Type="http://schemas.openxmlformats.org/officeDocument/2006/relationships/tags" Target="../tags/tag414.xml"/><Relationship Id="rId16" Type="http://schemas.openxmlformats.org/officeDocument/2006/relationships/tags" Target="../tags/tag428.xml"/><Relationship Id="rId29" Type="http://schemas.openxmlformats.org/officeDocument/2006/relationships/tags" Target="../tags/tag441.xml"/><Relationship Id="rId1" Type="http://schemas.openxmlformats.org/officeDocument/2006/relationships/tags" Target="../tags/tag413.xml"/><Relationship Id="rId6" Type="http://schemas.openxmlformats.org/officeDocument/2006/relationships/tags" Target="../tags/tag418.xml"/><Relationship Id="rId11" Type="http://schemas.openxmlformats.org/officeDocument/2006/relationships/tags" Target="../tags/tag423.xml"/><Relationship Id="rId24" Type="http://schemas.openxmlformats.org/officeDocument/2006/relationships/tags" Target="../tags/tag436.xml"/><Relationship Id="rId32" Type="http://schemas.openxmlformats.org/officeDocument/2006/relationships/tags" Target="../tags/tag444.xml"/><Relationship Id="rId37" Type="http://schemas.openxmlformats.org/officeDocument/2006/relationships/tags" Target="../tags/tag449.xml"/><Relationship Id="rId40" Type="http://schemas.openxmlformats.org/officeDocument/2006/relationships/tags" Target="../tags/tag452.xml"/><Relationship Id="rId45" Type="http://schemas.openxmlformats.org/officeDocument/2006/relationships/tags" Target="../tags/tag457.xml"/><Relationship Id="rId53" Type="http://schemas.openxmlformats.org/officeDocument/2006/relationships/tags" Target="../tags/tag465.xml"/><Relationship Id="rId58" Type="http://schemas.openxmlformats.org/officeDocument/2006/relationships/tags" Target="../tags/tag470.xml"/><Relationship Id="rId66" Type="http://schemas.openxmlformats.org/officeDocument/2006/relationships/tags" Target="../tags/tag478.xml"/><Relationship Id="rId5" Type="http://schemas.openxmlformats.org/officeDocument/2006/relationships/tags" Target="../tags/tag417.xml"/><Relationship Id="rId15" Type="http://schemas.openxmlformats.org/officeDocument/2006/relationships/tags" Target="../tags/tag427.xml"/><Relationship Id="rId23" Type="http://schemas.openxmlformats.org/officeDocument/2006/relationships/tags" Target="../tags/tag435.xml"/><Relationship Id="rId28" Type="http://schemas.openxmlformats.org/officeDocument/2006/relationships/tags" Target="../tags/tag440.xml"/><Relationship Id="rId36" Type="http://schemas.openxmlformats.org/officeDocument/2006/relationships/tags" Target="../tags/tag448.xml"/><Relationship Id="rId49" Type="http://schemas.openxmlformats.org/officeDocument/2006/relationships/tags" Target="../tags/tag461.xml"/><Relationship Id="rId57" Type="http://schemas.openxmlformats.org/officeDocument/2006/relationships/tags" Target="../tags/tag469.xml"/><Relationship Id="rId61" Type="http://schemas.openxmlformats.org/officeDocument/2006/relationships/tags" Target="../tags/tag473.xml"/><Relationship Id="rId10" Type="http://schemas.openxmlformats.org/officeDocument/2006/relationships/tags" Target="../tags/tag422.xml"/><Relationship Id="rId19" Type="http://schemas.openxmlformats.org/officeDocument/2006/relationships/tags" Target="../tags/tag431.xml"/><Relationship Id="rId31" Type="http://schemas.openxmlformats.org/officeDocument/2006/relationships/tags" Target="../tags/tag443.xml"/><Relationship Id="rId44" Type="http://schemas.openxmlformats.org/officeDocument/2006/relationships/tags" Target="../tags/tag456.xml"/><Relationship Id="rId52" Type="http://schemas.openxmlformats.org/officeDocument/2006/relationships/tags" Target="../tags/tag464.xml"/><Relationship Id="rId60" Type="http://schemas.openxmlformats.org/officeDocument/2006/relationships/tags" Target="../tags/tag472.xml"/><Relationship Id="rId65" Type="http://schemas.openxmlformats.org/officeDocument/2006/relationships/tags" Target="../tags/tag477.xml"/><Relationship Id="rId4" Type="http://schemas.openxmlformats.org/officeDocument/2006/relationships/tags" Target="../tags/tag416.xml"/><Relationship Id="rId9" Type="http://schemas.openxmlformats.org/officeDocument/2006/relationships/tags" Target="../tags/tag421.xml"/><Relationship Id="rId14" Type="http://schemas.openxmlformats.org/officeDocument/2006/relationships/tags" Target="../tags/tag426.xml"/><Relationship Id="rId22" Type="http://schemas.openxmlformats.org/officeDocument/2006/relationships/tags" Target="../tags/tag434.xml"/><Relationship Id="rId27" Type="http://schemas.openxmlformats.org/officeDocument/2006/relationships/tags" Target="../tags/tag439.xml"/><Relationship Id="rId30" Type="http://schemas.openxmlformats.org/officeDocument/2006/relationships/tags" Target="../tags/tag442.xml"/><Relationship Id="rId35" Type="http://schemas.openxmlformats.org/officeDocument/2006/relationships/tags" Target="../tags/tag447.xml"/><Relationship Id="rId43" Type="http://schemas.openxmlformats.org/officeDocument/2006/relationships/tags" Target="../tags/tag455.xml"/><Relationship Id="rId48" Type="http://schemas.openxmlformats.org/officeDocument/2006/relationships/tags" Target="../tags/tag460.xml"/><Relationship Id="rId56" Type="http://schemas.openxmlformats.org/officeDocument/2006/relationships/tags" Target="../tags/tag468.xml"/><Relationship Id="rId64" Type="http://schemas.openxmlformats.org/officeDocument/2006/relationships/tags" Target="../tags/tag476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420.xml"/><Relationship Id="rId51" Type="http://schemas.openxmlformats.org/officeDocument/2006/relationships/tags" Target="../tags/tag463.xml"/><Relationship Id="rId3" Type="http://schemas.openxmlformats.org/officeDocument/2006/relationships/tags" Target="../tags/tag415.xml"/><Relationship Id="rId12" Type="http://schemas.openxmlformats.org/officeDocument/2006/relationships/tags" Target="../tags/tag424.xml"/><Relationship Id="rId17" Type="http://schemas.openxmlformats.org/officeDocument/2006/relationships/tags" Target="../tags/tag429.xml"/><Relationship Id="rId25" Type="http://schemas.openxmlformats.org/officeDocument/2006/relationships/tags" Target="../tags/tag437.xml"/><Relationship Id="rId33" Type="http://schemas.openxmlformats.org/officeDocument/2006/relationships/tags" Target="../tags/tag445.xml"/><Relationship Id="rId38" Type="http://schemas.openxmlformats.org/officeDocument/2006/relationships/tags" Target="../tags/tag450.xml"/><Relationship Id="rId46" Type="http://schemas.openxmlformats.org/officeDocument/2006/relationships/tags" Target="../tags/tag458.xml"/><Relationship Id="rId59" Type="http://schemas.openxmlformats.org/officeDocument/2006/relationships/tags" Target="../tags/tag471.xml"/><Relationship Id="rId67" Type="http://schemas.openxmlformats.org/officeDocument/2006/relationships/tags" Target="../tags/tag479.xml"/><Relationship Id="rId20" Type="http://schemas.openxmlformats.org/officeDocument/2006/relationships/tags" Target="../tags/tag432.xml"/><Relationship Id="rId41" Type="http://schemas.openxmlformats.org/officeDocument/2006/relationships/tags" Target="../tags/tag453.xml"/><Relationship Id="rId54" Type="http://schemas.openxmlformats.org/officeDocument/2006/relationships/tags" Target="../tags/tag466.xml"/><Relationship Id="rId62" Type="http://schemas.openxmlformats.org/officeDocument/2006/relationships/tags" Target="../tags/tag474.xml"/><Relationship Id="rId70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88.xml"/><Relationship Id="rId13" Type="http://schemas.openxmlformats.org/officeDocument/2006/relationships/tags" Target="../tags/tag493.xml"/><Relationship Id="rId18" Type="http://schemas.openxmlformats.org/officeDocument/2006/relationships/tags" Target="../tags/tag498.xml"/><Relationship Id="rId26" Type="http://schemas.openxmlformats.org/officeDocument/2006/relationships/tags" Target="../tags/tag506.xml"/><Relationship Id="rId39" Type="http://schemas.openxmlformats.org/officeDocument/2006/relationships/tags" Target="../tags/tag519.xml"/><Relationship Id="rId3" Type="http://schemas.openxmlformats.org/officeDocument/2006/relationships/tags" Target="../tags/tag483.xml"/><Relationship Id="rId21" Type="http://schemas.openxmlformats.org/officeDocument/2006/relationships/tags" Target="../tags/tag501.xml"/><Relationship Id="rId34" Type="http://schemas.openxmlformats.org/officeDocument/2006/relationships/tags" Target="../tags/tag514.xml"/><Relationship Id="rId42" Type="http://schemas.openxmlformats.org/officeDocument/2006/relationships/tags" Target="../tags/tag522.xml"/><Relationship Id="rId47" Type="http://schemas.openxmlformats.org/officeDocument/2006/relationships/notesSlide" Target="../notesSlides/notesSlide24.xml"/><Relationship Id="rId7" Type="http://schemas.openxmlformats.org/officeDocument/2006/relationships/tags" Target="../tags/tag487.xml"/><Relationship Id="rId12" Type="http://schemas.openxmlformats.org/officeDocument/2006/relationships/tags" Target="../tags/tag492.xml"/><Relationship Id="rId17" Type="http://schemas.openxmlformats.org/officeDocument/2006/relationships/tags" Target="../tags/tag497.xml"/><Relationship Id="rId25" Type="http://schemas.openxmlformats.org/officeDocument/2006/relationships/tags" Target="../tags/tag505.xml"/><Relationship Id="rId33" Type="http://schemas.openxmlformats.org/officeDocument/2006/relationships/tags" Target="../tags/tag513.xml"/><Relationship Id="rId38" Type="http://schemas.openxmlformats.org/officeDocument/2006/relationships/tags" Target="../tags/tag518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482.xml"/><Relationship Id="rId16" Type="http://schemas.openxmlformats.org/officeDocument/2006/relationships/tags" Target="../tags/tag496.xml"/><Relationship Id="rId20" Type="http://schemas.openxmlformats.org/officeDocument/2006/relationships/tags" Target="../tags/tag500.xml"/><Relationship Id="rId29" Type="http://schemas.openxmlformats.org/officeDocument/2006/relationships/tags" Target="../tags/tag509.xml"/><Relationship Id="rId41" Type="http://schemas.openxmlformats.org/officeDocument/2006/relationships/tags" Target="../tags/tag521.xml"/><Relationship Id="rId1" Type="http://schemas.openxmlformats.org/officeDocument/2006/relationships/tags" Target="../tags/tag481.xml"/><Relationship Id="rId6" Type="http://schemas.openxmlformats.org/officeDocument/2006/relationships/tags" Target="../tags/tag486.xml"/><Relationship Id="rId11" Type="http://schemas.openxmlformats.org/officeDocument/2006/relationships/tags" Target="../tags/tag491.xml"/><Relationship Id="rId24" Type="http://schemas.openxmlformats.org/officeDocument/2006/relationships/tags" Target="../tags/tag504.xml"/><Relationship Id="rId32" Type="http://schemas.openxmlformats.org/officeDocument/2006/relationships/tags" Target="../tags/tag512.xml"/><Relationship Id="rId37" Type="http://schemas.openxmlformats.org/officeDocument/2006/relationships/tags" Target="../tags/tag517.xml"/><Relationship Id="rId40" Type="http://schemas.openxmlformats.org/officeDocument/2006/relationships/tags" Target="../tags/tag520.xml"/><Relationship Id="rId45" Type="http://schemas.openxmlformats.org/officeDocument/2006/relationships/tags" Target="../tags/tag525.xml"/><Relationship Id="rId5" Type="http://schemas.openxmlformats.org/officeDocument/2006/relationships/tags" Target="../tags/tag485.xml"/><Relationship Id="rId15" Type="http://schemas.openxmlformats.org/officeDocument/2006/relationships/tags" Target="../tags/tag495.xml"/><Relationship Id="rId23" Type="http://schemas.openxmlformats.org/officeDocument/2006/relationships/tags" Target="../tags/tag503.xml"/><Relationship Id="rId28" Type="http://schemas.openxmlformats.org/officeDocument/2006/relationships/tags" Target="../tags/tag508.xml"/><Relationship Id="rId36" Type="http://schemas.openxmlformats.org/officeDocument/2006/relationships/tags" Target="../tags/tag516.xml"/><Relationship Id="rId10" Type="http://schemas.openxmlformats.org/officeDocument/2006/relationships/tags" Target="../tags/tag490.xml"/><Relationship Id="rId19" Type="http://schemas.openxmlformats.org/officeDocument/2006/relationships/tags" Target="../tags/tag499.xml"/><Relationship Id="rId31" Type="http://schemas.openxmlformats.org/officeDocument/2006/relationships/tags" Target="../tags/tag511.xml"/><Relationship Id="rId44" Type="http://schemas.openxmlformats.org/officeDocument/2006/relationships/tags" Target="../tags/tag524.xml"/><Relationship Id="rId4" Type="http://schemas.openxmlformats.org/officeDocument/2006/relationships/tags" Target="../tags/tag484.xml"/><Relationship Id="rId9" Type="http://schemas.openxmlformats.org/officeDocument/2006/relationships/tags" Target="../tags/tag489.xml"/><Relationship Id="rId14" Type="http://schemas.openxmlformats.org/officeDocument/2006/relationships/tags" Target="../tags/tag494.xml"/><Relationship Id="rId22" Type="http://schemas.openxmlformats.org/officeDocument/2006/relationships/tags" Target="../tags/tag502.xml"/><Relationship Id="rId27" Type="http://schemas.openxmlformats.org/officeDocument/2006/relationships/tags" Target="../tags/tag507.xml"/><Relationship Id="rId30" Type="http://schemas.openxmlformats.org/officeDocument/2006/relationships/tags" Target="../tags/tag510.xml"/><Relationship Id="rId35" Type="http://schemas.openxmlformats.org/officeDocument/2006/relationships/tags" Target="../tags/tag515.xml"/><Relationship Id="rId43" Type="http://schemas.openxmlformats.org/officeDocument/2006/relationships/tags" Target="../tags/tag52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33.xml"/><Relationship Id="rId13" Type="http://schemas.openxmlformats.org/officeDocument/2006/relationships/tags" Target="../tags/tag538.xml"/><Relationship Id="rId18" Type="http://schemas.openxmlformats.org/officeDocument/2006/relationships/tags" Target="../tags/tag543.xml"/><Relationship Id="rId26" Type="http://schemas.openxmlformats.org/officeDocument/2006/relationships/tags" Target="../tags/tag551.xml"/><Relationship Id="rId39" Type="http://schemas.openxmlformats.org/officeDocument/2006/relationships/tags" Target="../tags/tag564.xml"/><Relationship Id="rId3" Type="http://schemas.openxmlformats.org/officeDocument/2006/relationships/tags" Target="../tags/tag528.xml"/><Relationship Id="rId21" Type="http://schemas.openxmlformats.org/officeDocument/2006/relationships/tags" Target="../tags/tag546.xml"/><Relationship Id="rId34" Type="http://schemas.openxmlformats.org/officeDocument/2006/relationships/tags" Target="../tags/tag559.xml"/><Relationship Id="rId42" Type="http://schemas.openxmlformats.org/officeDocument/2006/relationships/tags" Target="../tags/tag567.xml"/><Relationship Id="rId47" Type="http://schemas.openxmlformats.org/officeDocument/2006/relationships/notesSlide" Target="../notesSlides/notesSlide25.xml"/><Relationship Id="rId7" Type="http://schemas.openxmlformats.org/officeDocument/2006/relationships/tags" Target="../tags/tag532.xml"/><Relationship Id="rId12" Type="http://schemas.openxmlformats.org/officeDocument/2006/relationships/tags" Target="../tags/tag537.xml"/><Relationship Id="rId17" Type="http://schemas.openxmlformats.org/officeDocument/2006/relationships/tags" Target="../tags/tag542.xml"/><Relationship Id="rId25" Type="http://schemas.openxmlformats.org/officeDocument/2006/relationships/tags" Target="../tags/tag550.xml"/><Relationship Id="rId33" Type="http://schemas.openxmlformats.org/officeDocument/2006/relationships/tags" Target="../tags/tag558.xml"/><Relationship Id="rId38" Type="http://schemas.openxmlformats.org/officeDocument/2006/relationships/tags" Target="../tags/tag563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527.xml"/><Relationship Id="rId16" Type="http://schemas.openxmlformats.org/officeDocument/2006/relationships/tags" Target="../tags/tag541.xml"/><Relationship Id="rId20" Type="http://schemas.openxmlformats.org/officeDocument/2006/relationships/tags" Target="../tags/tag545.xml"/><Relationship Id="rId29" Type="http://schemas.openxmlformats.org/officeDocument/2006/relationships/tags" Target="../tags/tag554.xml"/><Relationship Id="rId41" Type="http://schemas.openxmlformats.org/officeDocument/2006/relationships/tags" Target="../tags/tag566.xml"/><Relationship Id="rId1" Type="http://schemas.openxmlformats.org/officeDocument/2006/relationships/tags" Target="../tags/tag526.xml"/><Relationship Id="rId6" Type="http://schemas.openxmlformats.org/officeDocument/2006/relationships/tags" Target="../tags/tag531.xml"/><Relationship Id="rId11" Type="http://schemas.openxmlformats.org/officeDocument/2006/relationships/tags" Target="../tags/tag536.xml"/><Relationship Id="rId24" Type="http://schemas.openxmlformats.org/officeDocument/2006/relationships/tags" Target="../tags/tag549.xml"/><Relationship Id="rId32" Type="http://schemas.openxmlformats.org/officeDocument/2006/relationships/tags" Target="../tags/tag557.xml"/><Relationship Id="rId37" Type="http://schemas.openxmlformats.org/officeDocument/2006/relationships/tags" Target="../tags/tag562.xml"/><Relationship Id="rId40" Type="http://schemas.openxmlformats.org/officeDocument/2006/relationships/tags" Target="../tags/tag565.xml"/><Relationship Id="rId45" Type="http://schemas.openxmlformats.org/officeDocument/2006/relationships/tags" Target="../tags/tag570.xml"/><Relationship Id="rId5" Type="http://schemas.openxmlformats.org/officeDocument/2006/relationships/tags" Target="../tags/tag530.xml"/><Relationship Id="rId15" Type="http://schemas.openxmlformats.org/officeDocument/2006/relationships/tags" Target="../tags/tag540.xml"/><Relationship Id="rId23" Type="http://schemas.openxmlformats.org/officeDocument/2006/relationships/tags" Target="../tags/tag548.xml"/><Relationship Id="rId28" Type="http://schemas.openxmlformats.org/officeDocument/2006/relationships/tags" Target="../tags/tag553.xml"/><Relationship Id="rId36" Type="http://schemas.openxmlformats.org/officeDocument/2006/relationships/tags" Target="../tags/tag561.xml"/><Relationship Id="rId10" Type="http://schemas.openxmlformats.org/officeDocument/2006/relationships/tags" Target="../tags/tag535.xml"/><Relationship Id="rId19" Type="http://schemas.openxmlformats.org/officeDocument/2006/relationships/tags" Target="../tags/tag544.xml"/><Relationship Id="rId31" Type="http://schemas.openxmlformats.org/officeDocument/2006/relationships/tags" Target="../tags/tag556.xml"/><Relationship Id="rId44" Type="http://schemas.openxmlformats.org/officeDocument/2006/relationships/tags" Target="../tags/tag569.xml"/><Relationship Id="rId4" Type="http://schemas.openxmlformats.org/officeDocument/2006/relationships/tags" Target="../tags/tag529.xml"/><Relationship Id="rId9" Type="http://schemas.openxmlformats.org/officeDocument/2006/relationships/tags" Target="../tags/tag534.xml"/><Relationship Id="rId14" Type="http://schemas.openxmlformats.org/officeDocument/2006/relationships/tags" Target="../tags/tag539.xml"/><Relationship Id="rId22" Type="http://schemas.openxmlformats.org/officeDocument/2006/relationships/tags" Target="../tags/tag547.xml"/><Relationship Id="rId27" Type="http://schemas.openxmlformats.org/officeDocument/2006/relationships/tags" Target="../tags/tag552.xml"/><Relationship Id="rId30" Type="http://schemas.openxmlformats.org/officeDocument/2006/relationships/tags" Target="../tags/tag555.xml"/><Relationship Id="rId35" Type="http://schemas.openxmlformats.org/officeDocument/2006/relationships/tags" Target="../tags/tag560.xml"/><Relationship Id="rId43" Type="http://schemas.openxmlformats.org/officeDocument/2006/relationships/tags" Target="../tags/tag56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30.xml"/><Relationship Id="rId21" Type="http://schemas.openxmlformats.org/officeDocument/2006/relationships/tags" Target="../tags/tag48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tags" Target="../tags/tag77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29" Type="http://schemas.openxmlformats.org/officeDocument/2006/relationships/notesSlide" Target="../notesSlides/notesSlide4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tags" Target="../tags/tag75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oleObject" Target="../embeddings/oleObject1.bin"/><Relationship Id="rId2" Type="http://schemas.openxmlformats.org/officeDocument/2006/relationships/tags" Target="../tags/tag9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2" Type="http://schemas.openxmlformats.org/officeDocument/2006/relationships/tags" Target="../tags/tag94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5" Type="http://schemas.openxmlformats.org/officeDocument/2006/relationships/tags" Target="../tags/tag9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2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7: AVL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2945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/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like insert we do the deletion and then have several imbalance cases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recursive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perform a </a:t>
            </a:r>
            <a:r>
              <a:rPr lang="en-US" i="1" dirty="0" smtClean="0"/>
              <a:t>rotation</a:t>
            </a:r>
            <a:r>
              <a:rPr lang="en-US" dirty="0" smtClean="0"/>
              <a:t> to restore balance at that node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All the action is in defining the correct rotations to restore balance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Fix: Apply “Single 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935162" y="2743200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here</a:t>
            </a:r>
            <a:endParaRPr lang="en-US" sz="2000" b="0" dirty="0">
              <a:latin typeface="+mn-lt"/>
            </a:endParaRP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5486400"/>
            <a:ext cx="6096000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Intuition: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2000" dirty="0" smtClean="0"/>
              <a:t>new-parent-height = old-parent-height-before-insert</a:t>
            </a:r>
            <a:endParaRPr lang="en-US" sz="2000" dirty="0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 </a:t>
            </a:r>
            <a:r>
              <a:rPr lang="en-US" dirty="0" smtClean="0"/>
              <a:t>increasing height</a:t>
            </a:r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First we did the insertion, </a:t>
            </a:r>
            <a:r>
              <a:rPr lang="en-US" dirty="0" smtClean="0"/>
              <a:t>which would make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 imbalanced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5467350"/>
            <a:ext cx="3048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 </a:t>
            </a:r>
            <a:r>
              <a:rPr lang="en-US" dirty="0" smtClean="0"/>
              <a:t>increasing height</a:t>
            </a:r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 we rotate at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 (so ancestors now balanced)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31845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2057400" y="2533650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BST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5" name="AutoShap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0" dirty="0">
                <a:latin typeface="+mn-lt"/>
              </a:rPr>
              <a:t>Intuition: 3 must become root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 animBg="1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cxnSp>
        <p:nvCxnSpPr>
          <p:cNvPr id="7" name="AutoShape 3"/>
          <p:cNvCxnSpPr>
            <a:cxnSpLocks noChangeShapeType="1"/>
            <a:stCxn id="8" idx="6"/>
            <a:endCxn id="11" idx="1"/>
          </p:cNvCxnSpPr>
          <p:nvPr>
            <p:custDataLst>
              <p:tags r:id="rId1"/>
            </p:custDataLst>
          </p:nvPr>
        </p:nvCxnSpPr>
        <p:spPr bwMode="auto">
          <a:xfrm>
            <a:off x="2046288" y="3135313"/>
            <a:ext cx="1086801" cy="34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68438" y="2971800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9" name="AutoShape 5"/>
          <p:cNvCxnSpPr>
            <a:cxnSpLocks noChangeShapeType="1"/>
            <a:stCxn id="8" idx="2"/>
            <a:endCxn id="10" idx="0"/>
          </p:cNvCxnSpPr>
          <p:nvPr>
            <p:custDataLst>
              <p:tags r:id="rId3"/>
            </p:custDataLst>
          </p:nvPr>
        </p:nvCxnSpPr>
        <p:spPr bwMode="auto">
          <a:xfrm rot="10800000" flipV="1">
            <a:off x="706438" y="3135312"/>
            <a:ext cx="762000" cy="446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238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2" name="AutoShape 10"/>
          <p:cNvCxnSpPr>
            <a:cxnSpLocks noChangeShapeType="1"/>
            <a:stCxn id="11" idx="6"/>
            <a:endCxn id="28" idx="0"/>
          </p:cNvCxnSpPr>
          <p:nvPr>
            <p:custDataLst>
              <p:tags r:id="rId6"/>
            </p:custDataLst>
          </p:nvPr>
        </p:nvCxnSpPr>
        <p:spPr bwMode="auto">
          <a:xfrm>
            <a:off x="3629025" y="3591719"/>
            <a:ext cx="409575" cy="4468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171700" y="38354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c</a:t>
            </a:r>
          </a:p>
        </p:txBody>
      </p:sp>
      <p:cxnSp>
        <p:nvCxnSpPr>
          <p:cNvPr id="14" name="AutoShape 12"/>
          <p:cNvCxnSpPr>
            <a:cxnSpLocks noChangeShapeType="1"/>
            <a:stCxn id="13" idx="3"/>
            <a:endCxn id="22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909196" y="4072238"/>
            <a:ext cx="3050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3" idx="5"/>
            <a:endCxn id="21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2685557" y="4095256"/>
            <a:ext cx="228867" cy="2674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098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7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36576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47800" y="40259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19" name="AutoShape 40"/>
          <p:cNvCxnSpPr>
            <a:cxnSpLocks noChangeShapeType="1"/>
            <a:stCxn id="11" idx="2"/>
            <a:endCxn id="13" idx="7"/>
          </p:cNvCxnSpPr>
          <p:nvPr>
            <p:custDataLst>
              <p:tags r:id="rId13"/>
            </p:custDataLst>
          </p:nvPr>
        </p:nvCxnSpPr>
        <p:spPr bwMode="auto">
          <a:xfrm rot="10800000" flipV="1">
            <a:off x="2666282" y="3591718"/>
            <a:ext cx="381719" cy="291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4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8600" y="3352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1" name="AutoShape 5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14600" y="4343400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2" name="AutoShape 5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4196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3" name="Oval 5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01481" y="5146964"/>
            <a:ext cx="208319" cy="1870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5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109396" y="5029200"/>
            <a:ext cx="0" cy="16625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6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76438" y="3476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6" name="Text Box 6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49638" y="3071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7" name="Text Box 6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41388" y="2714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8" name="AutoShap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4038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9" name="Oval 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135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30" name="AutoShape 5"/>
          <p:cNvCxnSpPr>
            <a:cxnSpLocks noChangeShapeType="1"/>
            <a:stCxn id="29" idx="3"/>
            <a:endCxn id="49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62731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AutoShape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2" name="AutoShape 10"/>
          <p:cNvCxnSpPr>
            <a:cxnSpLocks noChangeShapeType="1"/>
            <a:stCxn id="29" idx="5"/>
            <a:endCxn id="45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74961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  <a:stCxn id="49" idx="5"/>
            <a:endCxn id="40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63153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3"/>
          <p:cNvCxnSpPr>
            <a:cxnSpLocks noChangeShapeType="1"/>
            <a:stCxn id="45" idx="3"/>
            <a:endCxn id="3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5368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866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058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6087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8" name="Text Box 4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421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9" name="AutoShape 5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390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40" name="AutoShape 5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960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41" name="Oval 5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24600" y="4918364"/>
            <a:ext cx="208319" cy="1870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5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428759" y="4752109"/>
            <a:ext cx="0" cy="16625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 Box 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44" name="AutoShape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534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5" name="Oval 11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77263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6" name="AutoShape 10"/>
          <p:cNvCxnSpPr>
            <a:cxnSpLocks noChangeShapeType="1"/>
            <a:stCxn id="45" idx="5"/>
            <a:endCxn id="44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82124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Text Box 1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6614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7435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0" name="AutoShape 3"/>
          <p:cNvCxnSpPr>
            <a:cxnSpLocks noChangeShapeType="1"/>
            <a:stCxn id="49" idx="3"/>
            <a:endCxn id="31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4432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9530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Move c to grandparent’s position and then put a, b, X, U, V, and Z in the right places to get a legal BST</a:t>
            </a:r>
            <a:endParaRPr lang="en-US" sz="2000" b="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 smtClean="0"/>
              <a:t>node’s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/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argued rotations restore AVL property but do they produce an efficient data structure?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fact)</a:t>
            </a:r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Will take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657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419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2400" y="4400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19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05000" y="4724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8694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628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038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588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D2F6-3B76-4D96-B13E-A1E5B35CCEAE}" type="slidenum">
              <a:rPr lang="en-US"/>
              <a:pPr/>
              <a:t>5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shallowness bound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</a:t>
            </a:r>
            <a:r>
              <a:rPr lang="en-US" i="1" dirty="0" smtClean="0"/>
              <a:t> 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/>
              <a:t>) </a:t>
            </a:r>
            <a:r>
              <a:rPr lang="en-US" dirty="0" smtClean="0"/>
              <a:t>= the </a:t>
            </a:r>
            <a:r>
              <a:rPr lang="en-US" dirty="0"/>
              <a:t>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1: Define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2, 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2: Show this recurrence grows really fast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Similar to Fibonacci numbers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Growing faster than 1.6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is “plenty” exponential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2496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96200" y="3846512"/>
            <a:ext cx="838200" cy="725488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846512"/>
            <a:ext cx="838200" cy="609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6858000" y="3429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23691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6962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53400" y="3541712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3525837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-2</a:t>
            </a:r>
          </a:p>
        </p:txBody>
      </p:sp>
      <p:sp>
        <p:nvSpPr>
          <p:cNvPr id="4249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2855912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</a:p>
        </p:txBody>
      </p: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r>
              <a:rPr lang="en-US" dirty="0" smtClean="0"/>
              <a:t>Good intuition from plots comparing: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computed directly from the definition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((1+5)/2)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</a:p>
          <a:p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) is always bigger</a:t>
            </a:r>
          </a:p>
          <a:p>
            <a:pPr lvl="1"/>
            <a:r>
              <a:rPr lang="en-US" dirty="0" smtClean="0">
                <a:sym typeface="Symbol" pitchFamily="18" charset="2"/>
              </a:rPr>
              <a:t>Graphs aren’t proofs, so let’s prove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32200"/>
            <a:ext cx="4191000" cy="2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33042"/>
            <a:ext cx="4216400" cy="25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D3B9-7679-40E8-A71E-F35D48B4E1B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6096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/>
        </p:nvGraphicFramePr>
        <p:xfrm>
          <a:off x="3124200" y="1143000"/>
          <a:ext cx="2292350" cy="927100"/>
        </p:xfrm>
        <a:graphic>
          <a:graphicData uri="http://schemas.openxmlformats.org/presentationml/2006/ole">
            <p:oleObj spid="_x0000_s2052" name="Equation" r:id="rId7" imgW="1066680" imgH="431640" progId="Equation.3">
              <p:embed/>
            </p:oleObj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981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special number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Aside: Since the Renaissance, many artists and architects have proportioned their work (e.g.,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length:height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to approximate the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If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a+b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)/a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a/b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then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will need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 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0" y="40386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&gt;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&gt;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Inductive case 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&gt; 1):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Show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k+1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k+1</a:t>
            </a:r>
            <a:r>
              <a:rPr lang="en-US" dirty="0" smtClean="0">
                <a:sym typeface="Symbol" pitchFamily="18" charset="2"/>
              </a:rPr>
              <a:t> – 1 assuming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k-1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</a:t>
            </a:r>
          </a:p>
          <a:p>
            <a:pPr>
              <a:buNone/>
            </a:pPr>
            <a:endParaRPr lang="en-US" sz="10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+1)</a:t>
            </a:r>
            <a:r>
              <a:rPr lang="en-US" dirty="0" smtClean="0">
                <a:sym typeface="Symbol" pitchFamily="18" charset="2"/>
              </a:rPr>
              <a:t> = 1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-1)	by definition of </a:t>
            </a:r>
            <a:r>
              <a:rPr lang="en-US" i="1" dirty="0" smtClean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   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1 +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	by induction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              by arithmetic (1-1=0)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( + 1) – 1	by arithmetic (factor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– 1                 by special property of 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k+1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  <a:r>
              <a:rPr lang="en-US" dirty="0" smtClean="0">
                <a:sym typeface="Symbol" pitchFamily="18" charset="2"/>
              </a:rPr>
              <a:t>                   by arithmetic (add exponents)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646093"/>
            <a:ext cx="45288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2,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74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474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386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297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5403850" y="3112854"/>
            <a:ext cx="563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stCxn id="12" idx="5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6624404" y="3093804"/>
            <a:ext cx="563796" cy="970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1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7437974" y="4301074"/>
            <a:ext cx="563796" cy="3336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4686300" y="4205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5354638" y="4205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3"/>
            <a:endCxn id="18" idx="0"/>
          </p:cNvCxnSpPr>
          <p:nvPr>
            <p:custDataLst>
              <p:tags r:id="rId11"/>
            </p:custDataLst>
          </p:nvPr>
        </p:nvCxnSpPr>
        <p:spPr bwMode="auto">
          <a:xfrm flipH="1">
            <a:off x="5372100" y="50942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5257800"/>
            <a:ext cx="37449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j-lt"/>
              </a:rPr>
              <a:t>How 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810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772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32736</TotalTime>
  <Words>1788</Words>
  <Application>Microsoft Office PowerPoint</Application>
  <PresentationFormat>On-screen Show (4:3)</PresentationFormat>
  <Paragraphs>628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dan_design_template</vt:lpstr>
      <vt:lpstr>Equation</vt:lpstr>
      <vt:lpstr>CSE332: Data Abstractions  Lecture 7: AVL Trees</vt:lpstr>
      <vt:lpstr>The AVL Tree Data Structure</vt:lpstr>
      <vt:lpstr>An AVL tree?</vt:lpstr>
      <vt:lpstr>An AVL tree?</vt:lpstr>
      <vt:lpstr>The shallowness bound</vt:lpstr>
      <vt:lpstr>Before we prove it</vt:lpstr>
      <vt:lpstr>The Golden Ratio</vt:lpstr>
      <vt:lpstr>The proof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Another example: insert(16)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Insert, summarized</vt:lpstr>
      <vt:lpstr>Now efficiency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1463</cp:revision>
  <dcterms:created xsi:type="dcterms:W3CDTF">2009-03-13T20:43:19Z</dcterms:created>
  <dcterms:modified xsi:type="dcterms:W3CDTF">2010-04-14T17:57:27Z</dcterms:modified>
</cp:coreProperties>
</file>