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  <p:sldMasterId id="2147483717" r:id="rId2"/>
  </p:sldMasterIdLst>
  <p:notesMasterIdLst>
    <p:notesMasterId r:id="rId40"/>
  </p:notesMasterIdLst>
  <p:handoutMasterIdLst>
    <p:handoutMasterId r:id="rId41"/>
  </p:handoutMasterIdLst>
  <p:sldIdLst>
    <p:sldId id="306" r:id="rId3"/>
    <p:sldId id="289" r:id="rId4"/>
    <p:sldId id="313" r:id="rId5"/>
    <p:sldId id="259" r:id="rId6"/>
    <p:sldId id="314" r:id="rId7"/>
    <p:sldId id="291" r:id="rId8"/>
    <p:sldId id="315" r:id="rId9"/>
    <p:sldId id="292" r:id="rId10"/>
    <p:sldId id="293" r:id="rId11"/>
    <p:sldId id="294" r:id="rId12"/>
    <p:sldId id="269" r:id="rId13"/>
    <p:sldId id="270" r:id="rId14"/>
    <p:sldId id="299" r:id="rId15"/>
    <p:sldId id="271" r:id="rId16"/>
    <p:sldId id="272" r:id="rId17"/>
    <p:sldId id="300" r:id="rId18"/>
    <p:sldId id="273" r:id="rId19"/>
    <p:sldId id="274" r:id="rId20"/>
    <p:sldId id="301" r:id="rId21"/>
    <p:sldId id="275" r:id="rId22"/>
    <p:sldId id="303" r:id="rId23"/>
    <p:sldId id="276" r:id="rId24"/>
    <p:sldId id="304" r:id="rId25"/>
    <p:sldId id="277" r:id="rId26"/>
    <p:sldId id="319" r:id="rId27"/>
    <p:sldId id="325" r:id="rId28"/>
    <p:sldId id="324" r:id="rId29"/>
    <p:sldId id="323" r:id="rId30"/>
    <p:sldId id="322" r:id="rId31"/>
    <p:sldId id="321" r:id="rId32"/>
    <p:sldId id="320" r:id="rId33"/>
    <p:sldId id="280" r:id="rId34"/>
    <p:sldId id="281" r:id="rId35"/>
    <p:sldId id="316" r:id="rId36"/>
    <p:sldId id="318" r:id="rId37"/>
    <p:sldId id="326" r:id="rId38"/>
    <p:sldId id="296" r:id="rId3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F0D5C8A-AFFA-4DC9-AA62-91A816F2D5B1}">
  <a:tblStyle styleId="{1F0D5C8A-AFFA-4DC9-AA62-91A816F2D5B1}" styleName="Table_0"/>
  <a:tblStyle styleId="{6B9500A5-F222-444E-9AE5-E2C4AD13B55F}" styleName="Table_1"/>
  <a:tblStyle styleId="{CB7B6C6E-EDDC-4F74-9E8D-32261E11A4AD}" styleName="Table_2"/>
  <a:tblStyle styleId="{69BBB2E3-F92C-42BD-98EC-6845F940AE44}" styleName="Table_3"/>
  <a:tblStyle styleId="{8D52A43A-374A-4591-9BB7-ABDF6B69ABE7}" styleName="Table_4"/>
  <a:tblStyle styleId="{CD360A0F-6332-41B9-8F65-82DB0F8C72D5}" styleName="Table_5"/>
  <a:tblStyle styleId="{B208E6CB-62F6-4288-B8D8-BFCCDC915285}" styleName="Table_6"/>
  <a:tblStyle styleId="{271A2B3F-687E-40F1-A669-1154EB8A7149}" styleName="Table_7"/>
  <a:tblStyle styleId="{F13B0413-8E83-4745-9526-370A76CECE18}" styleName="Table_8"/>
  <a:tblStyle styleId="{09BDC0E2-F29F-4D3F-8E74-79CB94BA9140}" styleName="Table_9"/>
  <a:tblStyle styleId="{902A1D92-9B7B-4374-9735-5BFC5A02BD73}" styleName="Table_10"/>
  <a:tblStyle styleId="{861C7160-0E9A-4067-BC04-3957B37395D8}" styleName="Table_11"/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7"/>
  </p:normalViewPr>
  <p:slideViewPr>
    <p:cSldViewPr>
      <p:cViewPr varScale="1">
        <p:scale>
          <a:sx n="93" d="100"/>
          <a:sy n="93" d="100"/>
        </p:scale>
        <p:origin x="1664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05168-EA95-4647-A00A-864428086089}" type="datetimeFigureOut">
              <a:rPr lang="en-US" smtClean="0"/>
              <a:t>5/4/17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26EAD-4A46-4146-9A1A-4BD639E39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6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76842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73" name="Shape 47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0956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0" name="Shape 5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51" name="Shape 55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53645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0" name="Shape 5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51" name="Shape 55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99580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Shape 6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8" name="Shape 6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29" name="Shape 62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69217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Shape 6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8" name="Shape 6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29" name="Shape 62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69536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Shape 7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07" name="Shape 70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95863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Shape 7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4" name="Shape 7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85" name="Shape 7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72987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Shape 7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4" name="Shape 7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85" name="Shape 7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75818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Shape 8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2" name="Shape 8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63" name="Shape 86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71901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Shape 8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2" name="Shape 8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63" name="Shape 86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697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dirty="0"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71140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Shape 9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0" name="Shape 9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41" name="Shape 94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10551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Shape 9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0" name="Shape 9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41" name="Shape 94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50472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" name="Shape 10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8" name="Shape 10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19" name="Shape 101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4076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Shape 10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97" name="Shape 10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1577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Shape 10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97" name="Shape 10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74842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Shape 10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97" name="Shape 10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85116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Shape 10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97" name="Shape 10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23227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Shape 10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97" name="Shape 10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83408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Shape 10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97" name="Shape 10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40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Shape 10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97" name="Shape 10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4990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22814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Shape 1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3" name="Shape 1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44" name="Shape 114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09035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Shape 1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0" name="Shape 1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91" name="Shape 119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12810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Shape 1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6" name="Shape 1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dirty="0" smtClean="0"/>
              <a:t>O(V^2)</a:t>
            </a:r>
            <a:r>
              <a:rPr lang="en-US" baseline="0" dirty="0" smtClean="0"/>
              <a:t> = O(V + V-1 + V-2 + …) = O (V*(V+1)/2)</a:t>
            </a:r>
            <a:endParaRPr dirty="0"/>
          </a:p>
        </p:txBody>
      </p:sp>
      <p:sp>
        <p:nvSpPr>
          <p:cNvPr id="1207" name="Shape 120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31441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Shape 1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6" name="Shape 1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dirty="0" smtClean="0"/>
              <a:t>O(V^2)</a:t>
            </a:r>
            <a:r>
              <a:rPr lang="en-US" baseline="0" dirty="0" smtClean="0"/>
              <a:t> = O(V + V-1 + V-2 + …) = O (V*(V+1)/2)</a:t>
            </a:r>
            <a:endParaRPr dirty="0"/>
          </a:p>
        </p:txBody>
      </p:sp>
      <p:sp>
        <p:nvSpPr>
          <p:cNvPr id="1207" name="Shape 120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98679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97355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8681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2681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7823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dirty="0" smtClean="0"/>
              <a:t>Add constant</a:t>
            </a:r>
            <a:r>
              <a:rPr lang="en-US" baseline="0" dirty="0" smtClean="0"/>
              <a:t> weight to all edges until positive</a:t>
            </a:r>
            <a:endParaRPr dirty="0"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8753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3982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33" name="Shape 33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5171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95" name="Shape 39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0557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427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582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796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772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615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495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87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95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33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712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84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>
            <a:lvl1pPr>
              <a:defRPr sz="4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1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97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85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003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0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048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58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42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804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82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399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333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01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F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"/>
            <a:ext cx="7048500" cy="5953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13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For each node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, set 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∞ </a:t>
            </a:r>
            <a:r>
              <a:rPr lang="en-US" dirty="0"/>
              <a:t>and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v.known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cs typeface="Courier New" pitchFamily="49" charset="0"/>
              </a:rPr>
              <a:t>Set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source.cost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</a:t>
            </a:r>
            <a:r>
              <a:rPr lang="en-US" dirty="0"/>
              <a:t>there are unknown nodes in the </a:t>
            </a:r>
            <a:r>
              <a:rPr lang="en-US" dirty="0" smtClean="0"/>
              <a:t>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Select the unknown node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Mark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For each edge (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dirty="0"/>
              <a:t>) with weight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1257300" lvl="3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c1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w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// cost of best path through v to u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 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257300" lvl="3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c2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// cost of best path to u previously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known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257300" lvl="3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if(c1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 c2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	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// if the new path through v is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better,update</a:t>
            </a: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257300" lvl="3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c1</a:t>
            </a:r>
          </a:p>
          <a:p>
            <a:pPr marL="1257300" lvl="3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u.path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4720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/>
          <p:nvPr/>
        </p:nvSpPr>
        <p:spPr>
          <a:xfrm>
            <a:off x="533400" y="16572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44" name="Shape 344"/>
          <p:cNvSpPr/>
          <p:nvPr/>
        </p:nvSpPr>
        <p:spPr>
          <a:xfrm>
            <a:off x="2209800" y="1581092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345" name="Shape 345"/>
          <p:cNvSpPr/>
          <p:nvPr/>
        </p:nvSpPr>
        <p:spPr>
          <a:xfrm>
            <a:off x="381000" y="2876491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46" name="Shape 346"/>
          <p:cNvSpPr/>
          <p:nvPr/>
        </p:nvSpPr>
        <p:spPr>
          <a:xfrm>
            <a:off x="1981200" y="2647891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47" name="Shape 347"/>
          <p:cNvSpPr/>
          <p:nvPr/>
        </p:nvSpPr>
        <p:spPr>
          <a:xfrm>
            <a:off x="3505200" y="1657292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348" name="Shape 348"/>
          <p:cNvSpPr/>
          <p:nvPr/>
        </p:nvSpPr>
        <p:spPr>
          <a:xfrm>
            <a:off x="4495800" y="1657292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</a:p>
        </p:txBody>
      </p:sp>
      <p:sp>
        <p:nvSpPr>
          <p:cNvPr id="349" name="Shape 349"/>
          <p:cNvSpPr/>
          <p:nvPr/>
        </p:nvSpPr>
        <p:spPr>
          <a:xfrm>
            <a:off x="2895600" y="3028891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sp>
        <p:nvSpPr>
          <p:cNvPr id="350" name="Shape 350"/>
          <p:cNvSpPr/>
          <p:nvPr/>
        </p:nvSpPr>
        <p:spPr>
          <a:xfrm>
            <a:off x="3886200" y="2419291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</a:p>
        </p:txBody>
      </p:sp>
      <p:cxnSp>
        <p:nvCxnSpPr>
          <p:cNvPr id="351" name="Shape 351"/>
          <p:cNvCxnSpPr>
            <a:stCxn id="343" idx="6"/>
            <a:endCxn id="346" idx="1"/>
          </p:cNvCxnSpPr>
          <p:nvPr/>
        </p:nvCxnSpPr>
        <p:spPr>
          <a:xfrm>
            <a:off x="914400" y="1847792"/>
            <a:ext cx="1122596" cy="855896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2" name="Shape 352"/>
          <p:cNvCxnSpPr>
            <a:stCxn id="346" idx="2"/>
            <a:endCxn id="343" idx="4"/>
          </p:cNvCxnSpPr>
          <p:nvPr/>
        </p:nvCxnSpPr>
        <p:spPr>
          <a:xfrm rot="10800000">
            <a:off x="723900" y="2038292"/>
            <a:ext cx="1257299" cy="800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3" name="Shape 353"/>
          <p:cNvCxnSpPr>
            <a:stCxn id="350" idx="2"/>
            <a:endCxn id="349" idx="0"/>
          </p:cNvCxnSpPr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4" name="Shape 354"/>
          <p:cNvCxnSpPr>
            <a:stCxn id="349" idx="6"/>
            <a:endCxn id="350" idx="4"/>
          </p:cNvCxnSpPr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5" name="Shape 355"/>
          <p:cNvCxnSpPr>
            <a:stCxn id="343" idx="3"/>
            <a:endCxn id="345" idx="0"/>
          </p:cNvCxnSpPr>
          <p:nvPr/>
        </p:nvCxnSpPr>
        <p:spPr>
          <a:xfrm flipH="1">
            <a:off x="571500" y="1982495"/>
            <a:ext cx="17696" cy="893996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6" name="Shape 356"/>
          <p:cNvCxnSpPr>
            <a:stCxn id="345" idx="6"/>
            <a:endCxn id="346" idx="3"/>
          </p:cNvCxnSpPr>
          <p:nvPr/>
        </p:nvCxnSpPr>
        <p:spPr>
          <a:xfrm rot="10800000" flipH="1">
            <a:off x="762000" y="2973095"/>
            <a:ext cx="1274996" cy="93896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7" name="Shape 357"/>
          <p:cNvCxnSpPr>
            <a:stCxn id="343" idx="7"/>
            <a:endCxn id="344" idx="2"/>
          </p:cNvCxnSpPr>
          <p:nvPr/>
        </p:nvCxnSpPr>
        <p:spPr>
          <a:xfrm>
            <a:off x="858603" y="1713088"/>
            <a:ext cx="1351196" cy="58503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8" name="Shape 358"/>
          <p:cNvCxnSpPr>
            <a:stCxn id="344" idx="6"/>
            <a:endCxn id="347" idx="2"/>
          </p:cNvCxnSpPr>
          <p:nvPr/>
        </p:nvCxnSpPr>
        <p:spPr>
          <a:xfrm>
            <a:off x="2590800" y="1771592"/>
            <a:ext cx="914399" cy="762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9" name="Shape 359"/>
          <p:cNvCxnSpPr>
            <a:stCxn id="347" idx="6"/>
            <a:endCxn id="348" idx="2"/>
          </p:cNvCxnSpPr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60" name="Shape 360"/>
          <p:cNvCxnSpPr>
            <a:stCxn id="350" idx="1"/>
            <a:endCxn id="347" idx="4"/>
          </p:cNvCxnSpPr>
          <p:nvPr/>
        </p:nvCxnSpPr>
        <p:spPr>
          <a:xfrm rot="10800000">
            <a:off x="3695700" y="2038292"/>
            <a:ext cx="246296" cy="436796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61" name="Shape 361"/>
          <p:cNvCxnSpPr>
            <a:stCxn id="348" idx="4"/>
            <a:endCxn id="350" idx="7"/>
          </p:cNvCxnSpPr>
          <p:nvPr/>
        </p:nvCxnSpPr>
        <p:spPr>
          <a:xfrm flipH="1">
            <a:off x="4211403" y="2038292"/>
            <a:ext cx="474896" cy="436796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62" name="Shape 362"/>
          <p:cNvCxnSpPr>
            <a:stCxn id="344" idx="5"/>
            <a:endCxn id="349" idx="1"/>
          </p:cNvCxnSpPr>
          <p:nvPr/>
        </p:nvCxnSpPr>
        <p:spPr>
          <a:xfrm>
            <a:off x="2535003" y="1906295"/>
            <a:ext cx="416392" cy="1178392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63" name="Shape 363"/>
          <p:cNvCxnSpPr>
            <a:stCxn id="344" idx="4"/>
            <a:endCxn id="346" idx="0"/>
          </p:cNvCxnSpPr>
          <p:nvPr/>
        </p:nvCxnSpPr>
        <p:spPr>
          <a:xfrm flipH="1">
            <a:off x="2171700" y="1962092"/>
            <a:ext cx="228600" cy="685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64" name="Shape 364"/>
          <p:cNvCxnSpPr>
            <a:stCxn id="346" idx="5"/>
            <a:endCxn id="349" idx="2"/>
          </p:cNvCxnSpPr>
          <p:nvPr/>
        </p:nvCxnSpPr>
        <p:spPr>
          <a:xfrm>
            <a:off x="2306403" y="2973095"/>
            <a:ext cx="589196" cy="246296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65" name="Shape 365"/>
          <p:cNvCxnSpPr>
            <a:stCxn id="349" idx="3"/>
            <a:endCxn id="345" idx="5"/>
          </p:cNvCxnSpPr>
          <p:nvPr/>
        </p:nvCxnSpPr>
        <p:spPr>
          <a:xfrm rot="10800000">
            <a:off x="706203" y="3201695"/>
            <a:ext cx="2245192" cy="152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66" name="Shape 366"/>
          <p:cNvSpPr txBox="1"/>
          <p:nvPr/>
        </p:nvSpPr>
        <p:spPr>
          <a:xfrm>
            <a:off x="593725" y="133661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2270125" y="1211205"/>
            <a:ext cx="184149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68" name="Shape 368"/>
          <p:cNvSpPr txBox="1"/>
          <p:nvPr/>
        </p:nvSpPr>
        <p:spPr>
          <a:xfrm>
            <a:off x="2286000" y="1268295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3581400" y="1304867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4572000" y="1304867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76200" y="2981266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2293938" y="2524066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3124200" y="3209866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4191000" y="2371666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1371600" y="143028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2819400" y="1504892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4034546" y="15048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44196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2743200" y="2190691"/>
            <a:ext cx="5717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35814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3371850" y="2354205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3695700" y="2896188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2438400" y="2800291"/>
            <a:ext cx="5219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905000" y="3257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x="1455906" y="19620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1143000" y="2343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990600" y="2724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304800" y="22668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2209800" y="21826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Added to Known Set:</a:t>
            </a:r>
          </a:p>
          <a:p>
            <a:endParaRPr lang="en" sz="2000" b="0" i="0" u="sng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43800" cy="997685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graphicFrame>
        <p:nvGraphicFramePr>
          <p:cNvPr id="53" name="Shape 985"/>
          <p:cNvGraphicFramePr/>
          <p:nvPr>
            <p:extLst>
              <p:ext uri="{D42A27DB-BD31-4B8C-83A1-F6EECF244321}">
                <p14:modId xmlns:p14="http://schemas.microsoft.com/office/powerpoint/2010/main" val="138836721"/>
              </p:ext>
            </p:extLst>
          </p:nvPr>
        </p:nvGraphicFramePr>
        <p:xfrm>
          <a:off x="4419600" y="3032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63746" y="1872691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Goal: Fully explore the graph</a:t>
            </a:r>
            <a:endParaRPr lang="en-US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/>
          <p:nvPr/>
        </p:nvSpPr>
        <p:spPr>
          <a:xfrm>
            <a:off x="533400" y="16572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99" name="Shape 399"/>
          <p:cNvSpPr/>
          <p:nvPr/>
        </p:nvSpPr>
        <p:spPr>
          <a:xfrm>
            <a:off x="2209800" y="1581092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400" name="Shape 400"/>
          <p:cNvSpPr/>
          <p:nvPr/>
        </p:nvSpPr>
        <p:spPr>
          <a:xfrm>
            <a:off x="381000" y="2876491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401" name="Shape 401"/>
          <p:cNvSpPr/>
          <p:nvPr/>
        </p:nvSpPr>
        <p:spPr>
          <a:xfrm>
            <a:off x="1981200" y="2647891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402" name="Shape 402"/>
          <p:cNvSpPr/>
          <p:nvPr/>
        </p:nvSpPr>
        <p:spPr>
          <a:xfrm>
            <a:off x="3505200" y="1657292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403" name="Shape 403"/>
          <p:cNvSpPr/>
          <p:nvPr/>
        </p:nvSpPr>
        <p:spPr>
          <a:xfrm>
            <a:off x="4495800" y="1657292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</a:p>
        </p:txBody>
      </p:sp>
      <p:sp>
        <p:nvSpPr>
          <p:cNvPr id="404" name="Shape 404"/>
          <p:cNvSpPr/>
          <p:nvPr/>
        </p:nvSpPr>
        <p:spPr>
          <a:xfrm>
            <a:off x="2895600" y="3028891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sp>
        <p:nvSpPr>
          <p:cNvPr id="405" name="Shape 405"/>
          <p:cNvSpPr/>
          <p:nvPr/>
        </p:nvSpPr>
        <p:spPr>
          <a:xfrm>
            <a:off x="3886200" y="2419291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</a:p>
        </p:txBody>
      </p:sp>
      <p:cxnSp>
        <p:nvCxnSpPr>
          <p:cNvPr id="406" name="Shape 406"/>
          <p:cNvCxnSpPr>
            <a:stCxn id="398" idx="6"/>
            <a:endCxn id="401" idx="1"/>
          </p:cNvCxnSpPr>
          <p:nvPr/>
        </p:nvCxnSpPr>
        <p:spPr>
          <a:xfrm>
            <a:off x="914400" y="1847792"/>
            <a:ext cx="1122596" cy="855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7" name="Shape 407"/>
          <p:cNvCxnSpPr>
            <a:stCxn id="401" idx="2"/>
            <a:endCxn id="398" idx="4"/>
          </p:cNvCxnSpPr>
          <p:nvPr/>
        </p:nvCxnSpPr>
        <p:spPr>
          <a:xfrm rot="10800000">
            <a:off x="723900" y="2038292"/>
            <a:ext cx="1257299" cy="800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8" name="Shape 408"/>
          <p:cNvCxnSpPr>
            <a:stCxn id="405" idx="2"/>
            <a:endCxn id="404" idx="0"/>
          </p:cNvCxnSpPr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9" name="Shape 409"/>
          <p:cNvCxnSpPr>
            <a:stCxn id="404" idx="6"/>
            <a:endCxn id="405" idx="4"/>
          </p:cNvCxnSpPr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0" name="Shape 410"/>
          <p:cNvCxnSpPr>
            <a:stCxn id="398" idx="3"/>
            <a:endCxn id="400" idx="0"/>
          </p:cNvCxnSpPr>
          <p:nvPr/>
        </p:nvCxnSpPr>
        <p:spPr>
          <a:xfrm flipH="1">
            <a:off x="571500" y="1982495"/>
            <a:ext cx="17696" cy="8939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1" name="Shape 411"/>
          <p:cNvCxnSpPr>
            <a:stCxn id="400" idx="6"/>
            <a:endCxn id="401" idx="3"/>
          </p:cNvCxnSpPr>
          <p:nvPr/>
        </p:nvCxnSpPr>
        <p:spPr>
          <a:xfrm rot="10800000" flipH="1">
            <a:off x="762000" y="2973095"/>
            <a:ext cx="1274996" cy="93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2" name="Shape 412"/>
          <p:cNvCxnSpPr>
            <a:stCxn id="398" idx="7"/>
            <a:endCxn id="399" idx="2"/>
          </p:cNvCxnSpPr>
          <p:nvPr/>
        </p:nvCxnSpPr>
        <p:spPr>
          <a:xfrm>
            <a:off x="858603" y="1713088"/>
            <a:ext cx="1351196" cy="58503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3" name="Shape 413"/>
          <p:cNvCxnSpPr>
            <a:stCxn id="399" idx="6"/>
            <a:endCxn id="402" idx="2"/>
          </p:cNvCxnSpPr>
          <p:nvPr/>
        </p:nvCxnSpPr>
        <p:spPr>
          <a:xfrm>
            <a:off x="2590800" y="1771592"/>
            <a:ext cx="914399" cy="762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4" name="Shape 414"/>
          <p:cNvCxnSpPr>
            <a:stCxn id="402" idx="6"/>
            <a:endCxn id="403" idx="2"/>
          </p:cNvCxnSpPr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5" name="Shape 415"/>
          <p:cNvCxnSpPr>
            <a:stCxn id="405" idx="1"/>
            <a:endCxn id="402" idx="4"/>
          </p:cNvCxnSpPr>
          <p:nvPr/>
        </p:nvCxnSpPr>
        <p:spPr>
          <a:xfrm rot="10800000">
            <a:off x="3695700" y="2038292"/>
            <a:ext cx="2462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6" name="Shape 416"/>
          <p:cNvCxnSpPr>
            <a:stCxn id="403" idx="4"/>
            <a:endCxn id="405" idx="7"/>
          </p:cNvCxnSpPr>
          <p:nvPr/>
        </p:nvCxnSpPr>
        <p:spPr>
          <a:xfrm flipH="1">
            <a:off x="4211403" y="2038292"/>
            <a:ext cx="4748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7" name="Shape 417"/>
          <p:cNvCxnSpPr>
            <a:stCxn id="399" idx="5"/>
            <a:endCxn id="404" idx="1"/>
          </p:cNvCxnSpPr>
          <p:nvPr/>
        </p:nvCxnSpPr>
        <p:spPr>
          <a:xfrm>
            <a:off x="2535003" y="1906295"/>
            <a:ext cx="416392" cy="1178392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8" name="Shape 418"/>
          <p:cNvCxnSpPr>
            <a:stCxn id="399" idx="4"/>
            <a:endCxn id="401" idx="0"/>
          </p:cNvCxnSpPr>
          <p:nvPr/>
        </p:nvCxnSpPr>
        <p:spPr>
          <a:xfrm flipH="1">
            <a:off x="2171700" y="1962092"/>
            <a:ext cx="228600" cy="6857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9" name="Shape 419"/>
          <p:cNvCxnSpPr>
            <a:stCxn id="401" idx="5"/>
            <a:endCxn id="404" idx="2"/>
          </p:cNvCxnSpPr>
          <p:nvPr/>
        </p:nvCxnSpPr>
        <p:spPr>
          <a:xfrm>
            <a:off x="2306403" y="2973095"/>
            <a:ext cx="589196" cy="2462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0" name="Shape 420"/>
          <p:cNvCxnSpPr>
            <a:stCxn id="404" idx="3"/>
            <a:endCxn id="400" idx="5"/>
          </p:cNvCxnSpPr>
          <p:nvPr/>
        </p:nvCxnSpPr>
        <p:spPr>
          <a:xfrm rot="10800000">
            <a:off x="706203" y="3201695"/>
            <a:ext cx="2245192" cy="1524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21" name="Shape 421"/>
          <p:cNvSpPr txBox="1"/>
          <p:nvPr/>
        </p:nvSpPr>
        <p:spPr>
          <a:xfrm>
            <a:off x="593725" y="133661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422" name="Shape 422"/>
          <p:cNvSpPr txBox="1"/>
          <p:nvPr/>
        </p:nvSpPr>
        <p:spPr>
          <a:xfrm>
            <a:off x="2270125" y="1211205"/>
            <a:ext cx="184149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23" name="Shape 423"/>
          <p:cNvSpPr txBox="1"/>
          <p:nvPr/>
        </p:nvSpPr>
        <p:spPr>
          <a:xfrm>
            <a:off x="2286000" y="12682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424" name="Shape 424"/>
          <p:cNvSpPr txBox="1"/>
          <p:nvPr/>
        </p:nvSpPr>
        <p:spPr>
          <a:xfrm>
            <a:off x="3581400" y="1304867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425" name="Shape 425"/>
          <p:cNvSpPr txBox="1"/>
          <p:nvPr/>
        </p:nvSpPr>
        <p:spPr>
          <a:xfrm>
            <a:off x="4572000" y="1304867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426" name="Shape 426"/>
          <p:cNvSpPr txBox="1"/>
          <p:nvPr/>
        </p:nvSpPr>
        <p:spPr>
          <a:xfrm>
            <a:off x="76200" y="29812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427" name="Shape 427"/>
          <p:cNvSpPr txBox="1"/>
          <p:nvPr/>
        </p:nvSpPr>
        <p:spPr>
          <a:xfrm>
            <a:off x="2293938" y="25240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428" name="Shape 428"/>
          <p:cNvSpPr txBox="1"/>
          <p:nvPr/>
        </p:nvSpPr>
        <p:spPr>
          <a:xfrm>
            <a:off x="3124200" y="3209866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429" name="Shape 429"/>
          <p:cNvSpPr txBox="1"/>
          <p:nvPr/>
        </p:nvSpPr>
        <p:spPr>
          <a:xfrm>
            <a:off x="4191000" y="2371666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430" name="Shape 430"/>
          <p:cNvSpPr txBox="1"/>
          <p:nvPr/>
        </p:nvSpPr>
        <p:spPr>
          <a:xfrm>
            <a:off x="1371600" y="143028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431" name="Shape 431"/>
          <p:cNvSpPr txBox="1"/>
          <p:nvPr/>
        </p:nvSpPr>
        <p:spPr>
          <a:xfrm>
            <a:off x="2819400" y="1504892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432" name="Shape 432"/>
          <p:cNvSpPr txBox="1"/>
          <p:nvPr/>
        </p:nvSpPr>
        <p:spPr>
          <a:xfrm>
            <a:off x="44196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433" name="Shape 433"/>
          <p:cNvSpPr txBox="1"/>
          <p:nvPr/>
        </p:nvSpPr>
        <p:spPr>
          <a:xfrm>
            <a:off x="35814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434" name="Shape 434"/>
          <p:cNvSpPr txBox="1"/>
          <p:nvPr/>
        </p:nvSpPr>
        <p:spPr>
          <a:xfrm>
            <a:off x="3371850" y="235420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435" name="Shape 435"/>
          <p:cNvSpPr txBox="1"/>
          <p:nvPr/>
        </p:nvSpPr>
        <p:spPr>
          <a:xfrm>
            <a:off x="1905000" y="3257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sp>
        <p:nvSpPr>
          <p:cNvPr id="436" name="Shape 436"/>
          <p:cNvSpPr txBox="1"/>
          <p:nvPr/>
        </p:nvSpPr>
        <p:spPr>
          <a:xfrm>
            <a:off x="1143000" y="2343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</a:p>
        </p:txBody>
      </p:sp>
      <p:sp>
        <p:nvSpPr>
          <p:cNvPr id="437" name="Shape 437"/>
          <p:cNvSpPr txBox="1"/>
          <p:nvPr/>
        </p:nvSpPr>
        <p:spPr>
          <a:xfrm>
            <a:off x="990600" y="2724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438" name="Shape 438"/>
          <p:cNvSpPr txBox="1"/>
          <p:nvPr/>
        </p:nvSpPr>
        <p:spPr>
          <a:xfrm>
            <a:off x="304800" y="22668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sp>
        <p:nvSpPr>
          <p:cNvPr id="440" name="Shape 440"/>
          <p:cNvSpPr txBox="1"/>
          <p:nvPr/>
        </p:nvSpPr>
        <p:spPr>
          <a:xfrm>
            <a:off x="2209800" y="21826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sp>
        <p:nvSpPr>
          <p:cNvPr id="441" name="Shape 441"/>
          <p:cNvSpPr txBox="1"/>
          <p:nvPr/>
        </p:nvSpPr>
        <p:spPr>
          <a:xfrm>
            <a:off x="381000" y="4648200"/>
            <a:ext cx="3302764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Added to Known Set:</a:t>
            </a:r>
          </a:p>
          <a:p>
            <a:endParaRPr lang="en" sz="2000" b="0" i="0" u="sng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cxnSp>
        <p:nvCxnSpPr>
          <p:cNvPr id="442" name="Shape 442"/>
          <p:cNvCxnSpPr/>
          <p:nvPr/>
        </p:nvCxnSpPr>
        <p:spPr>
          <a:xfrm>
            <a:off x="914400" y="1847792"/>
            <a:ext cx="1122599" cy="855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45" name="Shape 445"/>
          <p:cNvCxnSpPr/>
          <p:nvPr/>
        </p:nvCxnSpPr>
        <p:spPr>
          <a:xfrm rot="10800000">
            <a:off x="723900" y="2038291"/>
            <a:ext cx="1257299" cy="800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46" name="Shape 446"/>
          <p:cNvCxnSpPr/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49" name="Shape 449"/>
          <p:cNvCxnSpPr/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50" name="Shape 450"/>
          <p:cNvCxnSpPr/>
          <p:nvPr/>
        </p:nvCxnSpPr>
        <p:spPr>
          <a:xfrm flipH="1">
            <a:off x="571496" y="1982495"/>
            <a:ext cx="17700" cy="89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52" name="Shape 452"/>
          <p:cNvCxnSpPr/>
          <p:nvPr/>
        </p:nvCxnSpPr>
        <p:spPr>
          <a:xfrm rot="10800000" flipH="1">
            <a:off x="762000" y="2973091"/>
            <a:ext cx="1275000" cy="939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53" name="Shape 453"/>
          <p:cNvCxnSpPr/>
          <p:nvPr/>
        </p:nvCxnSpPr>
        <p:spPr>
          <a:xfrm>
            <a:off x="858603" y="1713088"/>
            <a:ext cx="1351199" cy="58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55" name="Shape 455"/>
          <p:cNvCxnSpPr/>
          <p:nvPr/>
        </p:nvCxnSpPr>
        <p:spPr>
          <a:xfrm>
            <a:off x="2590800" y="1771592"/>
            <a:ext cx="914400" cy="761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57" name="Shape 457"/>
          <p:cNvCxnSpPr/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59" name="Shape 459"/>
          <p:cNvCxnSpPr/>
          <p:nvPr/>
        </p:nvCxnSpPr>
        <p:spPr>
          <a:xfrm rot="10800000">
            <a:off x="3695696" y="2038287"/>
            <a:ext cx="2462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60" name="Shape 460"/>
          <p:cNvCxnSpPr/>
          <p:nvPr/>
        </p:nvCxnSpPr>
        <p:spPr>
          <a:xfrm flipH="1">
            <a:off x="4211400" y="2038292"/>
            <a:ext cx="4748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61" name="Shape 461"/>
          <p:cNvCxnSpPr/>
          <p:nvPr/>
        </p:nvCxnSpPr>
        <p:spPr>
          <a:xfrm>
            <a:off x="2535003" y="1906295"/>
            <a:ext cx="416399" cy="1178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62" name="Shape 462"/>
          <p:cNvCxnSpPr/>
          <p:nvPr/>
        </p:nvCxnSpPr>
        <p:spPr>
          <a:xfrm flipH="1">
            <a:off x="2171699" y="1962092"/>
            <a:ext cx="228600" cy="685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63" name="Shape 463"/>
          <p:cNvCxnSpPr/>
          <p:nvPr/>
        </p:nvCxnSpPr>
        <p:spPr>
          <a:xfrm>
            <a:off x="2306403" y="2973095"/>
            <a:ext cx="589200" cy="2462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64" name="Shape 464"/>
          <p:cNvCxnSpPr/>
          <p:nvPr/>
        </p:nvCxnSpPr>
        <p:spPr>
          <a:xfrm rot="10800000">
            <a:off x="706196" y="3201695"/>
            <a:ext cx="2245199" cy="1523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65" name="Shape 465"/>
          <p:cNvSpPr txBox="1"/>
          <p:nvPr/>
        </p:nvSpPr>
        <p:spPr>
          <a:xfrm>
            <a:off x="4034546" y="15048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2743200" y="2190691"/>
            <a:ext cx="5717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</a:p>
        </p:txBody>
      </p:sp>
      <p:sp>
        <p:nvSpPr>
          <p:cNvPr id="467" name="Shape 467"/>
          <p:cNvSpPr txBox="1"/>
          <p:nvPr/>
        </p:nvSpPr>
        <p:spPr>
          <a:xfrm>
            <a:off x="3695700" y="2896188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2438400" y="2800291"/>
            <a:ext cx="5219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</a:p>
        </p:txBody>
      </p:sp>
      <p:sp>
        <p:nvSpPr>
          <p:cNvPr id="469" name="Shape 469"/>
          <p:cNvSpPr txBox="1"/>
          <p:nvPr/>
        </p:nvSpPr>
        <p:spPr>
          <a:xfrm>
            <a:off x="1455906" y="19620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40768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graphicFrame>
        <p:nvGraphicFramePr>
          <p:cNvPr id="67" name="Shape 985"/>
          <p:cNvGraphicFramePr/>
          <p:nvPr>
            <p:extLst>
              <p:ext uri="{D42A27DB-BD31-4B8C-83A1-F6EECF244321}">
                <p14:modId xmlns:p14="http://schemas.microsoft.com/office/powerpoint/2010/main" val="2537106299"/>
              </p:ext>
            </p:extLst>
          </p:nvPr>
        </p:nvGraphicFramePr>
        <p:xfrm>
          <a:off x="4419600" y="3032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</a:t>
                      </a: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</a:t>
                      </a: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</a:t>
                      </a: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/>
          <p:nvPr/>
        </p:nvSpPr>
        <p:spPr>
          <a:xfrm>
            <a:off x="533400" y="16572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477" name="Shape 477"/>
          <p:cNvSpPr/>
          <p:nvPr/>
        </p:nvSpPr>
        <p:spPr>
          <a:xfrm>
            <a:off x="2209800" y="1581092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478" name="Shape 478"/>
          <p:cNvSpPr/>
          <p:nvPr/>
        </p:nvSpPr>
        <p:spPr>
          <a:xfrm>
            <a:off x="381000" y="2876491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479" name="Shape 479"/>
          <p:cNvSpPr/>
          <p:nvPr/>
        </p:nvSpPr>
        <p:spPr>
          <a:xfrm>
            <a:off x="1981200" y="2647891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480" name="Shape 480"/>
          <p:cNvSpPr/>
          <p:nvPr/>
        </p:nvSpPr>
        <p:spPr>
          <a:xfrm>
            <a:off x="3505200" y="1657292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481" name="Shape 481"/>
          <p:cNvSpPr/>
          <p:nvPr/>
        </p:nvSpPr>
        <p:spPr>
          <a:xfrm>
            <a:off x="4495800" y="1657292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</a:p>
        </p:txBody>
      </p:sp>
      <p:sp>
        <p:nvSpPr>
          <p:cNvPr id="482" name="Shape 482"/>
          <p:cNvSpPr/>
          <p:nvPr/>
        </p:nvSpPr>
        <p:spPr>
          <a:xfrm>
            <a:off x="2895600" y="3028891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sp>
        <p:nvSpPr>
          <p:cNvPr id="483" name="Shape 483"/>
          <p:cNvSpPr/>
          <p:nvPr/>
        </p:nvSpPr>
        <p:spPr>
          <a:xfrm>
            <a:off x="3886200" y="2419291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</a:p>
        </p:txBody>
      </p:sp>
      <p:cxnSp>
        <p:nvCxnSpPr>
          <p:cNvPr id="484" name="Shape 484"/>
          <p:cNvCxnSpPr>
            <a:stCxn id="476" idx="6"/>
            <a:endCxn id="479" idx="1"/>
          </p:cNvCxnSpPr>
          <p:nvPr/>
        </p:nvCxnSpPr>
        <p:spPr>
          <a:xfrm>
            <a:off x="914400" y="1847792"/>
            <a:ext cx="1122596" cy="855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5" name="Shape 485"/>
          <p:cNvCxnSpPr>
            <a:stCxn id="479" idx="2"/>
            <a:endCxn id="476" idx="4"/>
          </p:cNvCxnSpPr>
          <p:nvPr/>
        </p:nvCxnSpPr>
        <p:spPr>
          <a:xfrm rot="10800000">
            <a:off x="723900" y="2038292"/>
            <a:ext cx="1257299" cy="800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6" name="Shape 486"/>
          <p:cNvCxnSpPr>
            <a:stCxn id="483" idx="2"/>
            <a:endCxn id="482" idx="0"/>
          </p:cNvCxnSpPr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7" name="Shape 487"/>
          <p:cNvCxnSpPr>
            <a:stCxn id="482" idx="6"/>
            <a:endCxn id="483" idx="4"/>
          </p:cNvCxnSpPr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8" name="Shape 488"/>
          <p:cNvCxnSpPr>
            <a:stCxn id="476" idx="3"/>
            <a:endCxn id="478" idx="0"/>
          </p:cNvCxnSpPr>
          <p:nvPr/>
        </p:nvCxnSpPr>
        <p:spPr>
          <a:xfrm flipH="1">
            <a:off x="571500" y="1982495"/>
            <a:ext cx="17696" cy="8939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9" name="Shape 489"/>
          <p:cNvCxnSpPr>
            <a:stCxn id="478" idx="6"/>
            <a:endCxn id="479" idx="3"/>
          </p:cNvCxnSpPr>
          <p:nvPr/>
        </p:nvCxnSpPr>
        <p:spPr>
          <a:xfrm rot="10800000" flipH="1">
            <a:off x="762000" y="2973095"/>
            <a:ext cx="1274996" cy="93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0" name="Shape 490"/>
          <p:cNvCxnSpPr>
            <a:stCxn id="476" idx="7"/>
            <a:endCxn id="477" idx="2"/>
          </p:cNvCxnSpPr>
          <p:nvPr/>
        </p:nvCxnSpPr>
        <p:spPr>
          <a:xfrm>
            <a:off x="858603" y="1713088"/>
            <a:ext cx="1351196" cy="58503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1" name="Shape 491"/>
          <p:cNvCxnSpPr>
            <a:stCxn id="477" idx="6"/>
            <a:endCxn id="480" idx="2"/>
          </p:cNvCxnSpPr>
          <p:nvPr/>
        </p:nvCxnSpPr>
        <p:spPr>
          <a:xfrm>
            <a:off x="2590800" y="1771592"/>
            <a:ext cx="914399" cy="762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2" name="Shape 492"/>
          <p:cNvCxnSpPr>
            <a:stCxn id="480" idx="6"/>
            <a:endCxn id="481" idx="2"/>
          </p:cNvCxnSpPr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3" name="Shape 493"/>
          <p:cNvCxnSpPr>
            <a:stCxn id="483" idx="1"/>
            <a:endCxn id="480" idx="4"/>
          </p:cNvCxnSpPr>
          <p:nvPr/>
        </p:nvCxnSpPr>
        <p:spPr>
          <a:xfrm rot="10800000">
            <a:off x="3695700" y="2038292"/>
            <a:ext cx="2462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4" name="Shape 494"/>
          <p:cNvCxnSpPr>
            <a:stCxn id="481" idx="4"/>
            <a:endCxn id="483" idx="7"/>
          </p:cNvCxnSpPr>
          <p:nvPr/>
        </p:nvCxnSpPr>
        <p:spPr>
          <a:xfrm flipH="1">
            <a:off x="4211403" y="2038292"/>
            <a:ext cx="4748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5" name="Shape 495"/>
          <p:cNvCxnSpPr>
            <a:stCxn id="477" idx="5"/>
            <a:endCxn id="482" idx="1"/>
          </p:cNvCxnSpPr>
          <p:nvPr/>
        </p:nvCxnSpPr>
        <p:spPr>
          <a:xfrm>
            <a:off x="2535003" y="1906295"/>
            <a:ext cx="416392" cy="1178392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6" name="Shape 496"/>
          <p:cNvCxnSpPr>
            <a:stCxn id="477" idx="4"/>
            <a:endCxn id="479" idx="0"/>
          </p:cNvCxnSpPr>
          <p:nvPr/>
        </p:nvCxnSpPr>
        <p:spPr>
          <a:xfrm flipH="1">
            <a:off x="2171700" y="1962092"/>
            <a:ext cx="228600" cy="6857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7" name="Shape 497"/>
          <p:cNvCxnSpPr>
            <a:stCxn id="479" idx="5"/>
            <a:endCxn id="482" idx="2"/>
          </p:cNvCxnSpPr>
          <p:nvPr/>
        </p:nvCxnSpPr>
        <p:spPr>
          <a:xfrm>
            <a:off x="2306403" y="2973095"/>
            <a:ext cx="589196" cy="2462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8" name="Shape 498"/>
          <p:cNvCxnSpPr>
            <a:stCxn id="482" idx="3"/>
            <a:endCxn id="478" idx="5"/>
          </p:cNvCxnSpPr>
          <p:nvPr/>
        </p:nvCxnSpPr>
        <p:spPr>
          <a:xfrm rot="10800000">
            <a:off x="706203" y="3201695"/>
            <a:ext cx="2245192" cy="1524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99" name="Shape 499"/>
          <p:cNvSpPr txBox="1"/>
          <p:nvPr/>
        </p:nvSpPr>
        <p:spPr>
          <a:xfrm>
            <a:off x="593725" y="133661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500" name="Shape 500"/>
          <p:cNvSpPr txBox="1"/>
          <p:nvPr/>
        </p:nvSpPr>
        <p:spPr>
          <a:xfrm>
            <a:off x="2498725" y="914400"/>
            <a:ext cx="184149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01" name="Shape 501"/>
          <p:cNvSpPr txBox="1"/>
          <p:nvPr/>
        </p:nvSpPr>
        <p:spPr>
          <a:xfrm>
            <a:off x="2286000" y="12682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502" name="Shape 502"/>
          <p:cNvSpPr txBox="1"/>
          <p:nvPr/>
        </p:nvSpPr>
        <p:spPr>
          <a:xfrm>
            <a:off x="3581400" y="1304867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503" name="Shape 503"/>
          <p:cNvSpPr txBox="1"/>
          <p:nvPr/>
        </p:nvSpPr>
        <p:spPr>
          <a:xfrm>
            <a:off x="4572000" y="1304867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504" name="Shape 504"/>
          <p:cNvSpPr txBox="1"/>
          <p:nvPr/>
        </p:nvSpPr>
        <p:spPr>
          <a:xfrm>
            <a:off x="76200" y="29812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505" name="Shape 505"/>
          <p:cNvSpPr txBox="1"/>
          <p:nvPr/>
        </p:nvSpPr>
        <p:spPr>
          <a:xfrm>
            <a:off x="2293938" y="25240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507" name="Shape 507"/>
          <p:cNvSpPr txBox="1"/>
          <p:nvPr/>
        </p:nvSpPr>
        <p:spPr>
          <a:xfrm>
            <a:off x="4191000" y="2371666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508" name="Shape 508"/>
          <p:cNvSpPr txBox="1"/>
          <p:nvPr/>
        </p:nvSpPr>
        <p:spPr>
          <a:xfrm>
            <a:off x="1371600" y="143028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509" name="Shape 509"/>
          <p:cNvSpPr txBox="1"/>
          <p:nvPr/>
        </p:nvSpPr>
        <p:spPr>
          <a:xfrm>
            <a:off x="2819400" y="1504892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510" name="Shape 510"/>
          <p:cNvSpPr txBox="1"/>
          <p:nvPr/>
        </p:nvSpPr>
        <p:spPr>
          <a:xfrm>
            <a:off x="44196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35814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512" name="Shape 512"/>
          <p:cNvSpPr txBox="1"/>
          <p:nvPr/>
        </p:nvSpPr>
        <p:spPr>
          <a:xfrm>
            <a:off x="3371850" y="235420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513" name="Shape 513"/>
          <p:cNvSpPr txBox="1"/>
          <p:nvPr/>
        </p:nvSpPr>
        <p:spPr>
          <a:xfrm>
            <a:off x="1905000" y="3257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1143000" y="2343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</a:p>
        </p:txBody>
      </p:sp>
      <p:sp>
        <p:nvSpPr>
          <p:cNvPr id="515" name="Shape 515"/>
          <p:cNvSpPr txBox="1"/>
          <p:nvPr/>
        </p:nvSpPr>
        <p:spPr>
          <a:xfrm>
            <a:off x="990600" y="2724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516" name="Shape 516"/>
          <p:cNvSpPr txBox="1"/>
          <p:nvPr/>
        </p:nvSpPr>
        <p:spPr>
          <a:xfrm>
            <a:off x="304800" y="22668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sp>
        <p:nvSpPr>
          <p:cNvPr id="518" name="Shape 518"/>
          <p:cNvSpPr txBox="1"/>
          <p:nvPr/>
        </p:nvSpPr>
        <p:spPr>
          <a:xfrm>
            <a:off x="2209800" y="21826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sp>
        <p:nvSpPr>
          <p:cNvPr id="519" name="Shape 519"/>
          <p:cNvSpPr txBox="1"/>
          <p:nvPr/>
        </p:nvSpPr>
        <p:spPr>
          <a:xfrm>
            <a:off x="381000" y="4648200"/>
            <a:ext cx="3302764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Added to Known Set:</a:t>
            </a:r>
          </a:p>
          <a:p>
            <a:endParaRPr lang="en" sz="2000" b="0" i="0" u="sng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C</a:t>
            </a:r>
          </a:p>
        </p:txBody>
      </p:sp>
      <p:cxnSp>
        <p:nvCxnSpPr>
          <p:cNvPr id="520" name="Shape 520"/>
          <p:cNvCxnSpPr/>
          <p:nvPr/>
        </p:nvCxnSpPr>
        <p:spPr>
          <a:xfrm>
            <a:off x="914400" y="1847792"/>
            <a:ext cx="1122599" cy="855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23" name="Shape 523"/>
          <p:cNvCxnSpPr/>
          <p:nvPr/>
        </p:nvCxnSpPr>
        <p:spPr>
          <a:xfrm rot="10800000">
            <a:off x="723900" y="2038291"/>
            <a:ext cx="1257299" cy="800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24" name="Shape 524"/>
          <p:cNvCxnSpPr/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27" name="Shape 527"/>
          <p:cNvCxnSpPr/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28" name="Shape 528"/>
          <p:cNvCxnSpPr/>
          <p:nvPr/>
        </p:nvCxnSpPr>
        <p:spPr>
          <a:xfrm flipH="1">
            <a:off x="571496" y="1982495"/>
            <a:ext cx="17700" cy="89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0" name="Shape 530"/>
          <p:cNvCxnSpPr/>
          <p:nvPr/>
        </p:nvCxnSpPr>
        <p:spPr>
          <a:xfrm rot="10800000" flipH="1">
            <a:off x="762000" y="2973091"/>
            <a:ext cx="1275000" cy="939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1" name="Shape 531"/>
          <p:cNvCxnSpPr/>
          <p:nvPr/>
        </p:nvCxnSpPr>
        <p:spPr>
          <a:xfrm>
            <a:off x="858603" y="1713088"/>
            <a:ext cx="1351199" cy="58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3" name="Shape 533"/>
          <p:cNvCxnSpPr/>
          <p:nvPr/>
        </p:nvCxnSpPr>
        <p:spPr>
          <a:xfrm>
            <a:off x="2590800" y="1771592"/>
            <a:ext cx="914400" cy="761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5" name="Shape 535"/>
          <p:cNvCxnSpPr/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7" name="Shape 537"/>
          <p:cNvCxnSpPr/>
          <p:nvPr/>
        </p:nvCxnSpPr>
        <p:spPr>
          <a:xfrm rot="10800000">
            <a:off x="3695696" y="2038287"/>
            <a:ext cx="2462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8" name="Shape 538"/>
          <p:cNvCxnSpPr/>
          <p:nvPr/>
        </p:nvCxnSpPr>
        <p:spPr>
          <a:xfrm flipH="1">
            <a:off x="4211400" y="2038292"/>
            <a:ext cx="4748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9" name="Shape 539"/>
          <p:cNvCxnSpPr/>
          <p:nvPr/>
        </p:nvCxnSpPr>
        <p:spPr>
          <a:xfrm>
            <a:off x="2535003" y="1906295"/>
            <a:ext cx="416399" cy="1178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40" name="Shape 540"/>
          <p:cNvCxnSpPr/>
          <p:nvPr/>
        </p:nvCxnSpPr>
        <p:spPr>
          <a:xfrm flipH="1">
            <a:off x="2171699" y="1962092"/>
            <a:ext cx="228600" cy="685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41" name="Shape 541"/>
          <p:cNvCxnSpPr/>
          <p:nvPr/>
        </p:nvCxnSpPr>
        <p:spPr>
          <a:xfrm>
            <a:off x="2306403" y="2973095"/>
            <a:ext cx="589200" cy="2462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42" name="Shape 542"/>
          <p:cNvCxnSpPr/>
          <p:nvPr/>
        </p:nvCxnSpPr>
        <p:spPr>
          <a:xfrm rot="10800000">
            <a:off x="706196" y="3201695"/>
            <a:ext cx="2245199" cy="1523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43" name="Shape 543"/>
          <p:cNvSpPr txBox="1"/>
          <p:nvPr/>
        </p:nvSpPr>
        <p:spPr>
          <a:xfrm>
            <a:off x="4034546" y="15048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544" name="Shape 544"/>
          <p:cNvSpPr txBox="1"/>
          <p:nvPr/>
        </p:nvSpPr>
        <p:spPr>
          <a:xfrm>
            <a:off x="2743200" y="2190691"/>
            <a:ext cx="5717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</a:p>
        </p:txBody>
      </p:sp>
      <p:sp>
        <p:nvSpPr>
          <p:cNvPr id="545" name="Shape 545"/>
          <p:cNvSpPr txBox="1"/>
          <p:nvPr/>
        </p:nvSpPr>
        <p:spPr>
          <a:xfrm>
            <a:off x="3695700" y="2896188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546" name="Shape 546"/>
          <p:cNvSpPr txBox="1"/>
          <p:nvPr/>
        </p:nvSpPr>
        <p:spPr>
          <a:xfrm>
            <a:off x="2438400" y="2800291"/>
            <a:ext cx="5219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</a:p>
        </p:txBody>
      </p:sp>
      <p:sp>
        <p:nvSpPr>
          <p:cNvPr id="547" name="Shape 547"/>
          <p:cNvSpPr txBox="1"/>
          <p:nvPr/>
        </p:nvSpPr>
        <p:spPr>
          <a:xfrm>
            <a:off x="1455906" y="19620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6200"/>
            <a:ext cx="7543800" cy="1129801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graphicFrame>
        <p:nvGraphicFramePr>
          <p:cNvPr id="67" name="Shape 985"/>
          <p:cNvGraphicFramePr/>
          <p:nvPr>
            <p:extLst>
              <p:ext uri="{D42A27DB-BD31-4B8C-83A1-F6EECF244321}">
                <p14:modId xmlns:p14="http://schemas.microsoft.com/office/powerpoint/2010/main" val="2812438040"/>
              </p:ext>
            </p:extLst>
          </p:nvPr>
        </p:nvGraphicFramePr>
        <p:xfrm>
          <a:off x="4419600" y="3032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</a:t>
                      </a: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</a:t>
                      </a: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8" name="Shape 428"/>
          <p:cNvSpPr txBox="1"/>
          <p:nvPr/>
        </p:nvSpPr>
        <p:spPr>
          <a:xfrm>
            <a:off x="3124200" y="3209866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</p:spTree>
    <p:extLst>
      <p:ext uri="{BB962C8B-B14F-4D97-AF65-F5344CB8AC3E}">
        <p14:creationId xmlns:p14="http://schemas.microsoft.com/office/powerpoint/2010/main" val="369804253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/>
          <p:nvPr/>
        </p:nvSpPr>
        <p:spPr>
          <a:xfrm>
            <a:off x="533400" y="16572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477" name="Shape 477"/>
          <p:cNvSpPr/>
          <p:nvPr/>
        </p:nvSpPr>
        <p:spPr>
          <a:xfrm>
            <a:off x="2209800" y="1581092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478" name="Shape 478"/>
          <p:cNvSpPr/>
          <p:nvPr/>
        </p:nvSpPr>
        <p:spPr>
          <a:xfrm>
            <a:off x="381000" y="2876491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479" name="Shape 479"/>
          <p:cNvSpPr/>
          <p:nvPr/>
        </p:nvSpPr>
        <p:spPr>
          <a:xfrm>
            <a:off x="1981200" y="2647891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480" name="Shape 480"/>
          <p:cNvSpPr/>
          <p:nvPr/>
        </p:nvSpPr>
        <p:spPr>
          <a:xfrm>
            <a:off x="3505200" y="1657292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481" name="Shape 481"/>
          <p:cNvSpPr/>
          <p:nvPr/>
        </p:nvSpPr>
        <p:spPr>
          <a:xfrm>
            <a:off x="4495800" y="1657292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</a:p>
        </p:txBody>
      </p:sp>
      <p:sp>
        <p:nvSpPr>
          <p:cNvPr id="482" name="Shape 482"/>
          <p:cNvSpPr/>
          <p:nvPr/>
        </p:nvSpPr>
        <p:spPr>
          <a:xfrm>
            <a:off x="2895600" y="3028891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sp>
        <p:nvSpPr>
          <p:cNvPr id="483" name="Shape 483"/>
          <p:cNvSpPr/>
          <p:nvPr/>
        </p:nvSpPr>
        <p:spPr>
          <a:xfrm>
            <a:off x="3886200" y="2419291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</a:p>
        </p:txBody>
      </p:sp>
      <p:cxnSp>
        <p:nvCxnSpPr>
          <p:cNvPr id="484" name="Shape 484"/>
          <p:cNvCxnSpPr>
            <a:stCxn id="476" idx="6"/>
            <a:endCxn id="479" idx="1"/>
          </p:cNvCxnSpPr>
          <p:nvPr/>
        </p:nvCxnSpPr>
        <p:spPr>
          <a:xfrm>
            <a:off x="914400" y="1847792"/>
            <a:ext cx="1122596" cy="855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5" name="Shape 485"/>
          <p:cNvCxnSpPr>
            <a:stCxn id="479" idx="2"/>
            <a:endCxn id="476" idx="4"/>
          </p:cNvCxnSpPr>
          <p:nvPr/>
        </p:nvCxnSpPr>
        <p:spPr>
          <a:xfrm rot="10800000">
            <a:off x="723900" y="2038292"/>
            <a:ext cx="1257299" cy="800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6" name="Shape 486"/>
          <p:cNvCxnSpPr>
            <a:stCxn id="483" idx="2"/>
            <a:endCxn id="482" idx="0"/>
          </p:cNvCxnSpPr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7" name="Shape 487"/>
          <p:cNvCxnSpPr>
            <a:stCxn id="482" idx="6"/>
            <a:endCxn id="483" idx="4"/>
          </p:cNvCxnSpPr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8" name="Shape 488"/>
          <p:cNvCxnSpPr>
            <a:stCxn id="476" idx="3"/>
            <a:endCxn id="478" idx="0"/>
          </p:cNvCxnSpPr>
          <p:nvPr/>
        </p:nvCxnSpPr>
        <p:spPr>
          <a:xfrm flipH="1">
            <a:off x="571500" y="1982495"/>
            <a:ext cx="17696" cy="8939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9" name="Shape 489"/>
          <p:cNvCxnSpPr>
            <a:stCxn id="478" idx="6"/>
            <a:endCxn id="479" idx="3"/>
          </p:cNvCxnSpPr>
          <p:nvPr/>
        </p:nvCxnSpPr>
        <p:spPr>
          <a:xfrm rot="10800000" flipH="1">
            <a:off x="762000" y="2973095"/>
            <a:ext cx="1274996" cy="93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0" name="Shape 490"/>
          <p:cNvCxnSpPr>
            <a:stCxn id="476" idx="7"/>
            <a:endCxn id="477" idx="2"/>
          </p:cNvCxnSpPr>
          <p:nvPr/>
        </p:nvCxnSpPr>
        <p:spPr>
          <a:xfrm>
            <a:off x="858603" y="1713088"/>
            <a:ext cx="1351196" cy="58503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1" name="Shape 491"/>
          <p:cNvCxnSpPr>
            <a:stCxn id="477" idx="6"/>
            <a:endCxn id="480" idx="2"/>
          </p:cNvCxnSpPr>
          <p:nvPr/>
        </p:nvCxnSpPr>
        <p:spPr>
          <a:xfrm>
            <a:off x="2590800" y="1771592"/>
            <a:ext cx="914399" cy="762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2" name="Shape 492"/>
          <p:cNvCxnSpPr>
            <a:stCxn id="480" idx="6"/>
            <a:endCxn id="481" idx="2"/>
          </p:cNvCxnSpPr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3" name="Shape 493"/>
          <p:cNvCxnSpPr>
            <a:stCxn id="483" idx="1"/>
            <a:endCxn id="480" idx="4"/>
          </p:cNvCxnSpPr>
          <p:nvPr/>
        </p:nvCxnSpPr>
        <p:spPr>
          <a:xfrm rot="10800000">
            <a:off x="3695700" y="2038292"/>
            <a:ext cx="2462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4" name="Shape 494"/>
          <p:cNvCxnSpPr>
            <a:stCxn id="481" idx="4"/>
            <a:endCxn id="483" idx="7"/>
          </p:cNvCxnSpPr>
          <p:nvPr/>
        </p:nvCxnSpPr>
        <p:spPr>
          <a:xfrm flipH="1">
            <a:off x="4211403" y="2038292"/>
            <a:ext cx="4748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5" name="Shape 495"/>
          <p:cNvCxnSpPr>
            <a:stCxn id="477" idx="5"/>
            <a:endCxn id="482" idx="1"/>
          </p:cNvCxnSpPr>
          <p:nvPr/>
        </p:nvCxnSpPr>
        <p:spPr>
          <a:xfrm>
            <a:off x="2535003" y="1906295"/>
            <a:ext cx="416392" cy="1178392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6" name="Shape 496"/>
          <p:cNvCxnSpPr>
            <a:stCxn id="477" idx="4"/>
            <a:endCxn id="479" idx="0"/>
          </p:cNvCxnSpPr>
          <p:nvPr/>
        </p:nvCxnSpPr>
        <p:spPr>
          <a:xfrm flipH="1">
            <a:off x="2171700" y="1962092"/>
            <a:ext cx="228600" cy="6857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7" name="Shape 497"/>
          <p:cNvCxnSpPr>
            <a:stCxn id="479" idx="5"/>
            <a:endCxn id="482" idx="2"/>
          </p:cNvCxnSpPr>
          <p:nvPr/>
        </p:nvCxnSpPr>
        <p:spPr>
          <a:xfrm>
            <a:off x="2306403" y="2973095"/>
            <a:ext cx="589196" cy="2462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8" name="Shape 498"/>
          <p:cNvCxnSpPr>
            <a:stCxn id="482" idx="3"/>
            <a:endCxn id="478" idx="5"/>
          </p:cNvCxnSpPr>
          <p:nvPr/>
        </p:nvCxnSpPr>
        <p:spPr>
          <a:xfrm rot="10800000">
            <a:off x="706203" y="3201695"/>
            <a:ext cx="2245192" cy="1524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99" name="Shape 499"/>
          <p:cNvSpPr txBox="1"/>
          <p:nvPr/>
        </p:nvSpPr>
        <p:spPr>
          <a:xfrm>
            <a:off x="593725" y="133661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500" name="Shape 500"/>
          <p:cNvSpPr txBox="1"/>
          <p:nvPr/>
        </p:nvSpPr>
        <p:spPr>
          <a:xfrm>
            <a:off x="2498725" y="914400"/>
            <a:ext cx="184149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01" name="Shape 501"/>
          <p:cNvSpPr txBox="1"/>
          <p:nvPr/>
        </p:nvSpPr>
        <p:spPr>
          <a:xfrm>
            <a:off x="2286000" y="12682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502" name="Shape 502"/>
          <p:cNvSpPr txBox="1"/>
          <p:nvPr/>
        </p:nvSpPr>
        <p:spPr>
          <a:xfrm>
            <a:off x="3581400" y="1304867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503" name="Shape 503"/>
          <p:cNvSpPr txBox="1"/>
          <p:nvPr/>
        </p:nvSpPr>
        <p:spPr>
          <a:xfrm>
            <a:off x="4572000" y="1304867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504" name="Shape 504"/>
          <p:cNvSpPr txBox="1"/>
          <p:nvPr/>
        </p:nvSpPr>
        <p:spPr>
          <a:xfrm>
            <a:off x="76200" y="29812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505" name="Shape 505"/>
          <p:cNvSpPr txBox="1"/>
          <p:nvPr/>
        </p:nvSpPr>
        <p:spPr>
          <a:xfrm>
            <a:off x="2293938" y="25240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506" name="Shape 506"/>
          <p:cNvSpPr txBox="1"/>
          <p:nvPr/>
        </p:nvSpPr>
        <p:spPr>
          <a:xfrm>
            <a:off x="3124200" y="3209866"/>
            <a:ext cx="583800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</a:p>
        </p:txBody>
      </p:sp>
      <p:sp>
        <p:nvSpPr>
          <p:cNvPr id="507" name="Shape 507"/>
          <p:cNvSpPr txBox="1"/>
          <p:nvPr/>
        </p:nvSpPr>
        <p:spPr>
          <a:xfrm>
            <a:off x="4191000" y="2371666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508" name="Shape 508"/>
          <p:cNvSpPr txBox="1"/>
          <p:nvPr/>
        </p:nvSpPr>
        <p:spPr>
          <a:xfrm>
            <a:off x="1371600" y="143028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509" name="Shape 509"/>
          <p:cNvSpPr txBox="1"/>
          <p:nvPr/>
        </p:nvSpPr>
        <p:spPr>
          <a:xfrm>
            <a:off x="2819400" y="1504892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510" name="Shape 510"/>
          <p:cNvSpPr txBox="1"/>
          <p:nvPr/>
        </p:nvSpPr>
        <p:spPr>
          <a:xfrm>
            <a:off x="44196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35814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512" name="Shape 512"/>
          <p:cNvSpPr txBox="1"/>
          <p:nvPr/>
        </p:nvSpPr>
        <p:spPr>
          <a:xfrm>
            <a:off x="3371850" y="235420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513" name="Shape 513"/>
          <p:cNvSpPr txBox="1"/>
          <p:nvPr/>
        </p:nvSpPr>
        <p:spPr>
          <a:xfrm>
            <a:off x="1905000" y="3257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1143000" y="2343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</a:p>
        </p:txBody>
      </p:sp>
      <p:sp>
        <p:nvSpPr>
          <p:cNvPr id="515" name="Shape 515"/>
          <p:cNvSpPr txBox="1"/>
          <p:nvPr/>
        </p:nvSpPr>
        <p:spPr>
          <a:xfrm>
            <a:off x="990600" y="2724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516" name="Shape 516"/>
          <p:cNvSpPr txBox="1"/>
          <p:nvPr/>
        </p:nvSpPr>
        <p:spPr>
          <a:xfrm>
            <a:off x="304800" y="22668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sp>
        <p:nvSpPr>
          <p:cNvPr id="518" name="Shape 518"/>
          <p:cNvSpPr txBox="1"/>
          <p:nvPr/>
        </p:nvSpPr>
        <p:spPr>
          <a:xfrm>
            <a:off x="2209800" y="21826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sp>
        <p:nvSpPr>
          <p:cNvPr id="519" name="Shape 519"/>
          <p:cNvSpPr txBox="1"/>
          <p:nvPr/>
        </p:nvSpPr>
        <p:spPr>
          <a:xfrm>
            <a:off x="381000" y="4648200"/>
            <a:ext cx="3302764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Added to Known Set:</a:t>
            </a:r>
          </a:p>
          <a:p>
            <a:endParaRPr lang="en" sz="2000" b="0" i="0" u="sng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C</a:t>
            </a:r>
          </a:p>
        </p:txBody>
      </p:sp>
      <p:cxnSp>
        <p:nvCxnSpPr>
          <p:cNvPr id="520" name="Shape 520"/>
          <p:cNvCxnSpPr/>
          <p:nvPr/>
        </p:nvCxnSpPr>
        <p:spPr>
          <a:xfrm>
            <a:off x="914400" y="1847792"/>
            <a:ext cx="1122599" cy="855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23" name="Shape 523"/>
          <p:cNvCxnSpPr/>
          <p:nvPr/>
        </p:nvCxnSpPr>
        <p:spPr>
          <a:xfrm rot="10800000">
            <a:off x="723900" y="2038291"/>
            <a:ext cx="1257299" cy="800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24" name="Shape 524"/>
          <p:cNvCxnSpPr/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27" name="Shape 527"/>
          <p:cNvCxnSpPr/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28" name="Shape 528"/>
          <p:cNvCxnSpPr/>
          <p:nvPr/>
        </p:nvCxnSpPr>
        <p:spPr>
          <a:xfrm flipH="1">
            <a:off x="571496" y="1982495"/>
            <a:ext cx="17700" cy="89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0" name="Shape 530"/>
          <p:cNvCxnSpPr/>
          <p:nvPr/>
        </p:nvCxnSpPr>
        <p:spPr>
          <a:xfrm rot="10800000" flipH="1">
            <a:off x="762000" y="2973091"/>
            <a:ext cx="1275000" cy="939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1" name="Shape 531"/>
          <p:cNvCxnSpPr/>
          <p:nvPr/>
        </p:nvCxnSpPr>
        <p:spPr>
          <a:xfrm>
            <a:off x="858603" y="1713088"/>
            <a:ext cx="1351199" cy="58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3" name="Shape 533"/>
          <p:cNvCxnSpPr/>
          <p:nvPr/>
        </p:nvCxnSpPr>
        <p:spPr>
          <a:xfrm>
            <a:off x="2590800" y="1771592"/>
            <a:ext cx="914400" cy="761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5" name="Shape 535"/>
          <p:cNvCxnSpPr/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7" name="Shape 537"/>
          <p:cNvCxnSpPr/>
          <p:nvPr/>
        </p:nvCxnSpPr>
        <p:spPr>
          <a:xfrm rot="10800000">
            <a:off x="3695696" y="2038287"/>
            <a:ext cx="2462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8" name="Shape 538"/>
          <p:cNvCxnSpPr/>
          <p:nvPr/>
        </p:nvCxnSpPr>
        <p:spPr>
          <a:xfrm flipH="1">
            <a:off x="4211400" y="2038292"/>
            <a:ext cx="4748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9" name="Shape 539"/>
          <p:cNvCxnSpPr/>
          <p:nvPr/>
        </p:nvCxnSpPr>
        <p:spPr>
          <a:xfrm>
            <a:off x="2535003" y="1906295"/>
            <a:ext cx="416399" cy="1178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40" name="Shape 540"/>
          <p:cNvCxnSpPr/>
          <p:nvPr/>
        </p:nvCxnSpPr>
        <p:spPr>
          <a:xfrm flipH="1">
            <a:off x="2171699" y="1962092"/>
            <a:ext cx="228600" cy="685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41" name="Shape 541"/>
          <p:cNvCxnSpPr/>
          <p:nvPr/>
        </p:nvCxnSpPr>
        <p:spPr>
          <a:xfrm>
            <a:off x="2306403" y="2973095"/>
            <a:ext cx="589200" cy="2462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42" name="Shape 542"/>
          <p:cNvCxnSpPr/>
          <p:nvPr/>
        </p:nvCxnSpPr>
        <p:spPr>
          <a:xfrm rot="10800000">
            <a:off x="706196" y="3201695"/>
            <a:ext cx="2245199" cy="1523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43" name="Shape 543"/>
          <p:cNvSpPr txBox="1"/>
          <p:nvPr/>
        </p:nvSpPr>
        <p:spPr>
          <a:xfrm>
            <a:off x="4034546" y="15048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544" name="Shape 544"/>
          <p:cNvSpPr txBox="1"/>
          <p:nvPr/>
        </p:nvSpPr>
        <p:spPr>
          <a:xfrm>
            <a:off x="2743200" y="2190691"/>
            <a:ext cx="5717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</a:p>
        </p:txBody>
      </p:sp>
      <p:sp>
        <p:nvSpPr>
          <p:cNvPr id="545" name="Shape 545"/>
          <p:cNvSpPr txBox="1"/>
          <p:nvPr/>
        </p:nvSpPr>
        <p:spPr>
          <a:xfrm>
            <a:off x="3695700" y="2896188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546" name="Shape 546"/>
          <p:cNvSpPr txBox="1"/>
          <p:nvPr/>
        </p:nvSpPr>
        <p:spPr>
          <a:xfrm>
            <a:off x="2438400" y="2800291"/>
            <a:ext cx="5219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</a:p>
        </p:txBody>
      </p:sp>
      <p:sp>
        <p:nvSpPr>
          <p:cNvPr id="547" name="Shape 547"/>
          <p:cNvSpPr txBox="1"/>
          <p:nvPr/>
        </p:nvSpPr>
        <p:spPr>
          <a:xfrm>
            <a:off x="1455906" y="19620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6200"/>
            <a:ext cx="7543800" cy="1172311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graphicFrame>
        <p:nvGraphicFramePr>
          <p:cNvPr id="67" name="Shape 985"/>
          <p:cNvGraphicFramePr/>
          <p:nvPr>
            <p:extLst>
              <p:ext uri="{D42A27DB-BD31-4B8C-83A1-F6EECF244321}">
                <p14:modId xmlns:p14="http://schemas.microsoft.com/office/powerpoint/2010/main" val="646928560"/>
              </p:ext>
            </p:extLst>
          </p:nvPr>
        </p:nvGraphicFramePr>
        <p:xfrm>
          <a:off x="4419600" y="3032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</a:t>
                      </a: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</a:t>
                      </a: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12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/>
          <p:nvPr/>
        </p:nvSpPr>
        <p:spPr>
          <a:xfrm>
            <a:off x="533400" y="16572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555" name="Shape 555"/>
          <p:cNvSpPr/>
          <p:nvPr/>
        </p:nvSpPr>
        <p:spPr>
          <a:xfrm>
            <a:off x="2209800" y="15810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556" name="Shape 556"/>
          <p:cNvSpPr/>
          <p:nvPr/>
        </p:nvSpPr>
        <p:spPr>
          <a:xfrm>
            <a:off x="381000" y="2876491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557" name="Shape 557"/>
          <p:cNvSpPr/>
          <p:nvPr/>
        </p:nvSpPr>
        <p:spPr>
          <a:xfrm>
            <a:off x="1981200" y="2647891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558" name="Shape 558"/>
          <p:cNvSpPr/>
          <p:nvPr/>
        </p:nvSpPr>
        <p:spPr>
          <a:xfrm>
            <a:off x="3505200" y="1657292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559" name="Shape 559"/>
          <p:cNvSpPr/>
          <p:nvPr/>
        </p:nvSpPr>
        <p:spPr>
          <a:xfrm>
            <a:off x="4495800" y="1657292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</a:p>
        </p:txBody>
      </p:sp>
      <p:sp>
        <p:nvSpPr>
          <p:cNvPr id="560" name="Shape 560"/>
          <p:cNvSpPr/>
          <p:nvPr/>
        </p:nvSpPr>
        <p:spPr>
          <a:xfrm>
            <a:off x="2895600" y="3028891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sp>
        <p:nvSpPr>
          <p:cNvPr id="561" name="Shape 561"/>
          <p:cNvSpPr/>
          <p:nvPr/>
        </p:nvSpPr>
        <p:spPr>
          <a:xfrm>
            <a:off x="3886200" y="2419291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</a:p>
        </p:txBody>
      </p:sp>
      <p:cxnSp>
        <p:nvCxnSpPr>
          <p:cNvPr id="562" name="Shape 562"/>
          <p:cNvCxnSpPr>
            <a:stCxn id="554" idx="6"/>
            <a:endCxn id="557" idx="1"/>
          </p:cNvCxnSpPr>
          <p:nvPr/>
        </p:nvCxnSpPr>
        <p:spPr>
          <a:xfrm>
            <a:off x="914400" y="1847792"/>
            <a:ext cx="1122596" cy="855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63" name="Shape 563"/>
          <p:cNvCxnSpPr>
            <a:stCxn id="557" idx="2"/>
            <a:endCxn id="554" idx="4"/>
          </p:cNvCxnSpPr>
          <p:nvPr/>
        </p:nvCxnSpPr>
        <p:spPr>
          <a:xfrm rot="10800000">
            <a:off x="723900" y="2038292"/>
            <a:ext cx="1257299" cy="800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64" name="Shape 564"/>
          <p:cNvCxnSpPr>
            <a:stCxn id="561" idx="2"/>
            <a:endCxn id="560" idx="0"/>
          </p:cNvCxnSpPr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65" name="Shape 565"/>
          <p:cNvCxnSpPr>
            <a:stCxn id="560" idx="6"/>
            <a:endCxn id="561" idx="4"/>
          </p:cNvCxnSpPr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66" name="Shape 566"/>
          <p:cNvCxnSpPr>
            <a:stCxn id="554" idx="3"/>
            <a:endCxn id="556" idx="0"/>
          </p:cNvCxnSpPr>
          <p:nvPr/>
        </p:nvCxnSpPr>
        <p:spPr>
          <a:xfrm flipH="1">
            <a:off x="571500" y="1982495"/>
            <a:ext cx="17696" cy="8939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67" name="Shape 567"/>
          <p:cNvCxnSpPr>
            <a:stCxn id="556" idx="6"/>
            <a:endCxn id="557" idx="3"/>
          </p:cNvCxnSpPr>
          <p:nvPr/>
        </p:nvCxnSpPr>
        <p:spPr>
          <a:xfrm rot="10800000" flipH="1">
            <a:off x="762000" y="2973095"/>
            <a:ext cx="1274996" cy="93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68" name="Shape 568"/>
          <p:cNvCxnSpPr>
            <a:stCxn id="554" idx="7"/>
            <a:endCxn id="555" idx="2"/>
          </p:cNvCxnSpPr>
          <p:nvPr/>
        </p:nvCxnSpPr>
        <p:spPr>
          <a:xfrm>
            <a:off x="858603" y="1713088"/>
            <a:ext cx="1351196" cy="58503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69" name="Shape 569"/>
          <p:cNvCxnSpPr>
            <a:stCxn id="555" idx="6"/>
            <a:endCxn id="558" idx="2"/>
          </p:cNvCxnSpPr>
          <p:nvPr/>
        </p:nvCxnSpPr>
        <p:spPr>
          <a:xfrm>
            <a:off x="2590800" y="1771592"/>
            <a:ext cx="914399" cy="762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70" name="Shape 570"/>
          <p:cNvCxnSpPr>
            <a:stCxn id="558" idx="6"/>
            <a:endCxn id="559" idx="2"/>
          </p:cNvCxnSpPr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71" name="Shape 571"/>
          <p:cNvCxnSpPr>
            <a:stCxn id="561" idx="1"/>
            <a:endCxn id="558" idx="4"/>
          </p:cNvCxnSpPr>
          <p:nvPr/>
        </p:nvCxnSpPr>
        <p:spPr>
          <a:xfrm rot="10800000">
            <a:off x="3695700" y="2038292"/>
            <a:ext cx="2462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72" name="Shape 572"/>
          <p:cNvCxnSpPr>
            <a:stCxn id="559" idx="4"/>
            <a:endCxn id="561" idx="7"/>
          </p:cNvCxnSpPr>
          <p:nvPr/>
        </p:nvCxnSpPr>
        <p:spPr>
          <a:xfrm flipH="1">
            <a:off x="4211403" y="2038292"/>
            <a:ext cx="4748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73" name="Shape 573"/>
          <p:cNvCxnSpPr>
            <a:stCxn id="555" idx="5"/>
            <a:endCxn id="560" idx="1"/>
          </p:cNvCxnSpPr>
          <p:nvPr/>
        </p:nvCxnSpPr>
        <p:spPr>
          <a:xfrm>
            <a:off x="2535003" y="1906295"/>
            <a:ext cx="416392" cy="1178392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74" name="Shape 574"/>
          <p:cNvCxnSpPr>
            <a:stCxn id="555" idx="4"/>
            <a:endCxn id="557" idx="0"/>
          </p:cNvCxnSpPr>
          <p:nvPr/>
        </p:nvCxnSpPr>
        <p:spPr>
          <a:xfrm flipH="1">
            <a:off x="2171700" y="1962092"/>
            <a:ext cx="228600" cy="6857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75" name="Shape 575"/>
          <p:cNvCxnSpPr>
            <a:stCxn id="557" idx="5"/>
            <a:endCxn id="560" idx="2"/>
          </p:cNvCxnSpPr>
          <p:nvPr/>
        </p:nvCxnSpPr>
        <p:spPr>
          <a:xfrm>
            <a:off x="2306403" y="2973095"/>
            <a:ext cx="589196" cy="2462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76" name="Shape 576"/>
          <p:cNvCxnSpPr>
            <a:stCxn id="560" idx="3"/>
            <a:endCxn id="556" idx="5"/>
          </p:cNvCxnSpPr>
          <p:nvPr/>
        </p:nvCxnSpPr>
        <p:spPr>
          <a:xfrm rot="10800000">
            <a:off x="706203" y="3201695"/>
            <a:ext cx="2245192" cy="1524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77" name="Shape 577"/>
          <p:cNvSpPr txBox="1"/>
          <p:nvPr/>
        </p:nvSpPr>
        <p:spPr>
          <a:xfrm>
            <a:off x="593725" y="133661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578" name="Shape 578"/>
          <p:cNvSpPr txBox="1"/>
          <p:nvPr/>
        </p:nvSpPr>
        <p:spPr>
          <a:xfrm>
            <a:off x="2270125" y="1211205"/>
            <a:ext cx="184149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79" name="Shape 579"/>
          <p:cNvSpPr txBox="1"/>
          <p:nvPr/>
        </p:nvSpPr>
        <p:spPr>
          <a:xfrm>
            <a:off x="2286000" y="12682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581" name="Shape 581"/>
          <p:cNvSpPr txBox="1"/>
          <p:nvPr/>
        </p:nvSpPr>
        <p:spPr>
          <a:xfrm>
            <a:off x="4572000" y="1304867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582" name="Shape 582"/>
          <p:cNvSpPr txBox="1"/>
          <p:nvPr/>
        </p:nvSpPr>
        <p:spPr>
          <a:xfrm>
            <a:off x="76200" y="29812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583" name="Shape 583"/>
          <p:cNvSpPr txBox="1"/>
          <p:nvPr/>
        </p:nvSpPr>
        <p:spPr>
          <a:xfrm>
            <a:off x="2293938" y="25240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584" name="Shape 584"/>
          <p:cNvSpPr txBox="1"/>
          <p:nvPr/>
        </p:nvSpPr>
        <p:spPr>
          <a:xfrm>
            <a:off x="3124200" y="3209866"/>
            <a:ext cx="536100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</a:p>
        </p:txBody>
      </p:sp>
      <p:sp>
        <p:nvSpPr>
          <p:cNvPr id="585" name="Shape 585"/>
          <p:cNvSpPr txBox="1"/>
          <p:nvPr/>
        </p:nvSpPr>
        <p:spPr>
          <a:xfrm>
            <a:off x="4191000" y="2371666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586" name="Shape 586"/>
          <p:cNvSpPr txBox="1"/>
          <p:nvPr/>
        </p:nvSpPr>
        <p:spPr>
          <a:xfrm>
            <a:off x="1371600" y="143028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587" name="Shape 587"/>
          <p:cNvSpPr txBox="1"/>
          <p:nvPr/>
        </p:nvSpPr>
        <p:spPr>
          <a:xfrm>
            <a:off x="2819400" y="1504892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44196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35814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3371850" y="235420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1905000" y="3257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sp>
        <p:nvSpPr>
          <p:cNvPr id="592" name="Shape 592"/>
          <p:cNvSpPr txBox="1"/>
          <p:nvPr/>
        </p:nvSpPr>
        <p:spPr>
          <a:xfrm>
            <a:off x="1143000" y="2343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</a:p>
        </p:txBody>
      </p:sp>
      <p:sp>
        <p:nvSpPr>
          <p:cNvPr id="593" name="Shape 593"/>
          <p:cNvSpPr txBox="1"/>
          <p:nvPr/>
        </p:nvSpPr>
        <p:spPr>
          <a:xfrm>
            <a:off x="990600" y="2724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594" name="Shape 594"/>
          <p:cNvSpPr txBox="1"/>
          <p:nvPr/>
        </p:nvSpPr>
        <p:spPr>
          <a:xfrm>
            <a:off x="304800" y="22668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sp>
        <p:nvSpPr>
          <p:cNvPr id="596" name="Shape 596"/>
          <p:cNvSpPr txBox="1"/>
          <p:nvPr/>
        </p:nvSpPr>
        <p:spPr>
          <a:xfrm>
            <a:off x="2209800" y="21826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sp>
        <p:nvSpPr>
          <p:cNvPr id="597" name="Shape 597"/>
          <p:cNvSpPr txBox="1"/>
          <p:nvPr/>
        </p:nvSpPr>
        <p:spPr>
          <a:xfrm>
            <a:off x="381000" y="4648200"/>
            <a:ext cx="3302764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Added to Known Set:</a:t>
            </a:r>
          </a:p>
          <a:p>
            <a:endParaRPr lang="en" sz="2000" b="0" i="0" u="sng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C, B</a:t>
            </a:r>
          </a:p>
        </p:txBody>
      </p:sp>
      <p:cxnSp>
        <p:nvCxnSpPr>
          <p:cNvPr id="598" name="Shape 598"/>
          <p:cNvCxnSpPr/>
          <p:nvPr/>
        </p:nvCxnSpPr>
        <p:spPr>
          <a:xfrm>
            <a:off x="914400" y="1847792"/>
            <a:ext cx="1122599" cy="855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01" name="Shape 601"/>
          <p:cNvCxnSpPr/>
          <p:nvPr/>
        </p:nvCxnSpPr>
        <p:spPr>
          <a:xfrm rot="10800000">
            <a:off x="723900" y="2038291"/>
            <a:ext cx="1257299" cy="800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02" name="Shape 602"/>
          <p:cNvCxnSpPr/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05" name="Shape 605"/>
          <p:cNvCxnSpPr/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06" name="Shape 606"/>
          <p:cNvCxnSpPr/>
          <p:nvPr/>
        </p:nvCxnSpPr>
        <p:spPr>
          <a:xfrm flipH="1">
            <a:off x="571496" y="1982495"/>
            <a:ext cx="17700" cy="89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08" name="Shape 608"/>
          <p:cNvCxnSpPr/>
          <p:nvPr/>
        </p:nvCxnSpPr>
        <p:spPr>
          <a:xfrm rot="10800000" flipH="1">
            <a:off x="762000" y="2973091"/>
            <a:ext cx="1275000" cy="939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09" name="Shape 609"/>
          <p:cNvCxnSpPr/>
          <p:nvPr/>
        </p:nvCxnSpPr>
        <p:spPr>
          <a:xfrm>
            <a:off x="858603" y="1713088"/>
            <a:ext cx="1351199" cy="58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11" name="Shape 611"/>
          <p:cNvCxnSpPr/>
          <p:nvPr/>
        </p:nvCxnSpPr>
        <p:spPr>
          <a:xfrm>
            <a:off x="2590800" y="1771592"/>
            <a:ext cx="914400" cy="761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13" name="Shape 613"/>
          <p:cNvCxnSpPr/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15" name="Shape 615"/>
          <p:cNvCxnSpPr/>
          <p:nvPr/>
        </p:nvCxnSpPr>
        <p:spPr>
          <a:xfrm rot="10800000">
            <a:off x="3695696" y="2038287"/>
            <a:ext cx="2462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16" name="Shape 616"/>
          <p:cNvCxnSpPr/>
          <p:nvPr/>
        </p:nvCxnSpPr>
        <p:spPr>
          <a:xfrm flipH="1">
            <a:off x="4211400" y="2038292"/>
            <a:ext cx="4748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17" name="Shape 617"/>
          <p:cNvCxnSpPr/>
          <p:nvPr/>
        </p:nvCxnSpPr>
        <p:spPr>
          <a:xfrm>
            <a:off x="2535003" y="1906295"/>
            <a:ext cx="416399" cy="1178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18" name="Shape 618"/>
          <p:cNvCxnSpPr/>
          <p:nvPr/>
        </p:nvCxnSpPr>
        <p:spPr>
          <a:xfrm flipH="1">
            <a:off x="2171699" y="1962092"/>
            <a:ext cx="228600" cy="685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19" name="Shape 619"/>
          <p:cNvCxnSpPr/>
          <p:nvPr/>
        </p:nvCxnSpPr>
        <p:spPr>
          <a:xfrm>
            <a:off x="2306403" y="2973095"/>
            <a:ext cx="589200" cy="2462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20" name="Shape 620"/>
          <p:cNvCxnSpPr/>
          <p:nvPr/>
        </p:nvCxnSpPr>
        <p:spPr>
          <a:xfrm rot="10800000">
            <a:off x="706196" y="3201695"/>
            <a:ext cx="2245199" cy="1523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21" name="Shape 621"/>
          <p:cNvSpPr txBox="1"/>
          <p:nvPr/>
        </p:nvSpPr>
        <p:spPr>
          <a:xfrm>
            <a:off x="4034546" y="15048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622" name="Shape 622"/>
          <p:cNvSpPr txBox="1"/>
          <p:nvPr/>
        </p:nvSpPr>
        <p:spPr>
          <a:xfrm>
            <a:off x="2743200" y="2190691"/>
            <a:ext cx="5717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</a:p>
        </p:txBody>
      </p:sp>
      <p:sp>
        <p:nvSpPr>
          <p:cNvPr id="623" name="Shape 623"/>
          <p:cNvSpPr txBox="1"/>
          <p:nvPr/>
        </p:nvSpPr>
        <p:spPr>
          <a:xfrm>
            <a:off x="3695700" y="2896188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624" name="Shape 624"/>
          <p:cNvSpPr txBox="1"/>
          <p:nvPr/>
        </p:nvSpPr>
        <p:spPr>
          <a:xfrm>
            <a:off x="2438400" y="2800291"/>
            <a:ext cx="5219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</a:p>
        </p:txBody>
      </p:sp>
      <p:sp>
        <p:nvSpPr>
          <p:cNvPr id="625" name="Shape 625"/>
          <p:cNvSpPr txBox="1"/>
          <p:nvPr/>
        </p:nvSpPr>
        <p:spPr>
          <a:xfrm>
            <a:off x="1455906" y="19620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6200"/>
            <a:ext cx="7543800" cy="1157084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graphicFrame>
        <p:nvGraphicFramePr>
          <p:cNvPr id="67" name="Shape 985"/>
          <p:cNvGraphicFramePr/>
          <p:nvPr>
            <p:extLst>
              <p:ext uri="{D42A27DB-BD31-4B8C-83A1-F6EECF244321}">
                <p14:modId xmlns:p14="http://schemas.microsoft.com/office/powerpoint/2010/main" val="54554598"/>
              </p:ext>
            </p:extLst>
          </p:nvPr>
        </p:nvGraphicFramePr>
        <p:xfrm>
          <a:off x="4419600" y="3032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</a:t>
                      </a: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12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8" name="Shape 502"/>
          <p:cNvSpPr txBox="1"/>
          <p:nvPr/>
        </p:nvSpPr>
        <p:spPr>
          <a:xfrm>
            <a:off x="3581400" y="1304867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/>
          <p:nvPr/>
        </p:nvSpPr>
        <p:spPr>
          <a:xfrm>
            <a:off x="533400" y="16572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555" name="Shape 555"/>
          <p:cNvSpPr/>
          <p:nvPr/>
        </p:nvSpPr>
        <p:spPr>
          <a:xfrm>
            <a:off x="2209800" y="15810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556" name="Shape 556"/>
          <p:cNvSpPr/>
          <p:nvPr/>
        </p:nvSpPr>
        <p:spPr>
          <a:xfrm>
            <a:off x="381000" y="2876491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557" name="Shape 557"/>
          <p:cNvSpPr/>
          <p:nvPr/>
        </p:nvSpPr>
        <p:spPr>
          <a:xfrm>
            <a:off x="1981200" y="2647891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558" name="Shape 558"/>
          <p:cNvSpPr/>
          <p:nvPr/>
        </p:nvSpPr>
        <p:spPr>
          <a:xfrm>
            <a:off x="3505200" y="1657292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559" name="Shape 559"/>
          <p:cNvSpPr/>
          <p:nvPr/>
        </p:nvSpPr>
        <p:spPr>
          <a:xfrm>
            <a:off x="4495800" y="1657292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</a:p>
        </p:txBody>
      </p:sp>
      <p:sp>
        <p:nvSpPr>
          <p:cNvPr id="560" name="Shape 560"/>
          <p:cNvSpPr/>
          <p:nvPr/>
        </p:nvSpPr>
        <p:spPr>
          <a:xfrm>
            <a:off x="2895600" y="3028891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sp>
        <p:nvSpPr>
          <p:cNvPr id="561" name="Shape 561"/>
          <p:cNvSpPr/>
          <p:nvPr/>
        </p:nvSpPr>
        <p:spPr>
          <a:xfrm>
            <a:off x="3886200" y="2419291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</a:p>
        </p:txBody>
      </p:sp>
      <p:cxnSp>
        <p:nvCxnSpPr>
          <p:cNvPr id="562" name="Shape 562"/>
          <p:cNvCxnSpPr>
            <a:stCxn id="554" idx="6"/>
            <a:endCxn id="557" idx="1"/>
          </p:cNvCxnSpPr>
          <p:nvPr/>
        </p:nvCxnSpPr>
        <p:spPr>
          <a:xfrm>
            <a:off x="914400" y="1847792"/>
            <a:ext cx="1122596" cy="855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63" name="Shape 563"/>
          <p:cNvCxnSpPr>
            <a:stCxn id="557" idx="2"/>
            <a:endCxn id="554" idx="4"/>
          </p:cNvCxnSpPr>
          <p:nvPr/>
        </p:nvCxnSpPr>
        <p:spPr>
          <a:xfrm rot="10800000">
            <a:off x="723900" y="2038292"/>
            <a:ext cx="1257299" cy="800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64" name="Shape 564"/>
          <p:cNvCxnSpPr>
            <a:stCxn id="561" idx="2"/>
            <a:endCxn id="560" idx="0"/>
          </p:cNvCxnSpPr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65" name="Shape 565"/>
          <p:cNvCxnSpPr>
            <a:stCxn id="560" idx="6"/>
            <a:endCxn id="561" idx="4"/>
          </p:cNvCxnSpPr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66" name="Shape 566"/>
          <p:cNvCxnSpPr>
            <a:stCxn id="554" idx="3"/>
            <a:endCxn id="556" idx="0"/>
          </p:cNvCxnSpPr>
          <p:nvPr/>
        </p:nvCxnSpPr>
        <p:spPr>
          <a:xfrm flipH="1">
            <a:off x="571500" y="1982495"/>
            <a:ext cx="17696" cy="8939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67" name="Shape 567"/>
          <p:cNvCxnSpPr>
            <a:stCxn id="556" idx="6"/>
            <a:endCxn id="557" idx="3"/>
          </p:cNvCxnSpPr>
          <p:nvPr/>
        </p:nvCxnSpPr>
        <p:spPr>
          <a:xfrm rot="10800000" flipH="1">
            <a:off x="762000" y="2973095"/>
            <a:ext cx="1274996" cy="93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68" name="Shape 568"/>
          <p:cNvCxnSpPr>
            <a:stCxn id="554" idx="7"/>
            <a:endCxn id="555" idx="2"/>
          </p:cNvCxnSpPr>
          <p:nvPr/>
        </p:nvCxnSpPr>
        <p:spPr>
          <a:xfrm>
            <a:off x="858603" y="1713088"/>
            <a:ext cx="1351196" cy="58503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69" name="Shape 569"/>
          <p:cNvCxnSpPr>
            <a:stCxn id="555" idx="6"/>
            <a:endCxn id="558" idx="2"/>
          </p:cNvCxnSpPr>
          <p:nvPr/>
        </p:nvCxnSpPr>
        <p:spPr>
          <a:xfrm>
            <a:off x="2590800" y="1771592"/>
            <a:ext cx="914399" cy="762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70" name="Shape 570"/>
          <p:cNvCxnSpPr>
            <a:stCxn id="558" idx="6"/>
            <a:endCxn id="559" idx="2"/>
          </p:cNvCxnSpPr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71" name="Shape 571"/>
          <p:cNvCxnSpPr>
            <a:stCxn id="561" idx="1"/>
            <a:endCxn id="558" idx="4"/>
          </p:cNvCxnSpPr>
          <p:nvPr/>
        </p:nvCxnSpPr>
        <p:spPr>
          <a:xfrm rot="10800000">
            <a:off x="3695700" y="2038292"/>
            <a:ext cx="2462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72" name="Shape 572"/>
          <p:cNvCxnSpPr>
            <a:stCxn id="559" idx="4"/>
            <a:endCxn id="561" idx="7"/>
          </p:cNvCxnSpPr>
          <p:nvPr/>
        </p:nvCxnSpPr>
        <p:spPr>
          <a:xfrm flipH="1">
            <a:off x="4211403" y="2038292"/>
            <a:ext cx="4748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73" name="Shape 573"/>
          <p:cNvCxnSpPr>
            <a:stCxn id="555" idx="5"/>
            <a:endCxn id="560" idx="1"/>
          </p:cNvCxnSpPr>
          <p:nvPr/>
        </p:nvCxnSpPr>
        <p:spPr>
          <a:xfrm>
            <a:off x="2535003" y="1906295"/>
            <a:ext cx="416392" cy="1178392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74" name="Shape 574"/>
          <p:cNvCxnSpPr>
            <a:stCxn id="555" idx="4"/>
            <a:endCxn id="557" idx="0"/>
          </p:cNvCxnSpPr>
          <p:nvPr/>
        </p:nvCxnSpPr>
        <p:spPr>
          <a:xfrm flipH="1">
            <a:off x="2171700" y="1962092"/>
            <a:ext cx="228600" cy="6857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75" name="Shape 575"/>
          <p:cNvCxnSpPr>
            <a:stCxn id="557" idx="5"/>
            <a:endCxn id="560" idx="2"/>
          </p:cNvCxnSpPr>
          <p:nvPr/>
        </p:nvCxnSpPr>
        <p:spPr>
          <a:xfrm>
            <a:off x="2306403" y="2973095"/>
            <a:ext cx="589196" cy="2462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76" name="Shape 576"/>
          <p:cNvCxnSpPr>
            <a:stCxn id="560" idx="3"/>
            <a:endCxn id="556" idx="5"/>
          </p:cNvCxnSpPr>
          <p:nvPr/>
        </p:nvCxnSpPr>
        <p:spPr>
          <a:xfrm rot="10800000">
            <a:off x="706203" y="3201695"/>
            <a:ext cx="2245192" cy="1524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77" name="Shape 577"/>
          <p:cNvSpPr txBox="1"/>
          <p:nvPr/>
        </p:nvSpPr>
        <p:spPr>
          <a:xfrm>
            <a:off x="593725" y="133661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578" name="Shape 578"/>
          <p:cNvSpPr txBox="1"/>
          <p:nvPr/>
        </p:nvSpPr>
        <p:spPr>
          <a:xfrm>
            <a:off x="2270125" y="1211205"/>
            <a:ext cx="184149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79" name="Shape 579"/>
          <p:cNvSpPr txBox="1"/>
          <p:nvPr/>
        </p:nvSpPr>
        <p:spPr>
          <a:xfrm>
            <a:off x="2286000" y="12682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580" name="Shape 580"/>
          <p:cNvSpPr txBox="1"/>
          <p:nvPr/>
        </p:nvSpPr>
        <p:spPr>
          <a:xfrm>
            <a:off x="3581400" y="130486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581" name="Shape 581"/>
          <p:cNvSpPr txBox="1"/>
          <p:nvPr/>
        </p:nvSpPr>
        <p:spPr>
          <a:xfrm>
            <a:off x="4572000" y="1304867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582" name="Shape 582"/>
          <p:cNvSpPr txBox="1"/>
          <p:nvPr/>
        </p:nvSpPr>
        <p:spPr>
          <a:xfrm>
            <a:off x="76200" y="29812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583" name="Shape 583"/>
          <p:cNvSpPr txBox="1"/>
          <p:nvPr/>
        </p:nvSpPr>
        <p:spPr>
          <a:xfrm>
            <a:off x="2293938" y="25240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584" name="Shape 584"/>
          <p:cNvSpPr txBox="1"/>
          <p:nvPr/>
        </p:nvSpPr>
        <p:spPr>
          <a:xfrm>
            <a:off x="3124200" y="3209866"/>
            <a:ext cx="536100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</a:p>
        </p:txBody>
      </p:sp>
      <p:sp>
        <p:nvSpPr>
          <p:cNvPr id="585" name="Shape 585"/>
          <p:cNvSpPr txBox="1"/>
          <p:nvPr/>
        </p:nvSpPr>
        <p:spPr>
          <a:xfrm>
            <a:off x="4191000" y="2371666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586" name="Shape 586"/>
          <p:cNvSpPr txBox="1"/>
          <p:nvPr/>
        </p:nvSpPr>
        <p:spPr>
          <a:xfrm>
            <a:off x="1371600" y="143028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587" name="Shape 587"/>
          <p:cNvSpPr txBox="1"/>
          <p:nvPr/>
        </p:nvSpPr>
        <p:spPr>
          <a:xfrm>
            <a:off x="2819400" y="1504892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44196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35814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3371850" y="235420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1905000" y="3257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sp>
        <p:nvSpPr>
          <p:cNvPr id="592" name="Shape 592"/>
          <p:cNvSpPr txBox="1"/>
          <p:nvPr/>
        </p:nvSpPr>
        <p:spPr>
          <a:xfrm>
            <a:off x="1143000" y="2343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</a:p>
        </p:txBody>
      </p:sp>
      <p:sp>
        <p:nvSpPr>
          <p:cNvPr id="593" name="Shape 593"/>
          <p:cNvSpPr txBox="1"/>
          <p:nvPr/>
        </p:nvSpPr>
        <p:spPr>
          <a:xfrm>
            <a:off x="990600" y="2724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594" name="Shape 594"/>
          <p:cNvSpPr txBox="1"/>
          <p:nvPr/>
        </p:nvSpPr>
        <p:spPr>
          <a:xfrm>
            <a:off x="304800" y="22668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sp>
        <p:nvSpPr>
          <p:cNvPr id="596" name="Shape 596"/>
          <p:cNvSpPr txBox="1"/>
          <p:nvPr/>
        </p:nvSpPr>
        <p:spPr>
          <a:xfrm>
            <a:off x="2209800" y="21826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sp>
        <p:nvSpPr>
          <p:cNvPr id="597" name="Shape 597"/>
          <p:cNvSpPr txBox="1"/>
          <p:nvPr/>
        </p:nvSpPr>
        <p:spPr>
          <a:xfrm>
            <a:off x="381000" y="4648200"/>
            <a:ext cx="3302764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Added to Known Set:</a:t>
            </a:r>
          </a:p>
          <a:p>
            <a:endParaRPr lang="en" sz="2000" b="0" i="0" u="sng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C, B</a:t>
            </a:r>
          </a:p>
        </p:txBody>
      </p:sp>
      <p:cxnSp>
        <p:nvCxnSpPr>
          <p:cNvPr id="598" name="Shape 598"/>
          <p:cNvCxnSpPr/>
          <p:nvPr/>
        </p:nvCxnSpPr>
        <p:spPr>
          <a:xfrm>
            <a:off x="914400" y="1847792"/>
            <a:ext cx="1122599" cy="855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01" name="Shape 601"/>
          <p:cNvCxnSpPr/>
          <p:nvPr/>
        </p:nvCxnSpPr>
        <p:spPr>
          <a:xfrm rot="10800000">
            <a:off x="723900" y="2038291"/>
            <a:ext cx="1257299" cy="800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02" name="Shape 602"/>
          <p:cNvCxnSpPr/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05" name="Shape 605"/>
          <p:cNvCxnSpPr/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06" name="Shape 606"/>
          <p:cNvCxnSpPr/>
          <p:nvPr/>
        </p:nvCxnSpPr>
        <p:spPr>
          <a:xfrm flipH="1">
            <a:off x="571496" y="1982495"/>
            <a:ext cx="17700" cy="89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08" name="Shape 608"/>
          <p:cNvCxnSpPr/>
          <p:nvPr/>
        </p:nvCxnSpPr>
        <p:spPr>
          <a:xfrm rot="10800000" flipH="1">
            <a:off x="762000" y="2973091"/>
            <a:ext cx="1275000" cy="939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09" name="Shape 609"/>
          <p:cNvCxnSpPr/>
          <p:nvPr/>
        </p:nvCxnSpPr>
        <p:spPr>
          <a:xfrm>
            <a:off x="858603" y="1713088"/>
            <a:ext cx="1351199" cy="58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11" name="Shape 611"/>
          <p:cNvCxnSpPr/>
          <p:nvPr/>
        </p:nvCxnSpPr>
        <p:spPr>
          <a:xfrm>
            <a:off x="2590800" y="1771592"/>
            <a:ext cx="914400" cy="761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13" name="Shape 613"/>
          <p:cNvCxnSpPr/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15" name="Shape 615"/>
          <p:cNvCxnSpPr/>
          <p:nvPr/>
        </p:nvCxnSpPr>
        <p:spPr>
          <a:xfrm rot="10800000">
            <a:off x="3695696" y="2038287"/>
            <a:ext cx="2462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16" name="Shape 616"/>
          <p:cNvCxnSpPr/>
          <p:nvPr/>
        </p:nvCxnSpPr>
        <p:spPr>
          <a:xfrm flipH="1">
            <a:off x="4211400" y="2038292"/>
            <a:ext cx="4748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17" name="Shape 617"/>
          <p:cNvCxnSpPr/>
          <p:nvPr/>
        </p:nvCxnSpPr>
        <p:spPr>
          <a:xfrm>
            <a:off x="2535003" y="1906295"/>
            <a:ext cx="416399" cy="1178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18" name="Shape 618"/>
          <p:cNvCxnSpPr/>
          <p:nvPr/>
        </p:nvCxnSpPr>
        <p:spPr>
          <a:xfrm flipH="1">
            <a:off x="2171699" y="1962092"/>
            <a:ext cx="228600" cy="685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19" name="Shape 619"/>
          <p:cNvCxnSpPr/>
          <p:nvPr/>
        </p:nvCxnSpPr>
        <p:spPr>
          <a:xfrm>
            <a:off x="2306403" y="2973095"/>
            <a:ext cx="589200" cy="2462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20" name="Shape 620"/>
          <p:cNvCxnSpPr/>
          <p:nvPr/>
        </p:nvCxnSpPr>
        <p:spPr>
          <a:xfrm rot="10800000">
            <a:off x="706196" y="3201695"/>
            <a:ext cx="2245199" cy="1523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21" name="Shape 621"/>
          <p:cNvSpPr txBox="1"/>
          <p:nvPr/>
        </p:nvSpPr>
        <p:spPr>
          <a:xfrm>
            <a:off x="4034546" y="15048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622" name="Shape 622"/>
          <p:cNvSpPr txBox="1"/>
          <p:nvPr/>
        </p:nvSpPr>
        <p:spPr>
          <a:xfrm>
            <a:off x="2743200" y="2190691"/>
            <a:ext cx="5717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</a:p>
        </p:txBody>
      </p:sp>
      <p:sp>
        <p:nvSpPr>
          <p:cNvPr id="623" name="Shape 623"/>
          <p:cNvSpPr txBox="1"/>
          <p:nvPr/>
        </p:nvSpPr>
        <p:spPr>
          <a:xfrm>
            <a:off x="3695700" y="2896188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624" name="Shape 624"/>
          <p:cNvSpPr txBox="1"/>
          <p:nvPr/>
        </p:nvSpPr>
        <p:spPr>
          <a:xfrm>
            <a:off x="2438400" y="2800291"/>
            <a:ext cx="5219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</a:p>
        </p:txBody>
      </p:sp>
      <p:sp>
        <p:nvSpPr>
          <p:cNvPr id="625" name="Shape 625"/>
          <p:cNvSpPr txBox="1"/>
          <p:nvPr/>
        </p:nvSpPr>
        <p:spPr>
          <a:xfrm>
            <a:off x="1455906" y="19620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6200"/>
            <a:ext cx="7543800" cy="1157084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graphicFrame>
        <p:nvGraphicFramePr>
          <p:cNvPr id="67" name="Shape 985"/>
          <p:cNvGraphicFramePr/>
          <p:nvPr>
            <p:extLst>
              <p:ext uri="{D42A27DB-BD31-4B8C-83A1-F6EECF244321}">
                <p14:modId xmlns:p14="http://schemas.microsoft.com/office/powerpoint/2010/main" val="2421976975"/>
              </p:ext>
            </p:extLst>
          </p:nvPr>
        </p:nvGraphicFramePr>
        <p:xfrm>
          <a:off x="4419600" y="3032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</a:t>
                      </a: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12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</a:t>
                      </a: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27128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Shape 632"/>
          <p:cNvSpPr/>
          <p:nvPr/>
        </p:nvSpPr>
        <p:spPr>
          <a:xfrm>
            <a:off x="533400" y="16572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633" name="Shape 633"/>
          <p:cNvSpPr/>
          <p:nvPr/>
        </p:nvSpPr>
        <p:spPr>
          <a:xfrm>
            <a:off x="2209800" y="15810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634" name="Shape 634"/>
          <p:cNvSpPr/>
          <p:nvPr/>
        </p:nvSpPr>
        <p:spPr>
          <a:xfrm>
            <a:off x="381000" y="2876491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635" name="Shape 635"/>
          <p:cNvSpPr/>
          <p:nvPr/>
        </p:nvSpPr>
        <p:spPr>
          <a:xfrm>
            <a:off x="1981200" y="2647891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636" name="Shape 636"/>
          <p:cNvSpPr/>
          <p:nvPr/>
        </p:nvSpPr>
        <p:spPr>
          <a:xfrm>
            <a:off x="3505200" y="1657292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637" name="Shape 637"/>
          <p:cNvSpPr/>
          <p:nvPr/>
        </p:nvSpPr>
        <p:spPr>
          <a:xfrm>
            <a:off x="4495800" y="1657292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</a:p>
        </p:txBody>
      </p:sp>
      <p:sp>
        <p:nvSpPr>
          <p:cNvPr id="638" name="Shape 638"/>
          <p:cNvSpPr/>
          <p:nvPr/>
        </p:nvSpPr>
        <p:spPr>
          <a:xfrm>
            <a:off x="2895600" y="3028891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sp>
        <p:nvSpPr>
          <p:cNvPr id="639" name="Shape 639"/>
          <p:cNvSpPr/>
          <p:nvPr/>
        </p:nvSpPr>
        <p:spPr>
          <a:xfrm>
            <a:off x="3886200" y="2419291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</a:p>
        </p:txBody>
      </p:sp>
      <p:cxnSp>
        <p:nvCxnSpPr>
          <p:cNvPr id="640" name="Shape 640"/>
          <p:cNvCxnSpPr>
            <a:stCxn id="632" idx="6"/>
            <a:endCxn id="635" idx="1"/>
          </p:cNvCxnSpPr>
          <p:nvPr/>
        </p:nvCxnSpPr>
        <p:spPr>
          <a:xfrm>
            <a:off x="914400" y="1847792"/>
            <a:ext cx="1122596" cy="855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41" name="Shape 641"/>
          <p:cNvCxnSpPr>
            <a:stCxn id="635" idx="2"/>
            <a:endCxn id="632" idx="4"/>
          </p:cNvCxnSpPr>
          <p:nvPr/>
        </p:nvCxnSpPr>
        <p:spPr>
          <a:xfrm rot="10800000">
            <a:off x="723900" y="2038292"/>
            <a:ext cx="1257299" cy="800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42" name="Shape 642"/>
          <p:cNvCxnSpPr>
            <a:stCxn id="639" idx="2"/>
            <a:endCxn id="638" idx="0"/>
          </p:cNvCxnSpPr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43" name="Shape 643"/>
          <p:cNvCxnSpPr>
            <a:stCxn id="638" idx="6"/>
            <a:endCxn id="639" idx="4"/>
          </p:cNvCxnSpPr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44" name="Shape 644"/>
          <p:cNvCxnSpPr>
            <a:stCxn id="632" idx="3"/>
            <a:endCxn id="634" idx="0"/>
          </p:cNvCxnSpPr>
          <p:nvPr/>
        </p:nvCxnSpPr>
        <p:spPr>
          <a:xfrm flipH="1">
            <a:off x="571500" y="1982495"/>
            <a:ext cx="17696" cy="8939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45" name="Shape 645"/>
          <p:cNvCxnSpPr>
            <a:stCxn id="634" idx="6"/>
            <a:endCxn id="635" idx="3"/>
          </p:cNvCxnSpPr>
          <p:nvPr/>
        </p:nvCxnSpPr>
        <p:spPr>
          <a:xfrm rot="10800000" flipH="1">
            <a:off x="762000" y="2973095"/>
            <a:ext cx="1274996" cy="93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46" name="Shape 646"/>
          <p:cNvCxnSpPr>
            <a:stCxn id="632" idx="7"/>
            <a:endCxn id="633" idx="2"/>
          </p:cNvCxnSpPr>
          <p:nvPr/>
        </p:nvCxnSpPr>
        <p:spPr>
          <a:xfrm>
            <a:off x="858603" y="1713088"/>
            <a:ext cx="1351196" cy="58503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47" name="Shape 647"/>
          <p:cNvCxnSpPr>
            <a:stCxn id="633" idx="6"/>
            <a:endCxn id="636" idx="2"/>
          </p:cNvCxnSpPr>
          <p:nvPr/>
        </p:nvCxnSpPr>
        <p:spPr>
          <a:xfrm>
            <a:off x="2590800" y="1771592"/>
            <a:ext cx="914399" cy="762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48" name="Shape 648"/>
          <p:cNvCxnSpPr>
            <a:stCxn id="636" idx="6"/>
            <a:endCxn id="637" idx="2"/>
          </p:cNvCxnSpPr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49" name="Shape 649"/>
          <p:cNvCxnSpPr>
            <a:stCxn id="639" idx="1"/>
            <a:endCxn id="636" idx="4"/>
          </p:cNvCxnSpPr>
          <p:nvPr/>
        </p:nvCxnSpPr>
        <p:spPr>
          <a:xfrm rot="10800000">
            <a:off x="3695700" y="2038292"/>
            <a:ext cx="2462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50" name="Shape 650"/>
          <p:cNvCxnSpPr>
            <a:stCxn id="637" idx="4"/>
            <a:endCxn id="639" idx="7"/>
          </p:cNvCxnSpPr>
          <p:nvPr/>
        </p:nvCxnSpPr>
        <p:spPr>
          <a:xfrm flipH="1">
            <a:off x="4211403" y="2038292"/>
            <a:ext cx="4748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51" name="Shape 651"/>
          <p:cNvCxnSpPr>
            <a:stCxn id="633" idx="5"/>
            <a:endCxn id="638" idx="1"/>
          </p:cNvCxnSpPr>
          <p:nvPr/>
        </p:nvCxnSpPr>
        <p:spPr>
          <a:xfrm>
            <a:off x="2535003" y="1906295"/>
            <a:ext cx="416392" cy="1178392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52" name="Shape 652"/>
          <p:cNvCxnSpPr>
            <a:stCxn id="633" idx="4"/>
            <a:endCxn id="635" idx="0"/>
          </p:cNvCxnSpPr>
          <p:nvPr/>
        </p:nvCxnSpPr>
        <p:spPr>
          <a:xfrm flipH="1">
            <a:off x="2171700" y="1962092"/>
            <a:ext cx="228600" cy="6857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53" name="Shape 653"/>
          <p:cNvCxnSpPr>
            <a:stCxn id="635" idx="5"/>
            <a:endCxn id="638" idx="2"/>
          </p:cNvCxnSpPr>
          <p:nvPr/>
        </p:nvCxnSpPr>
        <p:spPr>
          <a:xfrm>
            <a:off x="2306403" y="2973095"/>
            <a:ext cx="589196" cy="2462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54" name="Shape 654"/>
          <p:cNvCxnSpPr>
            <a:stCxn id="638" idx="3"/>
            <a:endCxn id="634" idx="5"/>
          </p:cNvCxnSpPr>
          <p:nvPr/>
        </p:nvCxnSpPr>
        <p:spPr>
          <a:xfrm rot="10800000">
            <a:off x="706203" y="3201695"/>
            <a:ext cx="2245192" cy="1524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55" name="Shape 655"/>
          <p:cNvSpPr txBox="1"/>
          <p:nvPr/>
        </p:nvSpPr>
        <p:spPr>
          <a:xfrm>
            <a:off x="593725" y="133661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656" name="Shape 656"/>
          <p:cNvSpPr txBox="1"/>
          <p:nvPr/>
        </p:nvSpPr>
        <p:spPr>
          <a:xfrm>
            <a:off x="2270125" y="1211205"/>
            <a:ext cx="184149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57" name="Shape 657"/>
          <p:cNvSpPr txBox="1"/>
          <p:nvPr/>
        </p:nvSpPr>
        <p:spPr>
          <a:xfrm>
            <a:off x="2286000" y="12682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658" name="Shape 658"/>
          <p:cNvSpPr txBox="1"/>
          <p:nvPr/>
        </p:nvSpPr>
        <p:spPr>
          <a:xfrm>
            <a:off x="3581400" y="130486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659" name="Shape 659"/>
          <p:cNvSpPr txBox="1"/>
          <p:nvPr/>
        </p:nvSpPr>
        <p:spPr>
          <a:xfrm>
            <a:off x="4572000" y="1304867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660" name="Shape 660"/>
          <p:cNvSpPr txBox="1"/>
          <p:nvPr/>
        </p:nvSpPr>
        <p:spPr>
          <a:xfrm>
            <a:off x="76200" y="29812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661" name="Shape 661"/>
          <p:cNvSpPr txBox="1"/>
          <p:nvPr/>
        </p:nvSpPr>
        <p:spPr>
          <a:xfrm>
            <a:off x="2293938" y="25240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662" name="Shape 662"/>
          <p:cNvSpPr txBox="1"/>
          <p:nvPr/>
        </p:nvSpPr>
        <p:spPr>
          <a:xfrm>
            <a:off x="4191000" y="2371666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663" name="Shape 663"/>
          <p:cNvSpPr txBox="1"/>
          <p:nvPr/>
        </p:nvSpPr>
        <p:spPr>
          <a:xfrm>
            <a:off x="1371600" y="143028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664" name="Shape 664"/>
          <p:cNvSpPr txBox="1"/>
          <p:nvPr/>
        </p:nvSpPr>
        <p:spPr>
          <a:xfrm>
            <a:off x="2819400" y="1504892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665" name="Shape 665"/>
          <p:cNvSpPr txBox="1"/>
          <p:nvPr/>
        </p:nvSpPr>
        <p:spPr>
          <a:xfrm>
            <a:off x="44196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666" name="Shape 666"/>
          <p:cNvSpPr txBox="1"/>
          <p:nvPr/>
        </p:nvSpPr>
        <p:spPr>
          <a:xfrm>
            <a:off x="35814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667" name="Shape 667"/>
          <p:cNvSpPr txBox="1"/>
          <p:nvPr/>
        </p:nvSpPr>
        <p:spPr>
          <a:xfrm>
            <a:off x="3371850" y="235420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668" name="Shape 668"/>
          <p:cNvSpPr txBox="1"/>
          <p:nvPr/>
        </p:nvSpPr>
        <p:spPr>
          <a:xfrm>
            <a:off x="1905000" y="3257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sp>
        <p:nvSpPr>
          <p:cNvPr id="669" name="Shape 669"/>
          <p:cNvSpPr txBox="1"/>
          <p:nvPr/>
        </p:nvSpPr>
        <p:spPr>
          <a:xfrm>
            <a:off x="1143000" y="2343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</a:p>
        </p:txBody>
      </p:sp>
      <p:sp>
        <p:nvSpPr>
          <p:cNvPr id="670" name="Shape 670"/>
          <p:cNvSpPr txBox="1"/>
          <p:nvPr/>
        </p:nvSpPr>
        <p:spPr>
          <a:xfrm>
            <a:off x="990600" y="2724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671" name="Shape 671"/>
          <p:cNvSpPr txBox="1"/>
          <p:nvPr/>
        </p:nvSpPr>
        <p:spPr>
          <a:xfrm>
            <a:off x="304800" y="22668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sp>
        <p:nvSpPr>
          <p:cNvPr id="673" name="Shape 673"/>
          <p:cNvSpPr txBox="1"/>
          <p:nvPr/>
        </p:nvSpPr>
        <p:spPr>
          <a:xfrm>
            <a:off x="2209800" y="21826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sp>
        <p:nvSpPr>
          <p:cNvPr id="674" name="Shape 674"/>
          <p:cNvSpPr txBox="1"/>
          <p:nvPr/>
        </p:nvSpPr>
        <p:spPr>
          <a:xfrm>
            <a:off x="381000" y="4648200"/>
            <a:ext cx="3302764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Added to Known Set:</a:t>
            </a:r>
          </a:p>
          <a:p>
            <a:endParaRPr lang="en" sz="2000" b="0" i="0" u="sng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C, B, D</a:t>
            </a:r>
          </a:p>
        </p:txBody>
      </p:sp>
      <p:cxnSp>
        <p:nvCxnSpPr>
          <p:cNvPr id="675" name="Shape 675"/>
          <p:cNvCxnSpPr/>
          <p:nvPr/>
        </p:nvCxnSpPr>
        <p:spPr>
          <a:xfrm>
            <a:off x="914400" y="1847792"/>
            <a:ext cx="1122599" cy="855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78" name="Shape 678"/>
          <p:cNvCxnSpPr/>
          <p:nvPr/>
        </p:nvCxnSpPr>
        <p:spPr>
          <a:xfrm rot="10800000">
            <a:off x="723900" y="2038291"/>
            <a:ext cx="1257299" cy="800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79" name="Shape 679"/>
          <p:cNvCxnSpPr/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82" name="Shape 682"/>
          <p:cNvCxnSpPr/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83" name="Shape 683"/>
          <p:cNvCxnSpPr/>
          <p:nvPr/>
        </p:nvCxnSpPr>
        <p:spPr>
          <a:xfrm flipH="1">
            <a:off x="571496" y="1982495"/>
            <a:ext cx="17700" cy="89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85" name="Shape 685"/>
          <p:cNvCxnSpPr/>
          <p:nvPr/>
        </p:nvCxnSpPr>
        <p:spPr>
          <a:xfrm rot="10800000" flipH="1">
            <a:off x="762000" y="2973091"/>
            <a:ext cx="1275000" cy="939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86" name="Shape 686"/>
          <p:cNvCxnSpPr/>
          <p:nvPr/>
        </p:nvCxnSpPr>
        <p:spPr>
          <a:xfrm>
            <a:off x="858603" y="1713088"/>
            <a:ext cx="1351199" cy="58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88" name="Shape 688"/>
          <p:cNvCxnSpPr/>
          <p:nvPr/>
        </p:nvCxnSpPr>
        <p:spPr>
          <a:xfrm>
            <a:off x="2590800" y="1771592"/>
            <a:ext cx="914400" cy="761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90" name="Shape 690"/>
          <p:cNvCxnSpPr/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92" name="Shape 692"/>
          <p:cNvCxnSpPr/>
          <p:nvPr/>
        </p:nvCxnSpPr>
        <p:spPr>
          <a:xfrm rot="10800000">
            <a:off x="3695696" y="2038287"/>
            <a:ext cx="2462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93" name="Shape 693"/>
          <p:cNvCxnSpPr/>
          <p:nvPr/>
        </p:nvCxnSpPr>
        <p:spPr>
          <a:xfrm flipH="1">
            <a:off x="4211400" y="2038292"/>
            <a:ext cx="4748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94" name="Shape 694"/>
          <p:cNvCxnSpPr/>
          <p:nvPr/>
        </p:nvCxnSpPr>
        <p:spPr>
          <a:xfrm>
            <a:off x="2535003" y="1906295"/>
            <a:ext cx="416399" cy="1178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95" name="Shape 695"/>
          <p:cNvCxnSpPr/>
          <p:nvPr/>
        </p:nvCxnSpPr>
        <p:spPr>
          <a:xfrm flipH="1">
            <a:off x="2171699" y="1962092"/>
            <a:ext cx="228600" cy="685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96" name="Shape 696"/>
          <p:cNvCxnSpPr/>
          <p:nvPr/>
        </p:nvCxnSpPr>
        <p:spPr>
          <a:xfrm>
            <a:off x="2306403" y="2973095"/>
            <a:ext cx="589200" cy="2462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97" name="Shape 697"/>
          <p:cNvCxnSpPr/>
          <p:nvPr/>
        </p:nvCxnSpPr>
        <p:spPr>
          <a:xfrm rot="10800000">
            <a:off x="706196" y="3201695"/>
            <a:ext cx="2245199" cy="1523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98" name="Shape 698"/>
          <p:cNvSpPr txBox="1"/>
          <p:nvPr/>
        </p:nvSpPr>
        <p:spPr>
          <a:xfrm>
            <a:off x="3124200" y="3209866"/>
            <a:ext cx="536100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</a:p>
        </p:txBody>
      </p:sp>
      <p:sp>
        <p:nvSpPr>
          <p:cNvPr id="699" name="Shape 699"/>
          <p:cNvSpPr txBox="1"/>
          <p:nvPr/>
        </p:nvSpPr>
        <p:spPr>
          <a:xfrm>
            <a:off x="4034546" y="15048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700" name="Shape 700"/>
          <p:cNvSpPr txBox="1"/>
          <p:nvPr/>
        </p:nvSpPr>
        <p:spPr>
          <a:xfrm>
            <a:off x="2743200" y="2190691"/>
            <a:ext cx="5717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</a:p>
        </p:txBody>
      </p:sp>
      <p:sp>
        <p:nvSpPr>
          <p:cNvPr id="701" name="Shape 701"/>
          <p:cNvSpPr txBox="1"/>
          <p:nvPr/>
        </p:nvSpPr>
        <p:spPr>
          <a:xfrm>
            <a:off x="3695700" y="2896188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702" name="Shape 702"/>
          <p:cNvSpPr txBox="1"/>
          <p:nvPr/>
        </p:nvSpPr>
        <p:spPr>
          <a:xfrm>
            <a:off x="2438400" y="2800291"/>
            <a:ext cx="5219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</a:p>
        </p:txBody>
      </p:sp>
      <p:sp>
        <p:nvSpPr>
          <p:cNvPr id="703" name="Shape 703"/>
          <p:cNvSpPr txBox="1"/>
          <p:nvPr/>
        </p:nvSpPr>
        <p:spPr>
          <a:xfrm>
            <a:off x="1455906" y="19620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6200"/>
            <a:ext cx="7543800" cy="1150200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graphicFrame>
        <p:nvGraphicFramePr>
          <p:cNvPr id="67" name="Shape 985"/>
          <p:cNvGraphicFramePr/>
          <p:nvPr>
            <p:extLst>
              <p:ext uri="{D42A27DB-BD31-4B8C-83A1-F6EECF244321}">
                <p14:modId xmlns:p14="http://schemas.microsoft.com/office/powerpoint/2010/main" val="1826693751"/>
              </p:ext>
            </p:extLst>
          </p:nvPr>
        </p:nvGraphicFramePr>
        <p:xfrm>
          <a:off x="4419600" y="3032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12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</a:t>
                      </a: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Shape 710"/>
          <p:cNvSpPr/>
          <p:nvPr/>
        </p:nvSpPr>
        <p:spPr>
          <a:xfrm>
            <a:off x="533400" y="16572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711" name="Shape 711"/>
          <p:cNvSpPr/>
          <p:nvPr/>
        </p:nvSpPr>
        <p:spPr>
          <a:xfrm>
            <a:off x="2209800" y="15810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712" name="Shape 712"/>
          <p:cNvSpPr/>
          <p:nvPr/>
        </p:nvSpPr>
        <p:spPr>
          <a:xfrm>
            <a:off x="381000" y="2876491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713" name="Shape 713"/>
          <p:cNvSpPr/>
          <p:nvPr/>
        </p:nvSpPr>
        <p:spPr>
          <a:xfrm>
            <a:off x="1981200" y="2647891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714" name="Shape 714"/>
          <p:cNvSpPr/>
          <p:nvPr/>
        </p:nvSpPr>
        <p:spPr>
          <a:xfrm>
            <a:off x="3505200" y="16572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715" name="Shape 715"/>
          <p:cNvSpPr/>
          <p:nvPr/>
        </p:nvSpPr>
        <p:spPr>
          <a:xfrm>
            <a:off x="4495800" y="1657292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</a:p>
        </p:txBody>
      </p:sp>
      <p:sp>
        <p:nvSpPr>
          <p:cNvPr id="716" name="Shape 716"/>
          <p:cNvSpPr/>
          <p:nvPr/>
        </p:nvSpPr>
        <p:spPr>
          <a:xfrm>
            <a:off x="2895600" y="3028891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sp>
        <p:nvSpPr>
          <p:cNvPr id="717" name="Shape 717"/>
          <p:cNvSpPr/>
          <p:nvPr/>
        </p:nvSpPr>
        <p:spPr>
          <a:xfrm>
            <a:off x="3886200" y="2419291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</a:p>
        </p:txBody>
      </p:sp>
      <p:cxnSp>
        <p:nvCxnSpPr>
          <p:cNvPr id="718" name="Shape 718"/>
          <p:cNvCxnSpPr>
            <a:stCxn id="710" idx="6"/>
            <a:endCxn id="713" idx="1"/>
          </p:cNvCxnSpPr>
          <p:nvPr/>
        </p:nvCxnSpPr>
        <p:spPr>
          <a:xfrm>
            <a:off x="914400" y="1847792"/>
            <a:ext cx="1122596" cy="855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19" name="Shape 719"/>
          <p:cNvCxnSpPr>
            <a:stCxn id="713" idx="2"/>
            <a:endCxn id="710" idx="4"/>
          </p:cNvCxnSpPr>
          <p:nvPr/>
        </p:nvCxnSpPr>
        <p:spPr>
          <a:xfrm rot="10800000">
            <a:off x="723900" y="2038292"/>
            <a:ext cx="1257299" cy="800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0" name="Shape 720"/>
          <p:cNvCxnSpPr>
            <a:stCxn id="717" idx="2"/>
            <a:endCxn id="716" idx="0"/>
          </p:cNvCxnSpPr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1" name="Shape 721"/>
          <p:cNvCxnSpPr>
            <a:stCxn id="716" idx="6"/>
            <a:endCxn id="717" idx="4"/>
          </p:cNvCxnSpPr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2" name="Shape 722"/>
          <p:cNvCxnSpPr>
            <a:stCxn id="710" idx="3"/>
            <a:endCxn id="712" idx="0"/>
          </p:cNvCxnSpPr>
          <p:nvPr/>
        </p:nvCxnSpPr>
        <p:spPr>
          <a:xfrm flipH="1">
            <a:off x="571500" y="1982495"/>
            <a:ext cx="17696" cy="8939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3" name="Shape 723"/>
          <p:cNvCxnSpPr>
            <a:stCxn id="712" idx="6"/>
            <a:endCxn id="713" idx="3"/>
          </p:cNvCxnSpPr>
          <p:nvPr/>
        </p:nvCxnSpPr>
        <p:spPr>
          <a:xfrm rot="10800000" flipH="1">
            <a:off x="762000" y="2973095"/>
            <a:ext cx="1274996" cy="93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4" name="Shape 724"/>
          <p:cNvCxnSpPr>
            <a:stCxn id="710" idx="7"/>
            <a:endCxn id="711" idx="2"/>
          </p:cNvCxnSpPr>
          <p:nvPr/>
        </p:nvCxnSpPr>
        <p:spPr>
          <a:xfrm>
            <a:off x="858603" y="1713088"/>
            <a:ext cx="1351196" cy="58503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5" name="Shape 725"/>
          <p:cNvCxnSpPr>
            <a:stCxn id="711" idx="6"/>
            <a:endCxn id="714" idx="2"/>
          </p:cNvCxnSpPr>
          <p:nvPr/>
        </p:nvCxnSpPr>
        <p:spPr>
          <a:xfrm>
            <a:off x="2590800" y="1771592"/>
            <a:ext cx="914399" cy="762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6" name="Shape 726"/>
          <p:cNvCxnSpPr>
            <a:stCxn id="714" idx="6"/>
            <a:endCxn id="715" idx="2"/>
          </p:cNvCxnSpPr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7" name="Shape 727"/>
          <p:cNvCxnSpPr>
            <a:stCxn id="717" idx="1"/>
            <a:endCxn id="714" idx="4"/>
          </p:cNvCxnSpPr>
          <p:nvPr/>
        </p:nvCxnSpPr>
        <p:spPr>
          <a:xfrm rot="10800000">
            <a:off x="3695700" y="2038292"/>
            <a:ext cx="2462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8" name="Shape 728"/>
          <p:cNvCxnSpPr>
            <a:stCxn id="715" idx="4"/>
            <a:endCxn id="717" idx="7"/>
          </p:cNvCxnSpPr>
          <p:nvPr/>
        </p:nvCxnSpPr>
        <p:spPr>
          <a:xfrm flipH="1">
            <a:off x="4211403" y="2038292"/>
            <a:ext cx="4748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9" name="Shape 729"/>
          <p:cNvCxnSpPr>
            <a:stCxn id="711" idx="5"/>
            <a:endCxn id="716" idx="1"/>
          </p:cNvCxnSpPr>
          <p:nvPr/>
        </p:nvCxnSpPr>
        <p:spPr>
          <a:xfrm>
            <a:off x="2535003" y="1906295"/>
            <a:ext cx="416392" cy="1178392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30" name="Shape 730"/>
          <p:cNvCxnSpPr>
            <a:stCxn id="711" idx="4"/>
            <a:endCxn id="713" idx="0"/>
          </p:cNvCxnSpPr>
          <p:nvPr/>
        </p:nvCxnSpPr>
        <p:spPr>
          <a:xfrm flipH="1">
            <a:off x="2171700" y="1962092"/>
            <a:ext cx="228600" cy="6857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31" name="Shape 731"/>
          <p:cNvCxnSpPr>
            <a:stCxn id="713" idx="5"/>
            <a:endCxn id="716" idx="2"/>
          </p:cNvCxnSpPr>
          <p:nvPr/>
        </p:nvCxnSpPr>
        <p:spPr>
          <a:xfrm>
            <a:off x="2306403" y="2973095"/>
            <a:ext cx="589196" cy="2462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32" name="Shape 732"/>
          <p:cNvCxnSpPr>
            <a:stCxn id="716" idx="3"/>
            <a:endCxn id="712" idx="5"/>
          </p:cNvCxnSpPr>
          <p:nvPr/>
        </p:nvCxnSpPr>
        <p:spPr>
          <a:xfrm rot="10800000">
            <a:off x="706203" y="3201695"/>
            <a:ext cx="2245192" cy="1524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33" name="Shape 733"/>
          <p:cNvSpPr txBox="1"/>
          <p:nvPr/>
        </p:nvSpPr>
        <p:spPr>
          <a:xfrm>
            <a:off x="593725" y="133661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734" name="Shape 734"/>
          <p:cNvSpPr txBox="1"/>
          <p:nvPr/>
        </p:nvSpPr>
        <p:spPr>
          <a:xfrm>
            <a:off x="2270125" y="1211205"/>
            <a:ext cx="184149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35" name="Shape 735"/>
          <p:cNvSpPr txBox="1"/>
          <p:nvPr/>
        </p:nvSpPr>
        <p:spPr>
          <a:xfrm>
            <a:off x="2286000" y="12682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736" name="Shape 736"/>
          <p:cNvSpPr txBox="1"/>
          <p:nvPr/>
        </p:nvSpPr>
        <p:spPr>
          <a:xfrm>
            <a:off x="3581400" y="130486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738" name="Shape 738"/>
          <p:cNvSpPr txBox="1"/>
          <p:nvPr/>
        </p:nvSpPr>
        <p:spPr>
          <a:xfrm>
            <a:off x="76200" y="29812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739" name="Shape 739"/>
          <p:cNvSpPr txBox="1"/>
          <p:nvPr/>
        </p:nvSpPr>
        <p:spPr>
          <a:xfrm>
            <a:off x="2293938" y="25240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740" name="Shape 740"/>
          <p:cNvSpPr txBox="1"/>
          <p:nvPr/>
        </p:nvSpPr>
        <p:spPr>
          <a:xfrm>
            <a:off x="4191000" y="2371666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741" name="Shape 741"/>
          <p:cNvSpPr txBox="1"/>
          <p:nvPr/>
        </p:nvSpPr>
        <p:spPr>
          <a:xfrm>
            <a:off x="1371600" y="143028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742" name="Shape 742"/>
          <p:cNvSpPr txBox="1"/>
          <p:nvPr/>
        </p:nvSpPr>
        <p:spPr>
          <a:xfrm>
            <a:off x="2819400" y="1504892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743" name="Shape 743"/>
          <p:cNvSpPr txBox="1"/>
          <p:nvPr/>
        </p:nvSpPr>
        <p:spPr>
          <a:xfrm>
            <a:off x="44196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744" name="Shape 744"/>
          <p:cNvSpPr txBox="1"/>
          <p:nvPr/>
        </p:nvSpPr>
        <p:spPr>
          <a:xfrm>
            <a:off x="35814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745" name="Shape 745"/>
          <p:cNvSpPr txBox="1"/>
          <p:nvPr/>
        </p:nvSpPr>
        <p:spPr>
          <a:xfrm>
            <a:off x="3371850" y="235420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746" name="Shape 746"/>
          <p:cNvSpPr txBox="1"/>
          <p:nvPr/>
        </p:nvSpPr>
        <p:spPr>
          <a:xfrm>
            <a:off x="1905000" y="3257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sp>
        <p:nvSpPr>
          <p:cNvPr id="747" name="Shape 747"/>
          <p:cNvSpPr txBox="1"/>
          <p:nvPr/>
        </p:nvSpPr>
        <p:spPr>
          <a:xfrm>
            <a:off x="1143000" y="2343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</a:p>
        </p:txBody>
      </p:sp>
      <p:sp>
        <p:nvSpPr>
          <p:cNvPr id="748" name="Shape 748"/>
          <p:cNvSpPr txBox="1"/>
          <p:nvPr/>
        </p:nvSpPr>
        <p:spPr>
          <a:xfrm>
            <a:off x="990600" y="2724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749" name="Shape 749"/>
          <p:cNvSpPr txBox="1"/>
          <p:nvPr/>
        </p:nvSpPr>
        <p:spPr>
          <a:xfrm>
            <a:off x="304800" y="22668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sp>
        <p:nvSpPr>
          <p:cNvPr id="751" name="Shape 751"/>
          <p:cNvSpPr txBox="1"/>
          <p:nvPr/>
        </p:nvSpPr>
        <p:spPr>
          <a:xfrm>
            <a:off x="2209800" y="21826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sp>
        <p:nvSpPr>
          <p:cNvPr id="752" name="Shape 752"/>
          <p:cNvSpPr txBox="1"/>
          <p:nvPr/>
        </p:nvSpPr>
        <p:spPr>
          <a:xfrm>
            <a:off x="381000" y="4648200"/>
            <a:ext cx="3302764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Added to Known Set:</a:t>
            </a:r>
          </a:p>
          <a:p>
            <a:endParaRPr lang="en" sz="2000" b="0" i="0" u="sng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C, B, D, F</a:t>
            </a:r>
          </a:p>
        </p:txBody>
      </p:sp>
      <p:cxnSp>
        <p:nvCxnSpPr>
          <p:cNvPr id="753" name="Shape 753"/>
          <p:cNvCxnSpPr/>
          <p:nvPr/>
        </p:nvCxnSpPr>
        <p:spPr>
          <a:xfrm>
            <a:off x="914400" y="1847792"/>
            <a:ext cx="1122599" cy="855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56" name="Shape 756"/>
          <p:cNvCxnSpPr/>
          <p:nvPr/>
        </p:nvCxnSpPr>
        <p:spPr>
          <a:xfrm rot="10800000">
            <a:off x="723900" y="2038291"/>
            <a:ext cx="1257299" cy="800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57" name="Shape 757"/>
          <p:cNvCxnSpPr/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60" name="Shape 760"/>
          <p:cNvCxnSpPr/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61" name="Shape 761"/>
          <p:cNvCxnSpPr/>
          <p:nvPr/>
        </p:nvCxnSpPr>
        <p:spPr>
          <a:xfrm flipH="1">
            <a:off x="571496" y="1982495"/>
            <a:ext cx="17700" cy="89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63" name="Shape 763"/>
          <p:cNvCxnSpPr/>
          <p:nvPr/>
        </p:nvCxnSpPr>
        <p:spPr>
          <a:xfrm rot="10800000" flipH="1">
            <a:off x="762000" y="2973091"/>
            <a:ext cx="1275000" cy="939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64" name="Shape 764"/>
          <p:cNvCxnSpPr/>
          <p:nvPr/>
        </p:nvCxnSpPr>
        <p:spPr>
          <a:xfrm>
            <a:off x="858603" y="1713088"/>
            <a:ext cx="1351199" cy="58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66" name="Shape 766"/>
          <p:cNvCxnSpPr/>
          <p:nvPr/>
        </p:nvCxnSpPr>
        <p:spPr>
          <a:xfrm>
            <a:off x="2590800" y="1771592"/>
            <a:ext cx="914400" cy="761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68" name="Shape 768"/>
          <p:cNvCxnSpPr/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70" name="Shape 770"/>
          <p:cNvCxnSpPr/>
          <p:nvPr/>
        </p:nvCxnSpPr>
        <p:spPr>
          <a:xfrm rot="10800000">
            <a:off x="3695696" y="2038287"/>
            <a:ext cx="2462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71" name="Shape 771"/>
          <p:cNvCxnSpPr/>
          <p:nvPr/>
        </p:nvCxnSpPr>
        <p:spPr>
          <a:xfrm flipH="1">
            <a:off x="4211400" y="2038292"/>
            <a:ext cx="4748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72" name="Shape 772"/>
          <p:cNvCxnSpPr/>
          <p:nvPr/>
        </p:nvCxnSpPr>
        <p:spPr>
          <a:xfrm>
            <a:off x="2535003" y="1906295"/>
            <a:ext cx="416399" cy="1178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73" name="Shape 773"/>
          <p:cNvCxnSpPr/>
          <p:nvPr/>
        </p:nvCxnSpPr>
        <p:spPr>
          <a:xfrm flipH="1">
            <a:off x="2171699" y="1962092"/>
            <a:ext cx="228600" cy="685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74" name="Shape 774"/>
          <p:cNvCxnSpPr/>
          <p:nvPr/>
        </p:nvCxnSpPr>
        <p:spPr>
          <a:xfrm>
            <a:off x="2306403" y="2973095"/>
            <a:ext cx="589200" cy="2462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75" name="Shape 775"/>
          <p:cNvCxnSpPr/>
          <p:nvPr/>
        </p:nvCxnSpPr>
        <p:spPr>
          <a:xfrm rot="10800000">
            <a:off x="706196" y="3201695"/>
            <a:ext cx="2245199" cy="1523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76" name="Shape 776"/>
          <p:cNvSpPr txBox="1"/>
          <p:nvPr/>
        </p:nvSpPr>
        <p:spPr>
          <a:xfrm>
            <a:off x="3124200" y="3209866"/>
            <a:ext cx="536100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</a:p>
        </p:txBody>
      </p:sp>
      <p:sp>
        <p:nvSpPr>
          <p:cNvPr id="777" name="Shape 777"/>
          <p:cNvSpPr txBox="1"/>
          <p:nvPr/>
        </p:nvSpPr>
        <p:spPr>
          <a:xfrm>
            <a:off x="4034546" y="15048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778" name="Shape 778"/>
          <p:cNvSpPr txBox="1"/>
          <p:nvPr/>
        </p:nvSpPr>
        <p:spPr>
          <a:xfrm>
            <a:off x="2743200" y="2190691"/>
            <a:ext cx="5717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</a:p>
        </p:txBody>
      </p:sp>
      <p:sp>
        <p:nvSpPr>
          <p:cNvPr id="779" name="Shape 779"/>
          <p:cNvSpPr txBox="1"/>
          <p:nvPr/>
        </p:nvSpPr>
        <p:spPr>
          <a:xfrm>
            <a:off x="3695700" y="2896188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780" name="Shape 780"/>
          <p:cNvSpPr txBox="1"/>
          <p:nvPr/>
        </p:nvSpPr>
        <p:spPr>
          <a:xfrm>
            <a:off x="2438400" y="2800291"/>
            <a:ext cx="5219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</a:p>
        </p:txBody>
      </p:sp>
      <p:sp>
        <p:nvSpPr>
          <p:cNvPr id="781" name="Shape 781"/>
          <p:cNvSpPr txBox="1"/>
          <p:nvPr/>
        </p:nvSpPr>
        <p:spPr>
          <a:xfrm>
            <a:off x="1455906" y="19620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6200"/>
            <a:ext cx="7543800" cy="1150200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graphicFrame>
        <p:nvGraphicFramePr>
          <p:cNvPr id="67" name="Shape 985"/>
          <p:cNvGraphicFramePr/>
          <p:nvPr>
            <p:extLst>
              <p:ext uri="{D42A27DB-BD31-4B8C-83A1-F6EECF244321}">
                <p14:modId xmlns:p14="http://schemas.microsoft.com/office/powerpoint/2010/main" val="3388724096"/>
              </p:ext>
            </p:extLst>
          </p:nvPr>
        </p:nvGraphicFramePr>
        <p:xfrm>
          <a:off x="4419600" y="3032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12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8" name="Shape 659"/>
          <p:cNvSpPr txBox="1"/>
          <p:nvPr/>
        </p:nvSpPr>
        <p:spPr>
          <a:xfrm>
            <a:off x="4572000" y="1304867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Shape 710"/>
          <p:cNvSpPr/>
          <p:nvPr/>
        </p:nvSpPr>
        <p:spPr>
          <a:xfrm>
            <a:off x="533400" y="16572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711" name="Shape 711"/>
          <p:cNvSpPr/>
          <p:nvPr/>
        </p:nvSpPr>
        <p:spPr>
          <a:xfrm>
            <a:off x="2209800" y="15810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712" name="Shape 712"/>
          <p:cNvSpPr/>
          <p:nvPr/>
        </p:nvSpPr>
        <p:spPr>
          <a:xfrm>
            <a:off x="381000" y="2876491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713" name="Shape 713"/>
          <p:cNvSpPr/>
          <p:nvPr/>
        </p:nvSpPr>
        <p:spPr>
          <a:xfrm>
            <a:off x="1981200" y="2647891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714" name="Shape 714"/>
          <p:cNvSpPr/>
          <p:nvPr/>
        </p:nvSpPr>
        <p:spPr>
          <a:xfrm>
            <a:off x="3505200" y="16572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715" name="Shape 715"/>
          <p:cNvSpPr/>
          <p:nvPr/>
        </p:nvSpPr>
        <p:spPr>
          <a:xfrm>
            <a:off x="4495800" y="1657292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</a:p>
        </p:txBody>
      </p:sp>
      <p:sp>
        <p:nvSpPr>
          <p:cNvPr id="716" name="Shape 716"/>
          <p:cNvSpPr/>
          <p:nvPr/>
        </p:nvSpPr>
        <p:spPr>
          <a:xfrm>
            <a:off x="2895600" y="3028891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sp>
        <p:nvSpPr>
          <p:cNvPr id="717" name="Shape 717"/>
          <p:cNvSpPr/>
          <p:nvPr/>
        </p:nvSpPr>
        <p:spPr>
          <a:xfrm>
            <a:off x="3886200" y="2419291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</a:p>
        </p:txBody>
      </p:sp>
      <p:cxnSp>
        <p:nvCxnSpPr>
          <p:cNvPr id="718" name="Shape 718"/>
          <p:cNvCxnSpPr>
            <a:stCxn id="710" idx="6"/>
            <a:endCxn id="713" idx="1"/>
          </p:cNvCxnSpPr>
          <p:nvPr/>
        </p:nvCxnSpPr>
        <p:spPr>
          <a:xfrm>
            <a:off x="914400" y="1847792"/>
            <a:ext cx="1122596" cy="855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19" name="Shape 719"/>
          <p:cNvCxnSpPr>
            <a:stCxn id="713" idx="2"/>
            <a:endCxn id="710" idx="4"/>
          </p:cNvCxnSpPr>
          <p:nvPr/>
        </p:nvCxnSpPr>
        <p:spPr>
          <a:xfrm rot="10800000">
            <a:off x="723900" y="2038292"/>
            <a:ext cx="1257299" cy="800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0" name="Shape 720"/>
          <p:cNvCxnSpPr>
            <a:stCxn id="717" idx="2"/>
            <a:endCxn id="716" idx="0"/>
          </p:cNvCxnSpPr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1" name="Shape 721"/>
          <p:cNvCxnSpPr>
            <a:stCxn id="716" idx="6"/>
            <a:endCxn id="717" idx="4"/>
          </p:cNvCxnSpPr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2" name="Shape 722"/>
          <p:cNvCxnSpPr>
            <a:stCxn id="710" idx="3"/>
            <a:endCxn id="712" idx="0"/>
          </p:cNvCxnSpPr>
          <p:nvPr/>
        </p:nvCxnSpPr>
        <p:spPr>
          <a:xfrm flipH="1">
            <a:off x="571500" y="1982495"/>
            <a:ext cx="17696" cy="8939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3" name="Shape 723"/>
          <p:cNvCxnSpPr>
            <a:stCxn id="712" idx="6"/>
            <a:endCxn id="713" idx="3"/>
          </p:cNvCxnSpPr>
          <p:nvPr/>
        </p:nvCxnSpPr>
        <p:spPr>
          <a:xfrm rot="10800000" flipH="1">
            <a:off x="762000" y="2973095"/>
            <a:ext cx="1274996" cy="93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4" name="Shape 724"/>
          <p:cNvCxnSpPr>
            <a:stCxn id="710" idx="7"/>
            <a:endCxn id="711" idx="2"/>
          </p:cNvCxnSpPr>
          <p:nvPr/>
        </p:nvCxnSpPr>
        <p:spPr>
          <a:xfrm>
            <a:off x="858603" y="1713088"/>
            <a:ext cx="1351196" cy="58503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5" name="Shape 725"/>
          <p:cNvCxnSpPr>
            <a:stCxn id="711" idx="6"/>
            <a:endCxn id="714" idx="2"/>
          </p:cNvCxnSpPr>
          <p:nvPr/>
        </p:nvCxnSpPr>
        <p:spPr>
          <a:xfrm>
            <a:off x="2590800" y="1771592"/>
            <a:ext cx="914399" cy="762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6" name="Shape 726"/>
          <p:cNvCxnSpPr>
            <a:stCxn id="714" idx="6"/>
            <a:endCxn id="715" idx="2"/>
          </p:cNvCxnSpPr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7" name="Shape 727"/>
          <p:cNvCxnSpPr>
            <a:stCxn id="717" idx="1"/>
            <a:endCxn id="714" idx="4"/>
          </p:cNvCxnSpPr>
          <p:nvPr/>
        </p:nvCxnSpPr>
        <p:spPr>
          <a:xfrm rot="10800000">
            <a:off x="3695700" y="2038292"/>
            <a:ext cx="2462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8" name="Shape 728"/>
          <p:cNvCxnSpPr>
            <a:stCxn id="715" idx="4"/>
            <a:endCxn id="717" idx="7"/>
          </p:cNvCxnSpPr>
          <p:nvPr/>
        </p:nvCxnSpPr>
        <p:spPr>
          <a:xfrm flipH="1">
            <a:off x="4211403" y="2038292"/>
            <a:ext cx="4748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9" name="Shape 729"/>
          <p:cNvCxnSpPr>
            <a:stCxn id="711" idx="5"/>
            <a:endCxn id="716" idx="1"/>
          </p:cNvCxnSpPr>
          <p:nvPr/>
        </p:nvCxnSpPr>
        <p:spPr>
          <a:xfrm>
            <a:off x="2535003" y="1906295"/>
            <a:ext cx="416392" cy="1178392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30" name="Shape 730"/>
          <p:cNvCxnSpPr>
            <a:stCxn id="711" idx="4"/>
            <a:endCxn id="713" idx="0"/>
          </p:cNvCxnSpPr>
          <p:nvPr/>
        </p:nvCxnSpPr>
        <p:spPr>
          <a:xfrm flipH="1">
            <a:off x="2171700" y="1962092"/>
            <a:ext cx="228600" cy="6857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31" name="Shape 731"/>
          <p:cNvCxnSpPr>
            <a:stCxn id="713" idx="5"/>
            <a:endCxn id="716" idx="2"/>
          </p:cNvCxnSpPr>
          <p:nvPr/>
        </p:nvCxnSpPr>
        <p:spPr>
          <a:xfrm>
            <a:off x="2306403" y="2973095"/>
            <a:ext cx="589196" cy="2462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32" name="Shape 732"/>
          <p:cNvCxnSpPr>
            <a:stCxn id="716" idx="3"/>
            <a:endCxn id="712" idx="5"/>
          </p:cNvCxnSpPr>
          <p:nvPr/>
        </p:nvCxnSpPr>
        <p:spPr>
          <a:xfrm rot="10800000">
            <a:off x="706203" y="3201695"/>
            <a:ext cx="2245192" cy="1524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33" name="Shape 733"/>
          <p:cNvSpPr txBox="1"/>
          <p:nvPr/>
        </p:nvSpPr>
        <p:spPr>
          <a:xfrm>
            <a:off x="593725" y="133661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734" name="Shape 734"/>
          <p:cNvSpPr txBox="1"/>
          <p:nvPr/>
        </p:nvSpPr>
        <p:spPr>
          <a:xfrm>
            <a:off x="2270125" y="1211205"/>
            <a:ext cx="184149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35" name="Shape 735"/>
          <p:cNvSpPr txBox="1"/>
          <p:nvPr/>
        </p:nvSpPr>
        <p:spPr>
          <a:xfrm>
            <a:off x="2286000" y="12682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736" name="Shape 736"/>
          <p:cNvSpPr txBox="1"/>
          <p:nvPr/>
        </p:nvSpPr>
        <p:spPr>
          <a:xfrm>
            <a:off x="3581400" y="130486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737" name="Shape 737"/>
          <p:cNvSpPr txBox="1"/>
          <p:nvPr/>
        </p:nvSpPr>
        <p:spPr>
          <a:xfrm>
            <a:off x="4572000" y="130486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</a:p>
        </p:txBody>
      </p:sp>
      <p:sp>
        <p:nvSpPr>
          <p:cNvPr id="738" name="Shape 738"/>
          <p:cNvSpPr txBox="1"/>
          <p:nvPr/>
        </p:nvSpPr>
        <p:spPr>
          <a:xfrm>
            <a:off x="76200" y="29812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739" name="Shape 739"/>
          <p:cNvSpPr txBox="1"/>
          <p:nvPr/>
        </p:nvSpPr>
        <p:spPr>
          <a:xfrm>
            <a:off x="2293938" y="25240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740" name="Shape 740"/>
          <p:cNvSpPr txBox="1"/>
          <p:nvPr/>
        </p:nvSpPr>
        <p:spPr>
          <a:xfrm>
            <a:off x="4191000" y="2371666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741" name="Shape 741"/>
          <p:cNvSpPr txBox="1"/>
          <p:nvPr/>
        </p:nvSpPr>
        <p:spPr>
          <a:xfrm>
            <a:off x="1371600" y="143028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742" name="Shape 742"/>
          <p:cNvSpPr txBox="1"/>
          <p:nvPr/>
        </p:nvSpPr>
        <p:spPr>
          <a:xfrm>
            <a:off x="2819400" y="1504892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743" name="Shape 743"/>
          <p:cNvSpPr txBox="1"/>
          <p:nvPr/>
        </p:nvSpPr>
        <p:spPr>
          <a:xfrm>
            <a:off x="44196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744" name="Shape 744"/>
          <p:cNvSpPr txBox="1"/>
          <p:nvPr/>
        </p:nvSpPr>
        <p:spPr>
          <a:xfrm>
            <a:off x="35814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745" name="Shape 745"/>
          <p:cNvSpPr txBox="1"/>
          <p:nvPr/>
        </p:nvSpPr>
        <p:spPr>
          <a:xfrm>
            <a:off x="3371850" y="235420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746" name="Shape 746"/>
          <p:cNvSpPr txBox="1"/>
          <p:nvPr/>
        </p:nvSpPr>
        <p:spPr>
          <a:xfrm>
            <a:off x="1905000" y="3257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sp>
        <p:nvSpPr>
          <p:cNvPr id="747" name="Shape 747"/>
          <p:cNvSpPr txBox="1"/>
          <p:nvPr/>
        </p:nvSpPr>
        <p:spPr>
          <a:xfrm>
            <a:off x="1143000" y="2343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</a:p>
        </p:txBody>
      </p:sp>
      <p:sp>
        <p:nvSpPr>
          <p:cNvPr id="748" name="Shape 748"/>
          <p:cNvSpPr txBox="1"/>
          <p:nvPr/>
        </p:nvSpPr>
        <p:spPr>
          <a:xfrm>
            <a:off x="990600" y="2724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749" name="Shape 749"/>
          <p:cNvSpPr txBox="1"/>
          <p:nvPr/>
        </p:nvSpPr>
        <p:spPr>
          <a:xfrm>
            <a:off x="304800" y="22668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sp>
        <p:nvSpPr>
          <p:cNvPr id="751" name="Shape 751"/>
          <p:cNvSpPr txBox="1"/>
          <p:nvPr/>
        </p:nvSpPr>
        <p:spPr>
          <a:xfrm>
            <a:off x="2209800" y="21826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sp>
        <p:nvSpPr>
          <p:cNvPr id="752" name="Shape 752"/>
          <p:cNvSpPr txBox="1"/>
          <p:nvPr/>
        </p:nvSpPr>
        <p:spPr>
          <a:xfrm>
            <a:off x="381000" y="4648200"/>
            <a:ext cx="3302764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Added to Known Set:</a:t>
            </a:r>
          </a:p>
          <a:p>
            <a:endParaRPr lang="en" sz="2000" b="0" i="0" u="sng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C, B, D, F</a:t>
            </a:r>
          </a:p>
        </p:txBody>
      </p:sp>
      <p:cxnSp>
        <p:nvCxnSpPr>
          <p:cNvPr id="753" name="Shape 753"/>
          <p:cNvCxnSpPr/>
          <p:nvPr/>
        </p:nvCxnSpPr>
        <p:spPr>
          <a:xfrm>
            <a:off x="914400" y="1847792"/>
            <a:ext cx="1122599" cy="855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56" name="Shape 756"/>
          <p:cNvCxnSpPr/>
          <p:nvPr/>
        </p:nvCxnSpPr>
        <p:spPr>
          <a:xfrm rot="10800000">
            <a:off x="723900" y="2038291"/>
            <a:ext cx="1257299" cy="800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57" name="Shape 757"/>
          <p:cNvCxnSpPr/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60" name="Shape 760"/>
          <p:cNvCxnSpPr/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61" name="Shape 761"/>
          <p:cNvCxnSpPr/>
          <p:nvPr/>
        </p:nvCxnSpPr>
        <p:spPr>
          <a:xfrm flipH="1">
            <a:off x="571496" y="1982495"/>
            <a:ext cx="17700" cy="89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63" name="Shape 763"/>
          <p:cNvCxnSpPr/>
          <p:nvPr/>
        </p:nvCxnSpPr>
        <p:spPr>
          <a:xfrm rot="10800000" flipH="1">
            <a:off x="762000" y="2973091"/>
            <a:ext cx="1275000" cy="939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64" name="Shape 764"/>
          <p:cNvCxnSpPr/>
          <p:nvPr/>
        </p:nvCxnSpPr>
        <p:spPr>
          <a:xfrm>
            <a:off x="858603" y="1713088"/>
            <a:ext cx="1351199" cy="58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66" name="Shape 766"/>
          <p:cNvCxnSpPr/>
          <p:nvPr/>
        </p:nvCxnSpPr>
        <p:spPr>
          <a:xfrm>
            <a:off x="2590800" y="1771592"/>
            <a:ext cx="914400" cy="761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68" name="Shape 768"/>
          <p:cNvCxnSpPr/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70" name="Shape 770"/>
          <p:cNvCxnSpPr/>
          <p:nvPr/>
        </p:nvCxnSpPr>
        <p:spPr>
          <a:xfrm rot="10800000">
            <a:off x="3695696" y="2038287"/>
            <a:ext cx="2462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71" name="Shape 771"/>
          <p:cNvCxnSpPr/>
          <p:nvPr/>
        </p:nvCxnSpPr>
        <p:spPr>
          <a:xfrm flipH="1">
            <a:off x="4211400" y="2038292"/>
            <a:ext cx="4748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72" name="Shape 772"/>
          <p:cNvCxnSpPr/>
          <p:nvPr/>
        </p:nvCxnSpPr>
        <p:spPr>
          <a:xfrm>
            <a:off x="2535003" y="1906295"/>
            <a:ext cx="416399" cy="1178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73" name="Shape 773"/>
          <p:cNvCxnSpPr/>
          <p:nvPr/>
        </p:nvCxnSpPr>
        <p:spPr>
          <a:xfrm flipH="1">
            <a:off x="2171699" y="1962092"/>
            <a:ext cx="228600" cy="685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74" name="Shape 774"/>
          <p:cNvCxnSpPr/>
          <p:nvPr/>
        </p:nvCxnSpPr>
        <p:spPr>
          <a:xfrm>
            <a:off x="2306403" y="2973095"/>
            <a:ext cx="589200" cy="2462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75" name="Shape 775"/>
          <p:cNvCxnSpPr/>
          <p:nvPr/>
        </p:nvCxnSpPr>
        <p:spPr>
          <a:xfrm rot="10800000">
            <a:off x="706196" y="3201695"/>
            <a:ext cx="2245199" cy="1523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76" name="Shape 776"/>
          <p:cNvSpPr txBox="1"/>
          <p:nvPr/>
        </p:nvSpPr>
        <p:spPr>
          <a:xfrm>
            <a:off x="3124200" y="3209866"/>
            <a:ext cx="536100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</a:p>
        </p:txBody>
      </p:sp>
      <p:sp>
        <p:nvSpPr>
          <p:cNvPr id="777" name="Shape 777"/>
          <p:cNvSpPr txBox="1"/>
          <p:nvPr/>
        </p:nvSpPr>
        <p:spPr>
          <a:xfrm>
            <a:off x="4034546" y="15048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778" name="Shape 778"/>
          <p:cNvSpPr txBox="1"/>
          <p:nvPr/>
        </p:nvSpPr>
        <p:spPr>
          <a:xfrm>
            <a:off x="2743200" y="2190691"/>
            <a:ext cx="5717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</a:p>
        </p:txBody>
      </p:sp>
      <p:sp>
        <p:nvSpPr>
          <p:cNvPr id="779" name="Shape 779"/>
          <p:cNvSpPr txBox="1"/>
          <p:nvPr/>
        </p:nvSpPr>
        <p:spPr>
          <a:xfrm>
            <a:off x="3695700" y="2896188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780" name="Shape 780"/>
          <p:cNvSpPr txBox="1"/>
          <p:nvPr/>
        </p:nvSpPr>
        <p:spPr>
          <a:xfrm>
            <a:off x="2438400" y="2800291"/>
            <a:ext cx="5219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</a:p>
        </p:txBody>
      </p:sp>
      <p:sp>
        <p:nvSpPr>
          <p:cNvPr id="781" name="Shape 781"/>
          <p:cNvSpPr txBox="1"/>
          <p:nvPr/>
        </p:nvSpPr>
        <p:spPr>
          <a:xfrm>
            <a:off x="1455906" y="19620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6200"/>
            <a:ext cx="7543800" cy="1157084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graphicFrame>
        <p:nvGraphicFramePr>
          <p:cNvPr id="67" name="Shape 985"/>
          <p:cNvGraphicFramePr/>
          <p:nvPr>
            <p:extLst>
              <p:ext uri="{D42A27DB-BD31-4B8C-83A1-F6EECF244321}">
                <p14:modId xmlns:p14="http://schemas.microsoft.com/office/powerpoint/2010/main" val="1343226322"/>
              </p:ext>
            </p:extLst>
          </p:nvPr>
        </p:nvGraphicFramePr>
        <p:xfrm>
          <a:off x="4419600" y="3032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12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</a:t>
                      </a: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4953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600" dirty="0" smtClean="0"/>
              <a:t>Slides adapted from Alex </a:t>
            </a:r>
            <a:r>
              <a:rPr lang="en-US" sz="2600" dirty="0" err="1" smtClean="0"/>
              <a:t>Mariakakis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with material </a:t>
            </a:r>
            <a:r>
              <a:rPr lang="en-US" sz="2600" dirty="0" err="1" smtClean="0"/>
              <a:t>Kellen</a:t>
            </a:r>
            <a:r>
              <a:rPr lang="en-US" sz="2600" dirty="0" smtClean="0"/>
              <a:t> Donohue, David </a:t>
            </a:r>
            <a:r>
              <a:rPr lang="en-US" sz="2600" dirty="0" err="1" smtClean="0"/>
              <a:t>Mailhot</a:t>
            </a:r>
            <a:r>
              <a:rPr lang="en-US" sz="2600" dirty="0" smtClean="0"/>
              <a:t>, and Dan Grossman</a:t>
            </a:r>
            <a:endParaRPr lang="en-US" sz="2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382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Section 6: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5500" dirty="0" err="1" smtClean="0"/>
              <a:t>Dijkstra’s</a:t>
            </a:r>
            <a:r>
              <a:rPr lang="en-US" sz="5500" dirty="0" smtClean="0"/>
              <a:t> Algorithm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14250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Shape 788"/>
          <p:cNvSpPr/>
          <p:nvPr/>
        </p:nvSpPr>
        <p:spPr>
          <a:xfrm>
            <a:off x="533400" y="16572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789" name="Shape 789"/>
          <p:cNvSpPr/>
          <p:nvPr/>
        </p:nvSpPr>
        <p:spPr>
          <a:xfrm>
            <a:off x="2209800" y="15810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790" name="Shape 790"/>
          <p:cNvSpPr/>
          <p:nvPr/>
        </p:nvSpPr>
        <p:spPr>
          <a:xfrm>
            <a:off x="381000" y="2876491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791" name="Shape 791"/>
          <p:cNvSpPr/>
          <p:nvPr/>
        </p:nvSpPr>
        <p:spPr>
          <a:xfrm>
            <a:off x="1981200" y="2647891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792" name="Shape 792"/>
          <p:cNvSpPr/>
          <p:nvPr/>
        </p:nvSpPr>
        <p:spPr>
          <a:xfrm>
            <a:off x="3505200" y="16572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793" name="Shape 793"/>
          <p:cNvSpPr/>
          <p:nvPr/>
        </p:nvSpPr>
        <p:spPr>
          <a:xfrm>
            <a:off x="4495800" y="16572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</a:p>
        </p:txBody>
      </p:sp>
      <p:sp>
        <p:nvSpPr>
          <p:cNvPr id="794" name="Shape 794"/>
          <p:cNvSpPr/>
          <p:nvPr/>
        </p:nvSpPr>
        <p:spPr>
          <a:xfrm>
            <a:off x="2895600" y="3028891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sp>
        <p:nvSpPr>
          <p:cNvPr id="795" name="Shape 795"/>
          <p:cNvSpPr/>
          <p:nvPr/>
        </p:nvSpPr>
        <p:spPr>
          <a:xfrm>
            <a:off x="3886200" y="2419291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</a:p>
        </p:txBody>
      </p:sp>
      <p:cxnSp>
        <p:nvCxnSpPr>
          <p:cNvPr id="796" name="Shape 796"/>
          <p:cNvCxnSpPr>
            <a:stCxn id="788" idx="6"/>
            <a:endCxn id="791" idx="1"/>
          </p:cNvCxnSpPr>
          <p:nvPr/>
        </p:nvCxnSpPr>
        <p:spPr>
          <a:xfrm>
            <a:off x="914400" y="1847792"/>
            <a:ext cx="1122596" cy="855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97" name="Shape 797"/>
          <p:cNvCxnSpPr>
            <a:stCxn id="791" idx="2"/>
            <a:endCxn id="788" idx="4"/>
          </p:cNvCxnSpPr>
          <p:nvPr/>
        </p:nvCxnSpPr>
        <p:spPr>
          <a:xfrm rot="10800000">
            <a:off x="723900" y="2038292"/>
            <a:ext cx="1257299" cy="800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98" name="Shape 798"/>
          <p:cNvCxnSpPr>
            <a:stCxn id="795" idx="2"/>
            <a:endCxn id="794" idx="0"/>
          </p:cNvCxnSpPr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99" name="Shape 799"/>
          <p:cNvCxnSpPr>
            <a:stCxn id="794" idx="6"/>
            <a:endCxn id="795" idx="4"/>
          </p:cNvCxnSpPr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0" name="Shape 800"/>
          <p:cNvCxnSpPr>
            <a:stCxn id="788" idx="3"/>
            <a:endCxn id="790" idx="0"/>
          </p:cNvCxnSpPr>
          <p:nvPr/>
        </p:nvCxnSpPr>
        <p:spPr>
          <a:xfrm flipH="1">
            <a:off x="571500" y="1982495"/>
            <a:ext cx="17696" cy="8939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1" name="Shape 801"/>
          <p:cNvCxnSpPr>
            <a:stCxn id="790" idx="6"/>
            <a:endCxn id="791" idx="3"/>
          </p:cNvCxnSpPr>
          <p:nvPr/>
        </p:nvCxnSpPr>
        <p:spPr>
          <a:xfrm rot="10800000" flipH="1">
            <a:off x="762000" y="2973095"/>
            <a:ext cx="1274996" cy="93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2" name="Shape 802"/>
          <p:cNvCxnSpPr>
            <a:stCxn id="788" idx="7"/>
            <a:endCxn id="789" idx="2"/>
          </p:cNvCxnSpPr>
          <p:nvPr/>
        </p:nvCxnSpPr>
        <p:spPr>
          <a:xfrm>
            <a:off x="858603" y="1713088"/>
            <a:ext cx="1351196" cy="58503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3" name="Shape 803"/>
          <p:cNvCxnSpPr>
            <a:stCxn id="789" idx="6"/>
            <a:endCxn id="792" idx="2"/>
          </p:cNvCxnSpPr>
          <p:nvPr/>
        </p:nvCxnSpPr>
        <p:spPr>
          <a:xfrm>
            <a:off x="2590800" y="1771592"/>
            <a:ext cx="914399" cy="762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4" name="Shape 804"/>
          <p:cNvCxnSpPr>
            <a:stCxn id="792" idx="6"/>
            <a:endCxn id="793" idx="2"/>
          </p:cNvCxnSpPr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5" name="Shape 805"/>
          <p:cNvCxnSpPr>
            <a:stCxn id="795" idx="1"/>
            <a:endCxn id="792" idx="4"/>
          </p:cNvCxnSpPr>
          <p:nvPr/>
        </p:nvCxnSpPr>
        <p:spPr>
          <a:xfrm rot="10800000">
            <a:off x="3695700" y="2038292"/>
            <a:ext cx="2462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6" name="Shape 806"/>
          <p:cNvCxnSpPr>
            <a:stCxn id="793" idx="4"/>
            <a:endCxn id="795" idx="7"/>
          </p:cNvCxnSpPr>
          <p:nvPr/>
        </p:nvCxnSpPr>
        <p:spPr>
          <a:xfrm flipH="1">
            <a:off x="4211403" y="2038292"/>
            <a:ext cx="4748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7" name="Shape 807"/>
          <p:cNvCxnSpPr>
            <a:stCxn id="789" idx="5"/>
            <a:endCxn id="794" idx="1"/>
          </p:cNvCxnSpPr>
          <p:nvPr/>
        </p:nvCxnSpPr>
        <p:spPr>
          <a:xfrm>
            <a:off x="2535003" y="1906295"/>
            <a:ext cx="416392" cy="1178392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8" name="Shape 808"/>
          <p:cNvCxnSpPr>
            <a:stCxn id="789" idx="4"/>
            <a:endCxn id="791" idx="0"/>
          </p:cNvCxnSpPr>
          <p:nvPr/>
        </p:nvCxnSpPr>
        <p:spPr>
          <a:xfrm flipH="1">
            <a:off x="2171700" y="1962092"/>
            <a:ext cx="228600" cy="6857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9" name="Shape 809"/>
          <p:cNvCxnSpPr>
            <a:stCxn id="791" idx="5"/>
            <a:endCxn id="794" idx="2"/>
          </p:cNvCxnSpPr>
          <p:nvPr/>
        </p:nvCxnSpPr>
        <p:spPr>
          <a:xfrm>
            <a:off x="2306403" y="2973095"/>
            <a:ext cx="589196" cy="2462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10" name="Shape 810"/>
          <p:cNvCxnSpPr>
            <a:stCxn id="794" idx="3"/>
            <a:endCxn id="790" idx="5"/>
          </p:cNvCxnSpPr>
          <p:nvPr/>
        </p:nvCxnSpPr>
        <p:spPr>
          <a:xfrm rot="10800000">
            <a:off x="706203" y="3201695"/>
            <a:ext cx="2245192" cy="1524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11" name="Shape 811"/>
          <p:cNvSpPr txBox="1"/>
          <p:nvPr/>
        </p:nvSpPr>
        <p:spPr>
          <a:xfrm>
            <a:off x="593725" y="133661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812" name="Shape 812"/>
          <p:cNvSpPr txBox="1"/>
          <p:nvPr/>
        </p:nvSpPr>
        <p:spPr>
          <a:xfrm>
            <a:off x="2498725" y="914400"/>
            <a:ext cx="184149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13" name="Shape 813"/>
          <p:cNvSpPr txBox="1"/>
          <p:nvPr/>
        </p:nvSpPr>
        <p:spPr>
          <a:xfrm>
            <a:off x="2286000" y="12682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814" name="Shape 814"/>
          <p:cNvSpPr txBox="1"/>
          <p:nvPr/>
        </p:nvSpPr>
        <p:spPr>
          <a:xfrm>
            <a:off x="3581400" y="130486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815" name="Shape 815"/>
          <p:cNvSpPr txBox="1"/>
          <p:nvPr/>
        </p:nvSpPr>
        <p:spPr>
          <a:xfrm>
            <a:off x="4572000" y="130486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</a:p>
        </p:txBody>
      </p:sp>
      <p:sp>
        <p:nvSpPr>
          <p:cNvPr id="816" name="Shape 816"/>
          <p:cNvSpPr txBox="1"/>
          <p:nvPr/>
        </p:nvSpPr>
        <p:spPr>
          <a:xfrm>
            <a:off x="76200" y="29812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817" name="Shape 817"/>
          <p:cNvSpPr txBox="1"/>
          <p:nvPr/>
        </p:nvSpPr>
        <p:spPr>
          <a:xfrm>
            <a:off x="2293938" y="25240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819" name="Shape 819"/>
          <p:cNvSpPr txBox="1"/>
          <p:nvPr/>
        </p:nvSpPr>
        <p:spPr>
          <a:xfrm>
            <a:off x="1371600" y="143028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820" name="Shape 820"/>
          <p:cNvSpPr txBox="1"/>
          <p:nvPr/>
        </p:nvSpPr>
        <p:spPr>
          <a:xfrm>
            <a:off x="2819400" y="1504892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821" name="Shape 821"/>
          <p:cNvSpPr txBox="1"/>
          <p:nvPr/>
        </p:nvSpPr>
        <p:spPr>
          <a:xfrm>
            <a:off x="44196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822" name="Shape 822"/>
          <p:cNvSpPr txBox="1"/>
          <p:nvPr/>
        </p:nvSpPr>
        <p:spPr>
          <a:xfrm>
            <a:off x="35814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823" name="Shape 823"/>
          <p:cNvSpPr txBox="1"/>
          <p:nvPr/>
        </p:nvSpPr>
        <p:spPr>
          <a:xfrm>
            <a:off x="3371850" y="235420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824" name="Shape 824"/>
          <p:cNvSpPr txBox="1"/>
          <p:nvPr/>
        </p:nvSpPr>
        <p:spPr>
          <a:xfrm>
            <a:off x="1905000" y="3257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sp>
        <p:nvSpPr>
          <p:cNvPr id="825" name="Shape 825"/>
          <p:cNvSpPr txBox="1"/>
          <p:nvPr/>
        </p:nvSpPr>
        <p:spPr>
          <a:xfrm>
            <a:off x="1143000" y="2343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</a:p>
        </p:txBody>
      </p:sp>
      <p:sp>
        <p:nvSpPr>
          <p:cNvPr id="826" name="Shape 826"/>
          <p:cNvSpPr txBox="1"/>
          <p:nvPr/>
        </p:nvSpPr>
        <p:spPr>
          <a:xfrm>
            <a:off x="990600" y="2724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827" name="Shape 827"/>
          <p:cNvSpPr txBox="1"/>
          <p:nvPr/>
        </p:nvSpPr>
        <p:spPr>
          <a:xfrm>
            <a:off x="304800" y="22668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sp>
        <p:nvSpPr>
          <p:cNvPr id="829" name="Shape 829"/>
          <p:cNvSpPr txBox="1"/>
          <p:nvPr/>
        </p:nvSpPr>
        <p:spPr>
          <a:xfrm>
            <a:off x="2209800" y="21826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sp>
        <p:nvSpPr>
          <p:cNvPr id="830" name="Shape 830"/>
          <p:cNvSpPr txBox="1"/>
          <p:nvPr/>
        </p:nvSpPr>
        <p:spPr>
          <a:xfrm>
            <a:off x="381000" y="4648200"/>
            <a:ext cx="3302764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Added to Known Set:</a:t>
            </a:r>
          </a:p>
          <a:p>
            <a:endParaRPr lang="en" sz="2000" b="0" i="0" u="sng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C, B, D, F, H</a:t>
            </a:r>
          </a:p>
        </p:txBody>
      </p:sp>
      <p:cxnSp>
        <p:nvCxnSpPr>
          <p:cNvPr id="831" name="Shape 831"/>
          <p:cNvCxnSpPr/>
          <p:nvPr/>
        </p:nvCxnSpPr>
        <p:spPr>
          <a:xfrm>
            <a:off x="914400" y="1847792"/>
            <a:ext cx="1122599" cy="855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34" name="Shape 834"/>
          <p:cNvCxnSpPr/>
          <p:nvPr/>
        </p:nvCxnSpPr>
        <p:spPr>
          <a:xfrm rot="10800000">
            <a:off x="723900" y="2038291"/>
            <a:ext cx="1257299" cy="800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35" name="Shape 835"/>
          <p:cNvCxnSpPr/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38" name="Shape 838"/>
          <p:cNvCxnSpPr/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39" name="Shape 839"/>
          <p:cNvCxnSpPr/>
          <p:nvPr/>
        </p:nvCxnSpPr>
        <p:spPr>
          <a:xfrm flipH="1">
            <a:off x="571496" y="1982495"/>
            <a:ext cx="17700" cy="89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41" name="Shape 841"/>
          <p:cNvCxnSpPr/>
          <p:nvPr/>
        </p:nvCxnSpPr>
        <p:spPr>
          <a:xfrm rot="10800000" flipH="1">
            <a:off x="762000" y="2973091"/>
            <a:ext cx="1275000" cy="939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42" name="Shape 842"/>
          <p:cNvCxnSpPr/>
          <p:nvPr/>
        </p:nvCxnSpPr>
        <p:spPr>
          <a:xfrm>
            <a:off x="858603" y="1713088"/>
            <a:ext cx="1351199" cy="58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44" name="Shape 844"/>
          <p:cNvCxnSpPr/>
          <p:nvPr/>
        </p:nvCxnSpPr>
        <p:spPr>
          <a:xfrm>
            <a:off x="2590800" y="1771592"/>
            <a:ext cx="914400" cy="761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46" name="Shape 846"/>
          <p:cNvCxnSpPr/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48" name="Shape 848"/>
          <p:cNvCxnSpPr/>
          <p:nvPr/>
        </p:nvCxnSpPr>
        <p:spPr>
          <a:xfrm rot="10800000">
            <a:off x="3695696" y="2038287"/>
            <a:ext cx="2462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49" name="Shape 849"/>
          <p:cNvCxnSpPr/>
          <p:nvPr/>
        </p:nvCxnSpPr>
        <p:spPr>
          <a:xfrm flipH="1">
            <a:off x="4211400" y="2038292"/>
            <a:ext cx="4748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50" name="Shape 850"/>
          <p:cNvCxnSpPr/>
          <p:nvPr/>
        </p:nvCxnSpPr>
        <p:spPr>
          <a:xfrm>
            <a:off x="2535003" y="1906295"/>
            <a:ext cx="416399" cy="1178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51" name="Shape 851"/>
          <p:cNvCxnSpPr/>
          <p:nvPr/>
        </p:nvCxnSpPr>
        <p:spPr>
          <a:xfrm flipH="1">
            <a:off x="2171699" y="1962092"/>
            <a:ext cx="228600" cy="685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52" name="Shape 852"/>
          <p:cNvCxnSpPr/>
          <p:nvPr/>
        </p:nvCxnSpPr>
        <p:spPr>
          <a:xfrm>
            <a:off x="2306403" y="2973095"/>
            <a:ext cx="589200" cy="2462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53" name="Shape 853"/>
          <p:cNvCxnSpPr/>
          <p:nvPr/>
        </p:nvCxnSpPr>
        <p:spPr>
          <a:xfrm rot="10800000">
            <a:off x="706196" y="3201695"/>
            <a:ext cx="2245199" cy="1523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54" name="Shape 854"/>
          <p:cNvSpPr txBox="1"/>
          <p:nvPr/>
        </p:nvSpPr>
        <p:spPr>
          <a:xfrm>
            <a:off x="3124200" y="3209866"/>
            <a:ext cx="536100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</a:p>
        </p:txBody>
      </p:sp>
      <p:sp>
        <p:nvSpPr>
          <p:cNvPr id="855" name="Shape 855"/>
          <p:cNvSpPr txBox="1"/>
          <p:nvPr/>
        </p:nvSpPr>
        <p:spPr>
          <a:xfrm>
            <a:off x="4034546" y="15048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856" name="Shape 856"/>
          <p:cNvSpPr txBox="1"/>
          <p:nvPr/>
        </p:nvSpPr>
        <p:spPr>
          <a:xfrm>
            <a:off x="2743200" y="2190691"/>
            <a:ext cx="5717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</a:p>
        </p:txBody>
      </p:sp>
      <p:sp>
        <p:nvSpPr>
          <p:cNvPr id="857" name="Shape 857"/>
          <p:cNvSpPr txBox="1"/>
          <p:nvPr/>
        </p:nvSpPr>
        <p:spPr>
          <a:xfrm>
            <a:off x="3695700" y="2896188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858" name="Shape 858"/>
          <p:cNvSpPr txBox="1"/>
          <p:nvPr/>
        </p:nvSpPr>
        <p:spPr>
          <a:xfrm>
            <a:off x="2438400" y="2800291"/>
            <a:ext cx="5219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</a:p>
        </p:txBody>
      </p:sp>
      <p:sp>
        <p:nvSpPr>
          <p:cNvPr id="859" name="Shape 859"/>
          <p:cNvSpPr txBox="1"/>
          <p:nvPr/>
        </p:nvSpPr>
        <p:spPr>
          <a:xfrm>
            <a:off x="1455906" y="19620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24886"/>
            <a:ext cx="7543800" cy="1094314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graphicFrame>
        <p:nvGraphicFramePr>
          <p:cNvPr id="67" name="Shape 985"/>
          <p:cNvGraphicFramePr/>
          <p:nvPr>
            <p:extLst>
              <p:ext uri="{D42A27DB-BD31-4B8C-83A1-F6EECF244321}">
                <p14:modId xmlns:p14="http://schemas.microsoft.com/office/powerpoint/2010/main" val="3176076458"/>
              </p:ext>
            </p:extLst>
          </p:nvPr>
        </p:nvGraphicFramePr>
        <p:xfrm>
          <a:off x="4419600" y="3032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12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8" name="Shape 740"/>
          <p:cNvSpPr txBox="1"/>
          <p:nvPr/>
        </p:nvSpPr>
        <p:spPr>
          <a:xfrm>
            <a:off x="4191000" y="2371666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Shape 788"/>
          <p:cNvSpPr/>
          <p:nvPr/>
        </p:nvSpPr>
        <p:spPr>
          <a:xfrm>
            <a:off x="533400" y="16572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789" name="Shape 789"/>
          <p:cNvSpPr/>
          <p:nvPr/>
        </p:nvSpPr>
        <p:spPr>
          <a:xfrm>
            <a:off x="2209800" y="15810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790" name="Shape 790"/>
          <p:cNvSpPr/>
          <p:nvPr/>
        </p:nvSpPr>
        <p:spPr>
          <a:xfrm>
            <a:off x="381000" y="2876491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791" name="Shape 791"/>
          <p:cNvSpPr/>
          <p:nvPr/>
        </p:nvSpPr>
        <p:spPr>
          <a:xfrm>
            <a:off x="1981200" y="2647891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792" name="Shape 792"/>
          <p:cNvSpPr/>
          <p:nvPr/>
        </p:nvSpPr>
        <p:spPr>
          <a:xfrm>
            <a:off x="3505200" y="16572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793" name="Shape 793"/>
          <p:cNvSpPr/>
          <p:nvPr/>
        </p:nvSpPr>
        <p:spPr>
          <a:xfrm>
            <a:off x="4495800" y="16572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</a:p>
        </p:txBody>
      </p:sp>
      <p:sp>
        <p:nvSpPr>
          <p:cNvPr id="794" name="Shape 794"/>
          <p:cNvSpPr/>
          <p:nvPr/>
        </p:nvSpPr>
        <p:spPr>
          <a:xfrm>
            <a:off x="2895600" y="3028891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sp>
        <p:nvSpPr>
          <p:cNvPr id="795" name="Shape 795"/>
          <p:cNvSpPr/>
          <p:nvPr/>
        </p:nvSpPr>
        <p:spPr>
          <a:xfrm>
            <a:off x="3886200" y="2419291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</a:p>
        </p:txBody>
      </p:sp>
      <p:cxnSp>
        <p:nvCxnSpPr>
          <p:cNvPr id="796" name="Shape 796"/>
          <p:cNvCxnSpPr>
            <a:stCxn id="788" idx="6"/>
            <a:endCxn id="791" idx="1"/>
          </p:cNvCxnSpPr>
          <p:nvPr/>
        </p:nvCxnSpPr>
        <p:spPr>
          <a:xfrm>
            <a:off x="914400" y="1847792"/>
            <a:ext cx="1122596" cy="855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97" name="Shape 797"/>
          <p:cNvCxnSpPr>
            <a:stCxn id="791" idx="2"/>
            <a:endCxn id="788" idx="4"/>
          </p:cNvCxnSpPr>
          <p:nvPr/>
        </p:nvCxnSpPr>
        <p:spPr>
          <a:xfrm rot="10800000">
            <a:off x="723900" y="2038292"/>
            <a:ext cx="1257299" cy="800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98" name="Shape 798"/>
          <p:cNvCxnSpPr>
            <a:stCxn id="795" idx="2"/>
            <a:endCxn id="794" idx="0"/>
          </p:cNvCxnSpPr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99" name="Shape 799"/>
          <p:cNvCxnSpPr>
            <a:stCxn id="794" idx="6"/>
            <a:endCxn id="795" idx="4"/>
          </p:cNvCxnSpPr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0" name="Shape 800"/>
          <p:cNvCxnSpPr>
            <a:stCxn id="788" idx="3"/>
            <a:endCxn id="790" idx="0"/>
          </p:cNvCxnSpPr>
          <p:nvPr/>
        </p:nvCxnSpPr>
        <p:spPr>
          <a:xfrm flipH="1">
            <a:off x="571500" y="1982495"/>
            <a:ext cx="17696" cy="8939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1" name="Shape 801"/>
          <p:cNvCxnSpPr>
            <a:stCxn id="790" idx="6"/>
            <a:endCxn id="791" idx="3"/>
          </p:cNvCxnSpPr>
          <p:nvPr/>
        </p:nvCxnSpPr>
        <p:spPr>
          <a:xfrm rot="10800000" flipH="1">
            <a:off x="762000" y="2973095"/>
            <a:ext cx="1274996" cy="93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2" name="Shape 802"/>
          <p:cNvCxnSpPr>
            <a:stCxn id="788" idx="7"/>
            <a:endCxn id="789" idx="2"/>
          </p:cNvCxnSpPr>
          <p:nvPr/>
        </p:nvCxnSpPr>
        <p:spPr>
          <a:xfrm>
            <a:off x="858603" y="1713088"/>
            <a:ext cx="1351196" cy="58503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3" name="Shape 803"/>
          <p:cNvCxnSpPr>
            <a:stCxn id="789" idx="6"/>
            <a:endCxn id="792" idx="2"/>
          </p:cNvCxnSpPr>
          <p:nvPr/>
        </p:nvCxnSpPr>
        <p:spPr>
          <a:xfrm>
            <a:off x="2590800" y="1771592"/>
            <a:ext cx="914399" cy="762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4" name="Shape 804"/>
          <p:cNvCxnSpPr>
            <a:stCxn id="792" idx="6"/>
            <a:endCxn id="793" idx="2"/>
          </p:cNvCxnSpPr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5" name="Shape 805"/>
          <p:cNvCxnSpPr>
            <a:stCxn id="795" idx="1"/>
            <a:endCxn id="792" idx="4"/>
          </p:cNvCxnSpPr>
          <p:nvPr/>
        </p:nvCxnSpPr>
        <p:spPr>
          <a:xfrm rot="10800000">
            <a:off x="3695700" y="2038292"/>
            <a:ext cx="2462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6" name="Shape 806"/>
          <p:cNvCxnSpPr>
            <a:stCxn id="793" idx="4"/>
            <a:endCxn id="795" idx="7"/>
          </p:cNvCxnSpPr>
          <p:nvPr/>
        </p:nvCxnSpPr>
        <p:spPr>
          <a:xfrm flipH="1">
            <a:off x="4211403" y="2038292"/>
            <a:ext cx="4748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7" name="Shape 807"/>
          <p:cNvCxnSpPr>
            <a:stCxn id="789" idx="5"/>
            <a:endCxn id="794" idx="1"/>
          </p:cNvCxnSpPr>
          <p:nvPr/>
        </p:nvCxnSpPr>
        <p:spPr>
          <a:xfrm>
            <a:off x="2535003" y="1906295"/>
            <a:ext cx="416392" cy="1178392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8" name="Shape 808"/>
          <p:cNvCxnSpPr>
            <a:stCxn id="789" idx="4"/>
            <a:endCxn id="791" idx="0"/>
          </p:cNvCxnSpPr>
          <p:nvPr/>
        </p:nvCxnSpPr>
        <p:spPr>
          <a:xfrm flipH="1">
            <a:off x="2171700" y="1962092"/>
            <a:ext cx="228600" cy="6857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9" name="Shape 809"/>
          <p:cNvCxnSpPr>
            <a:stCxn id="791" idx="5"/>
            <a:endCxn id="794" idx="2"/>
          </p:cNvCxnSpPr>
          <p:nvPr/>
        </p:nvCxnSpPr>
        <p:spPr>
          <a:xfrm>
            <a:off x="2306403" y="2973095"/>
            <a:ext cx="589196" cy="2462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10" name="Shape 810"/>
          <p:cNvCxnSpPr>
            <a:stCxn id="794" idx="3"/>
            <a:endCxn id="790" idx="5"/>
          </p:cNvCxnSpPr>
          <p:nvPr/>
        </p:nvCxnSpPr>
        <p:spPr>
          <a:xfrm rot="10800000">
            <a:off x="706203" y="3201695"/>
            <a:ext cx="2245192" cy="1524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11" name="Shape 811"/>
          <p:cNvSpPr txBox="1"/>
          <p:nvPr/>
        </p:nvSpPr>
        <p:spPr>
          <a:xfrm>
            <a:off x="593725" y="133661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812" name="Shape 812"/>
          <p:cNvSpPr txBox="1"/>
          <p:nvPr/>
        </p:nvSpPr>
        <p:spPr>
          <a:xfrm>
            <a:off x="2498725" y="914400"/>
            <a:ext cx="184149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13" name="Shape 813"/>
          <p:cNvSpPr txBox="1"/>
          <p:nvPr/>
        </p:nvSpPr>
        <p:spPr>
          <a:xfrm>
            <a:off x="2286000" y="12682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814" name="Shape 814"/>
          <p:cNvSpPr txBox="1"/>
          <p:nvPr/>
        </p:nvSpPr>
        <p:spPr>
          <a:xfrm>
            <a:off x="3581400" y="130486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815" name="Shape 815"/>
          <p:cNvSpPr txBox="1"/>
          <p:nvPr/>
        </p:nvSpPr>
        <p:spPr>
          <a:xfrm>
            <a:off x="4572000" y="130486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</a:p>
        </p:txBody>
      </p:sp>
      <p:sp>
        <p:nvSpPr>
          <p:cNvPr id="816" name="Shape 816"/>
          <p:cNvSpPr txBox="1"/>
          <p:nvPr/>
        </p:nvSpPr>
        <p:spPr>
          <a:xfrm>
            <a:off x="76200" y="29812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817" name="Shape 817"/>
          <p:cNvSpPr txBox="1"/>
          <p:nvPr/>
        </p:nvSpPr>
        <p:spPr>
          <a:xfrm>
            <a:off x="2293938" y="25240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818" name="Shape 818"/>
          <p:cNvSpPr txBox="1"/>
          <p:nvPr/>
        </p:nvSpPr>
        <p:spPr>
          <a:xfrm>
            <a:off x="4191000" y="23716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</a:p>
        </p:txBody>
      </p:sp>
      <p:sp>
        <p:nvSpPr>
          <p:cNvPr id="819" name="Shape 819"/>
          <p:cNvSpPr txBox="1"/>
          <p:nvPr/>
        </p:nvSpPr>
        <p:spPr>
          <a:xfrm>
            <a:off x="1371600" y="143028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820" name="Shape 820"/>
          <p:cNvSpPr txBox="1"/>
          <p:nvPr/>
        </p:nvSpPr>
        <p:spPr>
          <a:xfrm>
            <a:off x="2819400" y="1504892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821" name="Shape 821"/>
          <p:cNvSpPr txBox="1"/>
          <p:nvPr/>
        </p:nvSpPr>
        <p:spPr>
          <a:xfrm>
            <a:off x="44196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822" name="Shape 822"/>
          <p:cNvSpPr txBox="1"/>
          <p:nvPr/>
        </p:nvSpPr>
        <p:spPr>
          <a:xfrm>
            <a:off x="35814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823" name="Shape 823"/>
          <p:cNvSpPr txBox="1"/>
          <p:nvPr/>
        </p:nvSpPr>
        <p:spPr>
          <a:xfrm>
            <a:off x="3371850" y="235420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824" name="Shape 824"/>
          <p:cNvSpPr txBox="1"/>
          <p:nvPr/>
        </p:nvSpPr>
        <p:spPr>
          <a:xfrm>
            <a:off x="1905000" y="3257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sp>
        <p:nvSpPr>
          <p:cNvPr id="825" name="Shape 825"/>
          <p:cNvSpPr txBox="1"/>
          <p:nvPr/>
        </p:nvSpPr>
        <p:spPr>
          <a:xfrm>
            <a:off x="1143000" y="2343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</a:p>
        </p:txBody>
      </p:sp>
      <p:sp>
        <p:nvSpPr>
          <p:cNvPr id="826" name="Shape 826"/>
          <p:cNvSpPr txBox="1"/>
          <p:nvPr/>
        </p:nvSpPr>
        <p:spPr>
          <a:xfrm>
            <a:off x="990600" y="2724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827" name="Shape 827"/>
          <p:cNvSpPr txBox="1"/>
          <p:nvPr/>
        </p:nvSpPr>
        <p:spPr>
          <a:xfrm>
            <a:off x="304800" y="22668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sp>
        <p:nvSpPr>
          <p:cNvPr id="829" name="Shape 829"/>
          <p:cNvSpPr txBox="1"/>
          <p:nvPr/>
        </p:nvSpPr>
        <p:spPr>
          <a:xfrm>
            <a:off x="2209800" y="21826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sp>
        <p:nvSpPr>
          <p:cNvPr id="830" name="Shape 830"/>
          <p:cNvSpPr txBox="1"/>
          <p:nvPr/>
        </p:nvSpPr>
        <p:spPr>
          <a:xfrm>
            <a:off x="381000" y="4648200"/>
            <a:ext cx="3302764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Added to Known Set:</a:t>
            </a:r>
          </a:p>
          <a:p>
            <a:endParaRPr lang="en" sz="2000" b="0" i="0" u="sng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C, B, D, F, H</a:t>
            </a:r>
          </a:p>
        </p:txBody>
      </p:sp>
      <p:cxnSp>
        <p:nvCxnSpPr>
          <p:cNvPr id="831" name="Shape 831"/>
          <p:cNvCxnSpPr/>
          <p:nvPr/>
        </p:nvCxnSpPr>
        <p:spPr>
          <a:xfrm>
            <a:off x="914400" y="1847792"/>
            <a:ext cx="1122599" cy="855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34" name="Shape 834"/>
          <p:cNvCxnSpPr/>
          <p:nvPr/>
        </p:nvCxnSpPr>
        <p:spPr>
          <a:xfrm rot="10800000">
            <a:off x="723900" y="2038291"/>
            <a:ext cx="1257299" cy="800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35" name="Shape 835"/>
          <p:cNvCxnSpPr/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38" name="Shape 838"/>
          <p:cNvCxnSpPr/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39" name="Shape 839"/>
          <p:cNvCxnSpPr/>
          <p:nvPr/>
        </p:nvCxnSpPr>
        <p:spPr>
          <a:xfrm flipH="1">
            <a:off x="571496" y="1982495"/>
            <a:ext cx="17700" cy="89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41" name="Shape 841"/>
          <p:cNvCxnSpPr/>
          <p:nvPr/>
        </p:nvCxnSpPr>
        <p:spPr>
          <a:xfrm rot="10800000" flipH="1">
            <a:off x="762000" y="2973091"/>
            <a:ext cx="1275000" cy="939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42" name="Shape 842"/>
          <p:cNvCxnSpPr/>
          <p:nvPr/>
        </p:nvCxnSpPr>
        <p:spPr>
          <a:xfrm>
            <a:off x="858603" y="1713088"/>
            <a:ext cx="1351199" cy="58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44" name="Shape 844"/>
          <p:cNvCxnSpPr/>
          <p:nvPr/>
        </p:nvCxnSpPr>
        <p:spPr>
          <a:xfrm>
            <a:off x="2590800" y="1771592"/>
            <a:ext cx="914400" cy="761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46" name="Shape 846"/>
          <p:cNvCxnSpPr/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48" name="Shape 848"/>
          <p:cNvCxnSpPr/>
          <p:nvPr/>
        </p:nvCxnSpPr>
        <p:spPr>
          <a:xfrm rot="10800000">
            <a:off x="3695696" y="2038287"/>
            <a:ext cx="2462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49" name="Shape 849"/>
          <p:cNvCxnSpPr/>
          <p:nvPr/>
        </p:nvCxnSpPr>
        <p:spPr>
          <a:xfrm flipH="1">
            <a:off x="4211400" y="2038292"/>
            <a:ext cx="4748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50" name="Shape 850"/>
          <p:cNvCxnSpPr/>
          <p:nvPr/>
        </p:nvCxnSpPr>
        <p:spPr>
          <a:xfrm>
            <a:off x="2535003" y="1906295"/>
            <a:ext cx="416399" cy="1178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51" name="Shape 851"/>
          <p:cNvCxnSpPr/>
          <p:nvPr/>
        </p:nvCxnSpPr>
        <p:spPr>
          <a:xfrm flipH="1">
            <a:off x="2171699" y="1962092"/>
            <a:ext cx="228600" cy="685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52" name="Shape 852"/>
          <p:cNvCxnSpPr/>
          <p:nvPr/>
        </p:nvCxnSpPr>
        <p:spPr>
          <a:xfrm>
            <a:off x="2306403" y="2973095"/>
            <a:ext cx="589200" cy="2462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53" name="Shape 853"/>
          <p:cNvCxnSpPr/>
          <p:nvPr/>
        </p:nvCxnSpPr>
        <p:spPr>
          <a:xfrm rot="10800000">
            <a:off x="706196" y="3201695"/>
            <a:ext cx="2245199" cy="1523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54" name="Shape 854"/>
          <p:cNvSpPr txBox="1"/>
          <p:nvPr/>
        </p:nvSpPr>
        <p:spPr>
          <a:xfrm>
            <a:off x="3124200" y="3209866"/>
            <a:ext cx="536100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</a:p>
        </p:txBody>
      </p:sp>
      <p:sp>
        <p:nvSpPr>
          <p:cNvPr id="855" name="Shape 855"/>
          <p:cNvSpPr txBox="1"/>
          <p:nvPr/>
        </p:nvSpPr>
        <p:spPr>
          <a:xfrm>
            <a:off x="4034546" y="15048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856" name="Shape 856"/>
          <p:cNvSpPr txBox="1"/>
          <p:nvPr/>
        </p:nvSpPr>
        <p:spPr>
          <a:xfrm>
            <a:off x="2743200" y="2190691"/>
            <a:ext cx="5717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</a:p>
        </p:txBody>
      </p:sp>
      <p:sp>
        <p:nvSpPr>
          <p:cNvPr id="857" name="Shape 857"/>
          <p:cNvSpPr txBox="1"/>
          <p:nvPr/>
        </p:nvSpPr>
        <p:spPr>
          <a:xfrm>
            <a:off x="3695700" y="2896188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858" name="Shape 858"/>
          <p:cNvSpPr txBox="1"/>
          <p:nvPr/>
        </p:nvSpPr>
        <p:spPr>
          <a:xfrm>
            <a:off x="2438400" y="2800291"/>
            <a:ext cx="5219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</a:p>
        </p:txBody>
      </p:sp>
      <p:sp>
        <p:nvSpPr>
          <p:cNvPr id="859" name="Shape 859"/>
          <p:cNvSpPr txBox="1"/>
          <p:nvPr/>
        </p:nvSpPr>
        <p:spPr>
          <a:xfrm>
            <a:off x="1455906" y="19620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6200"/>
            <a:ext cx="7543800" cy="1172311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graphicFrame>
        <p:nvGraphicFramePr>
          <p:cNvPr id="67" name="Shape 985"/>
          <p:cNvGraphicFramePr/>
          <p:nvPr>
            <p:extLst>
              <p:ext uri="{D42A27DB-BD31-4B8C-83A1-F6EECF244321}">
                <p14:modId xmlns:p14="http://schemas.microsoft.com/office/powerpoint/2010/main" val="2574217800"/>
              </p:ext>
            </p:extLst>
          </p:nvPr>
        </p:nvGraphicFramePr>
        <p:xfrm>
          <a:off x="4419600" y="3032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12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</a:t>
                      </a: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88888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Shape 866"/>
          <p:cNvSpPr/>
          <p:nvPr/>
        </p:nvSpPr>
        <p:spPr>
          <a:xfrm>
            <a:off x="533400" y="1644857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867" name="Shape 867"/>
          <p:cNvSpPr/>
          <p:nvPr/>
        </p:nvSpPr>
        <p:spPr>
          <a:xfrm>
            <a:off x="2209800" y="1568657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868" name="Shape 868"/>
          <p:cNvSpPr/>
          <p:nvPr/>
        </p:nvSpPr>
        <p:spPr>
          <a:xfrm>
            <a:off x="381000" y="2864056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869" name="Shape 869"/>
          <p:cNvSpPr/>
          <p:nvPr/>
        </p:nvSpPr>
        <p:spPr>
          <a:xfrm>
            <a:off x="1981200" y="2635456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870" name="Shape 870"/>
          <p:cNvSpPr/>
          <p:nvPr/>
        </p:nvSpPr>
        <p:spPr>
          <a:xfrm>
            <a:off x="3505200" y="1644857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871" name="Shape 871"/>
          <p:cNvSpPr/>
          <p:nvPr/>
        </p:nvSpPr>
        <p:spPr>
          <a:xfrm>
            <a:off x="4495800" y="1644857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</a:p>
        </p:txBody>
      </p:sp>
      <p:sp>
        <p:nvSpPr>
          <p:cNvPr id="872" name="Shape 872"/>
          <p:cNvSpPr/>
          <p:nvPr/>
        </p:nvSpPr>
        <p:spPr>
          <a:xfrm>
            <a:off x="2895600" y="3016456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sp>
        <p:nvSpPr>
          <p:cNvPr id="873" name="Shape 873"/>
          <p:cNvSpPr/>
          <p:nvPr/>
        </p:nvSpPr>
        <p:spPr>
          <a:xfrm>
            <a:off x="3886200" y="2406856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</a:p>
        </p:txBody>
      </p:sp>
      <p:cxnSp>
        <p:nvCxnSpPr>
          <p:cNvPr id="874" name="Shape 874"/>
          <p:cNvCxnSpPr>
            <a:stCxn id="866" idx="6"/>
            <a:endCxn id="869" idx="1"/>
          </p:cNvCxnSpPr>
          <p:nvPr/>
        </p:nvCxnSpPr>
        <p:spPr>
          <a:xfrm>
            <a:off x="914400" y="1835357"/>
            <a:ext cx="1122596" cy="855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75" name="Shape 875"/>
          <p:cNvCxnSpPr>
            <a:stCxn id="869" idx="2"/>
            <a:endCxn id="866" idx="4"/>
          </p:cNvCxnSpPr>
          <p:nvPr/>
        </p:nvCxnSpPr>
        <p:spPr>
          <a:xfrm rot="10800000">
            <a:off x="723900" y="2025857"/>
            <a:ext cx="1257299" cy="800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76" name="Shape 876"/>
          <p:cNvCxnSpPr>
            <a:stCxn id="873" idx="2"/>
            <a:endCxn id="872" idx="0"/>
          </p:cNvCxnSpPr>
          <p:nvPr/>
        </p:nvCxnSpPr>
        <p:spPr>
          <a:xfrm flipH="1">
            <a:off x="3086100" y="2597356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77" name="Shape 877"/>
          <p:cNvCxnSpPr>
            <a:stCxn id="872" idx="6"/>
            <a:endCxn id="873" idx="4"/>
          </p:cNvCxnSpPr>
          <p:nvPr/>
        </p:nvCxnSpPr>
        <p:spPr>
          <a:xfrm rot="10800000" flipH="1">
            <a:off x="3276600" y="2787856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78" name="Shape 878"/>
          <p:cNvCxnSpPr>
            <a:stCxn id="866" idx="3"/>
            <a:endCxn id="868" idx="0"/>
          </p:cNvCxnSpPr>
          <p:nvPr/>
        </p:nvCxnSpPr>
        <p:spPr>
          <a:xfrm flipH="1">
            <a:off x="571500" y="1970060"/>
            <a:ext cx="17696" cy="8939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79" name="Shape 879"/>
          <p:cNvCxnSpPr>
            <a:stCxn id="868" idx="6"/>
            <a:endCxn id="869" idx="3"/>
          </p:cNvCxnSpPr>
          <p:nvPr/>
        </p:nvCxnSpPr>
        <p:spPr>
          <a:xfrm rot="10800000" flipH="1">
            <a:off x="762000" y="2960660"/>
            <a:ext cx="1274996" cy="93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0" name="Shape 880"/>
          <p:cNvCxnSpPr>
            <a:stCxn id="866" idx="7"/>
            <a:endCxn id="867" idx="2"/>
          </p:cNvCxnSpPr>
          <p:nvPr/>
        </p:nvCxnSpPr>
        <p:spPr>
          <a:xfrm>
            <a:off x="858603" y="1700653"/>
            <a:ext cx="1351196" cy="58503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1" name="Shape 881"/>
          <p:cNvCxnSpPr>
            <a:stCxn id="867" idx="6"/>
            <a:endCxn id="870" idx="2"/>
          </p:cNvCxnSpPr>
          <p:nvPr/>
        </p:nvCxnSpPr>
        <p:spPr>
          <a:xfrm>
            <a:off x="2590800" y="1759157"/>
            <a:ext cx="914399" cy="762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2" name="Shape 882"/>
          <p:cNvCxnSpPr>
            <a:stCxn id="870" idx="6"/>
            <a:endCxn id="871" idx="2"/>
          </p:cNvCxnSpPr>
          <p:nvPr/>
        </p:nvCxnSpPr>
        <p:spPr>
          <a:xfrm>
            <a:off x="3886200" y="1835357"/>
            <a:ext cx="609599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3" name="Shape 883"/>
          <p:cNvCxnSpPr>
            <a:stCxn id="873" idx="1"/>
            <a:endCxn id="870" idx="4"/>
          </p:cNvCxnSpPr>
          <p:nvPr/>
        </p:nvCxnSpPr>
        <p:spPr>
          <a:xfrm rot="10800000">
            <a:off x="3695700" y="2025857"/>
            <a:ext cx="2462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4" name="Shape 884"/>
          <p:cNvCxnSpPr>
            <a:stCxn id="871" idx="4"/>
            <a:endCxn id="873" idx="7"/>
          </p:cNvCxnSpPr>
          <p:nvPr/>
        </p:nvCxnSpPr>
        <p:spPr>
          <a:xfrm flipH="1">
            <a:off x="4211403" y="2025857"/>
            <a:ext cx="4748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5" name="Shape 885"/>
          <p:cNvCxnSpPr>
            <a:stCxn id="867" idx="5"/>
            <a:endCxn id="872" idx="1"/>
          </p:cNvCxnSpPr>
          <p:nvPr/>
        </p:nvCxnSpPr>
        <p:spPr>
          <a:xfrm>
            <a:off x="2535003" y="1893860"/>
            <a:ext cx="416392" cy="1178392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6" name="Shape 886"/>
          <p:cNvCxnSpPr>
            <a:stCxn id="867" idx="4"/>
            <a:endCxn id="869" idx="0"/>
          </p:cNvCxnSpPr>
          <p:nvPr/>
        </p:nvCxnSpPr>
        <p:spPr>
          <a:xfrm flipH="1">
            <a:off x="2171700" y="1949657"/>
            <a:ext cx="228600" cy="6857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7" name="Shape 887"/>
          <p:cNvCxnSpPr>
            <a:stCxn id="869" idx="5"/>
            <a:endCxn id="872" idx="2"/>
          </p:cNvCxnSpPr>
          <p:nvPr/>
        </p:nvCxnSpPr>
        <p:spPr>
          <a:xfrm>
            <a:off x="2306403" y="2960660"/>
            <a:ext cx="589196" cy="2462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8" name="Shape 888"/>
          <p:cNvCxnSpPr>
            <a:stCxn id="872" idx="3"/>
            <a:endCxn id="868" idx="5"/>
          </p:cNvCxnSpPr>
          <p:nvPr/>
        </p:nvCxnSpPr>
        <p:spPr>
          <a:xfrm rot="10800000">
            <a:off x="706203" y="3189260"/>
            <a:ext cx="2245192" cy="1524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89" name="Shape 889"/>
          <p:cNvSpPr txBox="1"/>
          <p:nvPr/>
        </p:nvSpPr>
        <p:spPr>
          <a:xfrm>
            <a:off x="593725" y="1324182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890" name="Shape 890"/>
          <p:cNvSpPr txBox="1"/>
          <p:nvPr/>
        </p:nvSpPr>
        <p:spPr>
          <a:xfrm>
            <a:off x="2270125" y="1219200"/>
            <a:ext cx="184149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91" name="Shape 891"/>
          <p:cNvSpPr txBox="1"/>
          <p:nvPr/>
        </p:nvSpPr>
        <p:spPr>
          <a:xfrm>
            <a:off x="2286000" y="125586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892" name="Shape 892"/>
          <p:cNvSpPr txBox="1"/>
          <p:nvPr/>
        </p:nvSpPr>
        <p:spPr>
          <a:xfrm>
            <a:off x="3581400" y="1292432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893" name="Shape 893"/>
          <p:cNvSpPr txBox="1"/>
          <p:nvPr/>
        </p:nvSpPr>
        <p:spPr>
          <a:xfrm>
            <a:off x="4572000" y="1292432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</a:p>
        </p:txBody>
      </p:sp>
      <p:sp>
        <p:nvSpPr>
          <p:cNvPr id="894" name="Shape 894"/>
          <p:cNvSpPr txBox="1"/>
          <p:nvPr/>
        </p:nvSpPr>
        <p:spPr>
          <a:xfrm>
            <a:off x="76200" y="296883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895" name="Shape 895"/>
          <p:cNvSpPr txBox="1"/>
          <p:nvPr/>
        </p:nvSpPr>
        <p:spPr>
          <a:xfrm>
            <a:off x="2293938" y="251163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896" name="Shape 896"/>
          <p:cNvSpPr txBox="1"/>
          <p:nvPr/>
        </p:nvSpPr>
        <p:spPr>
          <a:xfrm>
            <a:off x="4191000" y="235923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</a:p>
        </p:txBody>
      </p:sp>
      <p:sp>
        <p:nvSpPr>
          <p:cNvPr id="897" name="Shape 897"/>
          <p:cNvSpPr txBox="1"/>
          <p:nvPr/>
        </p:nvSpPr>
        <p:spPr>
          <a:xfrm>
            <a:off x="1371600" y="141784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898" name="Shape 898"/>
          <p:cNvSpPr txBox="1"/>
          <p:nvPr/>
        </p:nvSpPr>
        <p:spPr>
          <a:xfrm>
            <a:off x="2819400" y="149245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899" name="Shape 899"/>
          <p:cNvSpPr txBox="1"/>
          <p:nvPr/>
        </p:nvSpPr>
        <p:spPr>
          <a:xfrm>
            <a:off x="4419600" y="210205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900" name="Shape 900"/>
          <p:cNvSpPr txBox="1"/>
          <p:nvPr/>
        </p:nvSpPr>
        <p:spPr>
          <a:xfrm>
            <a:off x="3581400" y="210205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901" name="Shape 901"/>
          <p:cNvSpPr txBox="1"/>
          <p:nvPr/>
        </p:nvSpPr>
        <p:spPr>
          <a:xfrm>
            <a:off x="3371850" y="234177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902" name="Shape 902"/>
          <p:cNvSpPr txBox="1"/>
          <p:nvPr/>
        </p:nvSpPr>
        <p:spPr>
          <a:xfrm>
            <a:off x="2133600" y="297691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sp>
        <p:nvSpPr>
          <p:cNvPr id="903" name="Shape 903"/>
          <p:cNvSpPr txBox="1"/>
          <p:nvPr/>
        </p:nvSpPr>
        <p:spPr>
          <a:xfrm>
            <a:off x="1143000" y="233065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</a:p>
        </p:txBody>
      </p:sp>
      <p:sp>
        <p:nvSpPr>
          <p:cNvPr id="904" name="Shape 904"/>
          <p:cNvSpPr txBox="1"/>
          <p:nvPr/>
        </p:nvSpPr>
        <p:spPr>
          <a:xfrm>
            <a:off x="990600" y="271165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905" name="Shape 905"/>
          <p:cNvSpPr txBox="1"/>
          <p:nvPr/>
        </p:nvSpPr>
        <p:spPr>
          <a:xfrm>
            <a:off x="304800" y="225445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sp>
        <p:nvSpPr>
          <p:cNvPr id="907" name="Shape 907"/>
          <p:cNvSpPr txBox="1"/>
          <p:nvPr/>
        </p:nvSpPr>
        <p:spPr>
          <a:xfrm>
            <a:off x="2209800" y="217026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sp>
        <p:nvSpPr>
          <p:cNvPr id="908" name="Shape 908"/>
          <p:cNvSpPr txBox="1"/>
          <p:nvPr/>
        </p:nvSpPr>
        <p:spPr>
          <a:xfrm>
            <a:off x="381000" y="4648200"/>
            <a:ext cx="3302764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Added to Known Set:</a:t>
            </a:r>
          </a:p>
          <a:p>
            <a:endParaRPr lang="en" sz="2000" b="0" i="0" u="sng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C, B, D, F, H, G</a:t>
            </a:r>
          </a:p>
        </p:txBody>
      </p:sp>
      <p:cxnSp>
        <p:nvCxnSpPr>
          <p:cNvPr id="909" name="Shape 909"/>
          <p:cNvCxnSpPr/>
          <p:nvPr/>
        </p:nvCxnSpPr>
        <p:spPr>
          <a:xfrm>
            <a:off x="914400" y="1835357"/>
            <a:ext cx="1122599" cy="855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12" name="Shape 912"/>
          <p:cNvCxnSpPr/>
          <p:nvPr/>
        </p:nvCxnSpPr>
        <p:spPr>
          <a:xfrm rot="10800000">
            <a:off x="723900" y="2025856"/>
            <a:ext cx="1257299" cy="800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13" name="Shape 913"/>
          <p:cNvCxnSpPr/>
          <p:nvPr/>
        </p:nvCxnSpPr>
        <p:spPr>
          <a:xfrm flipH="1">
            <a:off x="3086100" y="2597356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16" name="Shape 916"/>
          <p:cNvCxnSpPr/>
          <p:nvPr/>
        </p:nvCxnSpPr>
        <p:spPr>
          <a:xfrm rot="10800000" flipH="1">
            <a:off x="3276600" y="2787856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17" name="Shape 917"/>
          <p:cNvCxnSpPr/>
          <p:nvPr/>
        </p:nvCxnSpPr>
        <p:spPr>
          <a:xfrm flipH="1">
            <a:off x="571496" y="1970060"/>
            <a:ext cx="17700" cy="89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19" name="Shape 919"/>
          <p:cNvCxnSpPr/>
          <p:nvPr/>
        </p:nvCxnSpPr>
        <p:spPr>
          <a:xfrm rot="10800000" flipH="1">
            <a:off x="762000" y="2960656"/>
            <a:ext cx="1275000" cy="939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20" name="Shape 920"/>
          <p:cNvCxnSpPr/>
          <p:nvPr/>
        </p:nvCxnSpPr>
        <p:spPr>
          <a:xfrm>
            <a:off x="858603" y="1700653"/>
            <a:ext cx="1351199" cy="58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22" name="Shape 922"/>
          <p:cNvCxnSpPr/>
          <p:nvPr/>
        </p:nvCxnSpPr>
        <p:spPr>
          <a:xfrm>
            <a:off x="2590800" y="1759157"/>
            <a:ext cx="914400" cy="761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24" name="Shape 924"/>
          <p:cNvCxnSpPr/>
          <p:nvPr/>
        </p:nvCxnSpPr>
        <p:spPr>
          <a:xfrm>
            <a:off x="3886200" y="1835357"/>
            <a:ext cx="6095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26" name="Shape 926"/>
          <p:cNvCxnSpPr/>
          <p:nvPr/>
        </p:nvCxnSpPr>
        <p:spPr>
          <a:xfrm rot="10800000">
            <a:off x="3695696" y="2025852"/>
            <a:ext cx="2462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27" name="Shape 927"/>
          <p:cNvCxnSpPr/>
          <p:nvPr/>
        </p:nvCxnSpPr>
        <p:spPr>
          <a:xfrm flipH="1">
            <a:off x="4211400" y="2025857"/>
            <a:ext cx="4748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28" name="Shape 928"/>
          <p:cNvCxnSpPr/>
          <p:nvPr/>
        </p:nvCxnSpPr>
        <p:spPr>
          <a:xfrm>
            <a:off x="2535003" y="1893860"/>
            <a:ext cx="416399" cy="1178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29" name="Shape 929"/>
          <p:cNvCxnSpPr/>
          <p:nvPr/>
        </p:nvCxnSpPr>
        <p:spPr>
          <a:xfrm flipH="1">
            <a:off x="2171699" y="1949657"/>
            <a:ext cx="228600" cy="685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30" name="Shape 930"/>
          <p:cNvCxnSpPr/>
          <p:nvPr/>
        </p:nvCxnSpPr>
        <p:spPr>
          <a:xfrm>
            <a:off x="2306403" y="2960660"/>
            <a:ext cx="589200" cy="2462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31" name="Shape 931"/>
          <p:cNvCxnSpPr/>
          <p:nvPr/>
        </p:nvCxnSpPr>
        <p:spPr>
          <a:xfrm rot="10800000">
            <a:off x="706196" y="3189260"/>
            <a:ext cx="2245199" cy="1523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32" name="Shape 932"/>
          <p:cNvSpPr txBox="1"/>
          <p:nvPr/>
        </p:nvSpPr>
        <p:spPr>
          <a:xfrm>
            <a:off x="3124200" y="3197431"/>
            <a:ext cx="5006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 lang="en" sz="2000" b="0" i="0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3" name="Shape 933"/>
          <p:cNvSpPr txBox="1"/>
          <p:nvPr/>
        </p:nvSpPr>
        <p:spPr>
          <a:xfrm>
            <a:off x="4034546" y="1492457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934" name="Shape 934"/>
          <p:cNvSpPr txBox="1"/>
          <p:nvPr/>
        </p:nvSpPr>
        <p:spPr>
          <a:xfrm>
            <a:off x="2743200" y="2178256"/>
            <a:ext cx="5717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</a:p>
        </p:txBody>
      </p:sp>
      <p:sp>
        <p:nvSpPr>
          <p:cNvPr id="935" name="Shape 935"/>
          <p:cNvSpPr txBox="1"/>
          <p:nvPr/>
        </p:nvSpPr>
        <p:spPr>
          <a:xfrm>
            <a:off x="3695700" y="2883753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936" name="Shape 936"/>
          <p:cNvSpPr txBox="1"/>
          <p:nvPr/>
        </p:nvSpPr>
        <p:spPr>
          <a:xfrm>
            <a:off x="2438400" y="2787856"/>
            <a:ext cx="5219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</a:p>
        </p:txBody>
      </p:sp>
      <p:sp>
        <p:nvSpPr>
          <p:cNvPr id="937" name="Shape 937"/>
          <p:cNvSpPr txBox="1"/>
          <p:nvPr/>
        </p:nvSpPr>
        <p:spPr>
          <a:xfrm>
            <a:off x="1455906" y="1949657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6200"/>
            <a:ext cx="7543800" cy="1174308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graphicFrame>
        <p:nvGraphicFramePr>
          <p:cNvPr id="67" name="Shape 985"/>
          <p:cNvGraphicFramePr/>
          <p:nvPr>
            <p:extLst>
              <p:ext uri="{D42A27DB-BD31-4B8C-83A1-F6EECF244321}">
                <p14:modId xmlns:p14="http://schemas.microsoft.com/office/powerpoint/2010/main" val="162352233"/>
              </p:ext>
            </p:extLst>
          </p:nvPr>
        </p:nvGraphicFramePr>
        <p:xfrm>
          <a:off x="4419600" y="3032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12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Shape 866"/>
          <p:cNvSpPr/>
          <p:nvPr/>
        </p:nvSpPr>
        <p:spPr>
          <a:xfrm>
            <a:off x="533400" y="1644857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867" name="Shape 867"/>
          <p:cNvSpPr/>
          <p:nvPr/>
        </p:nvSpPr>
        <p:spPr>
          <a:xfrm>
            <a:off x="2209800" y="1568657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868" name="Shape 868"/>
          <p:cNvSpPr/>
          <p:nvPr/>
        </p:nvSpPr>
        <p:spPr>
          <a:xfrm>
            <a:off x="381000" y="2864056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869" name="Shape 869"/>
          <p:cNvSpPr/>
          <p:nvPr/>
        </p:nvSpPr>
        <p:spPr>
          <a:xfrm>
            <a:off x="1981200" y="2635456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870" name="Shape 870"/>
          <p:cNvSpPr/>
          <p:nvPr/>
        </p:nvSpPr>
        <p:spPr>
          <a:xfrm>
            <a:off x="3505200" y="1644857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871" name="Shape 871"/>
          <p:cNvSpPr/>
          <p:nvPr/>
        </p:nvSpPr>
        <p:spPr>
          <a:xfrm>
            <a:off x="4495800" y="1644857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</a:p>
        </p:txBody>
      </p:sp>
      <p:sp>
        <p:nvSpPr>
          <p:cNvPr id="872" name="Shape 872"/>
          <p:cNvSpPr/>
          <p:nvPr/>
        </p:nvSpPr>
        <p:spPr>
          <a:xfrm>
            <a:off x="2895600" y="3016456"/>
            <a:ext cx="381000" cy="381000"/>
          </a:xfrm>
          <a:prstGeom prst="ellipse">
            <a:avLst/>
          </a:prstGeom>
          <a:solidFill>
            <a:srgbClr val="F2DADA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sp>
        <p:nvSpPr>
          <p:cNvPr id="873" name="Shape 873"/>
          <p:cNvSpPr/>
          <p:nvPr/>
        </p:nvSpPr>
        <p:spPr>
          <a:xfrm>
            <a:off x="3886200" y="2406856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</a:p>
        </p:txBody>
      </p:sp>
      <p:cxnSp>
        <p:nvCxnSpPr>
          <p:cNvPr id="874" name="Shape 874"/>
          <p:cNvCxnSpPr>
            <a:stCxn id="866" idx="6"/>
            <a:endCxn id="869" idx="1"/>
          </p:cNvCxnSpPr>
          <p:nvPr/>
        </p:nvCxnSpPr>
        <p:spPr>
          <a:xfrm>
            <a:off x="914400" y="1835357"/>
            <a:ext cx="1122596" cy="855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75" name="Shape 875"/>
          <p:cNvCxnSpPr>
            <a:stCxn id="869" idx="2"/>
            <a:endCxn id="866" idx="4"/>
          </p:cNvCxnSpPr>
          <p:nvPr/>
        </p:nvCxnSpPr>
        <p:spPr>
          <a:xfrm rot="10800000">
            <a:off x="723900" y="2025857"/>
            <a:ext cx="1257299" cy="800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76" name="Shape 876"/>
          <p:cNvCxnSpPr>
            <a:stCxn id="873" idx="2"/>
            <a:endCxn id="872" idx="0"/>
          </p:cNvCxnSpPr>
          <p:nvPr/>
        </p:nvCxnSpPr>
        <p:spPr>
          <a:xfrm flipH="1">
            <a:off x="3086100" y="2597356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77" name="Shape 877"/>
          <p:cNvCxnSpPr>
            <a:stCxn id="872" idx="6"/>
            <a:endCxn id="873" idx="4"/>
          </p:cNvCxnSpPr>
          <p:nvPr/>
        </p:nvCxnSpPr>
        <p:spPr>
          <a:xfrm rot="10800000" flipH="1">
            <a:off x="3276600" y="2787856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78" name="Shape 878"/>
          <p:cNvCxnSpPr>
            <a:stCxn id="866" idx="3"/>
            <a:endCxn id="868" idx="0"/>
          </p:cNvCxnSpPr>
          <p:nvPr/>
        </p:nvCxnSpPr>
        <p:spPr>
          <a:xfrm flipH="1">
            <a:off x="571500" y="1970060"/>
            <a:ext cx="17696" cy="8939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79" name="Shape 879"/>
          <p:cNvCxnSpPr>
            <a:stCxn id="868" idx="6"/>
            <a:endCxn id="869" idx="3"/>
          </p:cNvCxnSpPr>
          <p:nvPr/>
        </p:nvCxnSpPr>
        <p:spPr>
          <a:xfrm rot="10800000" flipH="1">
            <a:off x="762000" y="2960660"/>
            <a:ext cx="1274996" cy="93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0" name="Shape 880"/>
          <p:cNvCxnSpPr>
            <a:stCxn id="866" idx="7"/>
            <a:endCxn id="867" idx="2"/>
          </p:cNvCxnSpPr>
          <p:nvPr/>
        </p:nvCxnSpPr>
        <p:spPr>
          <a:xfrm>
            <a:off x="858603" y="1700653"/>
            <a:ext cx="1351196" cy="58503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1" name="Shape 881"/>
          <p:cNvCxnSpPr>
            <a:stCxn id="867" idx="6"/>
            <a:endCxn id="870" idx="2"/>
          </p:cNvCxnSpPr>
          <p:nvPr/>
        </p:nvCxnSpPr>
        <p:spPr>
          <a:xfrm>
            <a:off x="2590800" y="1759157"/>
            <a:ext cx="914399" cy="762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2" name="Shape 882"/>
          <p:cNvCxnSpPr>
            <a:stCxn id="870" idx="6"/>
            <a:endCxn id="871" idx="2"/>
          </p:cNvCxnSpPr>
          <p:nvPr/>
        </p:nvCxnSpPr>
        <p:spPr>
          <a:xfrm>
            <a:off x="3886200" y="1835357"/>
            <a:ext cx="609599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3" name="Shape 883"/>
          <p:cNvCxnSpPr>
            <a:stCxn id="873" idx="1"/>
            <a:endCxn id="870" idx="4"/>
          </p:cNvCxnSpPr>
          <p:nvPr/>
        </p:nvCxnSpPr>
        <p:spPr>
          <a:xfrm rot="10800000">
            <a:off x="3695700" y="2025857"/>
            <a:ext cx="2462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4" name="Shape 884"/>
          <p:cNvCxnSpPr>
            <a:stCxn id="871" idx="4"/>
            <a:endCxn id="873" idx="7"/>
          </p:cNvCxnSpPr>
          <p:nvPr/>
        </p:nvCxnSpPr>
        <p:spPr>
          <a:xfrm flipH="1">
            <a:off x="4211403" y="2025857"/>
            <a:ext cx="4748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5" name="Shape 885"/>
          <p:cNvCxnSpPr>
            <a:stCxn id="867" idx="5"/>
            <a:endCxn id="872" idx="1"/>
          </p:cNvCxnSpPr>
          <p:nvPr/>
        </p:nvCxnSpPr>
        <p:spPr>
          <a:xfrm>
            <a:off x="2535003" y="1893860"/>
            <a:ext cx="416392" cy="1178392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6" name="Shape 886"/>
          <p:cNvCxnSpPr>
            <a:stCxn id="867" idx="4"/>
            <a:endCxn id="869" idx="0"/>
          </p:cNvCxnSpPr>
          <p:nvPr/>
        </p:nvCxnSpPr>
        <p:spPr>
          <a:xfrm flipH="1">
            <a:off x="2171700" y="1949657"/>
            <a:ext cx="228600" cy="6857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7" name="Shape 887"/>
          <p:cNvCxnSpPr>
            <a:stCxn id="869" idx="5"/>
            <a:endCxn id="872" idx="2"/>
          </p:cNvCxnSpPr>
          <p:nvPr/>
        </p:nvCxnSpPr>
        <p:spPr>
          <a:xfrm>
            <a:off x="2306403" y="2960660"/>
            <a:ext cx="589196" cy="2462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8" name="Shape 888"/>
          <p:cNvCxnSpPr>
            <a:stCxn id="872" idx="3"/>
            <a:endCxn id="868" idx="5"/>
          </p:cNvCxnSpPr>
          <p:nvPr/>
        </p:nvCxnSpPr>
        <p:spPr>
          <a:xfrm rot="10800000">
            <a:off x="706203" y="3189260"/>
            <a:ext cx="2245192" cy="1524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89" name="Shape 889"/>
          <p:cNvSpPr txBox="1"/>
          <p:nvPr/>
        </p:nvSpPr>
        <p:spPr>
          <a:xfrm>
            <a:off x="593725" y="1324182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890" name="Shape 890"/>
          <p:cNvSpPr txBox="1"/>
          <p:nvPr/>
        </p:nvSpPr>
        <p:spPr>
          <a:xfrm>
            <a:off x="2270125" y="1219200"/>
            <a:ext cx="184149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91" name="Shape 891"/>
          <p:cNvSpPr txBox="1"/>
          <p:nvPr/>
        </p:nvSpPr>
        <p:spPr>
          <a:xfrm>
            <a:off x="2286000" y="125586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892" name="Shape 892"/>
          <p:cNvSpPr txBox="1"/>
          <p:nvPr/>
        </p:nvSpPr>
        <p:spPr>
          <a:xfrm>
            <a:off x="3581400" y="1292432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893" name="Shape 893"/>
          <p:cNvSpPr txBox="1"/>
          <p:nvPr/>
        </p:nvSpPr>
        <p:spPr>
          <a:xfrm>
            <a:off x="4572000" y="1292432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</a:p>
        </p:txBody>
      </p:sp>
      <p:sp>
        <p:nvSpPr>
          <p:cNvPr id="894" name="Shape 894"/>
          <p:cNvSpPr txBox="1"/>
          <p:nvPr/>
        </p:nvSpPr>
        <p:spPr>
          <a:xfrm>
            <a:off x="76200" y="296883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895" name="Shape 895"/>
          <p:cNvSpPr txBox="1"/>
          <p:nvPr/>
        </p:nvSpPr>
        <p:spPr>
          <a:xfrm>
            <a:off x="2293938" y="251163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896" name="Shape 896"/>
          <p:cNvSpPr txBox="1"/>
          <p:nvPr/>
        </p:nvSpPr>
        <p:spPr>
          <a:xfrm>
            <a:off x="4191000" y="235923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</a:p>
        </p:txBody>
      </p:sp>
      <p:sp>
        <p:nvSpPr>
          <p:cNvPr id="897" name="Shape 897"/>
          <p:cNvSpPr txBox="1"/>
          <p:nvPr/>
        </p:nvSpPr>
        <p:spPr>
          <a:xfrm>
            <a:off x="1371600" y="141784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898" name="Shape 898"/>
          <p:cNvSpPr txBox="1"/>
          <p:nvPr/>
        </p:nvSpPr>
        <p:spPr>
          <a:xfrm>
            <a:off x="2819400" y="149245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899" name="Shape 899"/>
          <p:cNvSpPr txBox="1"/>
          <p:nvPr/>
        </p:nvSpPr>
        <p:spPr>
          <a:xfrm>
            <a:off x="4419600" y="210205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900" name="Shape 900"/>
          <p:cNvSpPr txBox="1"/>
          <p:nvPr/>
        </p:nvSpPr>
        <p:spPr>
          <a:xfrm>
            <a:off x="3581400" y="210205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901" name="Shape 901"/>
          <p:cNvSpPr txBox="1"/>
          <p:nvPr/>
        </p:nvSpPr>
        <p:spPr>
          <a:xfrm>
            <a:off x="3371850" y="234177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902" name="Shape 902"/>
          <p:cNvSpPr txBox="1"/>
          <p:nvPr/>
        </p:nvSpPr>
        <p:spPr>
          <a:xfrm>
            <a:off x="2133600" y="297691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sp>
        <p:nvSpPr>
          <p:cNvPr id="903" name="Shape 903"/>
          <p:cNvSpPr txBox="1"/>
          <p:nvPr/>
        </p:nvSpPr>
        <p:spPr>
          <a:xfrm>
            <a:off x="1143000" y="233065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</a:p>
        </p:txBody>
      </p:sp>
      <p:sp>
        <p:nvSpPr>
          <p:cNvPr id="904" name="Shape 904"/>
          <p:cNvSpPr txBox="1"/>
          <p:nvPr/>
        </p:nvSpPr>
        <p:spPr>
          <a:xfrm>
            <a:off x="990600" y="271165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905" name="Shape 905"/>
          <p:cNvSpPr txBox="1"/>
          <p:nvPr/>
        </p:nvSpPr>
        <p:spPr>
          <a:xfrm>
            <a:off x="304800" y="225445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sp>
        <p:nvSpPr>
          <p:cNvPr id="907" name="Shape 907"/>
          <p:cNvSpPr txBox="1"/>
          <p:nvPr/>
        </p:nvSpPr>
        <p:spPr>
          <a:xfrm>
            <a:off x="2209800" y="217026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sp>
        <p:nvSpPr>
          <p:cNvPr id="908" name="Shape 908"/>
          <p:cNvSpPr txBox="1"/>
          <p:nvPr/>
        </p:nvSpPr>
        <p:spPr>
          <a:xfrm>
            <a:off x="381000" y="4648200"/>
            <a:ext cx="3302764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Added to Known Set:</a:t>
            </a:r>
          </a:p>
          <a:p>
            <a:endParaRPr lang="en" sz="2000" b="0" i="0" u="sng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C, B, D, F, H, G</a:t>
            </a:r>
          </a:p>
        </p:txBody>
      </p:sp>
      <p:cxnSp>
        <p:nvCxnSpPr>
          <p:cNvPr id="909" name="Shape 909"/>
          <p:cNvCxnSpPr/>
          <p:nvPr/>
        </p:nvCxnSpPr>
        <p:spPr>
          <a:xfrm>
            <a:off x="914400" y="1835357"/>
            <a:ext cx="1122599" cy="855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12" name="Shape 912"/>
          <p:cNvCxnSpPr/>
          <p:nvPr/>
        </p:nvCxnSpPr>
        <p:spPr>
          <a:xfrm rot="10800000">
            <a:off x="723900" y="2025856"/>
            <a:ext cx="1257299" cy="800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13" name="Shape 913"/>
          <p:cNvCxnSpPr/>
          <p:nvPr/>
        </p:nvCxnSpPr>
        <p:spPr>
          <a:xfrm flipH="1">
            <a:off x="3086100" y="2597356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16" name="Shape 916"/>
          <p:cNvCxnSpPr/>
          <p:nvPr/>
        </p:nvCxnSpPr>
        <p:spPr>
          <a:xfrm rot="10800000" flipH="1">
            <a:off x="3276600" y="2787856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17" name="Shape 917"/>
          <p:cNvCxnSpPr/>
          <p:nvPr/>
        </p:nvCxnSpPr>
        <p:spPr>
          <a:xfrm flipH="1">
            <a:off x="571496" y="1970060"/>
            <a:ext cx="17700" cy="89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19" name="Shape 919"/>
          <p:cNvCxnSpPr/>
          <p:nvPr/>
        </p:nvCxnSpPr>
        <p:spPr>
          <a:xfrm rot="10800000" flipH="1">
            <a:off x="762000" y="2960656"/>
            <a:ext cx="1275000" cy="939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20" name="Shape 920"/>
          <p:cNvCxnSpPr/>
          <p:nvPr/>
        </p:nvCxnSpPr>
        <p:spPr>
          <a:xfrm>
            <a:off x="858603" y="1700653"/>
            <a:ext cx="1351199" cy="58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22" name="Shape 922"/>
          <p:cNvCxnSpPr/>
          <p:nvPr/>
        </p:nvCxnSpPr>
        <p:spPr>
          <a:xfrm>
            <a:off x="2590800" y="1759157"/>
            <a:ext cx="914400" cy="761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24" name="Shape 924"/>
          <p:cNvCxnSpPr/>
          <p:nvPr/>
        </p:nvCxnSpPr>
        <p:spPr>
          <a:xfrm>
            <a:off x="3886200" y="1835357"/>
            <a:ext cx="6095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26" name="Shape 926"/>
          <p:cNvCxnSpPr/>
          <p:nvPr/>
        </p:nvCxnSpPr>
        <p:spPr>
          <a:xfrm rot="10800000">
            <a:off x="3695696" y="2025852"/>
            <a:ext cx="2462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27" name="Shape 927"/>
          <p:cNvCxnSpPr/>
          <p:nvPr/>
        </p:nvCxnSpPr>
        <p:spPr>
          <a:xfrm flipH="1">
            <a:off x="4211400" y="2025857"/>
            <a:ext cx="4748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28" name="Shape 928"/>
          <p:cNvCxnSpPr/>
          <p:nvPr/>
        </p:nvCxnSpPr>
        <p:spPr>
          <a:xfrm>
            <a:off x="2535003" y="1893860"/>
            <a:ext cx="416399" cy="1178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29" name="Shape 929"/>
          <p:cNvCxnSpPr/>
          <p:nvPr/>
        </p:nvCxnSpPr>
        <p:spPr>
          <a:xfrm flipH="1">
            <a:off x="2171699" y="1949657"/>
            <a:ext cx="228600" cy="685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30" name="Shape 930"/>
          <p:cNvCxnSpPr/>
          <p:nvPr/>
        </p:nvCxnSpPr>
        <p:spPr>
          <a:xfrm>
            <a:off x="2306403" y="2960660"/>
            <a:ext cx="589200" cy="2462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31" name="Shape 931"/>
          <p:cNvCxnSpPr/>
          <p:nvPr/>
        </p:nvCxnSpPr>
        <p:spPr>
          <a:xfrm rot="10800000">
            <a:off x="706196" y="3189260"/>
            <a:ext cx="2245199" cy="1523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32" name="Shape 932"/>
          <p:cNvSpPr txBox="1"/>
          <p:nvPr/>
        </p:nvSpPr>
        <p:spPr>
          <a:xfrm>
            <a:off x="3124200" y="3197431"/>
            <a:ext cx="5006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</a:p>
        </p:txBody>
      </p:sp>
      <p:sp>
        <p:nvSpPr>
          <p:cNvPr id="933" name="Shape 933"/>
          <p:cNvSpPr txBox="1"/>
          <p:nvPr/>
        </p:nvSpPr>
        <p:spPr>
          <a:xfrm>
            <a:off x="4034546" y="1492457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934" name="Shape 934"/>
          <p:cNvSpPr txBox="1"/>
          <p:nvPr/>
        </p:nvSpPr>
        <p:spPr>
          <a:xfrm>
            <a:off x="2743200" y="2178256"/>
            <a:ext cx="5717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</a:p>
        </p:txBody>
      </p:sp>
      <p:sp>
        <p:nvSpPr>
          <p:cNvPr id="935" name="Shape 935"/>
          <p:cNvSpPr txBox="1"/>
          <p:nvPr/>
        </p:nvSpPr>
        <p:spPr>
          <a:xfrm>
            <a:off x="3695700" y="2883753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936" name="Shape 936"/>
          <p:cNvSpPr txBox="1"/>
          <p:nvPr/>
        </p:nvSpPr>
        <p:spPr>
          <a:xfrm>
            <a:off x="2438400" y="2787856"/>
            <a:ext cx="5219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</a:p>
        </p:txBody>
      </p:sp>
      <p:sp>
        <p:nvSpPr>
          <p:cNvPr id="937" name="Shape 937"/>
          <p:cNvSpPr txBox="1"/>
          <p:nvPr/>
        </p:nvSpPr>
        <p:spPr>
          <a:xfrm>
            <a:off x="1455906" y="1949657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09951"/>
            <a:ext cx="7543800" cy="1109249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graphicFrame>
        <p:nvGraphicFramePr>
          <p:cNvPr id="67" name="Shape 985"/>
          <p:cNvGraphicFramePr/>
          <p:nvPr>
            <p:extLst>
              <p:ext uri="{D42A27DB-BD31-4B8C-83A1-F6EECF244321}">
                <p14:modId xmlns:p14="http://schemas.microsoft.com/office/powerpoint/2010/main" val="2270628593"/>
              </p:ext>
            </p:extLst>
          </p:nvPr>
        </p:nvGraphicFramePr>
        <p:xfrm>
          <a:off x="4419600" y="3032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≤ 11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91565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Shape 944"/>
          <p:cNvSpPr/>
          <p:nvPr/>
        </p:nvSpPr>
        <p:spPr>
          <a:xfrm>
            <a:off x="533400" y="16572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945" name="Shape 945"/>
          <p:cNvSpPr/>
          <p:nvPr/>
        </p:nvSpPr>
        <p:spPr>
          <a:xfrm>
            <a:off x="2209800" y="15810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946" name="Shape 946"/>
          <p:cNvSpPr/>
          <p:nvPr/>
        </p:nvSpPr>
        <p:spPr>
          <a:xfrm>
            <a:off x="381000" y="2876491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947" name="Shape 947"/>
          <p:cNvSpPr/>
          <p:nvPr/>
        </p:nvSpPr>
        <p:spPr>
          <a:xfrm>
            <a:off x="1981200" y="2647891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948" name="Shape 948"/>
          <p:cNvSpPr/>
          <p:nvPr/>
        </p:nvSpPr>
        <p:spPr>
          <a:xfrm>
            <a:off x="3505200" y="16572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949" name="Shape 949"/>
          <p:cNvSpPr/>
          <p:nvPr/>
        </p:nvSpPr>
        <p:spPr>
          <a:xfrm>
            <a:off x="4495800" y="1657292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</a:p>
        </p:txBody>
      </p:sp>
      <p:sp>
        <p:nvSpPr>
          <p:cNvPr id="950" name="Shape 950"/>
          <p:cNvSpPr/>
          <p:nvPr/>
        </p:nvSpPr>
        <p:spPr>
          <a:xfrm>
            <a:off x="2895600" y="3028891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sp>
        <p:nvSpPr>
          <p:cNvPr id="951" name="Shape 951"/>
          <p:cNvSpPr/>
          <p:nvPr/>
        </p:nvSpPr>
        <p:spPr>
          <a:xfrm>
            <a:off x="3886200" y="2419291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</a:p>
        </p:txBody>
      </p:sp>
      <p:cxnSp>
        <p:nvCxnSpPr>
          <p:cNvPr id="952" name="Shape 952"/>
          <p:cNvCxnSpPr>
            <a:stCxn id="944" idx="6"/>
            <a:endCxn id="947" idx="1"/>
          </p:cNvCxnSpPr>
          <p:nvPr/>
        </p:nvCxnSpPr>
        <p:spPr>
          <a:xfrm>
            <a:off x="914400" y="1847792"/>
            <a:ext cx="1122596" cy="855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53" name="Shape 953"/>
          <p:cNvCxnSpPr>
            <a:stCxn id="947" idx="2"/>
            <a:endCxn id="944" idx="4"/>
          </p:cNvCxnSpPr>
          <p:nvPr/>
        </p:nvCxnSpPr>
        <p:spPr>
          <a:xfrm rot="10800000">
            <a:off x="723900" y="2038292"/>
            <a:ext cx="1257299" cy="800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54" name="Shape 954"/>
          <p:cNvCxnSpPr>
            <a:stCxn id="951" idx="2"/>
            <a:endCxn id="950" idx="0"/>
          </p:cNvCxnSpPr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55" name="Shape 955"/>
          <p:cNvCxnSpPr>
            <a:stCxn id="950" idx="6"/>
            <a:endCxn id="951" idx="4"/>
          </p:cNvCxnSpPr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56" name="Shape 956"/>
          <p:cNvCxnSpPr>
            <a:stCxn id="944" idx="3"/>
            <a:endCxn id="946" idx="0"/>
          </p:cNvCxnSpPr>
          <p:nvPr/>
        </p:nvCxnSpPr>
        <p:spPr>
          <a:xfrm flipH="1">
            <a:off x="571500" y="1982495"/>
            <a:ext cx="17696" cy="8939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57" name="Shape 957"/>
          <p:cNvCxnSpPr>
            <a:stCxn id="946" idx="6"/>
            <a:endCxn id="947" idx="3"/>
          </p:cNvCxnSpPr>
          <p:nvPr/>
        </p:nvCxnSpPr>
        <p:spPr>
          <a:xfrm rot="10800000" flipH="1">
            <a:off x="762000" y="2973095"/>
            <a:ext cx="1274996" cy="938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58" name="Shape 958"/>
          <p:cNvCxnSpPr>
            <a:stCxn id="944" idx="7"/>
            <a:endCxn id="945" idx="2"/>
          </p:cNvCxnSpPr>
          <p:nvPr/>
        </p:nvCxnSpPr>
        <p:spPr>
          <a:xfrm>
            <a:off x="858603" y="1713088"/>
            <a:ext cx="1351196" cy="58503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59" name="Shape 959"/>
          <p:cNvCxnSpPr>
            <a:stCxn id="945" idx="6"/>
            <a:endCxn id="948" idx="2"/>
          </p:cNvCxnSpPr>
          <p:nvPr/>
        </p:nvCxnSpPr>
        <p:spPr>
          <a:xfrm>
            <a:off x="2590800" y="1771592"/>
            <a:ext cx="914399" cy="762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60" name="Shape 960"/>
          <p:cNvCxnSpPr>
            <a:stCxn id="948" idx="6"/>
            <a:endCxn id="949" idx="2"/>
          </p:cNvCxnSpPr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61" name="Shape 961"/>
          <p:cNvCxnSpPr>
            <a:stCxn id="951" idx="1"/>
            <a:endCxn id="948" idx="4"/>
          </p:cNvCxnSpPr>
          <p:nvPr/>
        </p:nvCxnSpPr>
        <p:spPr>
          <a:xfrm rot="10800000">
            <a:off x="3695700" y="2038292"/>
            <a:ext cx="2462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62" name="Shape 962"/>
          <p:cNvCxnSpPr>
            <a:stCxn id="949" idx="4"/>
            <a:endCxn id="951" idx="7"/>
          </p:cNvCxnSpPr>
          <p:nvPr/>
        </p:nvCxnSpPr>
        <p:spPr>
          <a:xfrm flipH="1">
            <a:off x="4211403" y="2038292"/>
            <a:ext cx="474896" cy="4367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63" name="Shape 963"/>
          <p:cNvCxnSpPr>
            <a:stCxn id="945" idx="5"/>
            <a:endCxn id="950" idx="1"/>
          </p:cNvCxnSpPr>
          <p:nvPr/>
        </p:nvCxnSpPr>
        <p:spPr>
          <a:xfrm>
            <a:off x="2535003" y="1906295"/>
            <a:ext cx="416392" cy="1178392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64" name="Shape 964"/>
          <p:cNvCxnSpPr>
            <a:stCxn id="945" idx="4"/>
            <a:endCxn id="947" idx="0"/>
          </p:cNvCxnSpPr>
          <p:nvPr/>
        </p:nvCxnSpPr>
        <p:spPr>
          <a:xfrm flipH="1">
            <a:off x="2171700" y="1962092"/>
            <a:ext cx="228600" cy="6857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65" name="Shape 965"/>
          <p:cNvCxnSpPr>
            <a:stCxn id="947" idx="5"/>
            <a:endCxn id="950" idx="2"/>
          </p:cNvCxnSpPr>
          <p:nvPr/>
        </p:nvCxnSpPr>
        <p:spPr>
          <a:xfrm>
            <a:off x="2306403" y="2973095"/>
            <a:ext cx="589196" cy="24629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66" name="Shape 966"/>
          <p:cNvCxnSpPr>
            <a:stCxn id="950" idx="3"/>
            <a:endCxn id="946" idx="5"/>
          </p:cNvCxnSpPr>
          <p:nvPr/>
        </p:nvCxnSpPr>
        <p:spPr>
          <a:xfrm rot="10800000">
            <a:off x="706203" y="3201695"/>
            <a:ext cx="2245192" cy="1524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67" name="Shape 967"/>
          <p:cNvSpPr txBox="1"/>
          <p:nvPr/>
        </p:nvSpPr>
        <p:spPr>
          <a:xfrm>
            <a:off x="593725" y="133661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968" name="Shape 968"/>
          <p:cNvSpPr txBox="1"/>
          <p:nvPr/>
        </p:nvSpPr>
        <p:spPr>
          <a:xfrm>
            <a:off x="2270125" y="1211205"/>
            <a:ext cx="184149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69" name="Shape 969"/>
          <p:cNvSpPr txBox="1"/>
          <p:nvPr/>
        </p:nvSpPr>
        <p:spPr>
          <a:xfrm>
            <a:off x="2286000" y="12682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970" name="Shape 970"/>
          <p:cNvSpPr txBox="1"/>
          <p:nvPr/>
        </p:nvSpPr>
        <p:spPr>
          <a:xfrm>
            <a:off x="3581400" y="130486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971" name="Shape 971"/>
          <p:cNvSpPr txBox="1"/>
          <p:nvPr/>
        </p:nvSpPr>
        <p:spPr>
          <a:xfrm>
            <a:off x="4572000" y="1304867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</a:p>
        </p:txBody>
      </p:sp>
      <p:sp>
        <p:nvSpPr>
          <p:cNvPr id="972" name="Shape 972"/>
          <p:cNvSpPr txBox="1"/>
          <p:nvPr/>
        </p:nvSpPr>
        <p:spPr>
          <a:xfrm>
            <a:off x="76200" y="29812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973" name="Shape 973"/>
          <p:cNvSpPr txBox="1"/>
          <p:nvPr/>
        </p:nvSpPr>
        <p:spPr>
          <a:xfrm>
            <a:off x="2293938" y="25240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974" name="Shape 974"/>
          <p:cNvSpPr txBox="1"/>
          <p:nvPr/>
        </p:nvSpPr>
        <p:spPr>
          <a:xfrm>
            <a:off x="3124200" y="3209866"/>
            <a:ext cx="5006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</a:p>
        </p:txBody>
      </p:sp>
      <p:sp>
        <p:nvSpPr>
          <p:cNvPr id="975" name="Shape 975"/>
          <p:cNvSpPr txBox="1"/>
          <p:nvPr/>
        </p:nvSpPr>
        <p:spPr>
          <a:xfrm>
            <a:off x="4191000" y="237166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</a:p>
        </p:txBody>
      </p:sp>
      <p:sp>
        <p:nvSpPr>
          <p:cNvPr id="976" name="Shape 976"/>
          <p:cNvSpPr txBox="1"/>
          <p:nvPr/>
        </p:nvSpPr>
        <p:spPr>
          <a:xfrm>
            <a:off x="1371600" y="143028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977" name="Shape 977"/>
          <p:cNvSpPr txBox="1"/>
          <p:nvPr/>
        </p:nvSpPr>
        <p:spPr>
          <a:xfrm>
            <a:off x="2819400" y="1504892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978" name="Shape 978"/>
          <p:cNvSpPr txBox="1"/>
          <p:nvPr/>
        </p:nvSpPr>
        <p:spPr>
          <a:xfrm>
            <a:off x="44196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979" name="Shape 979"/>
          <p:cNvSpPr txBox="1"/>
          <p:nvPr/>
        </p:nvSpPr>
        <p:spPr>
          <a:xfrm>
            <a:off x="3581400" y="2114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980" name="Shape 980"/>
          <p:cNvSpPr txBox="1"/>
          <p:nvPr/>
        </p:nvSpPr>
        <p:spPr>
          <a:xfrm>
            <a:off x="3371850" y="235420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981" name="Shape 981"/>
          <p:cNvSpPr txBox="1"/>
          <p:nvPr/>
        </p:nvSpPr>
        <p:spPr>
          <a:xfrm>
            <a:off x="1905000" y="32574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sp>
        <p:nvSpPr>
          <p:cNvPr id="982" name="Shape 982"/>
          <p:cNvSpPr txBox="1"/>
          <p:nvPr/>
        </p:nvSpPr>
        <p:spPr>
          <a:xfrm>
            <a:off x="1143000" y="2343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</a:p>
        </p:txBody>
      </p:sp>
      <p:sp>
        <p:nvSpPr>
          <p:cNvPr id="983" name="Shape 983"/>
          <p:cNvSpPr txBox="1"/>
          <p:nvPr/>
        </p:nvSpPr>
        <p:spPr>
          <a:xfrm>
            <a:off x="990600" y="27240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984" name="Shape 984"/>
          <p:cNvSpPr txBox="1"/>
          <p:nvPr/>
        </p:nvSpPr>
        <p:spPr>
          <a:xfrm>
            <a:off x="304800" y="226689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graphicFrame>
        <p:nvGraphicFramePr>
          <p:cNvPr id="985" name="Shape 985"/>
          <p:cNvGraphicFramePr/>
          <p:nvPr>
            <p:extLst>
              <p:ext uri="{D42A27DB-BD31-4B8C-83A1-F6EECF244321}">
                <p14:modId xmlns:p14="http://schemas.microsoft.com/office/powerpoint/2010/main" val="2355719025"/>
              </p:ext>
            </p:extLst>
          </p:nvPr>
        </p:nvGraphicFramePr>
        <p:xfrm>
          <a:off x="4419600" y="3032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86" name="Shape 986"/>
          <p:cNvSpPr txBox="1"/>
          <p:nvPr/>
        </p:nvSpPr>
        <p:spPr>
          <a:xfrm>
            <a:off x="2209800" y="218269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sp>
        <p:nvSpPr>
          <p:cNvPr id="987" name="Shape 987"/>
          <p:cNvSpPr txBox="1"/>
          <p:nvPr/>
        </p:nvSpPr>
        <p:spPr>
          <a:xfrm>
            <a:off x="381000" y="4648200"/>
            <a:ext cx="3302764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Added to Known Set:</a:t>
            </a:r>
          </a:p>
          <a:p>
            <a:endParaRPr lang="en" sz="2000" b="0" i="0" u="sng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C, B, D, F, H, G, E</a:t>
            </a:r>
          </a:p>
        </p:txBody>
      </p:sp>
      <p:cxnSp>
        <p:nvCxnSpPr>
          <p:cNvPr id="988" name="Shape 988"/>
          <p:cNvCxnSpPr/>
          <p:nvPr/>
        </p:nvCxnSpPr>
        <p:spPr>
          <a:xfrm>
            <a:off x="914400" y="1847792"/>
            <a:ext cx="1122599" cy="855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91" name="Shape 991"/>
          <p:cNvCxnSpPr/>
          <p:nvPr/>
        </p:nvCxnSpPr>
        <p:spPr>
          <a:xfrm rot="10800000">
            <a:off x="723900" y="2038291"/>
            <a:ext cx="1257299" cy="800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92" name="Shape 992"/>
          <p:cNvCxnSpPr/>
          <p:nvPr/>
        </p:nvCxnSpPr>
        <p:spPr>
          <a:xfrm flipH="1">
            <a:off x="3086100" y="26097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95" name="Shape 995"/>
          <p:cNvCxnSpPr/>
          <p:nvPr/>
        </p:nvCxnSpPr>
        <p:spPr>
          <a:xfrm rot="10800000" flipH="1">
            <a:off x="3276600" y="2800291"/>
            <a:ext cx="800099" cy="419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96" name="Shape 996"/>
          <p:cNvCxnSpPr/>
          <p:nvPr/>
        </p:nvCxnSpPr>
        <p:spPr>
          <a:xfrm flipH="1">
            <a:off x="571496" y="1982495"/>
            <a:ext cx="17700" cy="89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98" name="Shape 998"/>
          <p:cNvCxnSpPr/>
          <p:nvPr/>
        </p:nvCxnSpPr>
        <p:spPr>
          <a:xfrm rot="10800000" flipH="1">
            <a:off x="762000" y="2973091"/>
            <a:ext cx="1275000" cy="939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99" name="Shape 999"/>
          <p:cNvCxnSpPr/>
          <p:nvPr/>
        </p:nvCxnSpPr>
        <p:spPr>
          <a:xfrm>
            <a:off x="858603" y="1713088"/>
            <a:ext cx="1351199" cy="58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01" name="Shape 1001"/>
          <p:cNvCxnSpPr/>
          <p:nvPr/>
        </p:nvCxnSpPr>
        <p:spPr>
          <a:xfrm>
            <a:off x="2590800" y="1771592"/>
            <a:ext cx="914400" cy="761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03" name="Shape 1003"/>
          <p:cNvCxnSpPr/>
          <p:nvPr/>
        </p:nvCxnSpPr>
        <p:spPr>
          <a:xfrm>
            <a:off x="3886200" y="1847792"/>
            <a:ext cx="6095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05" name="Shape 1005"/>
          <p:cNvCxnSpPr/>
          <p:nvPr/>
        </p:nvCxnSpPr>
        <p:spPr>
          <a:xfrm rot="10800000">
            <a:off x="3695696" y="2038287"/>
            <a:ext cx="2462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06" name="Shape 1006"/>
          <p:cNvCxnSpPr/>
          <p:nvPr/>
        </p:nvCxnSpPr>
        <p:spPr>
          <a:xfrm flipH="1">
            <a:off x="4211400" y="2038292"/>
            <a:ext cx="474899" cy="4368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07" name="Shape 1007"/>
          <p:cNvCxnSpPr/>
          <p:nvPr/>
        </p:nvCxnSpPr>
        <p:spPr>
          <a:xfrm>
            <a:off x="2535003" y="1906295"/>
            <a:ext cx="416399" cy="1178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08" name="Shape 1008"/>
          <p:cNvCxnSpPr/>
          <p:nvPr/>
        </p:nvCxnSpPr>
        <p:spPr>
          <a:xfrm flipH="1">
            <a:off x="2171699" y="1962092"/>
            <a:ext cx="228600" cy="685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09" name="Shape 1009"/>
          <p:cNvCxnSpPr/>
          <p:nvPr/>
        </p:nvCxnSpPr>
        <p:spPr>
          <a:xfrm>
            <a:off x="2306403" y="2973095"/>
            <a:ext cx="589200" cy="2462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10" name="Shape 1010"/>
          <p:cNvCxnSpPr/>
          <p:nvPr/>
        </p:nvCxnSpPr>
        <p:spPr>
          <a:xfrm rot="10800000">
            <a:off x="706196" y="3201695"/>
            <a:ext cx="2245199" cy="1523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11" name="Shape 1011"/>
          <p:cNvSpPr txBox="1"/>
          <p:nvPr/>
        </p:nvSpPr>
        <p:spPr>
          <a:xfrm>
            <a:off x="4034546" y="15048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1012" name="Shape 1012"/>
          <p:cNvSpPr txBox="1"/>
          <p:nvPr/>
        </p:nvSpPr>
        <p:spPr>
          <a:xfrm>
            <a:off x="2743200" y="2190691"/>
            <a:ext cx="5717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</a:p>
        </p:txBody>
      </p:sp>
      <p:sp>
        <p:nvSpPr>
          <p:cNvPr id="1013" name="Shape 1013"/>
          <p:cNvSpPr txBox="1"/>
          <p:nvPr/>
        </p:nvSpPr>
        <p:spPr>
          <a:xfrm>
            <a:off x="3695700" y="2896188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1014" name="Shape 1014"/>
          <p:cNvSpPr txBox="1"/>
          <p:nvPr/>
        </p:nvSpPr>
        <p:spPr>
          <a:xfrm>
            <a:off x="2438400" y="2800291"/>
            <a:ext cx="5219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</a:p>
        </p:txBody>
      </p:sp>
      <p:sp>
        <p:nvSpPr>
          <p:cNvPr id="1015" name="Shape 1015"/>
          <p:cNvSpPr txBox="1"/>
          <p:nvPr/>
        </p:nvSpPr>
        <p:spPr>
          <a:xfrm>
            <a:off x="1455906" y="1962092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43800" cy="1224093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Shape 1030"/>
          <p:cNvGrpSpPr/>
          <p:nvPr/>
        </p:nvGrpSpPr>
        <p:grpSpPr>
          <a:xfrm>
            <a:off x="0" y="1363663"/>
            <a:ext cx="4648200" cy="2370136"/>
            <a:chOff x="304800" y="914400"/>
            <a:chExt cx="4808705" cy="2446395"/>
          </a:xfrm>
        </p:grpSpPr>
        <p:sp>
          <p:nvSpPr>
            <p:cNvPr id="1031" name="Shape 1031"/>
            <p:cNvSpPr/>
            <p:nvPr/>
          </p:nvSpPr>
          <p:spPr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</a:p>
          </p:txBody>
        </p:sp>
        <p:sp>
          <p:nvSpPr>
            <p:cNvPr id="1032" name="Shape 1032"/>
            <p:cNvSpPr/>
            <p:nvPr/>
          </p:nvSpPr>
          <p:spPr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</a:p>
          </p:txBody>
        </p:sp>
        <p:sp>
          <p:nvSpPr>
            <p:cNvPr id="1033" name="Shape 1033"/>
            <p:cNvSpPr/>
            <p:nvPr/>
          </p:nvSpPr>
          <p:spPr>
            <a:xfrm>
              <a:off x="609600" y="25796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</a:p>
          </p:txBody>
        </p:sp>
        <p:sp>
          <p:nvSpPr>
            <p:cNvPr id="1034" name="Shape 1034"/>
            <p:cNvSpPr/>
            <p:nvPr/>
          </p:nvSpPr>
          <p:spPr>
            <a:xfrm>
              <a:off x="2209800" y="23510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</a:p>
          </p:txBody>
        </p:sp>
        <p:sp>
          <p:nvSpPr>
            <p:cNvPr id="1035" name="Shape 1035"/>
            <p:cNvSpPr/>
            <p:nvPr/>
          </p:nvSpPr>
          <p:spPr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</a:t>
              </a:r>
            </a:p>
          </p:txBody>
        </p:sp>
        <p:sp>
          <p:nvSpPr>
            <p:cNvPr id="1036" name="Shape 1036"/>
            <p:cNvSpPr/>
            <p:nvPr/>
          </p:nvSpPr>
          <p:spPr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</a:t>
              </a:r>
            </a:p>
          </p:txBody>
        </p:sp>
        <p:sp>
          <p:nvSpPr>
            <p:cNvPr id="1037" name="Shape 1037"/>
            <p:cNvSpPr/>
            <p:nvPr/>
          </p:nvSpPr>
          <p:spPr>
            <a:xfrm>
              <a:off x="3124200" y="27320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</a:p>
          </p:txBody>
        </p:sp>
        <p:sp>
          <p:nvSpPr>
            <p:cNvPr id="1038" name="Shape 1038"/>
            <p:cNvSpPr/>
            <p:nvPr/>
          </p:nvSpPr>
          <p:spPr>
            <a:xfrm>
              <a:off x="4114800" y="21224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</a:t>
              </a:r>
            </a:p>
          </p:txBody>
        </p:sp>
        <p:cxnSp>
          <p:nvCxnSpPr>
            <p:cNvPr id="1039" name="Shape 1039"/>
            <p:cNvCxnSpPr/>
            <p:nvPr/>
          </p:nvCxnSpPr>
          <p:spPr>
            <a:xfrm>
              <a:off x="1152525" y="1550987"/>
              <a:ext cx="1112837" cy="846137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0" name="Shape 1040"/>
            <p:cNvCxnSpPr/>
            <p:nvPr/>
          </p:nvCxnSpPr>
          <p:spPr>
            <a:xfrm rot="10800000">
              <a:off x="952500" y="1751011"/>
              <a:ext cx="1247774" cy="790575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1" name="Shape 1041"/>
            <p:cNvCxnSpPr/>
            <p:nvPr/>
          </p:nvCxnSpPr>
          <p:spPr>
            <a:xfrm flipH="1">
              <a:off x="3314700" y="2312986"/>
              <a:ext cx="800099" cy="4190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2" name="Shape 1042"/>
            <p:cNvCxnSpPr/>
            <p:nvPr/>
          </p:nvCxnSpPr>
          <p:spPr>
            <a:xfrm rot="10800000" flipH="1">
              <a:off x="3505200" y="2503486"/>
              <a:ext cx="800099" cy="4190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3" name="Shape 1043"/>
            <p:cNvCxnSpPr/>
            <p:nvPr/>
          </p:nvCxnSpPr>
          <p:spPr>
            <a:xfrm flipH="1">
              <a:off x="800099" y="1695450"/>
              <a:ext cx="17462" cy="874711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4" name="Shape 1044"/>
            <p:cNvCxnSpPr/>
            <p:nvPr/>
          </p:nvCxnSpPr>
          <p:spPr>
            <a:xfrm rot="10800000" flipH="1">
              <a:off x="1000125" y="2686049"/>
              <a:ext cx="1265237" cy="84137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5" name="Shape 1045"/>
            <p:cNvCxnSpPr/>
            <p:nvPr/>
          </p:nvCxnSpPr>
          <p:spPr>
            <a:xfrm>
              <a:off x="1087437" y="1406525"/>
              <a:ext cx="1341437" cy="68262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6" name="Shape 1046"/>
            <p:cNvCxnSpPr/>
            <p:nvPr/>
          </p:nvCxnSpPr>
          <p:spPr>
            <a:xfrm>
              <a:off x="2828925" y="1474787"/>
              <a:ext cx="895349" cy="761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7" name="Shape 1047"/>
            <p:cNvCxnSpPr/>
            <p:nvPr/>
          </p:nvCxnSpPr>
          <p:spPr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8" name="Shape 1048"/>
            <p:cNvCxnSpPr/>
            <p:nvPr/>
          </p:nvCxnSpPr>
          <p:spPr>
            <a:xfrm rot="10800000">
              <a:off x="3924299" y="1751011"/>
              <a:ext cx="246062" cy="417513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9" name="Shape 1049"/>
            <p:cNvCxnSpPr/>
            <p:nvPr/>
          </p:nvCxnSpPr>
          <p:spPr>
            <a:xfrm flipH="1">
              <a:off x="4440238" y="1751011"/>
              <a:ext cx="474661" cy="417513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0" name="Shape 1050"/>
            <p:cNvCxnSpPr/>
            <p:nvPr/>
          </p:nvCxnSpPr>
          <p:spPr>
            <a:xfrm rot="-5400000" flipH="1">
              <a:off x="2382603" y="1990491"/>
              <a:ext cx="1178391" cy="416391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1" name="Shape 1051"/>
            <p:cNvCxnSpPr/>
            <p:nvPr/>
          </p:nvCxnSpPr>
          <p:spPr>
            <a:xfrm flipH="1">
              <a:off x="2400299" y="1674811"/>
              <a:ext cx="228600" cy="66674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2" name="Shape 1052"/>
            <p:cNvCxnSpPr/>
            <p:nvPr/>
          </p:nvCxnSpPr>
          <p:spPr>
            <a:xfrm rot="-5400000" flipH="1">
              <a:off x="2706453" y="2504841"/>
              <a:ext cx="246296" cy="589195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3" name="Shape 1053"/>
            <p:cNvCxnSpPr/>
            <p:nvPr/>
          </p:nvCxnSpPr>
          <p:spPr>
            <a:xfrm rot="5400000" flipH="1">
              <a:off x="1981200" y="1858494"/>
              <a:ext cx="152399" cy="2245192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054" name="Shape 1054"/>
            <p:cNvSpPr txBox="1"/>
            <p:nvPr/>
          </p:nvSpPr>
          <p:spPr>
            <a:xfrm>
              <a:off x="822325" y="103981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</a:p>
          </p:txBody>
        </p:sp>
        <p:sp>
          <p:nvSpPr>
            <p:cNvPr id="1055" name="Shape 1055"/>
            <p:cNvSpPr txBox="1"/>
            <p:nvPr/>
          </p:nvSpPr>
          <p:spPr>
            <a:xfrm>
              <a:off x="2498725" y="914400"/>
              <a:ext cx="184149" cy="39687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56" name="Shape 1056"/>
            <p:cNvSpPr txBox="1"/>
            <p:nvPr/>
          </p:nvSpPr>
          <p:spPr>
            <a:xfrm>
              <a:off x="2514600" y="971490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57" name="Shape 1057"/>
            <p:cNvSpPr txBox="1"/>
            <p:nvPr/>
          </p:nvSpPr>
          <p:spPr>
            <a:xfrm>
              <a:off x="3810000" y="100806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58" name="Shape 1058"/>
            <p:cNvSpPr txBox="1"/>
            <p:nvPr/>
          </p:nvSpPr>
          <p:spPr>
            <a:xfrm>
              <a:off x="4800600" y="100806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</a:p>
          </p:txBody>
        </p:sp>
        <p:sp>
          <p:nvSpPr>
            <p:cNvPr id="1059" name="Shape 1059"/>
            <p:cNvSpPr txBox="1"/>
            <p:nvPr/>
          </p:nvSpPr>
          <p:spPr>
            <a:xfrm>
              <a:off x="304800" y="26844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60" name="Shape 1060"/>
            <p:cNvSpPr txBox="1"/>
            <p:nvPr/>
          </p:nvSpPr>
          <p:spPr>
            <a:xfrm>
              <a:off x="2522538" y="22272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61" name="Shape 1061"/>
            <p:cNvSpPr txBox="1"/>
            <p:nvPr/>
          </p:nvSpPr>
          <p:spPr>
            <a:xfrm>
              <a:off x="3352800" y="2913061"/>
              <a:ext cx="5516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</a:p>
          </p:txBody>
        </p:sp>
        <p:sp>
          <p:nvSpPr>
            <p:cNvPr id="1062" name="Shape 1062"/>
            <p:cNvSpPr txBox="1"/>
            <p:nvPr/>
          </p:nvSpPr>
          <p:spPr>
            <a:xfrm>
              <a:off x="4419600" y="20748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</a:p>
          </p:txBody>
        </p:sp>
        <p:sp>
          <p:nvSpPr>
            <p:cNvPr id="1063" name="Shape 1063"/>
            <p:cNvSpPr txBox="1"/>
            <p:nvPr/>
          </p:nvSpPr>
          <p:spPr>
            <a:xfrm>
              <a:off x="1600200" y="1133475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4" name="Shape 1064"/>
            <p:cNvSpPr txBox="1"/>
            <p:nvPr/>
          </p:nvSpPr>
          <p:spPr>
            <a:xfrm>
              <a:off x="3048000" y="1158548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5" name="Shape 1065"/>
            <p:cNvSpPr txBox="1"/>
            <p:nvPr/>
          </p:nvSpPr>
          <p:spPr>
            <a:xfrm>
              <a:off x="4267200" y="1237199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1066" name="Shape 1066"/>
            <p:cNvSpPr txBox="1"/>
            <p:nvPr/>
          </p:nvSpPr>
          <p:spPr>
            <a:xfrm>
              <a:off x="4648200" y="18176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67" name="Shape 1067"/>
            <p:cNvSpPr txBox="1"/>
            <p:nvPr/>
          </p:nvSpPr>
          <p:spPr>
            <a:xfrm>
              <a:off x="3008681" y="1894181"/>
              <a:ext cx="576300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10</a:t>
              </a:r>
            </a:p>
          </p:txBody>
        </p:sp>
        <p:sp>
          <p:nvSpPr>
            <p:cNvPr id="1068" name="Shape 1068"/>
            <p:cNvSpPr txBox="1"/>
            <p:nvPr/>
          </p:nvSpPr>
          <p:spPr>
            <a:xfrm>
              <a:off x="3757530" y="1779107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9" name="Shape 1069"/>
            <p:cNvSpPr txBox="1"/>
            <p:nvPr/>
          </p:nvSpPr>
          <p:spPr>
            <a:xfrm>
              <a:off x="3565459" y="2161264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1070" name="Shape 1070"/>
            <p:cNvSpPr txBox="1"/>
            <p:nvPr/>
          </p:nvSpPr>
          <p:spPr>
            <a:xfrm>
              <a:off x="3900704" y="2678177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71" name="Shape 1071"/>
            <p:cNvSpPr txBox="1"/>
            <p:nvPr/>
          </p:nvSpPr>
          <p:spPr>
            <a:xfrm>
              <a:off x="2667000" y="2503486"/>
              <a:ext cx="6113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</a:p>
          </p:txBody>
        </p:sp>
        <p:sp>
          <p:nvSpPr>
            <p:cNvPr id="1072" name="Shape 1072"/>
            <p:cNvSpPr txBox="1"/>
            <p:nvPr/>
          </p:nvSpPr>
          <p:spPr>
            <a:xfrm>
              <a:off x="2133600" y="29606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</a:p>
          </p:txBody>
        </p:sp>
        <p:sp>
          <p:nvSpPr>
            <p:cNvPr id="1073" name="Shape 1073"/>
            <p:cNvSpPr txBox="1"/>
            <p:nvPr/>
          </p:nvSpPr>
          <p:spPr>
            <a:xfrm>
              <a:off x="1698378" y="1685295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74" name="Shape 1074"/>
            <p:cNvSpPr txBox="1"/>
            <p:nvPr/>
          </p:nvSpPr>
          <p:spPr>
            <a:xfrm>
              <a:off x="1260928" y="1999544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9</a:t>
              </a:r>
            </a:p>
          </p:txBody>
        </p:sp>
        <p:sp>
          <p:nvSpPr>
            <p:cNvPr id="1075" name="Shape 1075"/>
            <p:cNvSpPr txBox="1"/>
            <p:nvPr/>
          </p:nvSpPr>
          <p:spPr>
            <a:xfrm>
              <a:off x="1219200" y="24272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76" name="Shape 1076"/>
            <p:cNvSpPr txBox="1"/>
            <p:nvPr/>
          </p:nvSpPr>
          <p:spPr>
            <a:xfrm>
              <a:off x="533400" y="19700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77" name="Shape 1077"/>
            <p:cNvSpPr txBox="1"/>
            <p:nvPr/>
          </p:nvSpPr>
          <p:spPr>
            <a:xfrm>
              <a:off x="2438400" y="1885890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</a:p>
          </p:txBody>
        </p:sp>
      </p:grpSp>
      <p:cxnSp>
        <p:nvCxnSpPr>
          <p:cNvPr id="1080" name="Shape 1080"/>
          <p:cNvCxnSpPr/>
          <p:nvPr/>
        </p:nvCxnSpPr>
        <p:spPr>
          <a:xfrm>
            <a:off x="798171" y="1979680"/>
            <a:ext cx="1093800" cy="831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1" name="Shape 1081"/>
          <p:cNvCxnSpPr/>
          <p:nvPr/>
        </p:nvCxnSpPr>
        <p:spPr>
          <a:xfrm rot="10800000">
            <a:off x="612323" y="2164583"/>
            <a:ext cx="1224900" cy="777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2" name="Shape 1082"/>
          <p:cNvCxnSpPr/>
          <p:nvPr/>
        </p:nvCxnSpPr>
        <p:spPr>
          <a:xfrm flipH="1">
            <a:off x="2913274" y="2719606"/>
            <a:ext cx="779399" cy="407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3" name="Shape 1083"/>
          <p:cNvCxnSpPr/>
          <p:nvPr/>
        </p:nvCxnSpPr>
        <p:spPr>
          <a:xfrm rot="10800000" flipH="1">
            <a:off x="3098930" y="2904446"/>
            <a:ext cx="779399" cy="407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4" name="Shape 1084"/>
          <p:cNvCxnSpPr/>
          <p:nvPr/>
        </p:nvCxnSpPr>
        <p:spPr>
          <a:xfrm flipH="1">
            <a:off x="464626" y="2110482"/>
            <a:ext cx="16799" cy="867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5" name="Shape 1085"/>
          <p:cNvCxnSpPr/>
          <p:nvPr/>
        </p:nvCxnSpPr>
        <p:spPr>
          <a:xfrm rot="10800000" flipH="1">
            <a:off x="649735" y="3072361"/>
            <a:ext cx="1241699" cy="912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6" name="Shape 1086"/>
          <p:cNvCxnSpPr/>
          <p:nvPr/>
        </p:nvCxnSpPr>
        <p:spPr>
          <a:xfrm>
            <a:off x="743826" y="1848878"/>
            <a:ext cx="1316099" cy="569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7" name="Shape 1087"/>
          <p:cNvCxnSpPr/>
          <p:nvPr/>
        </p:nvCxnSpPr>
        <p:spPr>
          <a:xfrm>
            <a:off x="2430968" y="1905687"/>
            <a:ext cx="890999" cy="73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8" name="Shape 1088"/>
          <p:cNvCxnSpPr/>
          <p:nvPr/>
        </p:nvCxnSpPr>
        <p:spPr>
          <a:xfrm>
            <a:off x="3692674" y="1979680"/>
            <a:ext cx="5936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9" name="Shape 1089"/>
          <p:cNvCxnSpPr/>
          <p:nvPr/>
        </p:nvCxnSpPr>
        <p:spPr>
          <a:xfrm rot="10800000">
            <a:off x="3507019" y="2164904"/>
            <a:ext cx="239999" cy="423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0" name="Shape 1090"/>
          <p:cNvCxnSpPr/>
          <p:nvPr/>
        </p:nvCxnSpPr>
        <p:spPr>
          <a:xfrm flipH="1">
            <a:off x="4009364" y="2164661"/>
            <a:ext cx="462600" cy="423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1" name="Shape 1091"/>
          <p:cNvCxnSpPr/>
          <p:nvPr/>
        </p:nvCxnSpPr>
        <p:spPr>
          <a:xfrm>
            <a:off x="2376623" y="2036489"/>
            <a:ext cx="405599" cy="1144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2" name="Shape 1092"/>
          <p:cNvCxnSpPr/>
          <p:nvPr/>
        </p:nvCxnSpPr>
        <p:spPr>
          <a:xfrm flipH="1">
            <a:off x="2023123" y="2090669"/>
            <a:ext cx="222300" cy="6657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3" name="Shape 1093"/>
          <p:cNvCxnSpPr/>
          <p:nvPr/>
        </p:nvCxnSpPr>
        <p:spPr>
          <a:xfrm>
            <a:off x="2153969" y="3072385"/>
            <a:ext cx="573900" cy="239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4" name="Shape 1094"/>
          <p:cNvCxnSpPr/>
          <p:nvPr/>
        </p:nvCxnSpPr>
        <p:spPr>
          <a:xfrm rot="10800000">
            <a:off x="595485" y="3294448"/>
            <a:ext cx="2186700" cy="1479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6"/>
          </a:xfrm>
        </p:spPr>
        <p:txBody>
          <a:bodyPr/>
          <a:lstStyle/>
          <a:p>
            <a:r>
              <a:rPr lang="en-US" dirty="0" smtClean="0"/>
              <a:t>Interpreting the Results</a:t>
            </a:r>
            <a:endParaRPr lang="en-US" dirty="0"/>
          </a:p>
        </p:txBody>
      </p:sp>
      <p:graphicFrame>
        <p:nvGraphicFramePr>
          <p:cNvPr id="69" name="Shape 985"/>
          <p:cNvGraphicFramePr/>
          <p:nvPr>
            <p:extLst>
              <p:ext uri="{D42A27DB-BD31-4B8C-83A1-F6EECF244321}">
                <p14:modId xmlns:p14="http://schemas.microsoft.com/office/powerpoint/2010/main" val="62060800"/>
              </p:ext>
            </p:extLst>
          </p:nvPr>
        </p:nvGraphicFramePr>
        <p:xfrm>
          <a:off x="4800600" y="1508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0" name="Shape 1055"/>
          <p:cNvSpPr txBox="1"/>
          <p:nvPr/>
        </p:nvSpPr>
        <p:spPr>
          <a:xfrm>
            <a:off x="2129190" y="3830621"/>
            <a:ext cx="178002" cy="3845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489154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Shape 1030"/>
          <p:cNvGrpSpPr/>
          <p:nvPr/>
        </p:nvGrpSpPr>
        <p:grpSpPr>
          <a:xfrm>
            <a:off x="0" y="1363663"/>
            <a:ext cx="4648200" cy="2370136"/>
            <a:chOff x="304800" y="914400"/>
            <a:chExt cx="4808705" cy="2446395"/>
          </a:xfrm>
        </p:grpSpPr>
        <p:sp>
          <p:nvSpPr>
            <p:cNvPr id="1031" name="Shape 1031"/>
            <p:cNvSpPr/>
            <p:nvPr/>
          </p:nvSpPr>
          <p:spPr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</a:p>
          </p:txBody>
        </p:sp>
        <p:sp>
          <p:nvSpPr>
            <p:cNvPr id="1032" name="Shape 1032"/>
            <p:cNvSpPr/>
            <p:nvPr/>
          </p:nvSpPr>
          <p:spPr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</a:p>
          </p:txBody>
        </p:sp>
        <p:sp>
          <p:nvSpPr>
            <p:cNvPr id="1033" name="Shape 1033"/>
            <p:cNvSpPr/>
            <p:nvPr/>
          </p:nvSpPr>
          <p:spPr>
            <a:xfrm>
              <a:off x="609600" y="25796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</a:p>
          </p:txBody>
        </p:sp>
        <p:sp>
          <p:nvSpPr>
            <p:cNvPr id="1034" name="Shape 1034"/>
            <p:cNvSpPr/>
            <p:nvPr/>
          </p:nvSpPr>
          <p:spPr>
            <a:xfrm>
              <a:off x="2209800" y="23510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</a:p>
          </p:txBody>
        </p:sp>
        <p:sp>
          <p:nvSpPr>
            <p:cNvPr id="1035" name="Shape 1035"/>
            <p:cNvSpPr/>
            <p:nvPr/>
          </p:nvSpPr>
          <p:spPr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</a:t>
              </a:r>
            </a:p>
          </p:txBody>
        </p:sp>
        <p:sp>
          <p:nvSpPr>
            <p:cNvPr id="1036" name="Shape 1036"/>
            <p:cNvSpPr/>
            <p:nvPr/>
          </p:nvSpPr>
          <p:spPr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</a:t>
              </a:r>
            </a:p>
          </p:txBody>
        </p:sp>
        <p:sp>
          <p:nvSpPr>
            <p:cNvPr id="1037" name="Shape 1037"/>
            <p:cNvSpPr/>
            <p:nvPr/>
          </p:nvSpPr>
          <p:spPr>
            <a:xfrm>
              <a:off x="3124200" y="27320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</a:p>
          </p:txBody>
        </p:sp>
        <p:sp>
          <p:nvSpPr>
            <p:cNvPr id="1038" name="Shape 1038"/>
            <p:cNvSpPr/>
            <p:nvPr/>
          </p:nvSpPr>
          <p:spPr>
            <a:xfrm>
              <a:off x="4114800" y="21224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</a:t>
              </a:r>
            </a:p>
          </p:txBody>
        </p:sp>
        <p:cxnSp>
          <p:nvCxnSpPr>
            <p:cNvPr id="1039" name="Shape 1039"/>
            <p:cNvCxnSpPr/>
            <p:nvPr/>
          </p:nvCxnSpPr>
          <p:spPr>
            <a:xfrm>
              <a:off x="1152525" y="1550987"/>
              <a:ext cx="1112837" cy="846137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0" name="Shape 1040"/>
            <p:cNvCxnSpPr/>
            <p:nvPr/>
          </p:nvCxnSpPr>
          <p:spPr>
            <a:xfrm rot="10800000">
              <a:off x="952500" y="1751011"/>
              <a:ext cx="1247774" cy="790575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1" name="Shape 1041"/>
            <p:cNvCxnSpPr/>
            <p:nvPr/>
          </p:nvCxnSpPr>
          <p:spPr>
            <a:xfrm flipH="1">
              <a:off x="3314700" y="2312986"/>
              <a:ext cx="800099" cy="4190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2" name="Shape 1042"/>
            <p:cNvCxnSpPr/>
            <p:nvPr/>
          </p:nvCxnSpPr>
          <p:spPr>
            <a:xfrm rot="10800000" flipH="1">
              <a:off x="3505200" y="2503486"/>
              <a:ext cx="800099" cy="4190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3" name="Shape 1043"/>
            <p:cNvCxnSpPr/>
            <p:nvPr/>
          </p:nvCxnSpPr>
          <p:spPr>
            <a:xfrm flipH="1">
              <a:off x="800099" y="1695450"/>
              <a:ext cx="17462" cy="874711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4" name="Shape 1044"/>
            <p:cNvCxnSpPr/>
            <p:nvPr/>
          </p:nvCxnSpPr>
          <p:spPr>
            <a:xfrm rot="10800000" flipH="1">
              <a:off x="1000125" y="2686049"/>
              <a:ext cx="1265237" cy="84137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5" name="Shape 1045"/>
            <p:cNvCxnSpPr/>
            <p:nvPr/>
          </p:nvCxnSpPr>
          <p:spPr>
            <a:xfrm>
              <a:off x="1087437" y="1406525"/>
              <a:ext cx="1341437" cy="68262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6" name="Shape 1046"/>
            <p:cNvCxnSpPr/>
            <p:nvPr/>
          </p:nvCxnSpPr>
          <p:spPr>
            <a:xfrm>
              <a:off x="2828925" y="1474787"/>
              <a:ext cx="895349" cy="761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7" name="Shape 1047"/>
            <p:cNvCxnSpPr/>
            <p:nvPr/>
          </p:nvCxnSpPr>
          <p:spPr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8" name="Shape 1048"/>
            <p:cNvCxnSpPr/>
            <p:nvPr/>
          </p:nvCxnSpPr>
          <p:spPr>
            <a:xfrm rot="10800000">
              <a:off x="3924299" y="1751011"/>
              <a:ext cx="246062" cy="417513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9" name="Shape 1049"/>
            <p:cNvCxnSpPr/>
            <p:nvPr/>
          </p:nvCxnSpPr>
          <p:spPr>
            <a:xfrm flipH="1">
              <a:off x="4440238" y="1751011"/>
              <a:ext cx="474661" cy="417513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0" name="Shape 1050"/>
            <p:cNvCxnSpPr/>
            <p:nvPr/>
          </p:nvCxnSpPr>
          <p:spPr>
            <a:xfrm rot="-5400000" flipH="1">
              <a:off x="2382603" y="1990491"/>
              <a:ext cx="1178391" cy="416391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1" name="Shape 1051"/>
            <p:cNvCxnSpPr/>
            <p:nvPr/>
          </p:nvCxnSpPr>
          <p:spPr>
            <a:xfrm flipH="1">
              <a:off x="2400299" y="1674811"/>
              <a:ext cx="228600" cy="66674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2" name="Shape 1052"/>
            <p:cNvCxnSpPr/>
            <p:nvPr/>
          </p:nvCxnSpPr>
          <p:spPr>
            <a:xfrm rot="-5400000" flipH="1">
              <a:off x="2706453" y="2504841"/>
              <a:ext cx="246296" cy="589195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3" name="Shape 1053"/>
            <p:cNvCxnSpPr/>
            <p:nvPr/>
          </p:nvCxnSpPr>
          <p:spPr>
            <a:xfrm rot="5400000" flipH="1">
              <a:off x="1981200" y="1858494"/>
              <a:ext cx="152399" cy="2245192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054" name="Shape 1054"/>
            <p:cNvSpPr txBox="1"/>
            <p:nvPr/>
          </p:nvSpPr>
          <p:spPr>
            <a:xfrm>
              <a:off x="822325" y="103981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</a:p>
          </p:txBody>
        </p:sp>
        <p:sp>
          <p:nvSpPr>
            <p:cNvPr id="1055" name="Shape 1055"/>
            <p:cNvSpPr txBox="1"/>
            <p:nvPr/>
          </p:nvSpPr>
          <p:spPr>
            <a:xfrm>
              <a:off x="2498725" y="914400"/>
              <a:ext cx="184149" cy="39687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56" name="Shape 1056"/>
            <p:cNvSpPr txBox="1"/>
            <p:nvPr/>
          </p:nvSpPr>
          <p:spPr>
            <a:xfrm>
              <a:off x="2514600" y="971490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57" name="Shape 1057"/>
            <p:cNvSpPr txBox="1"/>
            <p:nvPr/>
          </p:nvSpPr>
          <p:spPr>
            <a:xfrm>
              <a:off x="3810000" y="100806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58" name="Shape 1058"/>
            <p:cNvSpPr txBox="1"/>
            <p:nvPr/>
          </p:nvSpPr>
          <p:spPr>
            <a:xfrm>
              <a:off x="4800600" y="100806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</a:p>
          </p:txBody>
        </p:sp>
        <p:sp>
          <p:nvSpPr>
            <p:cNvPr id="1059" name="Shape 1059"/>
            <p:cNvSpPr txBox="1"/>
            <p:nvPr/>
          </p:nvSpPr>
          <p:spPr>
            <a:xfrm>
              <a:off x="304800" y="26844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60" name="Shape 1060"/>
            <p:cNvSpPr txBox="1"/>
            <p:nvPr/>
          </p:nvSpPr>
          <p:spPr>
            <a:xfrm>
              <a:off x="2522538" y="22272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61" name="Shape 1061"/>
            <p:cNvSpPr txBox="1"/>
            <p:nvPr/>
          </p:nvSpPr>
          <p:spPr>
            <a:xfrm>
              <a:off x="3352800" y="2913061"/>
              <a:ext cx="5516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</a:p>
          </p:txBody>
        </p:sp>
        <p:sp>
          <p:nvSpPr>
            <p:cNvPr id="1062" name="Shape 1062"/>
            <p:cNvSpPr txBox="1"/>
            <p:nvPr/>
          </p:nvSpPr>
          <p:spPr>
            <a:xfrm>
              <a:off x="4419600" y="20748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</a:p>
          </p:txBody>
        </p:sp>
        <p:sp>
          <p:nvSpPr>
            <p:cNvPr id="1063" name="Shape 1063"/>
            <p:cNvSpPr txBox="1"/>
            <p:nvPr/>
          </p:nvSpPr>
          <p:spPr>
            <a:xfrm>
              <a:off x="1600200" y="1133475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4" name="Shape 1064"/>
            <p:cNvSpPr txBox="1"/>
            <p:nvPr/>
          </p:nvSpPr>
          <p:spPr>
            <a:xfrm>
              <a:off x="3048000" y="1158548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5" name="Shape 1065"/>
            <p:cNvSpPr txBox="1"/>
            <p:nvPr/>
          </p:nvSpPr>
          <p:spPr>
            <a:xfrm>
              <a:off x="4267200" y="1237199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1066" name="Shape 1066"/>
            <p:cNvSpPr txBox="1"/>
            <p:nvPr/>
          </p:nvSpPr>
          <p:spPr>
            <a:xfrm>
              <a:off x="4648200" y="18176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67" name="Shape 1067"/>
            <p:cNvSpPr txBox="1"/>
            <p:nvPr/>
          </p:nvSpPr>
          <p:spPr>
            <a:xfrm>
              <a:off x="3008681" y="1894181"/>
              <a:ext cx="576300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10</a:t>
              </a:r>
            </a:p>
          </p:txBody>
        </p:sp>
        <p:sp>
          <p:nvSpPr>
            <p:cNvPr id="1068" name="Shape 1068"/>
            <p:cNvSpPr txBox="1"/>
            <p:nvPr/>
          </p:nvSpPr>
          <p:spPr>
            <a:xfrm>
              <a:off x="3757530" y="1779107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9" name="Shape 1069"/>
            <p:cNvSpPr txBox="1"/>
            <p:nvPr/>
          </p:nvSpPr>
          <p:spPr>
            <a:xfrm>
              <a:off x="3565459" y="2161264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1070" name="Shape 1070"/>
            <p:cNvSpPr txBox="1"/>
            <p:nvPr/>
          </p:nvSpPr>
          <p:spPr>
            <a:xfrm>
              <a:off x="3900704" y="2678177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71" name="Shape 1071"/>
            <p:cNvSpPr txBox="1"/>
            <p:nvPr/>
          </p:nvSpPr>
          <p:spPr>
            <a:xfrm>
              <a:off x="2667000" y="2503486"/>
              <a:ext cx="6113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</a:p>
          </p:txBody>
        </p:sp>
        <p:sp>
          <p:nvSpPr>
            <p:cNvPr id="1072" name="Shape 1072"/>
            <p:cNvSpPr txBox="1"/>
            <p:nvPr/>
          </p:nvSpPr>
          <p:spPr>
            <a:xfrm>
              <a:off x="2133600" y="29606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</a:p>
          </p:txBody>
        </p:sp>
        <p:sp>
          <p:nvSpPr>
            <p:cNvPr id="1073" name="Shape 1073"/>
            <p:cNvSpPr txBox="1"/>
            <p:nvPr/>
          </p:nvSpPr>
          <p:spPr>
            <a:xfrm>
              <a:off x="1698378" y="1685295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74" name="Shape 1074"/>
            <p:cNvSpPr txBox="1"/>
            <p:nvPr/>
          </p:nvSpPr>
          <p:spPr>
            <a:xfrm>
              <a:off x="1260928" y="1999544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9</a:t>
              </a:r>
            </a:p>
          </p:txBody>
        </p:sp>
        <p:sp>
          <p:nvSpPr>
            <p:cNvPr id="1075" name="Shape 1075"/>
            <p:cNvSpPr txBox="1"/>
            <p:nvPr/>
          </p:nvSpPr>
          <p:spPr>
            <a:xfrm>
              <a:off x="1219200" y="24272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76" name="Shape 1076"/>
            <p:cNvSpPr txBox="1"/>
            <p:nvPr/>
          </p:nvSpPr>
          <p:spPr>
            <a:xfrm>
              <a:off x="533400" y="19700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77" name="Shape 1077"/>
            <p:cNvSpPr txBox="1"/>
            <p:nvPr/>
          </p:nvSpPr>
          <p:spPr>
            <a:xfrm>
              <a:off x="2438400" y="1885890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</a:p>
          </p:txBody>
        </p:sp>
      </p:grpSp>
      <p:cxnSp>
        <p:nvCxnSpPr>
          <p:cNvPr id="1080" name="Shape 1080"/>
          <p:cNvCxnSpPr/>
          <p:nvPr/>
        </p:nvCxnSpPr>
        <p:spPr>
          <a:xfrm>
            <a:off x="798171" y="1979680"/>
            <a:ext cx="1093800" cy="831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1" name="Shape 1081"/>
          <p:cNvCxnSpPr/>
          <p:nvPr/>
        </p:nvCxnSpPr>
        <p:spPr>
          <a:xfrm rot="10800000">
            <a:off x="612323" y="2164583"/>
            <a:ext cx="1224900" cy="777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2" name="Shape 1082"/>
          <p:cNvCxnSpPr/>
          <p:nvPr/>
        </p:nvCxnSpPr>
        <p:spPr>
          <a:xfrm flipH="1">
            <a:off x="2913274" y="2719606"/>
            <a:ext cx="779399" cy="407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3" name="Shape 1083"/>
          <p:cNvCxnSpPr/>
          <p:nvPr/>
        </p:nvCxnSpPr>
        <p:spPr>
          <a:xfrm rot="10800000" flipH="1">
            <a:off x="3098930" y="2904446"/>
            <a:ext cx="779399" cy="407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4" name="Shape 1084"/>
          <p:cNvCxnSpPr/>
          <p:nvPr/>
        </p:nvCxnSpPr>
        <p:spPr>
          <a:xfrm flipH="1">
            <a:off x="464626" y="2110482"/>
            <a:ext cx="16799" cy="867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5" name="Shape 1085"/>
          <p:cNvCxnSpPr/>
          <p:nvPr/>
        </p:nvCxnSpPr>
        <p:spPr>
          <a:xfrm rot="10800000" flipH="1">
            <a:off x="649735" y="3072361"/>
            <a:ext cx="1241699" cy="912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6" name="Shape 1086"/>
          <p:cNvCxnSpPr/>
          <p:nvPr/>
        </p:nvCxnSpPr>
        <p:spPr>
          <a:xfrm>
            <a:off x="743826" y="1848878"/>
            <a:ext cx="1316099" cy="569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7" name="Shape 1087"/>
          <p:cNvCxnSpPr/>
          <p:nvPr/>
        </p:nvCxnSpPr>
        <p:spPr>
          <a:xfrm>
            <a:off x="2430968" y="1905687"/>
            <a:ext cx="890999" cy="73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8" name="Shape 1088"/>
          <p:cNvCxnSpPr/>
          <p:nvPr/>
        </p:nvCxnSpPr>
        <p:spPr>
          <a:xfrm>
            <a:off x="3692674" y="1979680"/>
            <a:ext cx="5936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9" name="Shape 1089"/>
          <p:cNvCxnSpPr/>
          <p:nvPr/>
        </p:nvCxnSpPr>
        <p:spPr>
          <a:xfrm rot="10800000">
            <a:off x="3507019" y="2164904"/>
            <a:ext cx="239999" cy="423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0" name="Shape 1090"/>
          <p:cNvCxnSpPr/>
          <p:nvPr/>
        </p:nvCxnSpPr>
        <p:spPr>
          <a:xfrm flipH="1">
            <a:off x="4009364" y="2164661"/>
            <a:ext cx="462600" cy="423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1" name="Shape 1091"/>
          <p:cNvCxnSpPr/>
          <p:nvPr/>
        </p:nvCxnSpPr>
        <p:spPr>
          <a:xfrm>
            <a:off x="2376623" y="2036489"/>
            <a:ext cx="405599" cy="1144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2" name="Shape 1092"/>
          <p:cNvCxnSpPr/>
          <p:nvPr/>
        </p:nvCxnSpPr>
        <p:spPr>
          <a:xfrm flipH="1">
            <a:off x="2023123" y="2090669"/>
            <a:ext cx="222300" cy="6657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3" name="Shape 1093"/>
          <p:cNvCxnSpPr/>
          <p:nvPr/>
        </p:nvCxnSpPr>
        <p:spPr>
          <a:xfrm>
            <a:off x="2153969" y="3072385"/>
            <a:ext cx="573900" cy="239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4" name="Shape 1094"/>
          <p:cNvCxnSpPr/>
          <p:nvPr/>
        </p:nvCxnSpPr>
        <p:spPr>
          <a:xfrm rot="10800000">
            <a:off x="595485" y="3294448"/>
            <a:ext cx="2186700" cy="1479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6"/>
          </a:xfrm>
        </p:spPr>
        <p:txBody>
          <a:bodyPr/>
          <a:lstStyle/>
          <a:p>
            <a:r>
              <a:rPr lang="en-US" dirty="0" smtClean="0"/>
              <a:t>Interpreting the Results</a:t>
            </a:r>
            <a:endParaRPr lang="en-US" dirty="0"/>
          </a:p>
        </p:txBody>
      </p:sp>
      <p:graphicFrame>
        <p:nvGraphicFramePr>
          <p:cNvPr id="69" name="Shape 985"/>
          <p:cNvGraphicFramePr/>
          <p:nvPr>
            <p:extLst>
              <p:ext uri="{D42A27DB-BD31-4B8C-83A1-F6EECF244321}">
                <p14:modId xmlns:p14="http://schemas.microsoft.com/office/powerpoint/2010/main" val="62060800"/>
              </p:ext>
            </p:extLst>
          </p:nvPr>
        </p:nvGraphicFramePr>
        <p:xfrm>
          <a:off x="4800600" y="1508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6" name="Shape 1031"/>
          <p:cNvSpPr/>
          <p:nvPr/>
        </p:nvSpPr>
        <p:spPr>
          <a:xfrm>
            <a:off x="450434" y="4262803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00" name="Shape 1055"/>
          <p:cNvSpPr txBox="1"/>
          <p:nvPr/>
        </p:nvSpPr>
        <p:spPr>
          <a:xfrm>
            <a:off x="2129190" y="3830621"/>
            <a:ext cx="178002" cy="3845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601759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9" name="Shape 1086"/>
          <p:cNvCxnSpPr/>
          <p:nvPr/>
        </p:nvCxnSpPr>
        <p:spPr>
          <a:xfrm>
            <a:off x="752320" y="4315836"/>
            <a:ext cx="1316099" cy="569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3" name="Shape 1080"/>
          <p:cNvCxnSpPr/>
          <p:nvPr/>
        </p:nvCxnSpPr>
        <p:spPr>
          <a:xfrm>
            <a:off x="806665" y="4446638"/>
            <a:ext cx="1093800" cy="831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7" name="Shape 1084"/>
          <p:cNvCxnSpPr/>
          <p:nvPr/>
        </p:nvCxnSpPr>
        <p:spPr>
          <a:xfrm flipH="1">
            <a:off x="473120" y="4577440"/>
            <a:ext cx="16799" cy="867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1030" name="Shape 1030"/>
          <p:cNvGrpSpPr/>
          <p:nvPr/>
        </p:nvGrpSpPr>
        <p:grpSpPr>
          <a:xfrm>
            <a:off x="0" y="1363663"/>
            <a:ext cx="4648200" cy="2370136"/>
            <a:chOff x="304800" y="914400"/>
            <a:chExt cx="4808705" cy="2446395"/>
          </a:xfrm>
        </p:grpSpPr>
        <p:sp>
          <p:nvSpPr>
            <p:cNvPr id="1031" name="Shape 1031"/>
            <p:cNvSpPr/>
            <p:nvPr/>
          </p:nvSpPr>
          <p:spPr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</a:p>
          </p:txBody>
        </p:sp>
        <p:sp>
          <p:nvSpPr>
            <p:cNvPr id="1032" name="Shape 1032"/>
            <p:cNvSpPr/>
            <p:nvPr/>
          </p:nvSpPr>
          <p:spPr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</a:p>
          </p:txBody>
        </p:sp>
        <p:sp>
          <p:nvSpPr>
            <p:cNvPr id="1033" name="Shape 1033"/>
            <p:cNvSpPr/>
            <p:nvPr/>
          </p:nvSpPr>
          <p:spPr>
            <a:xfrm>
              <a:off x="609600" y="25796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</a:p>
          </p:txBody>
        </p:sp>
        <p:sp>
          <p:nvSpPr>
            <p:cNvPr id="1034" name="Shape 1034"/>
            <p:cNvSpPr/>
            <p:nvPr/>
          </p:nvSpPr>
          <p:spPr>
            <a:xfrm>
              <a:off x="2209800" y="23510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</a:p>
          </p:txBody>
        </p:sp>
        <p:sp>
          <p:nvSpPr>
            <p:cNvPr id="1035" name="Shape 1035"/>
            <p:cNvSpPr/>
            <p:nvPr/>
          </p:nvSpPr>
          <p:spPr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</a:t>
              </a:r>
            </a:p>
          </p:txBody>
        </p:sp>
        <p:sp>
          <p:nvSpPr>
            <p:cNvPr id="1036" name="Shape 1036"/>
            <p:cNvSpPr/>
            <p:nvPr/>
          </p:nvSpPr>
          <p:spPr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</a:t>
              </a:r>
            </a:p>
          </p:txBody>
        </p:sp>
        <p:sp>
          <p:nvSpPr>
            <p:cNvPr id="1037" name="Shape 1037"/>
            <p:cNvSpPr/>
            <p:nvPr/>
          </p:nvSpPr>
          <p:spPr>
            <a:xfrm>
              <a:off x="3124200" y="27320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</a:p>
          </p:txBody>
        </p:sp>
        <p:sp>
          <p:nvSpPr>
            <p:cNvPr id="1038" name="Shape 1038"/>
            <p:cNvSpPr/>
            <p:nvPr/>
          </p:nvSpPr>
          <p:spPr>
            <a:xfrm>
              <a:off x="4114800" y="21224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</a:t>
              </a:r>
            </a:p>
          </p:txBody>
        </p:sp>
        <p:cxnSp>
          <p:nvCxnSpPr>
            <p:cNvPr id="1039" name="Shape 1039"/>
            <p:cNvCxnSpPr/>
            <p:nvPr/>
          </p:nvCxnSpPr>
          <p:spPr>
            <a:xfrm>
              <a:off x="1152525" y="1550987"/>
              <a:ext cx="1112837" cy="846137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0" name="Shape 1040"/>
            <p:cNvCxnSpPr/>
            <p:nvPr/>
          </p:nvCxnSpPr>
          <p:spPr>
            <a:xfrm rot="10800000">
              <a:off x="952500" y="1751011"/>
              <a:ext cx="1247774" cy="790575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1" name="Shape 1041"/>
            <p:cNvCxnSpPr/>
            <p:nvPr/>
          </p:nvCxnSpPr>
          <p:spPr>
            <a:xfrm flipH="1">
              <a:off x="3314700" y="2312986"/>
              <a:ext cx="800099" cy="4190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2" name="Shape 1042"/>
            <p:cNvCxnSpPr/>
            <p:nvPr/>
          </p:nvCxnSpPr>
          <p:spPr>
            <a:xfrm rot="10800000" flipH="1">
              <a:off x="3505200" y="2503486"/>
              <a:ext cx="800099" cy="4190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3" name="Shape 1043"/>
            <p:cNvCxnSpPr/>
            <p:nvPr/>
          </p:nvCxnSpPr>
          <p:spPr>
            <a:xfrm flipH="1">
              <a:off x="800099" y="1695450"/>
              <a:ext cx="17462" cy="874711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4" name="Shape 1044"/>
            <p:cNvCxnSpPr/>
            <p:nvPr/>
          </p:nvCxnSpPr>
          <p:spPr>
            <a:xfrm rot="10800000" flipH="1">
              <a:off x="1000125" y="2686049"/>
              <a:ext cx="1265237" cy="84137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5" name="Shape 1045"/>
            <p:cNvCxnSpPr/>
            <p:nvPr/>
          </p:nvCxnSpPr>
          <p:spPr>
            <a:xfrm>
              <a:off x="1087437" y="1406525"/>
              <a:ext cx="1341437" cy="68262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6" name="Shape 1046"/>
            <p:cNvCxnSpPr/>
            <p:nvPr/>
          </p:nvCxnSpPr>
          <p:spPr>
            <a:xfrm>
              <a:off x="2828925" y="1474787"/>
              <a:ext cx="895349" cy="761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7" name="Shape 1047"/>
            <p:cNvCxnSpPr/>
            <p:nvPr/>
          </p:nvCxnSpPr>
          <p:spPr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8" name="Shape 1048"/>
            <p:cNvCxnSpPr/>
            <p:nvPr/>
          </p:nvCxnSpPr>
          <p:spPr>
            <a:xfrm rot="10800000">
              <a:off x="3924299" y="1751011"/>
              <a:ext cx="246062" cy="417513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9" name="Shape 1049"/>
            <p:cNvCxnSpPr/>
            <p:nvPr/>
          </p:nvCxnSpPr>
          <p:spPr>
            <a:xfrm flipH="1">
              <a:off x="4440238" y="1751011"/>
              <a:ext cx="474661" cy="417513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0" name="Shape 1050"/>
            <p:cNvCxnSpPr/>
            <p:nvPr/>
          </p:nvCxnSpPr>
          <p:spPr>
            <a:xfrm rot="-5400000" flipH="1">
              <a:off x="2382603" y="1990491"/>
              <a:ext cx="1178391" cy="416391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1" name="Shape 1051"/>
            <p:cNvCxnSpPr/>
            <p:nvPr/>
          </p:nvCxnSpPr>
          <p:spPr>
            <a:xfrm flipH="1">
              <a:off x="2400299" y="1674811"/>
              <a:ext cx="228600" cy="66674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2" name="Shape 1052"/>
            <p:cNvCxnSpPr/>
            <p:nvPr/>
          </p:nvCxnSpPr>
          <p:spPr>
            <a:xfrm rot="-5400000" flipH="1">
              <a:off x="2706453" y="2504841"/>
              <a:ext cx="246296" cy="589195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3" name="Shape 1053"/>
            <p:cNvCxnSpPr/>
            <p:nvPr/>
          </p:nvCxnSpPr>
          <p:spPr>
            <a:xfrm rot="5400000" flipH="1">
              <a:off x="1981200" y="1858494"/>
              <a:ext cx="152399" cy="2245192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054" name="Shape 1054"/>
            <p:cNvSpPr txBox="1"/>
            <p:nvPr/>
          </p:nvSpPr>
          <p:spPr>
            <a:xfrm>
              <a:off x="822325" y="103981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</a:p>
          </p:txBody>
        </p:sp>
        <p:sp>
          <p:nvSpPr>
            <p:cNvPr id="1055" name="Shape 1055"/>
            <p:cNvSpPr txBox="1"/>
            <p:nvPr/>
          </p:nvSpPr>
          <p:spPr>
            <a:xfrm>
              <a:off x="2498725" y="914400"/>
              <a:ext cx="184149" cy="39687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56" name="Shape 1056"/>
            <p:cNvSpPr txBox="1"/>
            <p:nvPr/>
          </p:nvSpPr>
          <p:spPr>
            <a:xfrm>
              <a:off x="2514600" y="971490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57" name="Shape 1057"/>
            <p:cNvSpPr txBox="1"/>
            <p:nvPr/>
          </p:nvSpPr>
          <p:spPr>
            <a:xfrm>
              <a:off x="3810000" y="100806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58" name="Shape 1058"/>
            <p:cNvSpPr txBox="1"/>
            <p:nvPr/>
          </p:nvSpPr>
          <p:spPr>
            <a:xfrm>
              <a:off x="4800600" y="100806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</a:p>
          </p:txBody>
        </p:sp>
        <p:sp>
          <p:nvSpPr>
            <p:cNvPr id="1059" name="Shape 1059"/>
            <p:cNvSpPr txBox="1"/>
            <p:nvPr/>
          </p:nvSpPr>
          <p:spPr>
            <a:xfrm>
              <a:off x="304800" y="26844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60" name="Shape 1060"/>
            <p:cNvSpPr txBox="1"/>
            <p:nvPr/>
          </p:nvSpPr>
          <p:spPr>
            <a:xfrm>
              <a:off x="2522538" y="22272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61" name="Shape 1061"/>
            <p:cNvSpPr txBox="1"/>
            <p:nvPr/>
          </p:nvSpPr>
          <p:spPr>
            <a:xfrm>
              <a:off x="3352800" y="2913061"/>
              <a:ext cx="5516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</a:p>
          </p:txBody>
        </p:sp>
        <p:sp>
          <p:nvSpPr>
            <p:cNvPr id="1062" name="Shape 1062"/>
            <p:cNvSpPr txBox="1"/>
            <p:nvPr/>
          </p:nvSpPr>
          <p:spPr>
            <a:xfrm>
              <a:off x="4419600" y="20748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</a:p>
          </p:txBody>
        </p:sp>
        <p:sp>
          <p:nvSpPr>
            <p:cNvPr id="1063" name="Shape 1063"/>
            <p:cNvSpPr txBox="1"/>
            <p:nvPr/>
          </p:nvSpPr>
          <p:spPr>
            <a:xfrm>
              <a:off x="1600200" y="1133475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4" name="Shape 1064"/>
            <p:cNvSpPr txBox="1"/>
            <p:nvPr/>
          </p:nvSpPr>
          <p:spPr>
            <a:xfrm>
              <a:off x="3048000" y="1158548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5" name="Shape 1065"/>
            <p:cNvSpPr txBox="1"/>
            <p:nvPr/>
          </p:nvSpPr>
          <p:spPr>
            <a:xfrm>
              <a:off x="4267200" y="1237199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1066" name="Shape 1066"/>
            <p:cNvSpPr txBox="1"/>
            <p:nvPr/>
          </p:nvSpPr>
          <p:spPr>
            <a:xfrm>
              <a:off x="4648200" y="18176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67" name="Shape 1067"/>
            <p:cNvSpPr txBox="1"/>
            <p:nvPr/>
          </p:nvSpPr>
          <p:spPr>
            <a:xfrm>
              <a:off x="3008681" y="1894181"/>
              <a:ext cx="576300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10</a:t>
              </a:r>
            </a:p>
          </p:txBody>
        </p:sp>
        <p:sp>
          <p:nvSpPr>
            <p:cNvPr id="1068" name="Shape 1068"/>
            <p:cNvSpPr txBox="1"/>
            <p:nvPr/>
          </p:nvSpPr>
          <p:spPr>
            <a:xfrm>
              <a:off x="3757530" y="1779107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9" name="Shape 1069"/>
            <p:cNvSpPr txBox="1"/>
            <p:nvPr/>
          </p:nvSpPr>
          <p:spPr>
            <a:xfrm>
              <a:off x="3565459" y="2161264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1070" name="Shape 1070"/>
            <p:cNvSpPr txBox="1"/>
            <p:nvPr/>
          </p:nvSpPr>
          <p:spPr>
            <a:xfrm>
              <a:off x="3900704" y="2678177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71" name="Shape 1071"/>
            <p:cNvSpPr txBox="1"/>
            <p:nvPr/>
          </p:nvSpPr>
          <p:spPr>
            <a:xfrm>
              <a:off x="2667000" y="2503486"/>
              <a:ext cx="6113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</a:p>
          </p:txBody>
        </p:sp>
        <p:sp>
          <p:nvSpPr>
            <p:cNvPr id="1072" name="Shape 1072"/>
            <p:cNvSpPr txBox="1"/>
            <p:nvPr/>
          </p:nvSpPr>
          <p:spPr>
            <a:xfrm>
              <a:off x="2133600" y="29606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</a:p>
          </p:txBody>
        </p:sp>
        <p:sp>
          <p:nvSpPr>
            <p:cNvPr id="1073" name="Shape 1073"/>
            <p:cNvSpPr txBox="1"/>
            <p:nvPr/>
          </p:nvSpPr>
          <p:spPr>
            <a:xfrm>
              <a:off x="1698378" y="1685295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74" name="Shape 1074"/>
            <p:cNvSpPr txBox="1"/>
            <p:nvPr/>
          </p:nvSpPr>
          <p:spPr>
            <a:xfrm>
              <a:off x="1260928" y="1999544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9</a:t>
              </a:r>
            </a:p>
          </p:txBody>
        </p:sp>
        <p:sp>
          <p:nvSpPr>
            <p:cNvPr id="1075" name="Shape 1075"/>
            <p:cNvSpPr txBox="1"/>
            <p:nvPr/>
          </p:nvSpPr>
          <p:spPr>
            <a:xfrm>
              <a:off x="1219200" y="24272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76" name="Shape 1076"/>
            <p:cNvSpPr txBox="1"/>
            <p:nvPr/>
          </p:nvSpPr>
          <p:spPr>
            <a:xfrm>
              <a:off x="533400" y="19700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77" name="Shape 1077"/>
            <p:cNvSpPr txBox="1"/>
            <p:nvPr/>
          </p:nvSpPr>
          <p:spPr>
            <a:xfrm>
              <a:off x="2438400" y="1885890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</a:p>
          </p:txBody>
        </p:sp>
      </p:grpSp>
      <p:cxnSp>
        <p:nvCxnSpPr>
          <p:cNvPr id="1080" name="Shape 1080"/>
          <p:cNvCxnSpPr/>
          <p:nvPr/>
        </p:nvCxnSpPr>
        <p:spPr>
          <a:xfrm>
            <a:off x="798171" y="1979680"/>
            <a:ext cx="1093800" cy="831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1" name="Shape 1081"/>
          <p:cNvCxnSpPr/>
          <p:nvPr/>
        </p:nvCxnSpPr>
        <p:spPr>
          <a:xfrm rot="10800000">
            <a:off x="612323" y="2164583"/>
            <a:ext cx="1224900" cy="777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2" name="Shape 1082"/>
          <p:cNvCxnSpPr/>
          <p:nvPr/>
        </p:nvCxnSpPr>
        <p:spPr>
          <a:xfrm flipH="1">
            <a:off x="2913274" y="2719606"/>
            <a:ext cx="779399" cy="407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3" name="Shape 1083"/>
          <p:cNvCxnSpPr/>
          <p:nvPr/>
        </p:nvCxnSpPr>
        <p:spPr>
          <a:xfrm rot="10800000" flipH="1">
            <a:off x="3098930" y="2904446"/>
            <a:ext cx="779399" cy="407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4" name="Shape 1084"/>
          <p:cNvCxnSpPr/>
          <p:nvPr/>
        </p:nvCxnSpPr>
        <p:spPr>
          <a:xfrm flipH="1">
            <a:off x="464626" y="2110482"/>
            <a:ext cx="16799" cy="867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5" name="Shape 1085"/>
          <p:cNvCxnSpPr/>
          <p:nvPr/>
        </p:nvCxnSpPr>
        <p:spPr>
          <a:xfrm rot="10800000" flipH="1">
            <a:off x="649735" y="3072361"/>
            <a:ext cx="1241699" cy="912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6" name="Shape 1086"/>
          <p:cNvCxnSpPr/>
          <p:nvPr/>
        </p:nvCxnSpPr>
        <p:spPr>
          <a:xfrm>
            <a:off x="743826" y="1848878"/>
            <a:ext cx="1316099" cy="569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7" name="Shape 1087"/>
          <p:cNvCxnSpPr/>
          <p:nvPr/>
        </p:nvCxnSpPr>
        <p:spPr>
          <a:xfrm>
            <a:off x="2430968" y="1905687"/>
            <a:ext cx="890999" cy="73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8" name="Shape 1088"/>
          <p:cNvCxnSpPr/>
          <p:nvPr/>
        </p:nvCxnSpPr>
        <p:spPr>
          <a:xfrm>
            <a:off x="3692674" y="1979680"/>
            <a:ext cx="5936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9" name="Shape 1089"/>
          <p:cNvCxnSpPr/>
          <p:nvPr/>
        </p:nvCxnSpPr>
        <p:spPr>
          <a:xfrm rot="10800000">
            <a:off x="3507019" y="2164904"/>
            <a:ext cx="239999" cy="423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0" name="Shape 1090"/>
          <p:cNvCxnSpPr/>
          <p:nvPr/>
        </p:nvCxnSpPr>
        <p:spPr>
          <a:xfrm flipH="1">
            <a:off x="4009364" y="2164661"/>
            <a:ext cx="462600" cy="423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1" name="Shape 1091"/>
          <p:cNvCxnSpPr/>
          <p:nvPr/>
        </p:nvCxnSpPr>
        <p:spPr>
          <a:xfrm>
            <a:off x="2376623" y="2036489"/>
            <a:ext cx="405599" cy="1144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2" name="Shape 1092"/>
          <p:cNvCxnSpPr/>
          <p:nvPr/>
        </p:nvCxnSpPr>
        <p:spPr>
          <a:xfrm flipH="1">
            <a:off x="2023123" y="2090669"/>
            <a:ext cx="222300" cy="6657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3" name="Shape 1093"/>
          <p:cNvCxnSpPr/>
          <p:nvPr/>
        </p:nvCxnSpPr>
        <p:spPr>
          <a:xfrm>
            <a:off x="2153969" y="3072385"/>
            <a:ext cx="573900" cy="239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4" name="Shape 1094"/>
          <p:cNvCxnSpPr/>
          <p:nvPr/>
        </p:nvCxnSpPr>
        <p:spPr>
          <a:xfrm rot="10800000">
            <a:off x="595485" y="3294448"/>
            <a:ext cx="2186700" cy="1479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6"/>
          </a:xfrm>
        </p:spPr>
        <p:txBody>
          <a:bodyPr/>
          <a:lstStyle/>
          <a:p>
            <a:r>
              <a:rPr lang="en-US" dirty="0" smtClean="0"/>
              <a:t>Interpreting the Results</a:t>
            </a:r>
            <a:endParaRPr lang="en-US" dirty="0"/>
          </a:p>
        </p:txBody>
      </p:sp>
      <p:graphicFrame>
        <p:nvGraphicFramePr>
          <p:cNvPr id="69" name="Shape 985"/>
          <p:cNvGraphicFramePr/>
          <p:nvPr>
            <p:extLst>
              <p:ext uri="{D42A27DB-BD31-4B8C-83A1-F6EECF244321}">
                <p14:modId xmlns:p14="http://schemas.microsoft.com/office/powerpoint/2010/main" val="62060800"/>
              </p:ext>
            </p:extLst>
          </p:nvPr>
        </p:nvGraphicFramePr>
        <p:xfrm>
          <a:off x="4800600" y="1508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6" name="Shape 1031"/>
          <p:cNvSpPr/>
          <p:nvPr/>
        </p:nvSpPr>
        <p:spPr>
          <a:xfrm>
            <a:off x="450434" y="4262803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77" name="Shape 1032"/>
          <p:cNvSpPr/>
          <p:nvPr/>
        </p:nvSpPr>
        <p:spPr>
          <a:xfrm>
            <a:off x="2070879" y="4188978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78" name="Shape 1033"/>
          <p:cNvSpPr/>
          <p:nvPr/>
        </p:nvSpPr>
        <p:spPr>
          <a:xfrm>
            <a:off x="303121" y="5443997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79" name="Shape 1034"/>
          <p:cNvSpPr/>
          <p:nvPr/>
        </p:nvSpPr>
        <p:spPr>
          <a:xfrm>
            <a:off x="1849909" y="5222523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100" name="Shape 1055"/>
          <p:cNvSpPr txBox="1"/>
          <p:nvPr/>
        </p:nvSpPr>
        <p:spPr>
          <a:xfrm>
            <a:off x="2129190" y="3830621"/>
            <a:ext cx="178002" cy="3845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8" name="Shape 1063"/>
          <p:cNvSpPr txBox="1"/>
          <p:nvPr/>
        </p:nvSpPr>
        <p:spPr>
          <a:xfrm>
            <a:off x="1260656" y="4042867"/>
            <a:ext cx="302461" cy="387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18" name="Shape 1073"/>
          <p:cNvSpPr txBox="1"/>
          <p:nvPr/>
        </p:nvSpPr>
        <p:spPr>
          <a:xfrm>
            <a:off x="1355557" y="4577486"/>
            <a:ext cx="302455" cy="387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21" name="Shape 1076"/>
          <p:cNvSpPr txBox="1"/>
          <p:nvPr/>
        </p:nvSpPr>
        <p:spPr>
          <a:xfrm>
            <a:off x="229464" y="4853399"/>
            <a:ext cx="302461" cy="387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8864134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0" name="Shape 1087"/>
          <p:cNvCxnSpPr/>
          <p:nvPr/>
        </p:nvCxnSpPr>
        <p:spPr>
          <a:xfrm>
            <a:off x="2439462" y="4372645"/>
            <a:ext cx="890999" cy="73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9" name="Shape 1086"/>
          <p:cNvCxnSpPr/>
          <p:nvPr/>
        </p:nvCxnSpPr>
        <p:spPr>
          <a:xfrm>
            <a:off x="752320" y="4315836"/>
            <a:ext cx="1316099" cy="569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3" name="Shape 1080"/>
          <p:cNvCxnSpPr/>
          <p:nvPr/>
        </p:nvCxnSpPr>
        <p:spPr>
          <a:xfrm>
            <a:off x="806665" y="4446638"/>
            <a:ext cx="1093800" cy="831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7" name="Shape 1084"/>
          <p:cNvCxnSpPr/>
          <p:nvPr/>
        </p:nvCxnSpPr>
        <p:spPr>
          <a:xfrm flipH="1">
            <a:off x="473120" y="4577440"/>
            <a:ext cx="16799" cy="867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1030" name="Shape 1030"/>
          <p:cNvGrpSpPr/>
          <p:nvPr/>
        </p:nvGrpSpPr>
        <p:grpSpPr>
          <a:xfrm>
            <a:off x="0" y="1363663"/>
            <a:ext cx="4648200" cy="2370136"/>
            <a:chOff x="304800" y="914400"/>
            <a:chExt cx="4808705" cy="2446395"/>
          </a:xfrm>
        </p:grpSpPr>
        <p:sp>
          <p:nvSpPr>
            <p:cNvPr id="1031" name="Shape 1031"/>
            <p:cNvSpPr/>
            <p:nvPr/>
          </p:nvSpPr>
          <p:spPr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</a:p>
          </p:txBody>
        </p:sp>
        <p:sp>
          <p:nvSpPr>
            <p:cNvPr id="1032" name="Shape 1032"/>
            <p:cNvSpPr/>
            <p:nvPr/>
          </p:nvSpPr>
          <p:spPr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</a:p>
          </p:txBody>
        </p:sp>
        <p:sp>
          <p:nvSpPr>
            <p:cNvPr id="1033" name="Shape 1033"/>
            <p:cNvSpPr/>
            <p:nvPr/>
          </p:nvSpPr>
          <p:spPr>
            <a:xfrm>
              <a:off x="609600" y="25796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</a:p>
          </p:txBody>
        </p:sp>
        <p:sp>
          <p:nvSpPr>
            <p:cNvPr id="1034" name="Shape 1034"/>
            <p:cNvSpPr/>
            <p:nvPr/>
          </p:nvSpPr>
          <p:spPr>
            <a:xfrm>
              <a:off x="2209800" y="23510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</a:p>
          </p:txBody>
        </p:sp>
        <p:sp>
          <p:nvSpPr>
            <p:cNvPr id="1035" name="Shape 1035"/>
            <p:cNvSpPr/>
            <p:nvPr/>
          </p:nvSpPr>
          <p:spPr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</a:t>
              </a:r>
            </a:p>
          </p:txBody>
        </p:sp>
        <p:sp>
          <p:nvSpPr>
            <p:cNvPr id="1036" name="Shape 1036"/>
            <p:cNvSpPr/>
            <p:nvPr/>
          </p:nvSpPr>
          <p:spPr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</a:t>
              </a:r>
            </a:p>
          </p:txBody>
        </p:sp>
        <p:sp>
          <p:nvSpPr>
            <p:cNvPr id="1037" name="Shape 1037"/>
            <p:cNvSpPr/>
            <p:nvPr/>
          </p:nvSpPr>
          <p:spPr>
            <a:xfrm>
              <a:off x="3124200" y="27320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</a:p>
          </p:txBody>
        </p:sp>
        <p:sp>
          <p:nvSpPr>
            <p:cNvPr id="1038" name="Shape 1038"/>
            <p:cNvSpPr/>
            <p:nvPr/>
          </p:nvSpPr>
          <p:spPr>
            <a:xfrm>
              <a:off x="4114800" y="21224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</a:t>
              </a:r>
            </a:p>
          </p:txBody>
        </p:sp>
        <p:cxnSp>
          <p:nvCxnSpPr>
            <p:cNvPr id="1039" name="Shape 1039"/>
            <p:cNvCxnSpPr/>
            <p:nvPr/>
          </p:nvCxnSpPr>
          <p:spPr>
            <a:xfrm>
              <a:off x="1152525" y="1550987"/>
              <a:ext cx="1112837" cy="846137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0" name="Shape 1040"/>
            <p:cNvCxnSpPr/>
            <p:nvPr/>
          </p:nvCxnSpPr>
          <p:spPr>
            <a:xfrm rot="10800000">
              <a:off x="952500" y="1751011"/>
              <a:ext cx="1247774" cy="790575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1" name="Shape 1041"/>
            <p:cNvCxnSpPr/>
            <p:nvPr/>
          </p:nvCxnSpPr>
          <p:spPr>
            <a:xfrm flipH="1">
              <a:off x="3314700" y="2312986"/>
              <a:ext cx="800099" cy="4190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2" name="Shape 1042"/>
            <p:cNvCxnSpPr/>
            <p:nvPr/>
          </p:nvCxnSpPr>
          <p:spPr>
            <a:xfrm rot="10800000" flipH="1">
              <a:off x="3505200" y="2503486"/>
              <a:ext cx="800099" cy="4190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3" name="Shape 1043"/>
            <p:cNvCxnSpPr/>
            <p:nvPr/>
          </p:nvCxnSpPr>
          <p:spPr>
            <a:xfrm flipH="1">
              <a:off x="800099" y="1695450"/>
              <a:ext cx="17462" cy="874711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4" name="Shape 1044"/>
            <p:cNvCxnSpPr/>
            <p:nvPr/>
          </p:nvCxnSpPr>
          <p:spPr>
            <a:xfrm rot="10800000" flipH="1">
              <a:off x="1000125" y="2686049"/>
              <a:ext cx="1265237" cy="84137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5" name="Shape 1045"/>
            <p:cNvCxnSpPr/>
            <p:nvPr/>
          </p:nvCxnSpPr>
          <p:spPr>
            <a:xfrm>
              <a:off x="1087437" y="1406525"/>
              <a:ext cx="1341437" cy="68262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6" name="Shape 1046"/>
            <p:cNvCxnSpPr/>
            <p:nvPr/>
          </p:nvCxnSpPr>
          <p:spPr>
            <a:xfrm>
              <a:off x="2828925" y="1474787"/>
              <a:ext cx="895349" cy="761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7" name="Shape 1047"/>
            <p:cNvCxnSpPr/>
            <p:nvPr/>
          </p:nvCxnSpPr>
          <p:spPr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8" name="Shape 1048"/>
            <p:cNvCxnSpPr/>
            <p:nvPr/>
          </p:nvCxnSpPr>
          <p:spPr>
            <a:xfrm rot="10800000">
              <a:off x="3924299" y="1751011"/>
              <a:ext cx="246062" cy="417513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9" name="Shape 1049"/>
            <p:cNvCxnSpPr/>
            <p:nvPr/>
          </p:nvCxnSpPr>
          <p:spPr>
            <a:xfrm flipH="1">
              <a:off x="4440238" y="1751011"/>
              <a:ext cx="474661" cy="417513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0" name="Shape 1050"/>
            <p:cNvCxnSpPr/>
            <p:nvPr/>
          </p:nvCxnSpPr>
          <p:spPr>
            <a:xfrm rot="-5400000" flipH="1">
              <a:off x="2382603" y="1990491"/>
              <a:ext cx="1178391" cy="416391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1" name="Shape 1051"/>
            <p:cNvCxnSpPr/>
            <p:nvPr/>
          </p:nvCxnSpPr>
          <p:spPr>
            <a:xfrm flipH="1">
              <a:off x="2400299" y="1674811"/>
              <a:ext cx="228600" cy="66674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2" name="Shape 1052"/>
            <p:cNvCxnSpPr/>
            <p:nvPr/>
          </p:nvCxnSpPr>
          <p:spPr>
            <a:xfrm rot="-5400000" flipH="1">
              <a:off x="2706453" y="2504841"/>
              <a:ext cx="246296" cy="589195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3" name="Shape 1053"/>
            <p:cNvCxnSpPr/>
            <p:nvPr/>
          </p:nvCxnSpPr>
          <p:spPr>
            <a:xfrm rot="5400000" flipH="1">
              <a:off x="1981200" y="1858494"/>
              <a:ext cx="152399" cy="2245192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054" name="Shape 1054"/>
            <p:cNvSpPr txBox="1"/>
            <p:nvPr/>
          </p:nvSpPr>
          <p:spPr>
            <a:xfrm>
              <a:off x="822325" y="103981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</a:p>
          </p:txBody>
        </p:sp>
        <p:sp>
          <p:nvSpPr>
            <p:cNvPr id="1055" name="Shape 1055"/>
            <p:cNvSpPr txBox="1"/>
            <p:nvPr/>
          </p:nvSpPr>
          <p:spPr>
            <a:xfrm>
              <a:off x="2498725" y="914400"/>
              <a:ext cx="184149" cy="39687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56" name="Shape 1056"/>
            <p:cNvSpPr txBox="1"/>
            <p:nvPr/>
          </p:nvSpPr>
          <p:spPr>
            <a:xfrm>
              <a:off x="2514600" y="971490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57" name="Shape 1057"/>
            <p:cNvSpPr txBox="1"/>
            <p:nvPr/>
          </p:nvSpPr>
          <p:spPr>
            <a:xfrm>
              <a:off x="3810000" y="100806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58" name="Shape 1058"/>
            <p:cNvSpPr txBox="1"/>
            <p:nvPr/>
          </p:nvSpPr>
          <p:spPr>
            <a:xfrm>
              <a:off x="4800600" y="100806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</a:p>
          </p:txBody>
        </p:sp>
        <p:sp>
          <p:nvSpPr>
            <p:cNvPr id="1059" name="Shape 1059"/>
            <p:cNvSpPr txBox="1"/>
            <p:nvPr/>
          </p:nvSpPr>
          <p:spPr>
            <a:xfrm>
              <a:off x="304800" y="26844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60" name="Shape 1060"/>
            <p:cNvSpPr txBox="1"/>
            <p:nvPr/>
          </p:nvSpPr>
          <p:spPr>
            <a:xfrm>
              <a:off x="2522538" y="22272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61" name="Shape 1061"/>
            <p:cNvSpPr txBox="1"/>
            <p:nvPr/>
          </p:nvSpPr>
          <p:spPr>
            <a:xfrm>
              <a:off x="3352800" y="2913061"/>
              <a:ext cx="5516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</a:p>
          </p:txBody>
        </p:sp>
        <p:sp>
          <p:nvSpPr>
            <p:cNvPr id="1062" name="Shape 1062"/>
            <p:cNvSpPr txBox="1"/>
            <p:nvPr/>
          </p:nvSpPr>
          <p:spPr>
            <a:xfrm>
              <a:off x="4419600" y="20748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</a:p>
          </p:txBody>
        </p:sp>
        <p:sp>
          <p:nvSpPr>
            <p:cNvPr id="1063" name="Shape 1063"/>
            <p:cNvSpPr txBox="1"/>
            <p:nvPr/>
          </p:nvSpPr>
          <p:spPr>
            <a:xfrm>
              <a:off x="1600200" y="1133475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4" name="Shape 1064"/>
            <p:cNvSpPr txBox="1"/>
            <p:nvPr/>
          </p:nvSpPr>
          <p:spPr>
            <a:xfrm>
              <a:off x="3048000" y="1158548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5" name="Shape 1065"/>
            <p:cNvSpPr txBox="1"/>
            <p:nvPr/>
          </p:nvSpPr>
          <p:spPr>
            <a:xfrm>
              <a:off x="4267200" y="1237199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1066" name="Shape 1066"/>
            <p:cNvSpPr txBox="1"/>
            <p:nvPr/>
          </p:nvSpPr>
          <p:spPr>
            <a:xfrm>
              <a:off x="4648200" y="18176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67" name="Shape 1067"/>
            <p:cNvSpPr txBox="1"/>
            <p:nvPr/>
          </p:nvSpPr>
          <p:spPr>
            <a:xfrm>
              <a:off x="3008681" y="1894181"/>
              <a:ext cx="576300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10</a:t>
              </a:r>
            </a:p>
          </p:txBody>
        </p:sp>
        <p:sp>
          <p:nvSpPr>
            <p:cNvPr id="1068" name="Shape 1068"/>
            <p:cNvSpPr txBox="1"/>
            <p:nvPr/>
          </p:nvSpPr>
          <p:spPr>
            <a:xfrm>
              <a:off x="3757530" y="1779107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9" name="Shape 1069"/>
            <p:cNvSpPr txBox="1"/>
            <p:nvPr/>
          </p:nvSpPr>
          <p:spPr>
            <a:xfrm>
              <a:off x="3565459" y="2161264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1070" name="Shape 1070"/>
            <p:cNvSpPr txBox="1"/>
            <p:nvPr/>
          </p:nvSpPr>
          <p:spPr>
            <a:xfrm>
              <a:off x="3900704" y="2678177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71" name="Shape 1071"/>
            <p:cNvSpPr txBox="1"/>
            <p:nvPr/>
          </p:nvSpPr>
          <p:spPr>
            <a:xfrm>
              <a:off x="2667000" y="2503486"/>
              <a:ext cx="6113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</a:p>
          </p:txBody>
        </p:sp>
        <p:sp>
          <p:nvSpPr>
            <p:cNvPr id="1072" name="Shape 1072"/>
            <p:cNvSpPr txBox="1"/>
            <p:nvPr/>
          </p:nvSpPr>
          <p:spPr>
            <a:xfrm>
              <a:off x="2133600" y="29606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</a:p>
          </p:txBody>
        </p:sp>
        <p:sp>
          <p:nvSpPr>
            <p:cNvPr id="1073" name="Shape 1073"/>
            <p:cNvSpPr txBox="1"/>
            <p:nvPr/>
          </p:nvSpPr>
          <p:spPr>
            <a:xfrm>
              <a:off x="1698378" y="1685295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74" name="Shape 1074"/>
            <p:cNvSpPr txBox="1"/>
            <p:nvPr/>
          </p:nvSpPr>
          <p:spPr>
            <a:xfrm>
              <a:off x="1260928" y="1999544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9</a:t>
              </a:r>
            </a:p>
          </p:txBody>
        </p:sp>
        <p:sp>
          <p:nvSpPr>
            <p:cNvPr id="1075" name="Shape 1075"/>
            <p:cNvSpPr txBox="1"/>
            <p:nvPr/>
          </p:nvSpPr>
          <p:spPr>
            <a:xfrm>
              <a:off x="1219200" y="24272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76" name="Shape 1076"/>
            <p:cNvSpPr txBox="1"/>
            <p:nvPr/>
          </p:nvSpPr>
          <p:spPr>
            <a:xfrm>
              <a:off x="533400" y="19700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77" name="Shape 1077"/>
            <p:cNvSpPr txBox="1"/>
            <p:nvPr/>
          </p:nvSpPr>
          <p:spPr>
            <a:xfrm>
              <a:off x="2438400" y="1885890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</a:p>
          </p:txBody>
        </p:sp>
      </p:grpSp>
      <p:cxnSp>
        <p:nvCxnSpPr>
          <p:cNvPr id="1080" name="Shape 1080"/>
          <p:cNvCxnSpPr/>
          <p:nvPr/>
        </p:nvCxnSpPr>
        <p:spPr>
          <a:xfrm>
            <a:off x="798171" y="1979680"/>
            <a:ext cx="1093800" cy="831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1" name="Shape 1081"/>
          <p:cNvCxnSpPr/>
          <p:nvPr/>
        </p:nvCxnSpPr>
        <p:spPr>
          <a:xfrm rot="10800000">
            <a:off x="612323" y="2164583"/>
            <a:ext cx="1224900" cy="777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2" name="Shape 1082"/>
          <p:cNvCxnSpPr/>
          <p:nvPr/>
        </p:nvCxnSpPr>
        <p:spPr>
          <a:xfrm flipH="1">
            <a:off x="2913274" y="2719606"/>
            <a:ext cx="779399" cy="407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3" name="Shape 1083"/>
          <p:cNvCxnSpPr/>
          <p:nvPr/>
        </p:nvCxnSpPr>
        <p:spPr>
          <a:xfrm rot="10800000" flipH="1">
            <a:off x="3098930" y="2904446"/>
            <a:ext cx="779399" cy="407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4" name="Shape 1084"/>
          <p:cNvCxnSpPr/>
          <p:nvPr/>
        </p:nvCxnSpPr>
        <p:spPr>
          <a:xfrm flipH="1">
            <a:off x="464626" y="2110482"/>
            <a:ext cx="16799" cy="867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5" name="Shape 1085"/>
          <p:cNvCxnSpPr/>
          <p:nvPr/>
        </p:nvCxnSpPr>
        <p:spPr>
          <a:xfrm rot="10800000" flipH="1">
            <a:off x="649735" y="3072361"/>
            <a:ext cx="1241699" cy="912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6" name="Shape 1086"/>
          <p:cNvCxnSpPr/>
          <p:nvPr/>
        </p:nvCxnSpPr>
        <p:spPr>
          <a:xfrm>
            <a:off x="743826" y="1848878"/>
            <a:ext cx="1316099" cy="569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7" name="Shape 1087"/>
          <p:cNvCxnSpPr/>
          <p:nvPr/>
        </p:nvCxnSpPr>
        <p:spPr>
          <a:xfrm>
            <a:off x="2430968" y="1905687"/>
            <a:ext cx="890999" cy="73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8" name="Shape 1088"/>
          <p:cNvCxnSpPr/>
          <p:nvPr/>
        </p:nvCxnSpPr>
        <p:spPr>
          <a:xfrm>
            <a:off x="3692674" y="1979680"/>
            <a:ext cx="5936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9" name="Shape 1089"/>
          <p:cNvCxnSpPr/>
          <p:nvPr/>
        </p:nvCxnSpPr>
        <p:spPr>
          <a:xfrm rot="10800000">
            <a:off x="3507019" y="2164904"/>
            <a:ext cx="239999" cy="423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0" name="Shape 1090"/>
          <p:cNvCxnSpPr/>
          <p:nvPr/>
        </p:nvCxnSpPr>
        <p:spPr>
          <a:xfrm flipH="1">
            <a:off x="4009364" y="2164661"/>
            <a:ext cx="462600" cy="423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1" name="Shape 1091"/>
          <p:cNvCxnSpPr/>
          <p:nvPr/>
        </p:nvCxnSpPr>
        <p:spPr>
          <a:xfrm>
            <a:off x="2376623" y="2036489"/>
            <a:ext cx="405599" cy="1144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2" name="Shape 1092"/>
          <p:cNvCxnSpPr/>
          <p:nvPr/>
        </p:nvCxnSpPr>
        <p:spPr>
          <a:xfrm flipH="1">
            <a:off x="2023123" y="2090669"/>
            <a:ext cx="222300" cy="6657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3" name="Shape 1093"/>
          <p:cNvCxnSpPr/>
          <p:nvPr/>
        </p:nvCxnSpPr>
        <p:spPr>
          <a:xfrm>
            <a:off x="2153969" y="3072385"/>
            <a:ext cx="573900" cy="239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4" name="Shape 1094"/>
          <p:cNvCxnSpPr/>
          <p:nvPr/>
        </p:nvCxnSpPr>
        <p:spPr>
          <a:xfrm rot="10800000">
            <a:off x="595485" y="3294448"/>
            <a:ext cx="2186700" cy="1479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6"/>
          </a:xfrm>
        </p:spPr>
        <p:txBody>
          <a:bodyPr/>
          <a:lstStyle/>
          <a:p>
            <a:r>
              <a:rPr lang="en-US" dirty="0" smtClean="0"/>
              <a:t>Interpreting the Results</a:t>
            </a:r>
            <a:endParaRPr lang="en-US" dirty="0"/>
          </a:p>
        </p:txBody>
      </p:sp>
      <p:graphicFrame>
        <p:nvGraphicFramePr>
          <p:cNvPr id="69" name="Shape 985"/>
          <p:cNvGraphicFramePr/>
          <p:nvPr>
            <p:extLst>
              <p:ext uri="{D42A27DB-BD31-4B8C-83A1-F6EECF244321}">
                <p14:modId xmlns:p14="http://schemas.microsoft.com/office/powerpoint/2010/main" val="62060800"/>
              </p:ext>
            </p:extLst>
          </p:nvPr>
        </p:nvGraphicFramePr>
        <p:xfrm>
          <a:off x="4800600" y="1508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6" name="Shape 1031"/>
          <p:cNvSpPr/>
          <p:nvPr/>
        </p:nvSpPr>
        <p:spPr>
          <a:xfrm>
            <a:off x="450434" y="4262803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77" name="Shape 1032"/>
          <p:cNvSpPr/>
          <p:nvPr/>
        </p:nvSpPr>
        <p:spPr>
          <a:xfrm>
            <a:off x="2070879" y="4188978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78" name="Shape 1033"/>
          <p:cNvSpPr/>
          <p:nvPr/>
        </p:nvSpPr>
        <p:spPr>
          <a:xfrm>
            <a:off x="303121" y="5443997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79" name="Shape 1034"/>
          <p:cNvSpPr/>
          <p:nvPr/>
        </p:nvSpPr>
        <p:spPr>
          <a:xfrm>
            <a:off x="1849909" y="5222523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80" name="Shape 1035"/>
          <p:cNvSpPr/>
          <p:nvPr/>
        </p:nvSpPr>
        <p:spPr>
          <a:xfrm>
            <a:off x="3323041" y="4262803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100" name="Shape 1055"/>
          <p:cNvSpPr txBox="1"/>
          <p:nvPr/>
        </p:nvSpPr>
        <p:spPr>
          <a:xfrm>
            <a:off x="2129190" y="3830621"/>
            <a:ext cx="178002" cy="3845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8" name="Shape 1063"/>
          <p:cNvSpPr txBox="1"/>
          <p:nvPr/>
        </p:nvSpPr>
        <p:spPr>
          <a:xfrm>
            <a:off x="1260656" y="4042867"/>
            <a:ext cx="302461" cy="387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09" name="Shape 1064"/>
          <p:cNvSpPr txBox="1"/>
          <p:nvPr/>
        </p:nvSpPr>
        <p:spPr>
          <a:xfrm>
            <a:off x="2660132" y="4038600"/>
            <a:ext cx="302461" cy="387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18" name="Shape 1073"/>
          <p:cNvSpPr txBox="1"/>
          <p:nvPr/>
        </p:nvSpPr>
        <p:spPr>
          <a:xfrm>
            <a:off x="1355557" y="4577486"/>
            <a:ext cx="302455" cy="387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21" name="Shape 1076"/>
          <p:cNvSpPr txBox="1"/>
          <p:nvPr/>
        </p:nvSpPr>
        <p:spPr>
          <a:xfrm>
            <a:off x="229464" y="4853399"/>
            <a:ext cx="302461" cy="387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453296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1" name="Shape 1088"/>
          <p:cNvCxnSpPr/>
          <p:nvPr/>
        </p:nvCxnSpPr>
        <p:spPr>
          <a:xfrm>
            <a:off x="3701168" y="4446638"/>
            <a:ext cx="5936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0" name="Shape 1087"/>
          <p:cNvCxnSpPr/>
          <p:nvPr/>
        </p:nvCxnSpPr>
        <p:spPr>
          <a:xfrm>
            <a:off x="2439462" y="4372645"/>
            <a:ext cx="890999" cy="73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9" name="Shape 1086"/>
          <p:cNvCxnSpPr/>
          <p:nvPr/>
        </p:nvCxnSpPr>
        <p:spPr>
          <a:xfrm>
            <a:off x="752320" y="4315836"/>
            <a:ext cx="1316099" cy="569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3" name="Shape 1080"/>
          <p:cNvCxnSpPr/>
          <p:nvPr/>
        </p:nvCxnSpPr>
        <p:spPr>
          <a:xfrm>
            <a:off x="806665" y="4446638"/>
            <a:ext cx="1093800" cy="831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7" name="Shape 1084"/>
          <p:cNvCxnSpPr/>
          <p:nvPr/>
        </p:nvCxnSpPr>
        <p:spPr>
          <a:xfrm flipH="1">
            <a:off x="473120" y="4577440"/>
            <a:ext cx="16799" cy="867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1030" name="Shape 1030"/>
          <p:cNvGrpSpPr/>
          <p:nvPr/>
        </p:nvGrpSpPr>
        <p:grpSpPr>
          <a:xfrm>
            <a:off x="0" y="1363663"/>
            <a:ext cx="4648200" cy="2370136"/>
            <a:chOff x="304800" y="914400"/>
            <a:chExt cx="4808705" cy="2446395"/>
          </a:xfrm>
        </p:grpSpPr>
        <p:sp>
          <p:nvSpPr>
            <p:cNvPr id="1031" name="Shape 1031"/>
            <p:cNvSpPr/>
            <p:nvPr/>
          </p:nvSpPr>
          <p:spPr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</a:p>
          </p:txBody>
        </p:sp>
        <p:sp>
          <p:nvSpPr>
            <p:cNvPr id="1032" name="Shape 1032"/>
            <p:cNvSpPr/>
            <p:nvPr/>
          </p:nvSpPr>
          <p:spPr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</a:p>
          </p:txBody>
        </p:sp>
        <p:sp>
          <p:nvSpPr>
            <p:cNvPr id="1033" name="Shape 1033"/>
            <p:cNvSpPr/>
            <p:nvPr/>
          </p:nvSpPr>
          <p:spPr>
            <a:xfrm>
              <a:off x="609600" y="25796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</a:p>
          </p:txBody>
        </p:sp>
        <p:sp>
          <p:nvSpPr>
            <p:cNvPr id="1034" name="Shape 1034"/>
            <p:cNvSpPr/>
            <p:nvPr/>
          </p:nvSpPr>
          <p:spPr>
            <a:xfrm>
              <a:off x="2209800" y="23510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</a:p>
          </p:txBody>
        </p:sp>
        <p:sp>
          <p:nvSpPr>
            <p:cNvPr id="1035" name="Shape 1035"/>
            <p:cNvSpPr/>
            <p:nvPr/>
          </p:nvSpPr>
          <p:spPr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</a:t>
              </a:r>
            </a:p>
          </p:txBody>
        </p:sp>
        <p:sp>
          <p:nvSpPr>
            <p:cNvPr id="1036" name="Shape 1036"/>
            <p:cNvSpPr/>
            <p:nvPr/>
          </p:nvSpPr>
          <p:spPr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</a:t>
              </a:r>
            </a:p>
          </p:txBody>
        </p:sp>
        <p:sp>
          <p:nvSpPr>
            <p:cNvPr id="1037" name="Shape 1037"/>
            <p:cNvSpPr/>
            <p:nvPr/>
          </p:nvSpPr>
          <p:spPr>
            <a:xfrm>
              <a:off x="3124200" y="27320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</a:p>
          </p:txBody>
        </p:sp>
        <p:sp>
          <p:nvSpPr>
            <p:cNvPr id="1038" name="Shape 1038"/>
            <p:cNvSpPr/>
            <p:nvPr/>
          </p:nvSpPr>
          <p:spPr>
            <a:xfrm>
              <a:off x="4114800" y="21224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</a:t>
              </a:r>
            </a:p>
          </p:txBody>
        </p:sp>
        <p:cxnSp>
          <p:nvCxnSpPr>
            <p:cNvPr id="1039" name="Shape 1039"/>
            <p:cNvCxnSpPr/>
            <p:nvPr/>
          </p:nvCxnSpPr>
          <p:spPr>
            <a:xfrm>
              <a:off x="1152525" y="1550987"/>
              <a:ext cx="1112837" cy="846137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0" name="Shape 1040"/>
            <p:cNvCxnSpPr/>
            <p:nvPr/>
          </p:nvCxnSpPr>
          <p:spPr>
            <a:xfrm rot="10800000">
              <a:off x="952500" y="1751011"/>
              <a:ext cx="1247774" cy="790575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1" name="Shape 1041"/>
            <p:cNvCxnSpPr/>
            <p:nvPr/>
          </p:nvCxnSpPr>
          <p:spPr>
            <a:xfrm flipH="1">
              <a:off x="3314700" y="2312986"/>
              <a:ext cx="800099" cy="4190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2" name="Shape 1042"/>
            <p:cNvCxnSpPr/>
            <p:nvPr/>
          </p:nvCxnSpPr>
          <p:spPr>
            <a:xfrm rot="10800000" flipH="1">
              <a:off x="3505200" y="2503486"/>
              <a:ext cx="800099" cy="4190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3" name="Shape 1043"/>
            <p:cNvCxnSpPr/>
            <p:nvPr/>
          </p:nvCxnSpPr>
          <p:spPr>
            <a:xfrm flipH="1">
              <a:off x="800099" y="1695450"/>
              <a:ext cx="17462" cy="874711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4" name="Shape 1044"/>
            <p:cNvCxnSpPr/>
            <p:nvPr/>
          </p:nvCxnSpPr>
          <p:spPr>
            <a:xfrm rot="10800000" flipH="1">
              <a:off x="1000125" y="2686049"/>
              <a:ext cx="1265237" cy="84137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5" name="Shape 1045"/>
            <p:cNvCxnSpPr/>
            <p:nvPr/>
          </p:nvCxnSpPr>
          <p:spPr>
            <a:xfrm>
              <a:off x="1087437" y="1406525"/>
              <a:ext cx="1341437" cy="68262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6" name="Shape 1046"/>
            <p:cNvCxnSpPr/>
            <p:nvPr/>
          </p:nvCxnSpPr>
          <p:spPr>
            <a:xfrm>
              <a:off x="2828925" y="1474787"/>
              <a:ext cx="895349" cy="761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7" name="Shape 1047"/>
            <p:cNvCxnSpPr/>
            <p:nvPr/>
          </p:nvCxnSpPr>
          <p:spPr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8" name="Shape 1048"/>
            <p:cNvCxnSpPr/>
            <p:nvPr/>
          </p:nvCxnSpPr>
          <p:spPr>
            <a:xfrm rot="10800000">
              <a:off x="3924299" y="1751011"/>
              <a:ext cx="246062" cy="417513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9" name="Shape 1049"/>
            <p:cNvCxnSpPr/>
            <p:nvPr/>
          </p:nvCxnSpPr>
          <p:spPr>
            <a:xfrm flipH="1">
              <a:off x="4440238" y="1751011"/>
              <a:ext cx="474661" cy="417513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0" name="Shape 1050"/>
            <p:cNvCxnSpPr/>
            <p:nvPr/>
          </p:nvCxnSpPr>
          <p:spPr>
            <a:xfrm rot="-5400000" flipH="1">
              <a:off x="2382603" y="1990491"/>
              <a:ext cx="1178391" cy="416391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1" name="Shape 1051"/>
            <p:cNvCxnSpPr/>
            <p:nvPr/>
          </p:nvCxnSpPr>
          <p:spPr>
            <a:xfrm flipH="1">
              <a:off x="2400299" y="1674811"/>
              <a:ext cx="228600" cy="66674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2" name="Shape 1052"/>
            <p:cNvCxnSpPr/>
            <p:nvPr/>
          </p:nvCxnSpPr>
          <p:spPr>
            <a:xfrm rot="-5400000" flipH="1">
              <a:off x="2706453" y="2504841"/>
              <a:ext cx="246296" cy="589195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3" name="Shape 1053"/>
            <p:cNvCxnSpPr/>
            <p:nvPr/>
          </p:nvCxnSpPr>
          <p:spPr>
            <a:xfrm rot="5400000" flipH="1">
              <a:off x="1981200" y="1858494"/>
              <a:ext cx="152399" cy="2245192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054" name="Shape 1054"/>
            <p:cNvSpPr txBox="1"/>
            <p:nvPr/>
          </p:nvSpPr>
          <p:spPr>
            <a:xfrm>
              <a:off x="822325" y="103981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</a:p>
          </p:txBody>
        </p:sp>
        <p:sp>
          <p:nvSpPr>
            <p:cNvPr id="1055" name="Shape 1055"/>
            <p:cNvSpPr txBox="1"/>
            <p:nvPr/>
          </p:nvSpPr>
          <p:spPr>
            <a:xfrm>
              <a:off x="2498725" y="914400"/>
              <a:ext cx="184149" cy="39687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56" name="Shape 1056"/>
            <p:cNvSpPr txBox="1"/>
            <p:nvPr/>
          </p:nvSpPr>
          <p:spPr>
            <a:xfrm>
              <a:off x="2514600" y="971490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57" name="Shape 1057"/>
            <p:cNvSpPr txBox="1"/>
            <p:nvPr/>
          </p:nvSpPr>
          <p:spPr>
            <a:xfrm>
              <a:off x="3810000" y="100806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58" name="Shape 1058"/>
            <p:cNvSpPr txBox="1"/>
            <p:nvPr/>
          </p:nvSpPr>
          <p:spPr>
            <a:xfrm>
              <a:off x="4800600" y="100806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</a:p>
          </p:txBody>
        </p:sp>
        <p:sp>
          <p:nvSpPr>
            <p:cNvPr id="1059" name="Shape 1059"/>
            <p:cNvSpPr txBox="1"/>
            <p:nvPr/>
          </p:nvSpPr>
          <p:spPr>
            <a:xfrm>
              <a:off x="304800" y="26844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60" name="Shape 1060"/>
            <p:cNvSpPr txBox="1"/>
            <p:nvPr/>
          </p:nvSpPr>
          <p:spPr>
            <a:xfrm>
              <a:off x="2522538" y="22272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61" name="Shape 1061"/>
            <p:cNvSpPr txBox="1"/>
            <p:nvPr/>
          </p:nvSpPr>
          <p:spPr>
            <a:xfrm>
              <a:off x="3352800" y="2913061"/>
              <a:ext cx="5516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</a:p>
          </p:txBody>
        </p:sp>
        <p:sp>
          <p:nvSpPr>
            <p:cNvPr id="1062" name="Shape 1062"/>
            <p:cNvSpPr txBox="1"/>
            <p:nvPr/>
          </p:nvSpPr>
          <p:spPr>
            <a:xfrm>
              <a:off x="4419600" y="20748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</a:p>
          </p:txBody>
        </p:sp>
        <p:sp>
          <p:nvSpPr>
            <p:cNvPr id="1063" name="Shape 1063"/>
            <p:cNvSpPr txBox="1"/>
            <p:nvPr/>
          </p:nvSpPr>
          <p:spPr>
            <a:xfrm>
              <a:off x="1600200" y="1133475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4" name="Shape 1064"/>
            <p:cNvSpPr txBox="1"/>
            <p:nvPr/>
          </p:nvSpPr>
          <p:spPr>
            <a:xfrm>
              <a:off x="3048000" y="1158548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5" name="Shape 1065"/>
            <p:cNvSpPr txBox="1"/>
            <p:nvPr/>
          </p:nvSpPr>
          <p:spPr>
            <a:xfrm>
              <a:off x="4267200" y="1237199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1066" name="Shape 1066"/>
            <p:cNvSpPr txBox="1"/>
            <p:nvPr/>
          </p:nvSpPr>
          <p:spPr>
            <a:xfrm>
              <a:off x="4648200" y="18176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67" name="Shape 1067"/>
            <p:cNvSpPr txBox="1"/>
            <p:nvPr/>
          </p:nvSpPr>
          <p:spPr>
            <a:xfrm>
              <a:off x="3008681" y="1894181"/>
              <a:ext cx="576300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10</a:t>
              </a:r>
            </a:p>
          </p:txBody>
        </p:sp>
        <p:sp>
          <p:nvSpPr>
            <p:cNvPr id="1068" name="Shape 1068"/>
            <p:cNvSpPr txBox="1"/>
            <p:nvPr/>
          </p:nvSpPr>
          <p:spPr>
            <a:xfrm>
              <a:off x="3757530" y="1779107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9" name="Shape 1069"/>
            <p:cNvSpPr txBox="1"/>
            <p:nvPr/>
          </p:nvSpPr>
          <p:spPr>
            <a:xfrm>
              <a:off x="3565459" y="2161264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1070" name="Shape 1070"/>
            <p:cNvSpPr txBox="1"/>
            <p:nvPr/>
          </p:nvSpPr>
          <p:spPr>
            <a:xfrm>
              <a:off x="3900704" y="2678177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71" name="Shape 1071"/>
            <p:cNvSpPr txBox="1"/>
            <p:nvPr/>
          </p:nvSpPr>
          <p:spPr>
            <a:xfrm>
              <a:off x="2667000" y="2503486"/>
              <a:ext cx="6113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</a:p>
          </p:txBody>
        </p:sp>
        <p:sp>
          <p:nvSpPr>
            <p:cNvPr id="1072" name="Shape 1072"/>
            <p:cNvSpPr txBox="1"/>
            <p:nvPr/>
          </p:nvSpPr>
          <p:spPr>
            <a:xfrm>
              <a:off x="2133600" y="29606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</a:p>
          </p:txBody>
        </p:sp>
        <p:sp>
          <p:nvSpPr>
            <p:cNvPr id="1073" name="Shape 1073"/>
            <p:cNvSpPr txBox="1"/>
            <p:nvPr/>
          </p:nvSpPr>
          <p:spPr>
            <a:xfrm>
              <a:off x="1698378" y="1685295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74" name="Shape 1074"/>
            <p:cNvSpPr txBox="1"/>
            <p:nvPr/>
          </p:nvSpPr>
          <p:spPr>
            <a:xfrm>
              <a:off x="1260928" y="1999544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9</a:t>
              </a:r>
            </a:p>
          </p:txBody>
        </p:sp>
        <p:sp>
          <p:nvSpPr>
            <p:cNvPr id="1075" name="Shape 1075"/>
            <p:cNvSpPr txBox="1"/>
            <p:nvPr/>
          </p:nvSpPr>
          <p:spPr>
            <a:xfrm>
              <a:off x="1219200" y="24272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76" name="Shape 1076"/>
            <p:cNvSpPr txBox="1"/>
            <p:nvPr/>
          </p:nvSpPr>
          <p:spPr>
            <a:xfrm>
              <a:off x="533400" y="19700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77" name="Shape 1077"/>
            <p:cNvSpPr txBox="1"/>
            <p:nvPr/>
          </p:nvSpPr>
          <p:spPr>
            <a:xfrm>
              <a:off x="2438400" y="1885890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</a:p>
          </p:txBody>
        </p:sp>
      </p:grpSp>
      <p:cxnSp>
        <p:nvCxnSpPr>
          <p:cNvPr id="1080" name="Shape 1080"/>
          <p:cNvCxnSpPr/>
          <p:nvPr/>
        </p:nvCxnSpPr>
        <p:spPr>
          <a:xfrm>
            <a:off x="798171" y="1979680"/>
            <a:ext cx="1093800" cy="831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1" name="Shape 1081"/>
          <p:cNvCxnSpPr/>
          <p:nvPr/>
        </p:nvCxnSpPr>
        <p:spPr>
          <a:xfrm rot="10800000">
            <a:off x="612323" y="2164583"/>
            <a:ext cx="1224900" cy="777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2" name="Shape 1082"/>
          <p:cNvCxnSpPr/>
          <p:nvPr/>
        </p:nvCxnSpPr>
        <p:spPr>
          <a:xfrm flipH="1">
            <a:off x="2913274" y="2719606"/>
            <a:ext cx="779399" cy="407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3" name="Shape 1083"/>
          <p:cNvCxnSpPr/>
          <p:nvPr/>
        </p:nvCxnSpPr>
        <p:spPr>
          <a:xfrm rot="10800000" flipH="1">
            <a:off x="3098930" y="2904446"/>
            <a:ext cx="779399" cy="407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4" name="Shape 1084"/>
          <p:cNvCxnSpPr/>
          <p:nvPr/>
        </p:nvCxnSpPr>
        <p:spPr>
          <a:xfrm flipH="1">
            <a:off x="464626" y="2110482"/>
            <a:ext cx="16799" cy="867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5" name="Shape 1085"/>
          <p:cNvCxnSpPr/>
          <p:nvPr/>
        </p:nvCxnSpPr>
        <p:spPr>
          <a:xfrm rot="10800000" flipH="1">
            <a:off x="649735" y="3072361"/>
            <a:ext cx="1241699" cy="912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6" name="Shape 1086"/>
          <p:cNvCxnSpPr/>
          <p:nvPr/>
        </p:nvCxnSpPr>
        <p:spPr>
          <a:xfrm>
            <a:off x="743826" y="1848878"/>
            <a:ext cx="1316099" cy="569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7" name="Shape 1087"/>
          <p:cNvCxnSpPr/>
          <p:nvPr/>
        </p:nvCxnSpPr>
        <p:spPr>
          <a:xfrm>
            <a:off x="2430968" y="1905687"/>
            <a:ext cx="890999" cy="73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8" name="Shape 1088"/>
          <p:cNvCxnSpPr/>
          <p:nvPr/>
        </p:nvCxnSpPr>
        <p:spPr>
          <a:xfrm>
            <a:off x="3692674" y="1979680"/>
            <a:ext cx="5936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9" name="Shape 1089"/>
          <p:cNvCxnSpPr/>
          <p:nvPr/>
        </p:nvCxnSpPr>
        <p:spPr>
          <a:xfrm rot="10800000">
            <a:off x="3507019" y="2164904"/>
            <a:ext cx="239999" cy="423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0" name="Shape 1090"/>
          <p:cNvCxnSpPr/>
          <p:nvPr/>
        </p:nvCxnSpPr>
        <p:spPr>
          <a:xfrm flipH="1">
            <a:off x="4009364" y="2164661"/>
            <a:ext cx="462600" cy="423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1" name="Shape 1091"/>
          <p:cNvCxnSpPr/>
          <p:nvPr/>
        </p:nvCxnSpPr>
        <p:spPr>
          <a:xfrm>
            <a:off x="2376623" y="2036489"/>
            <a:ext cx="405599" cy="1144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2" name="Shape 1092"/>
          <p:cNvCxnSpPr/>
          <p:nvPr/>
        </p:nvCxnSpPr>
        <p:spPr>
          <a:xfrm flipH="1">
            <a:off x="2023123" y="2090669"/>
            <a:ext cx="222300" cy="6657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3" name="Shape 1093"/>
          <p:cNvCxnSpPr/>
          <p:nvPr/>
        </p:nvCxnSpPr>
        <p:spPr>
          <a:xfrm>
            <a:off x="2153969" y="3072385"/>
            <a:ext cx="573900" cy="239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4" name="Shape 1094"/>
          <p:cNvCxnSpPr/>
          <p:nvPr/>
        </p:nvCxnSpPr>
        <p:spPr>
          <a:xfrm rot="10800000">
            <a:off x="595485" y="3294448"/>
            <a:ext cx="2186700" cy="1479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6"/>
          </a:xfrm>
        </p:spPr>
        <p:txBody>
          <a:bodyPr/>
          <a:lstStyle/>
          <a:p>
            <a:r>
              <a:rPr lang="en-US" dirty="0" smtClean="0"/>
              <a:t>Interpreting the Results</a:t>
            </a:r>
            <a:endParaRPr lang="en-US" dirty="0"/>
          </a:p>
        </p:txBody>
      </p:sp>
      <p:graphicFrame>
        <p:nvGraphicFramePr>
          <p:cNvPr id="69" name="Shape 985"/>
          <p:cNvGraphicFramePr/>
          <p:nvPr>
            <p:extLst>
              <p:ext uri="{D42A27DB-BD31-4B8C-83A1-F6EECF244321}">
                <p14:modId xmlns:p14="http://schemas.microsoft.com/office/powerpoint/2010/main" val="62060800"/>
              </p:ext>
            </p:extLst>
          </p:nvPr>
        </p:nvGraphicFramePr>
        <p:xfrm>
          <a:off x="4800600" y="1508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6" name="Shape 1031"/>
          <p:cNvSpPr/>
          <p:nvPr/>
        </p:nvSpPr>
        <p:spPr>
          <a:xfrm>
            <a:off x="450434" y="4262803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77" name="Shape 1032"/>
          <p:cNvSpPr/>
          <p:nvPr/>
        </p:nvSpPr>
        <p:spPr>
          <a:xfrm>
            <a:off x="2070879" y="4188978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78" name="Shape 1033"/>
          <p:cNvSpPr/>
          <p:nvPr/>
        </p:nvSpPr>
        <p:spPr>
          <a:xfrm>
            <a:off x="303121" y="5443997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79" name="Shape 1034"/>
          <p:cNvSpPr/>
          <p:nvPr/>
        </p:nvSpPr>
        <p:spPr>
          <a:xfrm>
            <a:off x="1849909" y="5222523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80" name="Shape 1035"/>
          <p:cNvSpPr/>
          <p:nvPr/>
        </p:nvSpPr>
        <p:spPr>
          <a:xfrm>
            <a:off x="3323041" y="4262803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81" name="Shape 1036"/>
          <p:cNvSpPr/>
          <p:nvPr/>
        </p:nvSpPr>
        <p:spPr>
          <a:xfrm>
            <a:off x="4280577" y="4262803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</a:p>
        </p:txBody>
      </p:sp>
      <p:sp>
        <p:nvSpPr>
          <p:cNvPr id="100" name="Shape 1055"/>
          <p:cNvSpPr txBox="1"/>
          <p:nvPr/>
        </p:nvSpPr>
        <p:spPr>
          <a:xfrm>
            <a:off x="2129190" y="3830621"/>
            <a:ext cx="178002" cy="3845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8" name="Shape 1063"/>
          <p:cNvSpPr txBox="1"/>
          <p:nvPr/>
        </p:nvSpPr>
        <p:spPr>
          <a:xfrm>
            <a:off x="1260656" y="4042867"/>
            <a:ext cx="302461" cy="387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09" name="Shape 1064"/>
          <p:cNvSpPr txBox="1"/>
          <p:nvPr/>
        </p:nvSpPr>
        <p:spPr>
          <a:xfrm>
            <a:off x="2660132" y="4038600"/>
            <a:ext cx="302461" cy="387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10" name="Shape 1065"/>
          <p:cNvSpPr txBox="1"/>
          <p:nvPr/>
        </p:nvSpPr>
        <p:spPr>
          <a:xfrm>
            <a:off x="3838637" y="4114800"/>
            <a:ext cx="302461" cy="387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118" name="Shape 1073"/>
          <p:cNvSpPr txBox="1"/>
          <p:nvPr/>
        </p:nvSpPr>
        <p:spPr>
          <a:xfrm>
            <a:off x="1355557" y="4577486"/>
            <a:ext cx="302455" cy="387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21" name="Shape 1076"/>
          <p:cNvSpPr txBox="1"/>
          <p:nvPr/>
        </p:nvSpPr>
        <p:spPr>
          <a:xfrm>
            <a:off x="229464" y="4853399"/>
            <a:ext cx="302461" cy="387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478701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6200"/>
            <a:ext cx="7543800" cy="145075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Review: Shortest Paths with BFS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257800" y="2438400"/>
          <a:ext cx="3744375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87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&lt;B,D&gt;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&lt;B,D,E&gt;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From Node B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3" name="Shape 303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24" name="Shape 304"/>
          <p:cNvSpPr/>
          <p:nvPr/>
        </p:nvSpPr>
        <p:spPr>
          <a:xfrm>
            <a:off x="3216675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25" name="Shape 30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26" name="Shape 30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27" name="Shape 30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28" name="Shape 308"/>
          <p:cNvCxnSpPr>
            <a:stCxn id="23" idx="3"/>
            <a:endCxn id="25" idx="7"/>
          </p:cNvCxnSpPr>
          <p:nvPr/>
        </p:nvCxnSpPr>
        <p:spPr>
          <a:xfrm flipH="1">
            <a:off x="1161489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9" name="Shape 309"/>
          <p:cNvCxnSpPr>
            <a:stCxn id="23" idx="5"/>
            <a:endCxn id="26" idx="1"/>
          </p:cNvCxnSpPr>
          <p:nvPr/>
        </p:nvCxnSpPr>
        <p:spPr>
          <a:xfrm>
            <a:off x="2246928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" name="Shape 310"/>
          <p:cNvCxnSpPr>
            <a:stCxn id="24" idx="5"/>
            <a:endCxn id="26" idx="0"/>
          </p:cNvCxnSpPr>
          <p:nvPr/>
        </p:nvCxnSpPr>
        <p:spPr>
          <a:xfrm>
            <a:off x="3997164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" name="Shape 311"/>
          <p:cNvCxnSpPr>
            <a:stCxn id="26" idx="3"/>
            <a:endCxn id="27" idx="7"/>
          </p:cNvCxnSpPr>
          <p:nvPr/>
        </p:nvCxnSpPr>
        <p:spPr>
          <a:xfrm flipH="1">
            <a:off x="2576400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" name="Shape 312"/>
          <p:cNvCxnSpPr>
            <a:stCxn id="27" idx="1"/>
            <a:endCxn id="25" idx="5"/>
          </p:cNvCxnSpPr>
          <p:nvPr/>
        </p:nvCxnSpPr>
        <p:spPr>
          <a:xfrm rot="10800000">
            <a:off x="1161489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3" name="Shape 313"/>
          <p:cNvCxnSpPr>
            <a:stCxn id="25" idx="6"/>
            <a:endCxn id="26" idx="2"/>
          </p:cNvCxnSpPr>
          <p:nvPr/>
        </p:nvCxnSpPr>
        <p:spPr>
          <a:xfrm>
            <a:off x="1295400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" name="Shape 314"/>
          <p:cNvCxnSpPr>
            <a:stCxn id="24" idx="2"/>
            <a:endCxn id="23" idx="7"/>
          </p:cNvCxnSpPr>
          <p:nvPr/>
        </p:nvCxnSpPr>
        <p:spPr>
          <a:xfrm flipH="1">
            <a:off x="2246928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5" name="Rectangle 34"/>
          <p:cNvSpPr/>
          <p:nvPr/>
        </p:nvSpPr>
        <p:spPr>
          <a:xfrm>
            <a:off x="2427497" y="17240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124199" y="3028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77866" y="4552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343399" y="2667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518634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3" name="Shape 1090"/>
          <p:cNvCxnSpPr/>
          <p:nvPr/>
        </p:nvCxnSpPr>
        <p:spPr>
          <a:xfrm flipH="1">
            <a:off x="4017858" y="4631619"/>
            <a:ext cx="462600" cy="423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1" name="Shape 1088"/>
          <p:cNvCxnSpPr/>
          <p:nvPr/>
        </p:nvCxnSpPr>
        <p:spPr>
          <a:xfrm>
            <a:off x="3701168" y="4446638"/>
            <a:ext cx="5936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0" name="Shape 1087"/>
          <p:cNvCxnSpPr/>
          <p:nvPr/>
        </p:nvCxnSpPr>
        <p:spPr>
          <a:xfrm>
            <a:off x="2439462" y="4372645"/>
            <a:ext cx="890999" cy="73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9" name="Shape 1086"/>
          <p:cNvCxnSpPr/>
          <p:nvPr/>
        </p:nvCxnSpPr>
        <p:spPr>
          <a:xfrm>
            <a:off x="752320" y="4315836"/>
            <a:ext cx="1316099" cy="569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3" name="Shape 1080"/>
          <p:cNvCxnSpPr/>
          <p:nvPr/>
        </p:nvCxnSpPr>
        <p:spPr>
          <a:xfrm>
            <a:off x="806665" y="4446638"/>
            <a:ext cx="1093800" cy="831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7" name="Shape 1084"/>
          <p:cNvCxnSpPr/>
          <p:nvPr/>
        </p:nvCxnSpPr>
        <p:spPr>
          <a:xfrm flipH="1">
            <a:off x="473120" y="4577440"/>
            <a:ext cx="16799" cy="867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1030" name="Shape 1030"/>
          <p:cNvGrpSpPr/>
          <p:nvPr/>
        </p:nvGrpSpPr>
        <p:grpSpPr>
          <a:xfrm>
            <a:off x="0" y="1363663"/>
            <a:ext cx="4648200" cy="2370136"/>
            <a:chOff x="304800" y="914400"/>
            <a:chExt cx="4808705" cy="2446395"/>
          </a:xfrm>
        </p:grpSpPr>
        <p:sp>
          <p:nvSpPr>
            <p:cNvPr id="1031" name="Shape 1031"/>
            <p:cNvSpPr/>
            <p:nvPr/>
          </p:nvSpPr>
          <p:spPr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</a:p>
          </p:txBody>
        </p:sp>
        <p:sp>
          <p:nvSpPr>
            <p:cNvPr id="1032" name="Shape 1032"/>
            <p:cNvSpPr/>
            <p:nvPr/>
          </p:nvSpPr>
          <p:spPr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</a:p>
          </p:txBody>
        </p:sp>
        <p:sp>
          <p:nvSpPr>
            <p:cNvPr id="1033" name="Shape 1033"/>
            <p:cNvSpPr/>
            <p:nvPr/>
          </p:nvSpPr>
          <p:spPr>
            <a:xfrm>
              <a:off x="609600" y="25796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</a:p>
          </p:txBody>
        </p:sp>
        <p:sp>
          <p:nvSpPr>
            <p:cNvPr id="1034" name="Shape 1034"/>
            <p:cNvSpPr/>
            <p:nvPr/>
          </p:nvSpPr>
          <p:spPr>
            <a:xfrm>
              <a:off x="2209800" y="23510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</a:p>
          </p:txBody>
        </p:sp>
        <p:sp>
          <p:nvSpPr>
            <p:cNvPr id="1035" name="Shape 1035"/>
            <p:cNvSpPr/>
            <p:nvPr/>
          </p:nvSpPr>
          <p:spPr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</a:t>
              </a:r>
            </a:p>
          </p:txBody>
        </p:sp>
        <p:sp>
          <p:nvSpPr>
            <p:cNvPr id="1036" name="Shape 1036"/>
            <p:cNvSpPr/>
            <p:nvPr/>
          </p:nvSpPr>
          <p:spPr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</a:t>
              </a:r>
            </a:p>
          </p:txBody>
        </p:sp>
        <p:sp>
          <p:nvSpPr>
            <p:cNvPr id="1037" name="Shape 1037"/>
            <p:cNvSpPr/>
            <p:nvPr/>
          </p:nvSpPr>
          <p:spPr>
            <a:xfrm>
              <a:off x="3124200" y="27320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</a:p>
          </p:txBody>
        </p:sp>
        <p:sp>
          <p:nvSpPr>
            <p:cNvPr id="1038" name="Shape 1038"/>
            <p:cNvSpPr/>
            <p:nvPr/>
          </p:nvSpPr>
          <p:spPr>
            <a:xfrm>
              <a:off x="4114800" y="21224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</a:t>
              </a:r>
            </a:p>
          </p:txBody>
        </p:sp>
        <p:cxnSp>
          <p:nvCxnSpPr>
            <p:cNvPr id="1039" name="Shape 1039"/>
            <p:cNvCxnSpPr/>
            <p:nvPr/>
          </p:nvCxnSpPr>
          <p:spPr>
            <a:xfrm>
              <a:off x="1152525" y="1550987"/>
              <a:ext cx="1112837" cy="846137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0" name="Shape 1040"/>
            <p:cNvCxnSpPr/>
            <p:nvPr/>
          </p:nvCxnSpPr>
          <p:spPr>
            <a:xfrm rot="10800000">
              <a:off x="952500" y="1751011"/>
              <a:ext cx="1247774" cy="790575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1" name="Shape 1041"/>
            <p:cNvCxnSpPr/>
            <p:nvPr/>
          </p:nvCxnSpPr>
          <p:spPr>
            <a:xfrm flipH="1">
              <a:off x="3314700" y="2312986"/>
              <a:ext cx="800099" cy="4190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2" name="Shape 1042"/>
            <p:cNvCxnSpPr/>
            <p:nvPr/>
          </p:nvCxnSpPr>
          <p:spPr>
            <a:xfrm rot="10800000" flipH="1">
              <a:off x="3505200" y="2503486"/>
              <a:ext cx="800099" cy="4190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3" name="Shape 1043"/>
            <p:cNvCxnSpPr/>
            <p:nvPr/>
          </p:nvCxnSpPr>
          <p:spPr>
            <a:xfrm flipH="1">
              <a:off x="800099" y="1695450"/>
              <a:ext cx="17462" cy="874711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4" name="Shape 1044"/>
            <p:cNvCxnSpPr/>
            <p:nvPr/>
          </p:nvCxnSpPr>
          <p:spPr>
            <a:xfrm rot="10800000" flipH="1">
              <a:off x="1000125" y="2686049"/>
              <a:ext cx="1265237" cy="84137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5" name="Shape 1045"/>
            <p:cNvCxnSpPr/>
            <p:nvPr/>
          </p:nvCxnSpPr>
          <p:spPr>
            <a:xfrm>
              <a:off x="1087437" y="1406525"/>
              <a:ext cx="1341437" cy="68262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6" name="Shape 1046"/>
            <p:cNvCxnSpPr/>
            <p:nvPr/>
          </p:nvCxnSpPr>
          <p:spPr>
            <a:xfrm>
              <a:off x="2828925" y="1474787"/>
              <a:ext cx="895349" cy="761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7" name="Shape 1047"/>
            <p:cNvCxnSpPr/>
            <p:nvPr/>
          </p:nvCxnSpPr>
          <p:spPr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8" name="Shape 1048"/>
            <p:cNvCxnSpPr/>
            <p:nvPr/>
          </p:nvCxnSpPr>
          <p:spPr>
            <a:xfrm rot="10800000">
              <a:off x="3924299" y="1751011"/>
              <a:ext cx="246062" cy="417513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9" name="Shape 1049"/>
            <p:cNvCxnSpPr/>
            <p:nvPr/>
          </p:nvCxnSpPr>
          <p:spPr>
            <a:xfrm flipH="1">
              <a:off x="4440238" y="1751011"/>
              <a:ext cx="474661" cy="417513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0" name="Shape 1050"/>
            <p:cNvCxnSpPr/>
            <p:nvPr/>
          </p:nvCxnSpPr>
          <p:spPr>
            <a:xfrm rot="-5400000" flipH="1">
              <a:off x="2382603" y="1990491"/>
              <a:ext cx="1178391" cy="416391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1" name="Shape 1051"/>
            <p:cNvCxnSpPr/>
            <p:nvPr/>
          </p:nvCxnSpPr>
          <p:spPr>
            <a:xfrm flipH="1">
              <a:off x="2400299" y="1674811"/>
              <a:ext cx="228600" cy="66674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2" name="Shape 1052"/>
            <p:cNvCxnSpPr/>
            <p:nvPr/>
          </p:nvCxnSpPr>
          <p:spPr>
            <a:xfrm rot="-5400000" flipH="1">
              <a:off x="2706453" y="2504841"/>
              <a:ext cx="246296" cy="589195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3" name="Shape 1053"/>
            <p:cNvCxnSpPr/>
            <p:nvPr/>
          </p:nvCxnSpPr>
          <p:spPr>
            <a:xfrm rot="5400000" flipH="1">
              <a:off x="1981200" y="1858494"/>
              <a:ext cx="152399" cy="2245192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054" name="Shape 1054"/>
            <p:cNvSpPr txBox="1"/>
            <p:nvPr/>
          </p:nvSpPr>
          <p:spPr>
            <a:xfrm>
              <a:off x="822325" y="103981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</a:p>
          </p:txBody>
        </p:sp>
        <p:sp>
          <p:nvSpPr>
            <p:cNvPr id="1055" name="Shape 1055"/>
            <p:cNvSpPr txBox="1"/>
            <p:nvPr/>
          </p:nvSpPr>
          <p:spPr>
            <a:xfrm>
              <a:off x="2498725" y="914400"/>
              <a:ext cx="184149" cy="39687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56" name="Shape 1056"/>
            <p:cNvSpPr txBox="1"/>
            <p:nvPr/>
          </p:nvSpPr>
          <p:spPr>
            <a:xfrm>
              <a:off x="2514600" y="971490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57" name="Shape 1057"/>
            <p:cNvSpPr txBox="1"/>
            <p:nvPr/>
          </p:nvSpPr>
          <p:spPr>
            <a:xfrm>
              <a:off x="3810000" y="100806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58" name="Shape 1058"/>
            <p:cNvSpPr txBox="1"/>
            <p:nvPr/>
          </p:nvSpPr>
          <p:spPr>
            <a:xfrm>
              <a:off x="4800600" y="100806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</a:p>
          </p:txBody>
        </p:sp>
        <p:sp>
          <p:nvSpPr>
            <p:cNvPr id="1059" name="Shape 1059"/>
            <p:cNvSpPr txBox="1"/>
            <p:nvPr/>
          </p:nvSpPr>
          <p:spPr>
            <a:xfrm>
              <a:off x="304800" y="26844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60" name="Shape 1060"/>
            <p:cNvSpPr txBox="1"/>
            <p:nvPr/>
          </p:nvSpPr>
          <p:spPr>
            <a:xfrm>
              <a:off x="2522538" y="22272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61" name="Shape 1061"/>
            <p:cNvSpPr txBox="1"/>
            <p:nvPr/>
          </p:nvSpPr>
          <p:spPr>
            <a:xfrm>
              <a:off x="3352800" y="2913061"/>
              <a:ext cx="5516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</a:p>
          </p:txBody>
        </p:sp>
        <p:sp>
          <p:nvSpPr>
            <p:cNvPr id="1062" name="Shape 1062"/>
            <p:cNvSpPr txBox="1"/>
            <p:nvPr/>
          </p:nvSpPr>
          <p:spPr>
            <a:xfrm>
              <a:off x="4419600" y="20748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</a:p>
          </p:txBody>
        </p:sp>
        <p:sp>
          <p:nvSpPr>
            <p:cNvPr id="1063" name="Shape 1063"/>
            <p:cNvSpPr txBox="1"/>
            <p:nvPr/>
          </p:nvSpPr>
          <p:spPr>
            <a:xfrm>
              <a:off x="1600200" y="1133475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4" name="Shape 1064"/>
            <p:cNvSpPr txBox="1"/>
            <p:nvPr/>
          </p:nvSpPr>
          <p:spPr>
            <a:xfrm>
              <a:off x="3048000" y="1158548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5" name="Shape 1065"/>
            <p:cNvSpPr txBox="1"/>
            <p:nvPr/>
          </p:nvSpPr>
          <p:spPr>
            <a:xfrm>
              <a:off x="4267200" y="1237199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1066" name="Shape 1066"/>
            <p:cNvSpPr txBox="1"/>
            <p:nvPr/>
          </p:nvSpPr>
          <p:spPr>
            <a:xfrm>
              <a:off x="4648200" y="18176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67" name="Shape 1067"/>
            <p:cNvSpPr txBox="1"/>
            <p:nvPr/>
          </p:nvSpPr>
          <p:spPr>
            <a:xfrm>
              <a:off x="3008681" y="1894181"/>
              <a:ext cx="576300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10</a:t>
              </a:r>
            </a:p>
          </p:txBody>
        </p:sp>
        <p:sp>
          <p:nvSpPr>
            <p:cNvPr id="1068" name="Shape 1068"/>
            <p:cNvSpPr txBox="1"/>
            <p:nvPr/>
          </p:nvSpPr>
          <p:spPr>
            <a:xfrm>
              <a:off x="3757530" y="1779107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9" name="Shape 1069"/>
            <p:cNvSpPr txBox="1"/>
            <p:nvPr/>
          </p:nvSpPr>
          <p:spPr>
            <a:xfrm>
              <a:off x="3565459" y="2161264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1070" name="Shape 1070"/>
            <p:cNvSpPr txBox="1"/>
            <p:nvPr/>
          </p:nvSpPr>
          <p:spPr>
            <a:xfrm>
              <a:off x="3900704" y="2678177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71" name="Shape 1071"/>
            <p:cNvSpPr txBox="1"/>
            <p:nvPr/>
          </p:nvSpPr>
          <p:spPr>
            <a:xfrm>
              <a:off x="2667000" y="2503486"/>
              <a:ext cx="6113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</a:p>
          </p:txBody>
        </p:sp>
        <p:sp>
          <p:nvSpPr>
            <p:cNvPr id="1072" name="Shape 1072"/>
            <p:cNvSpPr txBox="1"/>
            <p:nvPr/>
          </p:nvSpPr>
          <p:spPr>
            <a:xfrm>
              <a:off x="2133600" y="29606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</a:p>
          </p:txBody>
        </p:sp>
        <p:sp>
          <p:nvSpPr>
            <p:cNvPr id="1073" name="Shape 1073"/>
            <p:cNvSpPr txBox="1"/>
            <p:nvPr/>
          </p:nvSpPr>
          <p:spPr>
            <a:xfrm>
              <a:off x="1698378" y="1685295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74" name="Shape 1074"/>
            <p:cNvSpPr txBox="1"/>
            <p:nvPr/>
          </p:nvSpPr>
          <p:spPr>
            <a:xfrm>
              <a:off x="1260928" y="1999544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9</a:t>
              </a:r>
            </a:p>
          </p:txBody>
        </p:sp>
        <p:sp>
          <p:nvSpPr>
            <p:cNvPr id="1075" name="Shape 1075"/>
            <p:cNvSpPr txBox="1"/>
            <p:nvPr/>
          </p:nvSpPr>
          <p:spPr>
            <a:xfrm>
              <a:off x="1219200" y="24272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76" name="Shape 1076"/>
            <p:cNvSpPr txBox="1"/>
            <p:nvPr/>
          </p:nvSpPr>
          <p:spPr>
            <a:xfrm>
              <a:off x="533400" y="19700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77" name="Shape 1077"/>
            <p:cNvSpPr txBox="1"/>
            <p:nvPr/>
          </p:nvSpPr>
          <p:spPr>
            <a:xfrm>
              <a:off x="2438400" y="1885890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</a:p>
          </p:txBody>
        </p:sp>
      </p:grpSp>
      <p:cxnSp>
        <p:nvCxnSpPr>
          <p:cNvPr id="1080" name="Shape 1080"/>
          <p:cNvCxnSpPr/>
          <p:nvPr/>
        </p:nvCxnSpPr>
        <p:spPr>
          <a:xfrm>
            <a:off x="798171" y="1979680"/>
            <a:ext cx="1093800" cy="831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1" name="Shape 1081"/>
          <p:cNvCxnSpPr/>
          <p:nvPr/>
        </p:nvCxnSpPr>
        <p:spPr>
          <a:xfrm rot="10800000">
            <a:off x="612323" y="2164583"/>
            <a:ext cx="1224900" cy="777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2" name="Shape 1082"/>
          <p:cNvCxnSpPr/>
          <p:nvPr/>
        </p:nvCxnSpPr>
        <p:spPr>
          <a:xfrm flipH="1">
            <a:off x="2913274" y="2719606"/>
            <a:ext cx="779399" cy="407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3" name="Shape 1083"/>
          <p:cNvCxnSpPr/>
          <p:nvPr/>
        </p:nvCxnSpPr>
        <p:spPr>
          <a:xfrm rot="10800000" flipH="1">
            <a:off x="3098930" y="2904446"/>
            <a:ext cx="779399" cy="407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4" name="Shape 1084"/>
          <p:cNvCxnSpPr/>
          <p:nvPr/>
        </p:nvCxnSpPr>
        <p:spPr>
          <a:xfrm flipH="1">
            <a:off x="464626" y="2110482"/>
            <a:ext cx="16799" cy="867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5" name="Shape 1085"/>
          <p:cNvCxnSpPr/>
          <p:nvPr/>
        </p:nvCxnSpPr>
        <p:spPr>
          <a:xfrm rot="10800000" flipH="1">
            <a:off x="649735" y="3072361"/>
            <a:ext cx="1241699" cy="912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6" name="Shape 1086"/>
          <p:cNvCxnSpPr/>
          <p:nvPr/>
        </p:nvCxnSpPr>
        <p:spPr>
          <a:xfrm>
            <a:off x="743826" y="1848878"/>
            <a:ext cx="1316099" cy="569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7" name="Shape 1087"/>
          <p:cNvCxnSpPr/>
          <p:nvPr/>
        </p:nvCxnSpPr>
        <p:spPr>
          <a:xfrm>
            <a:off x="2430968" y="1905687"/>
            <a:ext cx="890999" cy="73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8" name="Shape 1088"/>
          <p:cNvCxnSpPr/>
          <p:nvPr/>
        </p:nvCxnSpPr>
        <p:spPr>
          <a:xfrm>
            <a:off x="3692674" y="1979680"/>
            <a:ext cx="5936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9" name="Shape 1089"/>
          <p:cNvCxnSpPr/>
          <p:nvPr/>
        </p:nvCxnSpPr>
        <p:spPr>
          <a:xfrm rot="10800000">
            <a:off x="3507019" y="2164904"/>
            <a:ext cx="239999" cy="423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0" name="Shape 1090"/>
          <p:cNvCxnSpPr/>
          <p:nvPr/>
        </p:nvCxnSpPr>
        <p:spPr>
          <a:xfrm flipH="1">
            <a:off x="4009364" y="2164661"/>
            <a:ext cx="462600" cy="423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1" name="Shape 1091"/>
          <p:cNvCxnSpPr/>
          <p:nvPr/>
        </p:nvCxnSpPr>
        <p:spPr>
          <a:xfrm>
            <a:off x="2376623" y="2036489"/>
            <a:ext cx="405599" cy="1144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2" name="Shape 1092"/>
          <p:cNvCxnSpPr/>
          <p:nvPr/>
        </p:nvCxnSpPr>
        <p:spPr>
          <a:xfrm flipH="1">
            <a:off x="2023123" y="2090669"/>
            <a:ext cx="222300" cy="6657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3" name="Shape 1093"/>
          <p:cNvCxnSpPr/>
          <p:nvPr/>
        </p:nvCxnSpPr>
        <p:spPr>
          <a:xfrm>
            <a:off x="2153969" y="3072385"/>
            <a:ext cx="573900" cy="239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4" name="Shape 1094"/>
          <p:cNvCxnSpPr/>
          <p:nvPr/>
        </p:nvCxnSpPr>
        <p:spPr>
          <a:xfrm rot="10800000">
            <a:off x="595485" y="3294448"/>
            <a:ext cx="2186700" cy="1479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6"/>
          </a:xfrm>
        </p:spPr>
        <p:txBody>
          <a:bodyPr/>
          <a:lstStyle/>
          <a:p>
            <a:r>
              <a:rPr lang="en-US" dirty="0" smtClean="0"/>
              <a:t>Interpreting the Results</a:t>
            </a:r>
            <a:endParaRPr lang="en-US" dirty="0"/>
          </a:p>
        </p:txBody>
      </p:sp>
      <p:graphicFrame>
        <p:nvGraphicFramePr>
          <p:cNvPr id="69" name="Shape 985"/>
          <p:cNvGraphicFramePr/>
          <p:nvPr>
            <p:extLst>
              <p:ext uri="{D42A27DB-BD31-4B8C-83A1-F6EECF244321}">
                <p14:modId xmlns:p14="http://schemas.microsoft.com/office/powerpoint/2010/main" val="62060800"/>
              </p:ext>
            </p:extLst>
          </p:nvPr>
        </p:nvGraphicFramePr>
        <p:xfrm>
          <a:off x="4800600" y="1508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6" name="Shape 1031"/>
          <p:cNvSpPr/>
          <p:nvPr/>
        </p:nvSpPr>
        <p:spPr>
          <a:xfrm>
            <a:off x="450434" y="4262803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77" name="Shape 1032"/>
          <p:cNvSpPr/>
          <p:nvPr/>
        </p:nvSpPr>
        <p:spPr>
          <a:xfrm>
            <a:off x="2070879" y="4188978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78" name="Shape 1033"/>
          <p:cNvSpPr/>
          <p:nvPr/>
        </p:nvSpPr>
        <p:spPr>
          <a:xfrm>
            <a:off x="303121" y="5443997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79" name="Shape 1034"/>
          <p:cNvSpPr/>
          <p:nvPr/>
        </p:nvSpPr>
        <p:spPr>
          <a:xfrm>
            <a:off x="1849909" y="5222523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80" name="Shape 1035"/>
          <p:cNvSpPr/>
          <p:nvPr/>
        </p:nvSpPr>
        <p:spPr>
          <a:xfrm>
            <a:off x="3323041" y="4262803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81" name="Shape 1036"/>
          <p:cNvSpPr/>
          <p:nvPr/>
        </p:nvSpPr>
        <p:spPr>
          <a:xfrm>
            <a:off x="4280577" y="4262803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</a:p>
        </p:txBody>
      </p:sp>
      <p:sp>
        <p:nvSpPr>
          <p:cNvPr id="83" name="Shape 1038"/>
          <p:cNvSpPr/>
          <p:nvPr/>
        </p:nvSpPr>
        <p:spPr>
          <a:xfrm>
            <a:off x="3691324" y="5001049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</a:p>
        </p:txBody>
      </p:sp>
      <p:sp>
        <p:nvSpPr>
          <p:cNvPr id="100" name="Shape 1055"/>
          <p:cNvSpPr txBox="1"/>
          <p:nvPr/>
        </p:nvSpPr>
        <p:spPr>
          <a:xfrm>
            <a:off x="2129190" y="3830621"/>
            <a:ext cx="178002" cy="3845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8" name="Shape 1063"/>
          <p:cNvSpPr txBox="1"/>
          <p:nvPr/>
        </p:nvSpPr>
        <p:spPr>
          <a:xfrm>
            <a:off x="1260656" y="4042867"/>
            <a:ext cx="302461" cy="387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09" name="Shape 1064"/>
          <p:cNvSpPr txBox="1"/>
          <p:nvPr/>
        </p:nvSpPr>
        <p:spPr>
          <a:xfrm>
            <a:off x="2660132" y="4038600"/>
            <a:ext cx="302461" cy="387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10" name="Shape 1065"/>
          <p:cNvSpPr txBox="1"/>
          <p:nvPr/>
        </p:nvSpPr>
        <p:spPr>
          <a:xfrm>
            <a:off x="3838637" y="4114800"/>
            <a:ext cx="302461" cy="387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111" name="Shape 1066"/>
          <p:cNvSpPr txBox="1"/>
          <p:nvPr/>
        </p:nvSpPr>
        <p:spPr>
          <a:xfrm>
            <a:off x="4206920" y="4705750"/>
            <a:ext cx="302461" cy="387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18" name="Shape 1073"/>
          <p:cNvSpPr txBox="1"/>
          <p:nvPr/>
        </p:nvSpPr>
        <p:spPr>
          <a:xfrm>
            <a:off x="1355557" y="4577486"/>
            <a:ext cx="302455" cy="387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21" name="Shape 1076"/>
          <p:cNvSpPr txBox="1"/>
          <p:nvPr/>
        </p:nvSpPr>
        <p:spPr>
          <a:xfrm>
            <a:off x="229464" y="4853399"/>
            <a:ext cx="302461" cy="387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634001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Shape 1082"/>
          <p:cNvCxnSpPr/>
          <p:nvPr/>
        </p:nvCxnSpPr>
        <p:spPr>
          <a:xfrm flipH="1">
            <a:off x="2921768" y="5186564"/>
            <a:ext cx="779399" cy="407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3" name="Shape 1090"/>
          <p:cNvCxnSpPr/>
          <p:nvPr/>
        </p:nvCxnSpPr>
        <p:spPr>
          <a:xfrm flipH="1">
            <a:off x="4017858" y="4631619"/>
            <a:ext cx="462600" cy="423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1" name="Shape 1088"/>
          <p:cNvCxnSpPr/>
          <p:nvPr/>
        </p:nvCxnSpPr>
        <p:spPr>
          <a:xfrm>
            <a:off x="3701168" y="4446638"/>
            <a:ext cx="5936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0" name="Shape 1087"/>
          <p:cNvCxnSpPr/>
          <p:nvPr/>
        </p:nvCxnSpPr>
        <p:spPr>
          <a:xfrm>
            <a:off x="2439462" y="4372645"/>
            <a:ext cx="890999" cy="73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9" name="Shape 1086"/>
          <p:cNvCxnSpPr/>
          <p:nvPr/>
        </p:nvCxnSpPr>
        <p:spPr>
          <a:xfrm>
            <a:off x="752320" y="4315836"/>
            <a:ext cx="1316099" cy="569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3" name="Shape 1080"/>
          <p:cNvCxnSpPr/>
          <p:nvPr/>
        </p:nvCxnSpPr>
        <p:spPr>
          <a:xfrm>
            <a:off x="806665" y="4446638"/>
            <a:ext cx="1093800" cy="831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7" name="Shape 1084"/>
          <p:cNvCxnSpPr/>
          <p:nvPr/>
        </p:nvCxnSpPr>
        <p:spPr>
          <a:xfrm flipH="1">
            <a:off x="473120" y="4577440"/>
            <a:ext cx="16799" cy="867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1030" name="Shape 1030"/>
          <p:cNvGrpSpPr/>
          <p:nvPr/>
        </p:nvGrpSpPr>
        <p:grpSpPr>
          <a:xfrm>
            <a:off x="0" y="1363663"/>
            <a:ext cx="4648200" cy="2370136"/>
            <a:chOff x="304800" y="914400"/>
            <a:chExt cx="4808705" cy="2446395"/>
          </a:xfrm>
        </p:grpSpPr>
        <p:sp>
          <p:nvSpPr>
            <p:cNvPr id="1031" name="Shape 1031"/>
            <p:cNvSpPr/>
            <p:nvPr/>
          </p:nvSpPr>
          <p:spPr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</a:p>
          </p:txBody>
        </p:sp>
        <p:sp>
          <p:nvSpPr>
            <p:cNvPr id="1032" name="Shape 1032"/>
            <p:cNvSpPr/>
            <p:nvPr/>
          </p:nvSpPr>
          <p:spPr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</a:p>
          </p:txBody>
        </p:sp>
        <p:sp>
          <p:nvSpPr>
            <p:cNvPr id="1033" name="Shape 1033"/>
            <p:cNvSpPr/>
            <p:nvPr/>
          </p:nvSpPr>
          <p:spPr>
            <a:xfrm>
              <a:off x="609600" y="25796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</a:p>
          </p:txBody>
        </p:sp>
        <p:sp>
          <p:nvSpPr>
            <p:cNvPr id="1034" name="Shape 1034"/>
            <p:cNvSpPr/>
            <p:nvPr/>
          </p:nvSpPr>
          <p:spPr>
            <a:xfrm>
              <a:off x="2209800" y="23510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</a:p>
          </p:txBody>
        </p:sp>
        <p:sp>
          <p:nvSpPr>
            <p:cNvPr id="1035" name="Shape 1035"/>
            <p:cNvSpPr/>
            <p:nvPr/>
          </p:nvSpPr>
          <p:spPr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</a:t>
              </a:r>
            </a:p>
          </p:txBody>
        </p:sp>
        <p:sp>
          <p:nvSpPr>
            <p:cNvPr id="1036" name="Shape 1036"/>
            <p:cNvSpPr/>
            <p:nvPr/>
          </p:nvSpPr>
          <p:spPr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</a:t>
              </a:r>
            </a:p>
          </p:txBody>
        </p:sp>
        <p:sp>
          <p:nvSpPr>
            <p:cNvPr id="1037" name="Shape 1037"/>
            <p:cNvSpPr/>
            <p:nvPr/>
          </p:nvSpPr>
          <p:spPr>
            <a:xfrm>
              <a:off x="3124200" y="27320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</a:p>
          </p:txBody>
        </p:sp>
        <p:sp>
          <p:nvSpPr>
            <p:cNvPr id="1038" name="Shape 1038"/>
            <p:cNvSpPr/>
            <p:nvPr/>
          </p:nvSpPr>
          <p:spPr>
            <a:xfrm>
              <a:off x="4114800" y="2122486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</a:t>
              </a:r>
            </a:p>
          </p:txBody>
        </p:sp>
        <p:cxnSp>
          <p:nvCxnSpPr>
            <p:cNvPr id="1039" name="Shape 1039"/>
            <p:cNvCxnSpPr/>
            <p:nvPr/>
          </p:nvCxnSpPr>
          <p:spPr>
            <a:xfrm>
              <a:off x="1152525" y="1550987"/>
              <a:ext cx="1112837" cy="846137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0" name="Shape 1040"/>
            <p:cNvCxnSpPr/>
            <p:nvPr/>
          </p:nvCxnSpPr>
          <p:spPr>
            <a:xfrm rot="10800000">
              <a:off x="952500" y="1751011"/>
              <a:ext cx="1247774" cy="790575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1" name="Shape 1041"/>
            <p:cNvCxnSpPr/>
            <p:nvPr/>
          </p:nvCxnSpPr>
          <p:spPr>
            <a:xfrm flipH="1">
              <a:off x="3314700" y="2312986"/>
              <a:ext cx="800099" cy="4190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2" name="Shape 1042"/>
            <p:cNvCxnSpPr/>
            <p:nvPr/>
          </p:nvCxnSpPr>
          <p:spPr>
            <a:xfrm rot="10800000" flipH="1">
              <a:off x="3505200" y="2503486"/>
              <a:ext cx="800099" cy="4190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3" name="Shape 1043"/>
            <p:cNvCxnSpPr/>
            <p:nvPr/>
          </p:nvCxnSpPr>
          <p:spPr>
            <a:xfrm flipH="1">
              <a:off x="800099" y="1695450"/>
              <a:ext cx="17462" cy="874711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4" name="Shape 1044"/>
            <p:cNvCxnSpPr/>
            <p:nvPr/>
          </p:nvCxnSpPr>
          <p:spPr>
            <a:xfrm rot="10800000" flipH="1">
              <a:off x="1000125" y="2686049"/>
              <a:ext cx="1265237" cy="84137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5" name="Shape 1045"/>
            <p:cNvCxnSpPr/>
            <p:nvPr/>
          </p:nvCxnSpPr>
          <p:spPr>
            <a:xfrm>
              <a:off x="1087437" y="1406525"/>
              <a:ext cx="1341437" cy="68262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6" name="Shape 1046"/>
            <p:cNvCxnSpPr/>
            <p:nvPr/>
          </p:nvCxnSpPr>
          <p:spPr>
            <a:xfrm>
              <a:off x="2828925" y="1474787"/>
              <a:ext cx="895349" cy="761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7" name="Shape 1047"/>
            <p:cNvCxnSpPr/>
            <p:nvPr/>
          </p:nvCxnSpPr>
          <p:spPr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8" name="Shape 1048"/>
            <p:cNvCxnSpPr/>
            <p:nvPr/>
          </p:nvCxnSpPr>
          <p:spPr>
            <a:xfrm rot="10800000">
              <a:off x="3924299" y="1751011"/>
              <a:ext cx="246062" cy="417513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9" name="Shape 1049"/>
            <p:cNvCxnSpPr/>
            <p:nvPr/>
          </p:nvCxnSpPr>
          <p:spPr>
            <a:xfrm flipH="1">
              <a:off x="4440238" y="1751011"/>
              <a:ext cx="474661" cy="417513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0" name="Shape 1050"/>
            <p:cNvCxnSpPr/>
            <p:nvPr/>
          </p:nvCxnSpPr>
          <p:spPr>
            <a:xfrm rot="-5400000" flipH="1">
              <a:off x="2382603" y="1990491"/>
              <a:ext cx="1178391" cy="416391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1" name="Shape 1051"/>
            <p:cNvCxnSpPr/>
            <p:nvPr/>
          </p:nvCxnSpPr>
          <p:spPr>
            <a:xfrm flipH="1">
              <a:off x="2400299" y="1674811"/>
              <a:ext cx="228600" cy="66674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2" name="Shape 1052"/>
            <p:cNvCxnSpPr/>
            <p:nvPr/>
          </p:nvCxnSpPr>
          <p:spPr>
            <a:xfrm rot="-5400000" flipH="1">
              <a:off x="2706453" y="2504841"/>
              <a:ext cx="246296" cy="589195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3" name="Shape 1053"/>
            <p:cNvCxnSpPr/>
            <p:nvPr/>
          </p:nvCxnSpPr>
          <p:spPr>
            <a:xfrm rot="5400000" flipH="1">
              <a:off x="1981200" y="1858494"/>
              <a:ext cx="152399" cy="2245192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054" name="Shape 1054"/>
            <p:cNvSpPr txBox="1"/>
            <p:nvPr/>
          </p:nvSpPr>
          <p:spPr>
            <a:xfrm>
              <a:off x="822325" y="103981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</a:p>
          </p:txBody>
        </p:sp>
        <p:sp>
          <p:nvSpPr>
            <p:cNvPr id="1055" name="Shape 1055"/>
            <p:cNvSpPr txBox="1"/>
            <p:nvPr/>
          </p:nvSpPr>
          <p:spPr>
            <a:xfrm>
              <a:off x="2498725" y="914400"/>
              <a:ext cx="184149" cy="39687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56" name="Shape 1056"/>
            <p:cNvSpPr txBox="1"/>
            <p:nvPr/>
          </p:nvSpPr>
          <p:spPr>
            <a:xfrm>
              <a:off x="2514600" y="971490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57" name="Shape 1057"/>
            <p:cNvSpPr txBox="1"/>
            <p:nvPr/>
          </p:nvSpPr>
          <p:spPr>
            <a:xfrm>
              <a:off x="3810000" y="100806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58" name="Shape 1058"/>
            <p:cNvSpPr txBox="1"/>
            <p:nvPr/>
          </p:nvSpPr>
          <p:spPr>
            <a:xfrm>
              <a:off x="4800600" y="1008062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</a:p>
          </p:txBody>
        </p:sp>
        <p:sp>
          <p:nvSpPr>
            <p:cNvPr id="1059" name="Shape 1059"/>
            <p:cNvSpPr txBox="1"/>
            <p:nvPr/>
          </p:nvSpPr>
          <p:spPr>
            <a:xfrm>
              <a:off x="304800" y="26844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60" name="Shape 1060"/>
            <p:cNvSpPr txBox="1"/>
            <p:nvPr/>
          </p:nvSpPr>
          <p:spPr>
            <a:xfrm>
              <a:off x="2522538" y="22272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61" name="Shape 1061"/>
            <p:cNvSpPr txBox="1"/>
            <p:nvPr/>
          </p:nvSpPr>
          <p:spPr>
            <a:xfrm>
              <a:off x="3352800" y="2913061"/>
              <a:ext cx="5516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</a:p>
          </p:txBody>
        </p:sp>
        <p:sp>
          <p:nvSpPr>
            <p:cNvPr id="1062" name="Shape 1062"/>
            <p:cNvSpPr txBox="1"/>
            <p:nvPr/>
          </p:nvSpPr>
          <p:spPr>
            <a:xfrm>
              <a:off x="4419600" y="2074861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</a:p>
          </p:txBody>
        </p:sp>
        <p:sp>
          <p:nvSpPr>
            <p:cNvPr id="1063" name="Shape 1063"/>
            <p:cNvSpPr txBox="1"/>
            <p:nvPr/>
          </p:nvSpPr>
          <p:spPr>
            <a:xfrm>
              <a:off x="1600200" y="1133475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4" name="Shape 1064"/>
            <p:cNvSpPr txBox="1"/>
            <p:nvPr/>
          </p:nvSpPr>
          <p:spPr>
            <a:xfrm>
              <a:off x="3048000" y="1158548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5" name="Shape 1065"/>
            <p:cNvSpPr txBox="1"/>
            <p:nvPr/>
          </p:nvSpPr>
          <p:spPr>
            <a:xfrm>
              <a:off x="4267200" y="1237199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1066" name="Shape 1066"/>
            <p:cNvSpPr txBox="1"/>
            <p:nvPr/>
          </p:nvSpPr>
          <p:spPr>
            <a:xfrm>
              <a:off x="4648200" y="18176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67" name="Shape 1067"/>
            <p:cNvSpPr txBox="1"/>
            <p:nvPr/>
          </p:nvSpPr>
          <p:spPr>
            <a:xfrm>
              <a:off x="3008681" y="1894181"/>
              <a:ext cx="576300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10</a:t>
              </a:r>
            </a:p>
          </p:txBody>
        </p:sp>
        <p:sp>
          <p:nvSpPr>
            <p:cNvPr id="1068" name="Shape 1068"/>
            <p:cNvSpPr txBox="1"/>
            <p:nvPr/>
          </p:nvSpPr>
          <p:spPr>
            <a:xfrm>
              <a:off x="3757530" y="1779107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69" name="Shape 1069"/>
            <p:cNvSpPr txBox="1"/>
            <p:nvPr/>
          </p:nvSpPr>
          <p:spPr>
            <a:xfrm>
              <a:off x="3565459" y="2161264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1070" name="Shape 1070"/>
            <p:cNvSpPr txBox="1"/>
            <p:nvPr/>
          </p:nvSpPr>
          <p:spPr>
            <a:xfrm>
              <a:off x="3900704" y="2678177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71" name="Shape 1071"/>
            <p:cNvSpPr txBox="1"/>
            <p:nvPr/>
          </p:nvSpPr>
          <p:spPr>
            <a:xfrm>
              <a:off x="2667000" y="2503486"/>
              <a:ext cx="6113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</a:p>
          </p:txBody>
        </p:sp>
        <p:sp>
          <p:nvSpPr>
            <p:cNvPr id="1072" name="Shape 1072"/>
            <p:cNvSpPr txBox="1"/>
            <p:nvPr/>
          </p:nvSpPr>
          <p:spPr>
            <a:xfrm>
              <a:off x="2133600" y="29606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</a:p>
          </p:txBody>
        </p:sp>
        <p:sp>
          <p:nvSpPr>
            <p:cNvPr id="1073" name="Shape 1073"/>
            <p:cNvSpPr txBox="1"/>
            <p:nvPr/>
          </p:nvSpPr>
          <p:spPr>
            <a:xfrm>
              <a:off x="1698378" y="1685295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1074" name="Shape 1074"/>
            <p:cNvSpPr txBox="1"/>
            <p:nvPr/>
          </p:nvSpPr>
          <p:spPr>
            <a:xfrm>
              <a:off x="1260928" y="1999544"/>
              <a:ext cx="312899" cy="400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9</a:t>
              </a:r>
            </a:p>
          </p:txBody>
        </p:sp>
        <p:sp>
          <p:nvSpPr>
            <p:cNvPr id="1075" name="Shape 1075"/>
            <p:cNvSpPr txBox="1"/>
            <p:nvPr/>
          </p:nvSpPr>
          <p:spPr>
            <a:xfrm>
              <a:off x="1219200" y="24272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1076" name="Shape 1076"/>
            <p:cNvSpPr txBox="1"/>
            <p:nvPr/>
          </p:nvSpPr>
          <p:spPr>
            <a:xfrm>
              <a:off x="533400" y="1970086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</a:p>
          </p:txBody>
        </p:sp>
        <p:sp>
          <p:nvSpPr>
            <p:cNvPr id="1077" name="Shape 1077"/>
            <p:cNvSpPr txBox="1"/>
            <p:nvPr/>
          </p:nvSpPr>
          <p:spPr>
            <a:xfrm>
              <a:off x="2438400" y="1885890"/>
              <a:ext cx="312905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</a:p>
          </p:txBody>
        </p:sp>
      </p:grpSp>
      <p:cxnSp>
        <p:nvCxnSpPr>
          <p:cNvPr id="1080" name="Shape 1080"/>
          <p:cNvCxnSpPr/>
          <p:nvPr/>
        </p:nvCxnSpPr>
        <p:spPr>
          <a:xfrm>
            <a:off x="798171" y="1979680"/>
            <a:ext cx="1093800" cy="831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1" name="Shape 1081"/>
          <p:cNvCxnSpPr/>
          <p:nvPr/>
        </p:nvCxnSpPr>
        <p:spPr>
          <a:xfrm rot="10800000">
            <a:off x="612323" y="2164583"/>
            <a:ext cx="1224900" cy="777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2" name="Shape 1082"/>
          <p:cNvCxnSpPr/>
          <p:nvPr/>
        </p:nvCxnSpPr>
        <p:spPr>
          <a:xfrm flipH="1">
            <a:off x="2913274" y="2719606"/>
            <a:ext cx="779399" cy="407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3" name="Shape 1083"/>
          <p:cNvCxnSpPr/>
          <p:nvPr/>
        </p:nvCxnSpPr>
        <p:spPr>
          <a:xfrm rot="10800000" flipH="1">
            <a:off x="3098930" y="2904446"/>
            <a:ext cx="779399" cy="407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4" name="Shape 1084"/>
          <p:cNvCxnSpPr/>
          <p:nvPr/>
        </p:nvCxnSpPr>
        <p:spPr>
          <a:xfrm flipH="1">
            <a:off x="464626" y="2110482"/>
            <a:ext cx="16799" cy="867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5" name="Shape 1085"/>
          <p:cNvCxnSpPr/>
          <p:nvPr/>
        </p:nvCxnSpPr>
        <p:spPr>
          <a:xfrm rot="10800000" flipH="1">
            <a:off x="649735" y="3072361"/>
            <a:ext cx="1241699" cy="912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6" name="Shape 1086"/>
          <p:cNvCxnSpPr/>
          <p:nvPr/>
        </p:nvCxnSpPr>
        <p:spPr>
          <a:xfrm>
            <a:off x="743826" y="1848878"/>
            <a:ext cx="1316099" cy="569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7" name="Shape 1087"/>
          <p:cNvCxnSpPr/>
          <p:nvPr/>
        </p:nvCxnSpPr>
        <p:spPr>
          <a:xfrm>
            <a:off x="2430968" y="1905687"/>
            <a:ext cx="890999" cy="73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8" name="Shape 1088"/>
          <p:cNvCxnSpPr/>
          <p:nvPr/>
        </p:nvCxnSpPr>
        <p:spPr>
          <a:xfrm>
            <a:off x="3692674" y="1979680"/>
            <a:ext cx="5936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9" name="Shape 1089"/>
          <p:cNvCxnSpPr/>
          <p:nvPr/>
        </p:nvCxnSpPr>
        <p:spPr>
          <a:xfrm rot="10800000">
            <a:off x="3507019" y="2164904"/>
            <a:ext cx="239999" cy="423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0" name="Shape 1090"/>
          <p:cNvCxnSpPr/>
          <p:nvPr/>
        </p:nvCxnSpPr>
        <p:spPr>
          <a:xfrm flipH="1">
            <a:off x="4009364" y="2164661"/>
            <a:ext cx="462600" cy="4238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1" name="Shape 1091"/>
          <p:cNvCxnSpPr/>
          <p:nvPr/>
        </p:nvCxnSpPr>
        <p:spPr>
          <a:xfrm>
            <a:off x="2376623" y="2036489"/>
            <a:ext cx="405599" cy="1144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2" name="Shape 1092"/>
          <p:cNvCxnSpPr/>
          <p:nvPr/>
        </p:nvCxnSpPr>
        <p:spPr>
          <a:xfrm flipH="1">
            <a:off x="2023123" y="2090669"/>
            <a:ext cx="222300" cy="6657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3" name="Shape 1093"/>
          <p:cNvCxnSpPr/>
          <p:nvPr/>
        </p:nvCxnSpPr>
        <p:spPr>
          <a:xfrm>
            <a:off x="2153969" y="3072385"/>
            <a:ext cx="573900" cy="239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4" name="Shape 1094"/>
          <p:cNvCxnSpPr/>
          <p:nvPr/>
        </p:nvCxnSpPr>
        <p:spPr>
          <a:xfrm rot="10800000">
            <a:off x="595485" y="3294448"/>
            <a:ext cx="2186700" cy="1479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6"/>
          </a:xfrm>
        </p:spPr>
        <p:txBody>
          <a:bodyPr/>
          <a:lstStyle/>
          <a:p>
            <a:r>
              <a:rPr lang="en-US" dirty="0" smtClean="0"/>
              <a:t>Interpreting the Results</a:t>
            </a:r>
            <a:endParaRPr lang="en-US" dirty="0"/>
          </a:p>
        </p:txBody>
      </p:sp>
      <p:graphicFrame>
        <p:nvGraphicFramePr>
          <p:cNvPr id="69" name="Shape 985"/>
          <p:cNvGraphicFramePr/>
          <p:nvPr>
            <p:extLst>
              <p:ext uri="{D42A27DB-BD31-4B8C-83A1-F6EECF244321}">
                <p14:modId xmlns:p14="http://schemas.microsoft.com/office/powerpoint/2010/main" val="62060800"/>
              </p:ext>
            </p:extLst>
          </p:nvPr>
        </p:nvGraphicFramePr>
        <p:xfrm>
          <a:off x="4800600" y="1508670"/>
          <a:ext cx="4267200" cy="329193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6" name="Shape 1031"/>
          <p:cNvSpPr/>
          <p:nvPr/>
        </p:nvSpPr>
        <p:spPr>
          <a:xfrm>
            <a:off x="450434" y="4262803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77" name="Shape 1032"/>
          <p:cNvSpPr/>
          <p:nvPr/>
        </p:nvSpPr>
        <p:spPr>
          <a:xfrm>
            <a:off x="2070879" y="4188978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78" name="Shape 1033"/>
          <p:cNvSpPr/>
          <p:nvPr/>
        </p:nvSpPr>
        <p:spPr>
          <a:xfrm>
            <a:off x="303121" y="5443997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79" name="Shape 1034"/>
          <p:cNvSpPr/>
          <p:nvPr/>
        </p:nvSpPr>
        <p:spPr>
          <a:xfrm>
            <a:off x="1849909" y="5222523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80" name="Shape 1035"/>
          <p:cNvSpPr/>
          <p:nvPr/>
        </p:nvSpPr>
        <p:spPr>
          <a:xfrm>
            <a:off x="3323041" y="4262803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81" name="Shape 1036"/>
          <p:cNvSpPr/>
          <p:nvPr/>
        </p:nvSpPr>
        <p:spPr>
          <a:xfrm>
            <a:off x="4280577" y="4262803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</a:p>
        </p:txBody>
      </p:sp>
      <p:sp>
        <p:nvSpPr>
          <p:cNvPr id="82" name="Shape 1037"/>
          <p:cNvSpPr/>
          <p:nvPr/>
        </p:nvSpPr>
        <p:spPr>
          <a:xfrm>
            <a:off x="2733788" y="5591646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sp>
        <p:nvSpPr>
          <p:cNvPr id="83" name="Shape 1038"/>
          <p:cNvSpPr/>
          <p:nvPr/>
        </p:nvSpPr>
        <p:spPr>
          <a:xfrm>
            <a:off x="3691324" y="5001049"/>
            <a:ext cx="368283" cy="369124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</a:p>
        </p:txBody>
      </p:sp>
      <p:sp>
        <p:nvSpPr>
          <p:cNvPr id="100" name="Shape 1055"/>
          <p:cNvSpPr txBox="1"/>
          <p:nvPr/>
        </p:nvSpPr>
        <p:spPr>
          <a:xfrm>
            <a:off x="2129190" y="3830621"/>
            <a:ext cx="178002" cy="3845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8" name="Shape 1063"/>
          <p:cNvSpPr txBox="1"/>
          <p:nvPr/>
        </p:nvSpPr>
        <p:spPr>
          <a:xfrm>
            <a:off x="1260656" y="4042867"/>
            <a:ext cx="302461" cy="387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09" name="Shape 1064"/>
          <p:cNvSpPr txBox="1"/>
          <p:nvPr/>
        </p:nvSpPr>
        <p:spPr>
          <a:xfrm>
            <a:off x="2660132" y="4038600"/>
            <a:ext cx="302461" cy="387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10" name="Shape 1065"/>
          <p:cNvSpPr txBox="1"/>
          <p:nvPr/>
        </p:nvSpPr>
        <p:spPr>
          <a:xfrm>
            <a:off x="3838637" y="4114800"/>
            <a:ext cx="302461" cy="387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111" name="Shape 1066"/>
          <p:cNvSpPr txBox="1"/>
          <p:nvPr/>
        </p:nvSpPr>
        <p:spPr>
          <a:xfrm>
            <a:off x="4206920" y="4705750"/>
            <a:ext cx="302461" cy="387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14" name="Shape 1069"/>
          <p:cNvSpPr txBox="1"/>
          <p:nvPr/>
        </p:nvSpPr>
        <p:spPr>
          <a:xfrm>
            <a:off x="3160319" y="5038618"/>
            <a:ext cx="302455" cy="387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118" name="Shape 1073"/>
          <p:cNvSpPr txBox="1"/>
          <p:nvPr/>
        </p:nvSpPr>
        <p:spPr>
          <a:xfrm>
            <a:off x="1355557" y="4577486"/>
            <a:ext cx="302455" cy="387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21" name="Shape 1076"/>
          <p:cNvSpPr txBox="1"/>
          <p:nvPr/>
        </p:nvSpPr>
        <p:spPr>
          <a:xfrm>
            <a:off x="229464" y="4853399"/>
            <a:ext cx="302461" cy="387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8094429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Shape 1100"/>
          <p:cNvSpPr/>
          <p:nvPr/>
        </p:nvSpPr>
        <p:spPr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101" name="Shape 1101"/>
          <p:cNvSpPr/>
          <p:nvPr/>
        </p:nvSpPr>
        <p:spPr>
          <a:xfrm>
            <a:off x="2438400" y="1284287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102" name="Shape 1102"/>
          <p:cNvSpPr/>
          <p:nvPr/>
        </p:nvSpPr>
        <p:spPr>
          <a:xfrm>
            <a:off x="609600" y="2579686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1103" name="Shape 1103"/>
          <p:cNvSpPr/>
          <p:nvPr/>
        </p:nvSpPr>
        <p:spPr>
          <a:xfrm>
            <a:off x="2209800" y="2351086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104" name="Shape 1104"/>
          <p:cNvSpPr/>
          <p:nvPr/>
        </p:nvSpPr>
        <p:spPr>
          <a:xfrm>
            <a:off x="1524000" y="3429000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1105" name="Shape 1105"/>
          <p:cNvSpPr/>
          <p:nvPr/>
        </p:nvSpPr>
        <p:spPr>
          <a:xfrm>
            <a:off x="3505200" y="1981200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sp>
        <p:nvSpPr>
          <p:cNvPr id="1106" name="Shape 1106"/>
          <p:cNvSpPr/>
          <p:nvPr/>
        </p:nvSpPr>
        <p:spPr>
          <a:xfrm>
            <a:off x="3352800" y="2971800"/>
            <a:ext cx="381000" cy="381000"/>
          </a:xfrm>
          <a:prstGeom prst="ellipse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</a:p>
        </p:txBody>
      </p:sp>
      <p:cxnSp>
        <p:nvCxnSpPr>
          <p:cNvPr id="1107" name="Shape 1107"/>
          <p:cNvCxnSpPr>
            <a:stCxn id="1100" idx="3"/>
            <a:endCxn id="1102" idx="0"/>
          </p:cNvCxnSpPr>
          <p:nvPr/>
        </p:nvCxnSpPr>
        <p:spPr>
          <a:xfrm flipH="1">
            <a:off x="800100" y="1685690"/>
            <a:ext cx="17696" cy="893996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08" name="Shape 1108"/>
          <p:cNvCxnSpPr>
            <a:stCxn id="1101" idx="2"/>
            <a:endCxn id="1100" idx="6"/>
          </p:cNvCxnSpPr>
          <p:nvPr/>
        </p:nvCxnSpPr>
        <p:spPr>
          <a:xfrm flipH="1">
            <a:off x="1143000" y="1474787"/>
            <a:ext cx="1295399" cy="762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09" name="Shape 1109"/>
          <p:cNvCxnSpPr>
            <a:stCxn id="1103" idx="0"/>
            <a:endCxn id="1101" idx="4"/>
          </p:cNvCxnSpPr>
          <p:nvPr/>
        </p:nvCxnSpPr>
        <p:spPr>
          <a:xfrm rot="10800000" flipH="1">
            <a:off x="2400300" y="1665287"/>
            <a:ext cx="228600" cy="685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10" name="Shape 1110"/>
          <p:cNvSpPr txBox="1"/>
          <p:nvPr/>
        </p:nvSpPr>
        <p:spPr>
          <a:xfrm>
            <a:off x="822325" y="1039812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1111" name="Shape 1111"/>
          <p:cNvSpPr txBox="1"/>
          <p:nvPr/>
        </p:nvSpPr>
        <p:spPr>
          <a:xfrm>
            <a:off x="2498725" y="914400"/>
            <a:ext cx="184149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12" name="Shape 1112"/>
          <p:cNvSpPr txBox="1"/>
          <p:nvPr/>
        </p:nvSpPr>
        <p:spPr>
          <a:xfrm>
            <a:off x="2514600" y="971490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1113" name="Shape 1113"/>
          <p:cNvSpPr txBox="1"/>
          <p:nvPr/>
        </p:nvSpPr>
        <p:spPr>
          <a:xfrm>
            <a:off x="1447800" y="3124200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1114" name="Shape 1114"/>
          <p:cNvSpPr txBox="1"/>
          <p:nvPr/>
        </p:nvSpPr>
        <p:spPr>
          <a:xfrm>
            <a:off x="304800" y="2684461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1115" name="Shape 1115"/>
          <p:cNvSpPr txBox="1"/>
          <p:nvPr/>
        </p:nvSpPr>
        <p:spPr>
          <a:xfrm>
            <a:off x="2100703" y="2057400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1116" name="Shape 1116"/>
          <p:cNvSpPr txBox="1"/>
          <p:nvPr/>
        </p:nvSpPr>
        <p:spPr>
          <a:xfrm>
            <a:off x="3657600" y="1676400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1117" name="Shape 1117"/>
          <p:cNvSpPr txBox="1"/>
          <p:nvPr/>
        </p:nvSpPr>
        <p:spPr>
          <a:xfrm>
            <a:off x="3657600" y="2819400"/>
            <a:ext cx="41389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</a:t>
            </a:r>
          </a:p>
        </p:txBody>
      </p:sp>
      <p:sp>
        <p:nvSpPr>
          <p:cNvPr id="1118" name="Shape 1118"/>
          <p:cNvSpPr txBox="1"/>
          <p:nvPr/>
        </p:nvSpPr>
        <p:spPr>
          <a:xfrm>
            <a:off x="1600200" y="113347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1119" name="Shape 1119"/>
          <p:cNvSpPr txBox="1"/>
          <p:nvPr/>
        </p:nvSpPr>
        <p:spPr>
          <a:xfrm>
            <a:off x="1676400" y="175260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1120" name="Shape 1120"/>
          <p:cNvSpPr txBox="1"/>
          <p:nvPr/>
        </p:nvSpPr>
        <p:spPr>
          <a:xfrm>
            <a:off x="533400" y="197008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1122" name="Shape 1122"/>
          <p:cNvSpPr txBox="1"/>
          <p:nvPr/>
        </p:nvSpPr>
        <p:spPr>
          <a:xfrm>
            <a:off x="2438400" y="188589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cxnSp>
        <p:nvCxnSpPr>
          <p:cNvPr id="1123" name="Shape 1123"/>
          <p:cNvCxnSpPr>
            <a:stCxn id="1100" idx="5"/>
            <a:endCxn id="1103" idx="1"/>
          </p:cNvCxnSpPr>
          <p:nvPr/>
        </p:nvCxnSpPr>
        <p:spPr>
          <a:xfrm>
            <a:off x="1087203" y="1685690"/>
            <a:ext cx="1178392" cy="721192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24" name="Shape 1124"/>
          <p:cNvCxnSpPr>
            <a:stCxn id="1102" idx="6"/>
            <a:endCxn id="1103" idx="3"/>
          </p:cNvCxnSpPr>
          <p:nvPr/>
        </p:nvCxnSpPr>
        <p:spPr>
          <a:xfrm rot="10800000" flipH="1">
            <a:off x="990600" y="2676290"/>
            <a:ext cx="1274996" cy="93896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25" name="Shape 1125"/>
          <p:cNvSpPr txBox="1"/>
          <p:nvPr/>
        </p:nvSpPr>
        <p:spPr>
          <a:xfrm>
            <a:off x="1287294" y="241929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cxnSp>
        <p:nvCxnSpPr>
          <p:cNvPr id="1126" name="Shape 1126"/>
          <p:cNvCxnSpPr>
            <a:stCxn id="1103" idx="6"/>
            <a:endCxn id="1105" idx="3"/>
          </p:cNvCxnSpPr>
          <p:nvPr/>
        </p:nvCxnSpPr>
        <p:spPr>
          <a:xfrm rot="10800000" flipH="1">
            <a:off x="2590800" y="2306403"/>
            <a:ext cx="970196" cy="235183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27" name="Shape 1127"/>
          <p:cNvSpPr txBox="1"/>
          <p:nvPr/>
        </p:nvSpPr>
        <p:spPr>
          <a:xfrm>
            <a:off x="2887493" y="211449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cxnSp>
        <p:nvCxnSpPr>
          <p:cNvPr id="1128" name="Shape 1128"/>
          <p:cNvCxnSpPr>
            <a:stCxn id="1105" idx="1"/>
            <a:endCxn id="1101" idx="6"/>
          </p:cNvCxnSpPr>
          <p:nvPr/>
        </p:nvCxnSpPr>
        <p:spPr>
          <a:xfrm rot="10800000">
            <a:off x="2819400" y="1474787"/>
            <a:ext cx="741596" cy="56220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29" name="Shape 1129"/>
          <p:cNvSpPr txBox="1"/>
          <p:nvPr/>
        </p:nvSpPr>
        <p:spPr>
          <a:xfrm>
            <a:off x="3116093" y="137160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cxnSp>
        <p:nvCxnSpPr>
          <p:cNvPr id="1130" name="Shape 1130"/>
          <p:cNvCxnSpPr>
            <a:stCxn id="1102" idx="5"/>
            <a:endCxn id="1104" idx="1"/>
          </p:cNvCxnSpPr>
          <p:nvPr/>
        </p:nvCxnSpPr>
        <p:spPr>
          <a:xfrm>
            <a:off x="934803" y="2904890"/>
            <a:ext cx="644992" cy="579905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31" name="Shape 1131"/>
          <p:cNvSpPr txBox="1"/>
          <p:nvPr/>
        </p:nvSpPr>
        <p:spPr>
          <a:xfrm>
            <a:off x="982494" y="302889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cxnSp>
        <p:nvCxnSpPr>
          <p:cNvPr id="1132" name="Shape 1132"/>
          <p:cNvCxnSpPr>
            <a:stCxn id="1103" idx="4"/>
            <a:endCxn id="1104" idx="7"/>
          </p:cNvCxnSpPr>
          <p:nvPr/>
        </p:nvCxnSpPr>
        <p:spPr>
          <a:xfrm flipH="1">
            <a:off x="1849203" y="2732086"/>
            <a:ext cx="551096" cy="75270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33" name="Shape 1133"/>
          <p:cNvSpPr txBox="1"/>
          <p:nvPr/>
        </p:nvSpPr>
        <p:spPr>
          <a:xfrm>
            <a:off x="1828800" y="289560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</a:p>
        </p:txBody>
      </p:sp>
      <p:sp>
        <p:nvSpPr>
          <p:cNvPr id="1134" name="Shape 1134"/>
          <p:cNvSpPr txBox="1"/>
          <p:nvPr/>
        </p:nvSpPr>
        <p:spPr>
          <a:xfrm>
            <a:off x="2963693" y="251460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cxnSp>
        <p:nvCxnSpPr>
          <p:cNvPr id="1135" name="Shape 1135"/>
          <p:cNvCxnSpPr>
            <a:stCxn id="1103" idx="5"/>
            <a:endCxn id="1106" idx="1"/>
          </p:cNvCxnSpPr>
          <p:nvPr/>
        </p:nvCxnSpPr>
        <p:spPr>
          <a:xfrm>
            <a:off x="2535003" y="2676290"/>
            <a:ext cx="873592" cy="351305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36" name="Shape 1136"/>
          <p:cNvCxnSpPr>
            <a:stCxn id="1106" idx="0"/>
            <a:endCxn id="1105" idx="4"/>
          </p:cNvCxnSpPr>
          <p:nvPr/>
        </p:nvCxnSpPr>
        <p:spPr>
          <a:xfrm rot="10800000" flipH="1">
            <a:off x="3543300" y="2362200"/>
            <a:ext cx="152400" cy="6095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37" name="Shape 1137"/>
          <p:cNvSpPr txBox="1"/>
          <p:nvPr/>
        </p:nvSpPr>
        <p:spPr>
          <a:xfrm>
            <a:off x="3581400" y="243840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cxnSp>
        <p:nvCxnSpPr>
          <p:cNvPr id="1138" name="Shape 1138"/>
          <p:cNvCxnSpPr>
            <a:stCxn id="1104" idx="6"/>
            <a:endCxn id="1106" idx="3"/>
          </p:cNvCxnSpPr>
          <p:nvPr/>
        </p:nvCxnSpPr>
        <p:spPr>
          <a:xfrm rot="10800000" flipH="1">
            <a:off x="1905000" y="3297003"/>
            <a:ext cx="1503596" cy="322496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39" name="Shape 1139"/>
          <p:cNvSpPr txBox="1"/>
          <p:nvPr/>
        </p:nvSpPr>
        <p:spPr>
          <a:xfrm>
            <a:off x="2430293" y="3124200"/>
            <a:ext cx="583800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</a:p>
        </p:txBody>
      </p:sp>
      <p:sp>
        <p:nvSpPr>
          <p:cNvPr id="1140" name="Shape 1140"/>
          <p:cNvSpPr txBox="1"/>
          <p:nvPr/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Added to Known Set:</a:t>
            </a:r>
          </a:p>
          <a:p>
            <a:endParaRPr lang="en" sz="2000" b="0" i="0" u="sng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13765"/>
          </a:xfrm>
        </p:spPr>
        <p:txBody>
          <a:bodyPr>
            <a:norm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#2</a:t>
            </a:r>
            <a:endParaRPr lang="en-US" dirty="0"/>
          </a:p>
        </p:txBody>
      </p:sp>
      <p:graphicFrame>
        <p:nvGraphicFramePr>
          <p:cNvPr id="44" name="Shape 985"/>
          <p:cNvGraphicFramePr/>
          <p:nvPr>
            <p:extLst>
              <p:ext uri="{D42A27DB-BD31-4B8C-83A1-F6EECF244321}">
                <p14:modId xmlns:p14="http://schemas.microsoft.com/office/powerpoint/2010/main" val="2214446735"/>
              </p:ext>
            </p:extLst>
          </p:nvPr>
        </p:nvGraphicFramePr>
        <p:xfrm>
          <a:off x="4419600" y="3032670"/>
          <a:ext cx="4267200" cy="292616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∞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Shape 1147"/>
          <p:cNvSpPr/>
          <p:nvPr/>
        </p:nvSpPr>
        <p:spPr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148" name="Shape 1148"/>
          <p:cNvSpPr/>
          <p:nvPr/>
        </p:nvSpPr>
        <p:spPr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149" name="Shape 1149"/>
          <p:cNvSpPr/>
          <p:nvPr/>
        </p:nvSpPr>
        <p:spPr>
          <a:xfrm>
            <a:off x="609600" y="2579686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1150" name="Shape 1150"/>
          <p:cNvSpPr/>
          <p:nvPr/>
        </p:nvSpPr>
        <p:spPr>
          <a:xfrm>
            <a:off x="2209800" y="2351086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151" name="Shape 1151"/>
          <p:cNvSpPr/>
          <p:nvPr/>
        </p:nvSpPr>
        <p:spPr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1152" name="Shape 1152"/>
          <p:cNvSpPr/>
          <p:nvPr/>
        </p:nvSpPr>
        <p:spPr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sp>
        <p:nvSpPr>
          <p:cNvPr id="1153" name="Shape 1153"/>
          <p:cNvSpPr/>
          <p:nvPr/>
        </p:nvSpPr>
        <p:spPr>
          <a:xfrm>
            <a:off x="3352800" y="2971800"/>
            <a:ext cx="381000" cy="381000"/>
          </a:xfrm>
          <a:prstGeom prst="ellipse">
            <a:avLst/>
          </a:prstGeom>
          <a:solidFill>
            <a:srgbClr val="92D050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</a:p>
        </p:txBody>
      </p:sp>
      <p:cxnSp>
        <p:nvCxnSpPr>
          <p:cNvPr id="1154" name="Shape 1154"/>
          <p:cNvCxnSpPr>
            <a:stCxn id="1147" idx="3"/>
            <a:endCxn id="1149" idx="0"/>
          </p:cNvCxnSpPr>
          <p:nvPr/>
        </p:nvCxnSpPr>
        <p:spPr>
          <a:xfrm flipH="1">
            <a:off x="800100" y="1685690"/>
            <a:ext cx="17696" cy="893996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55" name="Shape 1155"/>
          <p:cNvCxnSpPr>
            <a:stCxn id="1148" idx="2"/>
            <a:endCxn id="1147" idx="6"/>
          </p:cNvCxnSpPr>
          <p:nvPr/>
        </p:nvCxnSpPr>
        <p:spPr>
          <a:xfrm flipH="1">
            <a:off x="1143000" y="1474787"/>
            <a:ext cx="1295399" cy="762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56" name="Shape 1156"/>
          <p:cNvCxnSpPr>
            <a:stCxn id="1150" idx="0"/>
            <a:endCxn id="1148" idx="4"/>
          </p:cNvCxnSpPr>
          <p:nvPr/>
        </p:nvCxnSpPr>
        <p:spPr>
          <a:xfrm rot="10800000" flipH="1">
            <a:off x="2400300" y="1665287"/>
            <a:ext cx="228600" cy="685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57" name="Shape 1157"/>
          <p:cNvSpPr txBox="1"/>
          <p:nvPr/>
        </p:nvSpPr>
        <p:spPr>
          <a:xfrm>
            <a:off x="822325" y="1039812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1158" name="Shape 1158"/>
          <p:cNvSpPr txBox="1"/>
          <p:nvPr/>
        </p:nvSpPr>
        <p:spPr>
          <a:xfrm>
            <a:off x="2498725" y="914400"/>
            <a:ext cx="184149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59" name="Shape 1159"/>
          <p:cNvSpPr txBox="1"/>
          <p:nvPr/>
        </p:nvSpPr>
        <p:spPr>
          <a:xfrm>
            <a:off x="2514600" y="97149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1160" name="Shape 1160"/>
          <p:cNvSpPr txBox="1"/>
          <p:nvPr/>
        </p:nvSpPr>
        <p:spPr>
          <a:xfrm>
            <a:off x="1447800" y="312420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1161" name="Shape 1161"/>
          <p:cNvSpPr txBox="1"/>
          <p:nvPr/>
        </p:nvSpPr>
        <p:spPr>
          <a:xfrm>
            <a:off x="304800" y="2684461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162" name="Shape 1162"/>
          <p:cNvSpPr txBox="1"/>
          <p:nvPr/>
        </p:nvSpPr>
        <p:spPr>
          <a:xfrm>
            <a:off x="2100703" y="205740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163" name="Shape 1163"/>
          <p:cNvSpPr txBox="1"/>
          <p:nvPr/>
        </p:nvSpPr>
        <p:spPr>
          <a:xfrm>
            <a:off x="3657600" y="167640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164" name="Shape 1164"/>
          <p:cNvSpPr txBox="1"/>
          <p:nvPr/>
        </p:nvSpPr>
        <p:spPr>
          <a:xfrm>
            <a:off x="3657600" y="281940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</a:p>
        </p:txBody>
      </p:sp>
      <p:sp>
        <p:nvSpPr>
          <p:cNvPr id="1165" name="Shape 1165"/>
          <p:cNvSpPr txBox="1"/>
          <p:nvPr/>
        </p:nvSpPr>
        <p:spPr>
          <a:xfrm>
            <a:off x="1600200" y="1133475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1166" name="Shape 1166"/>
          <p:cNvSpPr txBox="1"/>
          <p:nvPr/>
        </p:nvSpPr>
        <p:spPr>
          <a:xfrm>
            <a:off x="1676400" y="175260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1167" name="Shape 1167"/>
          <p:cNvSpPr txBox="1"/>
          <p:nvPr/>
        </p:nvSpPr>
        <p:spPr>
          <a:xfrm>
            <a:off x="533400" y="1970086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1169" name="Shape 1169"/>
          <p:cNvSpPr txBox="1"/>
          <p:nvPr/>
        </p:nvSpPr>
        <p:spPr>
          <a:xfrm>
            <a:off x="2438400" y="188589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cxnSp>
        <p:nvCxnSpPr>
          <p:cNvPr id="1170" name="Shape 1170"/>
          <p:cNvCxnSpPr>
            <a:stCxn id="1147" idx="5"/>
            <a:endCxn id="1150" idx="1"/>
          </p:cNvCxnSpPr>
          <p:nvPr/>
        </p:nvCxnSpPr>
        <p:spPr>
          <a:xfrm>
            <a:off x="1087203" y="1685690"/>
            <a:ext cx="1178392" cy="721192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71" name="Shape 1171"/>
          <p:cNvCxnSpPr>
            <a:stCxn id="1149" idx="6"/>
            <a:endCxn id="1150" idx="3"/>
          </p:cNvCxnSpPr>
          <p:nvPr/>
        </p:nvCxnSpPr>
        <p:spPr>
          <a:xfrm rot="10800000" flipH="1">
            <a:off x="990600" y="2676290"/>
            <a:ext cx="1274996" cy="93896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72" name="Shape 1172"/>
          <p:cNvSpPr txBox="1"/>
          <p:nvPr/>
        </p:nvSpPr>
        <p:spPr>
          <a:xfrm>
            <a:off x="1287294" y="241929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cxnSp>
        <p:nvCxnSpPr>
          <p:cNvPr id="1173" name="Shape 1173"/>
          <p:cNvCxnSpPr>
            <a:stCxn id="1150" idx="6"/>
            <a:endCxn id="1152" idx="3"/>
          </p:cNvCxnSpPr>
          <p:nvPr/>
        </p:nvCxnSpPr>
        <p:spPr>
          <a:xfrm rot="10800000" flipH="1">
            <a:off x="2590800" y="2306403"/>
            <a:ext cx="970196" cy="235183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74" name="Shape 1174"/>
          <p:cNvSpPr txBox="1"/>
          <p:nvPr/>
        </p:nvSpPr>
        <p:spPr>
          <a:xfrm>
            <a:off x="2887493" y="211449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cxnSp>
        <p:nvCxnSpPr>
          <p:cNvPr id="1175" name="Shape 1175"/>
          <p:cNvCxnSpPr>
            <a:stCxn id="1152" idx="1"/>
            <a:endCxn id="1148" idx="6"/>
          </p:cNvCxnSpPr>
          <p:nvPr/>
        </p:nvCxnSpPr>
        <p:spPr>
          <a:xfrm rot="10800000">
            <a:off x="2819400" y="1474787"/>
            <a:ext cx="741596" cy="56220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76" name="Shape 1176"/>
          <p:cNvSpPr txBox="1"/>
          <p:nvPr/>
        </p:nvSpPr>
        <p:spPr>
          <a:xfrm>
            <a:off x="3116093" y="137160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cxnSp>
        <p:nvCxnSpPr>
          <p:cNvPr id="1177" name="Shape 1177"/>
          <p:cNvCxnSpPr>
            <a:stCxn id="1149" idx="5"/>
            <a:endCxn id="1151" idx="1"/>
          </p:cNvCxnSpPr>
          <p:nvPr/>
        </p:nvCxnSpPr>
        <p:spPr>
          <a:xfrm>
            <a:off x="934803" y="2904890"/>
            <a:ext cx="644992" cy="579905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78" name="Shape 1178"/>
          <p:cNvSpPr txBox="1"/>
          <p:nvPr/>
        </p:nvSpPr>
        <p:spPr>
          <a:xfrm>
            <a:off x="982494" y="302889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cxnSp>
        <p:nvCxnSpPr>
          <p:cNvPr id="1179" name="Shape 1179"/>
          <p:cNvCxnSpPr>
            <a:stCxn id="1150" idx="4"/>
            <a:endCxn id="1151" idx="7"/>
          </p:cNvCxnSpPr>
          <p:nvPr/>
        </p:nvCxnSpPr>
        <p:spPr>
          <a:xfrm flipH="1">
            <a:off x="1849203" y="2732086"/>
            <a:ext cx="551096" cy="75270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80" name="Shape 1180"/>
          <p:cNvSpPr txBox="1"/>
          <p:nvPr/>
        </p:nvSpPr>
        <p:spPr>
          <a:xfrm>
            <a:off x="1828800" y="289560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</a:p>
        </p:txBody>
      </p:sp>
      <p:sp>
        <p:nvSpPr>
          <p:cNvPr id="1181" name="Shape 1181"/>
          <p:cNvSpPr txBox="1"/>
          <p:nvPr/>
        </p:nvSpPr>
        <p:spPr>
          <a:xfrm>
            <a:off x="2963693" y="2514600"/>
            <a:ext cx="312905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cxnSp>
        <p:nvCxnSpPr>
          <p:cNvPr id="1182" name="Shape 1182"/>
          <p:cNvCxnSpPr>
            <a:stCxn id="1150" idx="5"/>
            <a:endCxn id="1153" idx="1"/>
          </p:cNvCxnSpPr>
          <p:nvPr/>
        </p:nvCxnSpPr>
        <p:spPr>
          <a:xfrm>
            <a:off x="2535003" y="2676290"/>
            <a:ext cx="873592" cy="351305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83" name="Shape 1183"/>
          <p:cNvCxnSpPr>
            <a:stCxn id="1153" idx="0"/>
            <a:endCxn id="1152" idx="4"/>
          </p:cNvCxnSpPr>
          <p:nvPr/>
        </p:nvCxnSpPr>
        <p:spPr>
          <a:xfrm rot="10800000" flipH="1">
            <a:off x="3543300" y="2362200"/>
            <a:ext cx="152400" cy="6095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84" name="Shape 1184"/>
          <p:cNvSpPr txBox="1"/>
          <p:nvPr/>
        </p:nvSpPr>
        <p:spPr>
          <a:xfrm>
            <a:off x="3657603" y="2419245"/>
            <a:ext cx="3128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cxnSp>
        <p:nvCxnSpPr>
          <p:cNvPr id="1185" name="Shape 1185"/>
          <p:cNvCxnSpPr>
            <a:stCxn id="1151" idx="6"/>
            <a:endCxn id="1153" idx="3"/>
          </p:cNvCxnSpPr>
          <p:nvPr/>
        </p:nvCxnSpPr>
        <p:spPr>
          <a:xfrm rot="10800000" flipH="1">
            <a:off x="1905000" y="3297003"/>
            <a:ext cx="1503596" cy="322496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86" name="Shape 1186"/>
          <p:cNvSpPr txBox="1"/>
          <p:nvPr/>
        </p:nvSpPr>
        <p:spPr>
          <a:xfrm>
            <a:off x="2430293" y="3124200"/>
            <a:ext cx="619499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</a:p>
        </p:txBody>
      </p:sp>
      <p:sp>
        <p:nvSpPr>
          <p:cNvPr id="1187" name="Shape 1187"/>
          <p:cNvSpPr txBox="1"/>
          <p:nvPr/>
        </p:nvSpPr>
        <p:spPr>
          <a:xfrm>
            <a:off x="381000" y="4648200"/>
            <a:ext cx="3302764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20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Added to Known Set:</a:t>
            </a:r>
          </a:p>
          <a:p>
            <a:endParaRPr lang="en" sz="2000" b="0" i="0" u="sng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buSzPct val="25000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D, C, E, B, F, 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04475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graphicFrame>
        <p:nvGraphicFramePr>
          <p:cNvPr id="44" name="Shape 985"/>
          <p:cNvGraphicFramePr/>
          <p:nvPr>
            <p:extLst>
              <p:ext uri="{D42A27DB-BD31-4B8C-83A1-F6EECF244321}">
                <p14:modId xmlns:p14="http://schemas.microsoft.com/office/powerpoint/2010/main" val="282749136"/>
              </p:ext>
            </p:extLst>
          </p:nvPr>
        </p:nvGraphicFramePr>
        <p:xfrm>
          <a:off x="4419600" y="3032670"/>
          <a:ext cx="4267200" cy="2926160"/>
        </p:xfrm>
        <a:graphic>
          <a:graphicData uri="http://schemas.openxmlformats.org/drawingml/2006/table">
            <a:tbl>
              <a:tblPr>
                <a:noFill/>
                <a:tableStyleId>{F13B0413-8E83-4745-9526-370A76CECE18}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vertex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known?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 lang="en" sz="1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lang="en" sz="1800" b="0" i="0" u="none" strike="noStrike" cap="none" baseline="0" dirty="0" smtClean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8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 lang="en" sz="1800" b="0" i="0" u="none" strike="noStrike" cap="none" baseline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Shape 1195"/>
          <p:cNvSpPr txBox="1"/>
          <p:nvPr/>
        </p:nvSpPr>
        <p:spPr>
          <a:xfrm>
            <a:off x="381000" y="1524000"/>
            <a:ext cx="8488680" cy="4648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25000"/>
            </a:pPr>
            <a:r>
              <a:rPr lang="en-US" sz="2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// pre-condition: </a:t>
            </a:r>
            <a:r>
              <a:rPr lang="en-US" sz="20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start</a:t>
            </a:r>
            <a:r>
              <a:rPr lang="en-US" sz="2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is the node to start at</a:t>
            </a:r>
          </a:p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25000"/>
            </a:pP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2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// initialize things</a:t>
            </a:r>
            <a:r>
              <a:rPr lang="en" sz="20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endParaRPr lang="en" sz="2000" b="1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20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active </a:t>
            </a:r>
            <a:r>
              <a:rPr lang="en-US" sz="20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en-US" sz="2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new empty priority queue of paths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2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from </a:t>
            </a: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start to </a:t>
            </a:r>
            <a:r>
              <a:rPr lang="en-US" sz="2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given node</a:t>
            </a:r>
          </a:p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25000"/>
            </a:pP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2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// A </a:t>
            </a: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path's </a:t>
            </a:r>
            <a:r>
              <a:rPr lang="en-US" sz="2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“priority</a:t>
            </a: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” in the queue is the total </a:t>
            </a:r>
            <a:endParaRPr lang="en-US" sz="2000" dirty="0" smtClean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indent="-342900">
              <a:spcBef>
                <a:spcPts val="400"/>
              </a:spcBef>
              <a:buClr>
                <a:schemeClr val="dk1"/>
              </a:buClr>
              <a:buSzPct val="25000"/>
            </a:pP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2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// cost of </a:t>
            </a: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that path. </a:t>
            </a:r>
            <a:endParaRPr lang="en-US" sz="2000" dirty="0" smtClean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indent="-342900">
              <a:spcBef>
                <a:spcPts val="400"/>
              </a:spcBef>
              <a:buClr>
                <a:schemeClr val="dk1"/>
              </a:buClr>
              <a:buSzPct val="25000"/>
            </a:pPr>
            <a:endParaRPr lang="en-US" sz="2000" dirty="0" smtClean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indent="-342900">
              <a:spcBef>
                <a:spcPts val="400"/>
              </a:spcBef>
              <a:buClr>
                <a:schemeClr val="dk1"/>
              </a:buClr>
              <a:buSzPct val="25000"/>
            </a:pP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20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finished </a:t>
            </a:r>
            <a:r>
              <a:rPr lang="en-US" sz="20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en-US" sz="2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new empty set </a:t>
            </a: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of </a:t>
            </a:r>
            <a:r>
              <a:rPr lang="en-US" sz="2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nodes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2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// Holds nodes </a:t>
            </a: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 </a:t>
            </a:r>
            <a:r>
              <a:rPr lang="en-US" sz="2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which we </a:t>
            </a: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know the </a:t>
            </a:r>
            <a:endParaRPr lang="en-US" sz="2000" dirty="0" smtClean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2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// minimum-cost path from start.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endParaRPr lang="en-US" sz="20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	// We know path start-&gt;start has cost 0</a:t>
            </a:r>
          </a:p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25000"/>
            </a:pP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20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 </a:t>
            </a:r>
            <a:r>
              <a:rPr lang="en-US" sz="20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path </a:t>
            </a: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from start to itself to </a:t>
            </a:r>
            <a:r>
              <a:rPr lang="en-US" sz="2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active</a:t>
            </a:r>
            <a:endParaRPr lang="en" sz="2000" dirty="0" smtClean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endParaRPr lang="en" sz="20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endParaRPr lang="en" sz="2000" dirty="0" smtClean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84996"/>
          </a:xfrm>
        </p:spPr>
        <p:txBody>
          <a:bodyPr/>
          <a:lstStyle/>
          <a:p>
            <a:r>
              <a:rPr lang="en-US" dirty="0" smtClean="0"/>
              <a:t>Pseudocode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73774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Shape 1195"/>
          <p:cNvSpPr txBox="1"/>
          <p:nvPr/>
        </p:nvSpPr>
        <p:spPr>
          <a:xfrm>
            <a:off x="381000" y="1524000"/>
            <a:ext cx="8488680" cy="4648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25000"/>
            </a:pPr>
            <a:r>
              <a:rPr lang="en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20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while active is non-empty:</a:t>
            </a:r>
          </a:p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25000"/>
            </a:pP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</a:t>
            </a:r>
            <a:r>
              <a:rPr lang="en-US" sz="20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minPath</a:t>
            </a: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20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active.removeMin</a:t>
            </a: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</a:p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25000"/>
            </a:pP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20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minDest</a:t>
            </a: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destination node in </a:t>
            </a:r>
            <a:r>
              <a:rPr lang="en-US" sz="20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minPath</a:t>
            </a:r>
            <a:endParaRPr lang="en-US" sz="20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25000"/>
            </a:pP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</a:p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25000"/>
            </a:pP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</a:t>
            </a:r>
            <a:r>
              <a:rPr lang="en-US" sz="20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-US" sz="20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minDest</a:t>
            </a:r>
            <a:r>
              <a:rPr lang="en-US" sz="20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is in finished:</a:t>
            </a:r>
            <a:endParaRPr lang="en-US" sz="20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25000"/>
            </a:pP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continue</a:t>
            </a:r>
          </a:p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25000"/>
            </a:pPr>
            <a:endParaRPr lang="en-US" sz="20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25000"/>
            </a:pP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</a:t>
            </a:r>
            <a:r>
              <a:rPr lang="en-US" sz="20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 each edge e = ⟨</a:t>
            </a:r>
            <a:r>
              <a:rPr lang="en-US" sz="20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minDest</a:t>
            </a:r>
            <a:r>
              <a:rPr lang="en-US" sz="20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child⟩:</a:t>
            </a:r>
          </a:p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25000"/>
            </a:pP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</a:t>
            </a:r>
            <a:r>
              <a:rPr lang="en-US" sz="20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child is not in finished: </a:t>
            </a:r>
          </a:p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25000"/>
            </a:pP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</a:t>
            </a:r>
            <a:r>
              <a:rPr lang="en-US" sz="20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newPath</a:t>
            </a: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20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minPath</a:t>
            </a: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+ e</a:t>
            </a:r>
          </a:p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25000"/>
            </a:pP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add </a:t>
            </a:r>
            <a:r>
              <a:rPr lang="en-US" sz="20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newPath</a:t>
            </a: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to active</a:t>
            </a:r>
          </a:p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25000"/>
            </a:pPr>
            <a:endParaRPr lang="en-US" sz="20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>
              <a:spcBef>
                <a:spcPts val="400"/>
              </a:spcBef>
              <a:buClr>
                <a:schemeClr val="dk1"/>
              </a:buClr>
              <a:buSzPct val="25000"/>
            </a:pP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add </a:t>
            </a:r>
            <a:r>
              <a:rPr lang="en-US" sz="20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minDest</a:t>
            </a:r>
            <a:r>
              <a:rPr lang="en-US" sz="2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to finished</a:t>
            </a:r>
            <a:endParaRPr lang="en" sz="20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endParaRPr lang="en" sz="2000" dirty="0" smtClean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84996"/>
          </a:xfrm>
        </p:spPr>
        <p:txBody>
          <a:bodyPr/>
          <a:lstStyle/>
          <a:p>
            <a:r>
              <a:rPr lang="en-US" dirty="0" smtClean="0"/>
              <a:t>Pseudocode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1475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Increase efficiency by considering lowest cost unknown vertex with sorting instead of looking at all vertices</a:t>
            </a:r>
          </a:p>
          <a:p>
            <a:r>
              <a:rPr lang="en-US" sz="2400" dirty="0" err="1"/>
              <a:t>PriorityQueue</a:t>
            </a:r>
            <a:r>
              <a:rPr lang="en-US" sz="2400" dirty="0"/>
              <a:t> is like a queue, but returns elements by lowest value instead of </a:t>
            </a:r>
            <a:r>
              <a:rPr lang="en-US" sz="2400" dirty="0" smtClean="0"/>
              <a:t>FIFO</a:t>
            </a:r>
          </a:p>
        </p:txBody>
      </p:sp>
    </p:spTree>
    <p:extLst>
      <p:ext uri="{BB962C8B-B14F-4D97-AF65-F5344CB8AC3E}">
        <p14:creationId xmlns:p14="http://schemas.microsoft.com/office/powerpoint/2010/main" val="5261507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Increase efficiency by considering lowest cost unknown vertex with sorting instead of looking at all vertices</a:t>
            </a:r>
          </a:p>
          <a:p>
            <a:r>
              <a:rPr lang="en-US" sz="2400" dirty="0" err="1"/>
              <a:t>PriorityQueue</a:t>
            </a:r>
            <a:r>
              <a:rPr lang="en-US" sz="2400" dirty="0"/>
              <a:t> is like a queue, but returns elements by lowest value instead of </a:t>
            </a:r>
            <a:r>
              <a:rPr lang="en-US" sz="2400" dirty="0" smtClean="0"/>
              <a:t>FIFO</a:t>
            </a:r>
          </a:p>
          <a:p>
            <a:r>
              <a:rPr lang="en-US" sz="2400" dirty="0" smtClean="0"/>
              <a:t>Two ways to implement: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Comparable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n" dirty="0"/>
              <a:t>class Node implements Comparable&lt;Node&gt;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n" dirty="0"/>
              <a:t>public int compareTo(other)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Comparator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n" dirty="0"/>
              <a:t>class NodeComparator extends Comparator&lt;Node&gt;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n" dirty="0"/>
              <a:t>new PriorityQueue(new NodeComparator()) </a:t>
            </a:r>
          </a:p>
        </p:txBody>
      </p:sp>
    </p:spTree>
    <p:extLst>
      <p:ext uri="{BB962C8B-B14F-4D97-AF65-F5344CB8AC3E}">
        <p14:creationId xmlns:p14="http://schemas.microsoft.com/office/powerpoint/2010/main" val="42825090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6200"/>
            <a:ext cx="7543800" cy="145075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Review: Shortest Paths with BFS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466846"/>
              </p:ext>
            </p:extLst>
          </p:nvPr>
        </p:nvGraphicFramePr>
        <p:xfrm>
          <a:off x="5257800" y="2438400"/>
          <a:ext cx="3744375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87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&lt;B,D&gt;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&lt;B,D,E&gt;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From Node B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3" name="Shape 303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24" name="Shape 304"/>
          <p:cNvSpPr/>
          <p:nvPr/>
        </p:nvSpPr>
        <p:spPr>
          <a:xfrm>
            <a:off x="3216675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25" name="Shape 30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26" name="Shape 30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27" name="Shape 30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28" name="Shape 308"/>
          <p:cNvCxnSpPr>
            <a:stCxn id="23" idx="3"/>
            <a:endCxn id="25" idx="7"/>
          </p:cNvCxnSpPr>
          <p:nvPr/>
        </p:nvCxnSpPr>
        <p:spPr>
          <a:xfrm flipH="1">
            <a:off x="1161489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9" name="Shape 309"/>
          <p:cNvCxnSpPr>
            <a:stCxn id="23" idx="5"/>
            <a:endCxn id="26" idx="1"/>
          </p:cNvCxnSpPr>
          <p:nvPr/>
        </p:nvCxnSpPr>
        <p:spPr>
          <a:xfrm>
            <a:off x="2246928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" name="Shape 310"/>
          <p:cNvCxnSpPr>
            <a:stCxn id="24" idx="5"/>
            <a:endCxn id="26" idx="0"/>
          </p:cNvCxnSpPr>
          <p:nvPr/>
        </p:nvCxnSpPr>
        <p:spPr>
          <a:xfrm>
            <a:off x="3997164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" name="Shape 311"/>
          <p:cNvCxnSpPr>
            <a:stCxn id="26" idx="3"/>
            <a:endCxn id="27" idx="7"/>
          </p:cNvCxnSpPr>
          <p:nvPr/>
        </p:nvCxnSpPr>
        <p:spPr>
          <a:xfrm flipH="1">
            <a:off x="2576400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" name="Shape 312"/>
          <p:cNvCxnSpPr>
            <a:stCxn id="27" idx="1"/>
            <a:endCxn id="25" idx="5"/>
          </p:cNvCxnSpPr>
          <p:nvPr/>
        </p:nvCxnSpPr>
        <p:spPr>
          <a:xfrm rot="10800000">
            <a:off x="1161489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3" name="Shape 313"/>
          <p:cNvCxnSpPr>
            <a:stCxn id="25" idx="6"/>
            <a:endCxn id="26" idx="2"/>
          </p:cNvCxnSpPr>
          <p:nvPr/>
        </p:nvCxnSpPr>
        <p:spPr>
          <a:xfrm>
            <a:off x="1295400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" name="Shape 314"/>
          <p:cNvCxnSpPr>
            <a:stCxn id="24" idx="2"/>
            <a:endCxn id="23" idx="7"/>
          </p:cNvCxnSpPr>
          <p:nvPr/>
        </p:nvCxnSpPr>
        <p:spPr>
          <a:xfrm flipH="1">
            <a:off x="2246928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5" name="Rectangle 34"/>
          <p:cNvSpPr/>
          <p:nvPr/>
        </p:nvSpPr>
        <p:spPr>
          <a:xfrm>
            <a:off x="2427497" y="17240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124199" y="3028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77866" y="4552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343399" y="2667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15694" y="2407420"/>
            <a:ext cx="622127" cy="141662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7" idx="6"/>
          </p:cNvCxnSpPr>
          <p:nvPr/>
        </p:nvCxnSpPr>
        <p:spPr>
          <a:xfrm flipH="1">
            <a:off x="2710310" y="4752945"/>
            <a:ext cx="1787287" cy="91601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6200"/>
            <a:ext cx="7543800" cy="1450757"/>
          </a:xfrm>
        </p:spPr>
        <p:txBody>
          <a:bodyPr/>
          <a:lstStyle/>
          <a:p>
            <a:r>
              <a:rPr lang="en-US" dirty="0" smtClean="0"/>
              <a:t>Shortest Paths with Weights</a:t>
            </a:r>
            <a:endParaRPr lang="en-US" dirty="0"/>
          </a:p>
        </p:txBody>
      </p:sp>
      <p:sp>
        <p:nvSpPr>
          <p:cNvPr id="6" name="Shape 303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7" name="Shape 304"/>
          <p:cNvSpPr/>
          <p:nvPr/>
        </p:nvSpPr>
        <p:spPr>
          <a:xfrm>
            <a:off x="3216675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8" name="Shape 30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9" name="Shape 30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0" name="Shape 30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1" name="Shape 308"/>
          <p:cNvCxnSpPr>
            <a:stCxn id="6" idx="3"/>
            <a:endCxn id="8" idx="7"/>
          </p:cNvCxnSpPr>
          <p:nvPr/>
        </p:nvCxnSpPr>
        <p:spPr>
          <a:xfrm flipH="1">
            <a:off x="1161489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" name="Shape 309"/>
          <p:cNvCxnSpPr>
            <a:stCxn id="6" idx="5"/>
            <a:endCxn id="9" idx="1"/>
          </p:cNvCxnSpPr>
          <p:nvPr/>
        </p:nvCxnSpPr>
        <p:spPr>
          <a:xfrm>
            <a:off x="2246928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3" name="Shape 310"/>
          <p:cNvCxnSpPr>
            <a:stCxn id="7" idx="5"/>
            <a:endCxn id="9" idx="0"/>
          </p:cNvCxnSpPr>
          <p:nvPr/>
        </p:nvCxnSpPr>
        <p:spPr>
          <a:xfrm>
            <a:off x="3997164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" name="Shape 311"/>
          <p:cNvCxnSpPr>
            <a:stCxn id="9" idx="3"/>
            <a:endCxn id="10" idx="7"/>
          </p:cNvCxnSpPr>
          <p:nvPr/>
        </p:nvCxnSpPr>
        <p:spPr>
          <a:xfrm flipH="1">
            <a:off x="2576400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" name="Shape 312"/>
          <p:cNvCxnSpPr>
            <a:stCxn id="10" idx="1"/>
            <a:endCxn id="8" idx="5"/>
          </p:cNvCxnSpPr>
          <p:nvPr/>
        </p:nvCxnSpPr>
        <p:spPr>
          <a:xfrm rot="10800000">
            <a:off x="1161489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16" name="Shape 313"/>
          <p:cNvCxnSpPr>
            <a:stCxn id="8" idx="6"/>
            <a:endCxn id="9" idx="2"/>
          </p:cNvCxnSpPr>
          <p:nvPr/>
        </p:nvCxnSpPr>
        <p:spPr>
          <a:xfrm>
            <a:off x="1295400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" name="Shape 314"/>
          <p:cNvCxnSpPr>
            <a:stCxn id="7" idx="2"/>
            <a:endCxn id="6" idx="7"/>
          </p:cNvCxnSpPr>
          <p:nvPr/>
        </p:nvCxnSpPr>
        <p:spPr>
          <a:xfrm flipH="1">
            <a:off x="2246928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257800" y="2438400"/>
          <a:ext cx="3744375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87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&lt;B,A,C,D&gt;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&lt;B,A,C,E&gt;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From Node B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7497" y="17240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81532" y="302889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100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77867" y="4552890"/>
            <a:ext cx="327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6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264132" y="266700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100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32702" y="5468907"/>
            <a:ext cx="49087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kern="120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Paths are not the same!</a:t>
            </a:r>
            <a:endParaRPr lang="en-US" sz="3200" b="1" kern="1200" dirty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44335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6200"/>
            <a:ext cx="7543800" cy="1450757"/>
          </a:xfrm>
        </p:spPr>
        <p:txBody>
          <a:bodyPr/>
          <a:lstStyle/>
          <a:p>
            <a:r>
              <a:rPr lang="en-US" dirty="0" smtClean="0"/>
              <a:t>Shortest Paths with Weights</a:t>
            </a:r>
            <a:endParaRPr lang="en-US" dirty="0"/>
          </a:p>
        </p:txBody>
      </p:sp>
      <p:sp>
        <p:nvSpPr>
          <p:cNvPr id="6" name="Shape 303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7" name="Shape 304"/>
          <p:cNvSpPr/>
          <p:nvPr/>
        </p:nvSpPr>
        <p:spPr>
          <a:xfrm>
            <a:off x="3216675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8" name="Shape 30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9" name="Shape 30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0" name="Shape 30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1" name="Shape 308"/>
          <p:cNvCxnSpPr>
            <a:stCxn id="6" idx="3"/>
            <a:endCxn id="8" idx="7"/>
          </p:cNvCxnSpPr>
          <p:nvPr/>
        </p:nvCxnSpPr>
        <p:spPr>
          <a:xfrm flipH="1">
            <a:off x="1161489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" name="Shape 309"/>
          <p:cNvCxnSpPr>
            <a:stCxn id="6" idx="5"/>
            <a:endCxn id="9" idx="1"/>
          </p:cNvCxnSpPr>
          <p:nvPr/>
        </p:nvCxnSpPr>
        <p:spPr>
          <a:xfrm>
            <a:off x="2246928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3" name="Shape 310"/>
          <p:cNvCxnSpPr>
            <a:stCxn id="7" idx="5"/>
            <a:endCxn id="9" idx="0"/>
          </p:cNvCxnSpPr>
          <p:nvPr/>
        </p:nvCxnSpPr>
        <p:spPr>
          <a:xfrm>
            <a:off x="3997164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" name="Shape 311"/>
          <p:cNvCxnSpPr>
            <a:stCxn id="9" idx="3"/>
            <a:endCxn id="10" idx="7"/>
          </p:cNvCxnSpPr>
          <p:nvPr/>
        </p:nvCxnSpPr>
        <p:spPr>
          <a:xfrm flipH="1">
            <a:off x="2576400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" name="Shape 312"/>
          <p:cNvCxnSpPr>
            <a:stCxn id="10" idx="1"/>
            <a:endCxn id="8" idx="5"/>
          </p:cNvCxnSpPr>
          <p:nvPr/>
        </p:nvCxnSpPr>
        <p:spPr>
          <a:xfrm rot="10800000">
            <a:off x="1161489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16" name="Shape 313"/>
          <p:cNvCxnSpPr>
            <a:stCxn id="8" idx="6"/>
            <a:endCxn id="9" idx="2"/>
          </p:cNvCxnSpPr>
          <p:nvPr/>
        </p:nvCxnSpPr>
        <p:spPr>
          <a:xfrm>
            <a:off x="1295400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" name="Shape 314"/>
          <p:cNvCxnSpPr>
            <a:stCxn id="7" idx="2"/>
            <a:endCxn id="6" idx="7"/>
          </p:cNvCxnSpPr>
          <p:nvPr/>
        </p:nvCxnSpPr>
        <p:spPr>
          <a:xfrm flipH="1">
            <a:off x="2246928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962619"/>
              </p:ext>
            </p:extLst>
          </p:nvPr>
        </p:nvGraphicFramePr>
        <p:xfrm>
          <a:off x="5257800" y="2438400"/>
          <a:ext cx="3744375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87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&lt;B,A,C,D&gt;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&lt;B,A,C,E&gt;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From Node B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7497" y="17240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81532" y="302889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100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77867" y="4552890"/>
            <a:ext cx="327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6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264132" y="266700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100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32702" y="5468907"/>
            <a:ext cx="49087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kern="120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Paths are not the same!</a:t>
            </a:r>
            <a:endParaRPr lang="en-US" sz="3200" b="1" kern="1200" dirty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427498" y="2124165"/>
            <a:ext cx="789176" cy="39043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255324" y="3152852"/>
            <a:ext cx="462248" cy="97694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965103" y="4650842"/>
            <a:ext cx="830807" cy="81806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051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Smallest cost? Or fewest edges?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6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 vs. </a:t>
            </a:r>
            <a:r>
              <a:rPr lang="en-US" dirty="0" err="1" smtClean="0"/>
              <a:t>Dijkstra’s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209801"/>
          </a:xfrm>
        </p:spPr>
        <p:txBody>
          <a:bodyPr>
            <a:normAutofit/>
          </a:bodyPr>
          <a:lstStyle/>
          <a:p>
            <a:r>
              <a:rPr lang="en-US" dirty="0" smtClean="0"/>
              <a:t>BFS doesn’t work because path with minimal cost ≠ path with fewest edges</a:t>
            </a:r>
          </a:p>
          <a:p>
            <a:r>
              <a:rPr lang="en-US" dirty="0" smtClean="0"/>
              <a:t>Also, Dijkstra’s works if the weights are non-negative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What happens if there is a negative edge?</a:t>
            </a:r>
          </a:p>
          <a:p>
            <a:pPr lvl="1"/>
            <a:r>
              <a:rPr lang="en-US" dirty="0" smtClean="0"/>
              <a:t>Minimize cost by repeating the cycle forever</a:t>
            </a:r>
          </a:p>
        </p:txBody>
      </p:sp>
      <p:grpSp>
        <p:nvGrpSpPr>
          <p:cNvPr id="125" name="Shape 125"/>
          <p:cNvGrpSpPr/>
          <p:nvPr/>
        </p:nvGrpSpPr>
        <p:grpSpPr>
          <a:xfrm>
            <a:off x="1297661" y="1809691"/>
            <a:ext cx="3505200" cy="1390709"/>
            <a:chOff x="914400" y="1524000"/>
            <a:chExt cx="3505200" cy="1390709"/>
          </a:xfrm>
        </p:grpSpPr>
        <p:sp>
          <p:nvSpPr>
            <p:cNvPr id="126" name="Shape 126"/>
            <p:cNvSpPr txBox="1"/>
            <p:nvPr/>
          </p:nvSpPr>
          <p:spPr>
            <a:xfrm>
              <a:off x="2286000" y="2514600"/>
              <a:ext cx="612667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" sz="20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500</a:t>
              </a:r>
            </a:p>
          </p:txBody>
        </p:sp>
        <p:grpSp>
          <p:nvGrpSpPr>
            <p:cNvPr id="127" name="Shape 127"/>
            <p:cNvGrpSpPr/>
            <p:nvPr/>
          </p:nvGrpSpPr>
          <p:grpSpPr>
            <a:xfrm>
              <a:off x="914400" y="1524000"/>
              <a:ext cx="3505200" cy="1047690"/>
              <a:chOff x="914400" y="1524000"/>
              <a:chExt cx="3505200" cy="1047690"/>
            </a:xfrm>
          </p:grpSpPr>
          <p:sp>
            <p:nvSpPr>
              <p:cNvPr id="128" name="Shape 128"/>
              <p:cNvSpPr/>
              <p:nvPr/>
            </p:nvSpPr>
            <p:spPr>
              <a:xfrm>
                <a:off x="914400" y="2228790"/>
                <a:ext cx="342327" cy="342899"/>
              </a:xfrm>
              <a:prstGeom prst="ellipse">
                <a:avLst/>
              </a:prstGeom>
              <a:noFill/>
              <a:ln w="38100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29" name="Shape 129"/>
              <p:cNvSpPr/>
              <p:nvPr/>
            </p:nvSpPr>
            <p:spPr>
              <a:xfrm>
                <a:off x="1752600" y="1771590"/>
                <a:ext cx="342327" cy="342899"/>
              </a:xfrm>
              <a:prstGeom prst="ellipse">
                <a:avLst/>
              </a:prstGeom>
              <a:noFill/>
              <a:ln w="38100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cxnSp>
            <p:nvCxnSpPr>
              <p:cNvPr id="130" name="Shape 130"/>
              <p:cNvCxnSpPr/>
              <p:nvPr/>
            </p:nvCxnSpPr>
            <p:spPr>
              <a:xfrm>
                <a:off x="1256726" y="2400240"/>
                <a:ext cx="2820545" cy="1587"/>
              </a:xfrm>
              <a:prstGeom prst="straightConnector1">
                <a:avLst/>
              </a:prstGeom>
              <a:noFill/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cxnSp>
          <p:cxnSp>
            <p:nvCxnSpPr>
              <p:cNvPr id="131" name="Shape 131"/>
              <p:cNvCxnSpPr/>
              <p:nvPr/>
            </p:nvCxnSpPr>
            <p:spPr>
              <a:xfrm>
                <a:off x="2094926" y="1943040"/>
                <a:ext cx="458345" cy="1587"/>
              </a:xfrm>
              <a:prstGeom prst="straightConnector1">
                <a:avLst/>
              </a:prstGeom>
              <a:noFill/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cxnSp>
          <p:cxnSp>
            <p:nvCxnSpPr>
              <p:cNvPr id="132" name="Shape 132"/>
              <p:cNvCxnSpPr/>
              <p:nvPr/>
            </p:nvCxnSpPr>
            <p:spPr>
              <a:xfrm rot="10800000" flipH="1">
                <a:off x="1143000" y="1943040"/>
                <a:ext cx="609599" cy="323850"/>
              </a:xfrm>
              <a:prstGeom prst="straightConnector1">
                <a:avLst/>
              </a:prstGeom>
              <a:noFill/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cxnSp>
          <p:sp>
            <p:nvSpPr>
              <p:cNvPr id="133" name="Shape 133"/>
              <p:cNvSpPr/>
              <p:nvPr/>
            </p:nvSpPr>
            <p:spPr>
              <a:xfrm>
                <a:off x="3352800" y="1771590"/>
                <a:ext cx="342327" cy="342899"/>
              </a:xfrm>
              <a:prstGeom prst="ellipse">
                <a:avLst/>
              </a:prstGeom>
              <a:noFill/>
              <a:ln w="38100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4077273" y="2228790"/>
                <a:ext cx="342327" cy="342899"/>
              </a:xfrm>
              <a:prstGeom prst="ellipse">
                <a:avLst/>
              </a:prstGeom>
              <a:noFill/>
              <a:ln w="38100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2553273" y="1771590"/>
                <a:ext cx="342327" cy="342899"/>
              </a:xfrm>
              <a:prstGeom prst="ellipse">
                <a:avLst/>
              </a:prstGeom>
              <a:noFill/>
              <a:ln w="38100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cxnSp>
            <p:nvCxnSpPr>
              <p:cNvPr id="136" name="Shape 136"/>
              <p:cNvCxnSpPr/>
              <p:nvPr/>
            </p:nvCxnSpPr>
            <p:spPr>
              <a:xfrm>
                <a:off x="2894453" y="1960501"/>
                <a:ext cx="458345" cy="1587"/>
              </a:xfrm>
              <a:prstGeom prst="straightConnector1">
                <a:avLst/>
              </a:prstGeom>
              <a:noFill/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cxnSp>
          <p:cxnSp>
            <p:nvCxnSpPr>
              <p:cNvPr id="137" name="Shape 137"/>
              <p:cNvCxnSpPr/>
              <p:nvPr/>
            </p:nvCxnSpPr>
            <p:spPr>
              <a:xfrm>
                <a:off x="3695126" y="1943040"/>
                <a:ext cx="432279" cy="335966"/>
              </a:xfrm>
              <a:prstGeom prst="straightConnector1">
                <a:avLst/>
              </a:prstGeom>
              <a:noFill/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cxnSp>
          <p:sp>
            <p:nvSpPr>
              <p:cNvPr id="138" name="Shape 138"/>
              <p:cNvSpPr txBox="1"/>
              <p:nvPr/>
            </p:nvSpPr>
            <p:spPr>
              <a:xfrm>
                <a:off x="914400" y="1809690"/>
                <a:ext cx="612667" cy="4001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buSzPct val="25000"/>
                  <a:buNone/>
                </a:pPr>
                <a:r>
                  <a:rPr lang="en" sz="2000" b="0" i="0" u="none" strike="noStrike" cap="none" baseline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100</a:t>
                </a:r>
              </a:p>
            </p:txBody>
          </p:sp>
          <p:sp>
            <p:nvSpPr>
              <p:cNvPr id="139" name="Shape 139"/>
              <p:cNvSpPr txBox="1"/>
              <p:nvPr/>
            </p:nvSpPr>
            <p:spPr>
              <a:xfrm>
                <a:off x="1978132" y="1524000"/>
                <a:ext cx="612667" cy="4001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buSzPct val="25000"/>
                  <a:buNone/>
                </a:pPr>
                <a:r>
                  <a:rPr lang="en" sz="2000" b="0" i="0" u="none" strike="noStrike" cap="none" baseline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100</a:t>
                </a:r>
              </a:p>
            </p:txBody>
          </p:sp>
          <p:sp>
            <p:nvSpPr>
              <p:cNvPr id="140" name="Shape 140"/>
              <p:cNvSpPr txBox="1"/>
              <p:nvPr/>
            </p:nvSpPr>
            <p:spPr>
              <a:xfrm>
                <a:off x="2819400" y="1524000"/>
                <a:ext cx="612667" cy="4001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buSzPct val="25000"/>
                  <a:buNone/>
                </a:pPr>
                <a:r>
                  <a:rPr lang="en" sz="2000" b="0" i="0" u="none" strike="noStrike" cap="none" baseline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100</a:t>
                </a:r>
              </a:p>
            </p:txBody>
          </p:sp>
          <p:sp>
            <p:nvSpPr>
              <p:cNvPr id="141" name="Shape 141"/>
              <p:cNvSpPr txBox="1"/>
              <p:nvPr/>
            </p:nvSpPr>
            <p:spPr>
              <a:xfrm>
                <a:off x="3730732" y="1733490"/>
                <a:ext cx="612667" cy="4001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buSzPct val="25000"/>
                  <a:buNone/>
                </a:pPr>
                <a:r>
                  <a:rPr lang="en" sz="2000" b="0" i="0" u="none" strike="noStrike" cap="none" baseline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100</a:t>
                </a:r>
              </a:p>
            </p:txBody>
          </p:sp>
        </p:grpSp>
      </p:grpSp>
      <p:sp>
        <p:nvSpPr>
          <p:cNvPr id="143" name="Shape 143"/>
          <p:cNvSpPr/>
          <p:nvPr/>
        </p:nvSpPr>
        <p:spPr>
          <a:xfrm>
            <a:off x="5633800" y="1943894"/>
            <a:ext cx="332699" cy="332699"/>
          </a:xfrm>
          <a:prstGeom prst="ellips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7438300" y="2476644"/>
            <a:ext cx="332699" cy="332699"/>
          </a:xfrm>
          <a:prstGeom prst="ellips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6267225" y="2733499"/>
            <a:ext cx="332699" cy="332699"/>
          </a:xfrm>
          <a:prstGeom prst="ellips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6659350" y="1943894"/>
            <a:ext cx="332699" cy="332699"/>
          </a:xfrm>
          <a:prstGeom prst="ellips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147" name="Shape 147"/>
          <p:cNvCxnSpPr>
            <a:stCxn id="145" idx="7"/>
            <a:endCxn id="146" idx="4"/>
          </p:cNvCxnSpPr>
          <p:nvPr/>
        </p:nvCxnSpPr>
        <p:spPr>
          <a:xfrm rot="10800000" flipH="1">
            <a:off x="6551202" y="2276594"/>
            <a:ext cx="274497" cy="505627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8" name="Shape 148"/>
          <p:cNvCxnSpPr>
            <a:stCxn id="146" idx="3"/>
            <a:endCxn id="145" idx="0"/>
          </p:cNvCxnSpPr>
          <p:nvPr/>
        </p:nvCxnSpPr>
        <p:spPr>
          <a:xfrm flipH="1">
            <a:off x="6433574" y="2227871"/>
            <a:ext cx="274497" cy="505627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9" name="Shape 149"/>
          <p:cNvSpPr txBox="1"/>
          <p:nvPr/>
        </p:nvSpPr>
        <p:spPr>
          <a:xfrm>
            <a:off x="6267225" y="2272571"/>
            <a:ext cx="439500" cy="4160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6599925" y="2476644"/>
            <a:ext cx="641699" cy="4160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-10</a:t>
            </a:r>
          </a:p>
        </p:txBody>
      </p:sp>
      <p:cxnSp>
        <p:nvCxnSpPr>
          <p:cNvPr id="151" name="Shape 151"/>
          <p:cNvCxnSpPr>
            <a:stCxn id="143" idx="6"/>
            <a:endCxn id="146" idx="2"/>
          </p:cNvCxnSpPr>
          <p:nvPr/>
        </p:nvCxnSpPr>
        <p:spPr>
          <a:xfrm>
            <a:off x="5966499" y="2110244"/>
            <a:ext cx="692850" cy="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52" name="Shape 152"/>
          <p:cNvCxnSpPr>
            <a:stCxn id="146" idx="6"/>
            <a:endCxn id="144" idx="1"/>
          </p:cNvCxnSpPr>
          <p:nvPr/>
        </p:nvCxnSpPr>
        <p:spPr>
          <a:xfrm>
            <a:off x="6992049" y="2110244"/>
            <a:ext cx="494972" cy="415122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3" name="Shape 153"/>
          <p:cNvSpPr txBox="1"/>
          <p:nvPr/>
        </p:nvSpPr>
        <p:spPr>
          <a:xfrm>
            <a:off x="6093175" y="1712884"/>
            <a:ext cx="439500" cy="4160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7142500" y="1943894"/>
            <a:ext cx="439500" cy="4160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3947159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144" grpId="0" animBg="1"/>
      <p:bldP spid="145" grpId="0" animBg="1"/>
      <p:bldP spid="146" grpId="0" animBg="1"/>
      <p:bldP spid="149" grpId="0"/>
      <p:bldP spid="150" grpId="0"/>
      <p:bldP spid="153" grpId="0"/>
      <p:bldP spid="1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Named after its inventor </a:t>
            </a:r>
            <a:r>
              <a:rPr lang="en-US" dirty="0" err="1"/>
              <a:t>Edsger</a:t>
            </a:r>
            <a:r>
              <a:rPr lang="en-US" dirty="0"/>
              <a:t> </a:t>
            </a:r>
            <a:r>
              <a:rPr lang="en-US" dirty="0" err="1"/>
              <a:t>Dijkstra</a:t>
            </a:r>
            <a:r>
              <a:rPr lang="en-US" dirty="0"/>
              <a:t> (1930-2002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Truly one of the “founders” of computer </a:t>
            </a:r>
            <a:r>
              <a:rPr lang="en-US" dirty="0" smtClean="0"/>
              <a:t>science;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just one of his many contributions</a:t>
            </a:r>
          </a:p>
          <a:p>
            <a:r>
              <a:rPr lang="en-US" dirty="0"/>
              <a:t>The idea: reminiscent of BFS, but adapted to handle weights</a:t>
            </a:r>
          </a:p>
          <a:p>
            <a:pPr lvl="1"/>
            <a:r>
              <a:rPr lang="en-US" dirty="0"/>
              <a:t>Grow the set of nodes whose shortest distance has been computed</a:t>
            </a:r>
          </a:p>
          <a:p>
            <a:pPr lvl="1"/>
            <a:r>
              <a:rPr lang="en-US" dirty="0"/>
              <a:t>Nodes not in the set will have a “best distance so far”</a:t>
            </a:r>
          </a:p>
          <a:p>
            <a:pPr lvl="1"/>
            <a:r>
              <a:rPr lang="en-US" dirty="0" smtClean="0"/>
              <a:t>A</a:t>
            </a:r>
            <a:r>
              <a:rPr lang="en-US" b="1" dirty="0" smtClean="0"/>
              <a:t> PRIORITY QUEUE</a:t>
            </a:r>
            <a:r>
              <a:rPr lang="en-US" dirty="0" smtClean="0"/>
              <a:t> will </a:t>
            </a:r>
            <a:r>
              <a:rPr lang="en-US" dirty="0"/>
              <a:t>turn out to be useful for </a:t>
            </a:r>
            <a:r>
              <a:rPr lang="en-US" dirty="0" smtClean="0"/>
              <a:t>efficiency – We’ll cover this later in the slide deck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797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</TotalTime>
  <Words>2401</Words>
  <Application>Microsoft Macintosh PowerPoint</Application>
  <PresentationFormat>On-screen Show (4:3)</PresentationFormat>
  <Paragraphs>1772</Paragraphs>
  <Slides>37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Calibri</vt:lpstr>
      <vt:lpstr>Calibri Light</vt:lpstr>
      <vt:lpstr>Century Gothic</vt:lpstr>
      <vt:lpstr>Courier New</vt:lpstr>
      <vt:lpstr>Palatino Linotype</vt:lpstr>
      <vt:lpstr>Times New Roman</vt:lpstr>
      <vt:lpstr>Executive</vt:lpstr>
      <vt:lpstr>Retrospect</vt:lpstr>
      <vt:lpstr>PowerPoint Presentation</vt:lpstr>
      <vt:lpstr>PowerPoint Presentation</vt:lpstr>
      <vt:lpstr>Review: Shortest Paths with BFS</vt:lpstr>
      <vt:lpstr>Review: Shortest Paths with BFS</vt:lpstr>
      <vt:lpstr>Shortest Paths with Weights</vt:lpstr>
      <vt:lpstr>Shortest Paths with Weights</vt:lpstr>
      <vt:lpstr>Goal: Smallest cost? Or fewest edges?</vt:lpstr>
      <vt:lpstr>BFS vs. Dijkstra’s</vt:lpstr>
      <vt:lpstr>Dijkstra’s Algorithm</vt:lpstr>
      <vt:lpstr>Dijkstra’s Algorithm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Interpreting the Results</vt:lpstr>
      <vt:lpstr>Interpreting the Results</vt:lpstr>
      <vt:lpstr>Interpreting the Results</vt:lpstr>
      <vt:lpstr>Interpreting the Results</vt:lpstr>
      <vt:lpstr>Interpreting the Results</vt:lpstr>
      <vt:lpstr>Interpreting the Results</vt:lpstr>
      <vt:lpstr>Interpreting the Results</vt:lpstr>
      <vt:lpstr>Example #2</vt:lpstr>
      <vt:lpstr>Example #2</vt:lpstr>
      <vt:lpstr>Pseudocode</vt:lpstr>
      <vt:lpstr>Pseudocode (cont.)</vt:lpstr>
      <vt:lpstr>Priority Queue</vt:lpstr>
      <vt:lpstr>Priority Queue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STF_Student</dc:creator>
  <cp:lastModifiedBy>Jingyi Yuan</cp:lastModifiedBy>
  <cp:revision>96</cp:revision>
  <cp:lastPrinted>2016-05-06T19:36:05Z</cp:lastPrinted>
  <dcterms:modified xsi:type="dcterms:W3CDTF">2017-05-05T05:30:00Z</dcterms:modified>
</cp:coreProperties>
</file>