
<file path=[Content_Types].xml><?xml version="1.0" encoding="utf-8"?>
<Types xmlns="http://schemas.openxmlformats.org/package/2006/content-types">
  <Default ContentType="image/jpeg" Extension="jpg"/>
  <Default ContentType="application/vnd.openxmlformats-package.relationships+xml" Extension="rels"/>
  <Default ContentType="image/png" Extension="png"/>
  <Default ContentType="application/xml" Extension="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7.xml"/>
  <Override ContentType="application/vnd.openxmlformats-officedocument.presentationml.slide+xml" PartName="/ppt/slides/slide16.xml"/>
  <Override ContentType="application/vnd.openxmlformats-officedocument.presentationml.slide+xml" PartName="/ppt/slides/slide21.xml"/>
  <Override ContentType="application/vnd.openxmlformats-officedocument.presentationml.slide+xml" PartName="/ppt/slides/slide2.xml"/>
  <Override ContentType="application/vnd.openxmlformats-officedocument.presentationml.slide+xml" PartName="/ppt/slides/slide26.xml"/>
  <Override ContentType="application/vnd.openxmlformats-officedocument.presentationml.slide+xml" PartName="/ppt/slides/slide25.xml"/>
  <Override ContentType="application/vnd.openxmlformats-officedocument.presentationml.slide+xml" PartName="/ppt/slides/slide6.xml"/>
  <Override ContentType="application/vnd.openxmlformats-officedocument.presentationml.slide+xml" PartName="/ppt/slides/slide3.xml"/>
  <Override ContentType="application/vnd.openxmlformats-officedocument.presentationml.slide+xml" PartName="/ppt/slides/slide33.xml"/>
  <Override ContentType="application/vnd.openxmlformats-officedocument.presentationml.slide+xml" PartName="/ppt/slides/slide36.xml"/>
  <Override ContentType="application/vnd.openxmlformats-officedocument.presentationml.slide+xml" PartName="/ppt/slides/slide35.xml"/>
  <Override ContentType="application/vnd.openxmlformats-officedocument.presentationml.slide+xml" PartName="/ppt/slides/slide17.xml"/>
  <Override ContentType="application/vnd.openxmlformats-officedocument.presentationml.slide+xml" PartName="/ppt/slides/slide24.xml"/>
  <Override ContentType="application/vnd.openxmlformats-officedocument.presentationml.slide+xml" PartName="/ppt/slides/slide34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42.xml"/>
  <Override ContentType="application/vnd.openxmlformats-officedocument.presentationml.slide+xml" PartName="/ppt/slides/slide31.xml"/>
  <Override ContentType="application/vnd.openxmlformats-officedocument.presentationml.slide+xml" PartName="/ppt/slides/slide40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38.xml"/>
  <Override ContentType="application/vnd.openxmlformats-officedocument.presentationml.slide+xml" PartName="/ppt/slides/slide20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29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8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30.xml"/>
  <Override ContentType="application/vnd.openxmlformats-officedocument.presentationml.slide+xml" PartName="/ppt/slides/slide8.xml"/>
  <Override ContentType="application/vnd.openxmlformats-officedocument.presentationml.slide+xml" PartName="/ppt/slides/slide27.xml"/>
  <Override ContentType="application/vnd.openxmlformats-officedocument.presentationml.slide+xml" PartName="/ppt/slides/slide19.xml"/>
  <Override ContentType="application/vnd.openxmlformats-officedocument.presentationml.slide+xml" PartName="/ppt/slides/slide28.xml"/>
  <Override ContentType="application/vnd.openxmlformats-officedocument.presentationml.slide+xml" PartName="/ppt/slides/slide4.xml"/>
  <Override ContentType="application/vnd.openxmlformats-officedocument.presentationml.slide+xml" PartName="/ppt/slides/slide14.xml"/>
  <Override ContentType="application/vnd.openxmlformats-officedocument.presentationml.slide+xml" PartName="/ppt/slides/slide41.xml"/>
  <Override ContentType="application/vnd.openxmlformats-officedocument.presentationml.slide+xml" PartName="/ppt/slides/slide5.xml"/>
  <Override ContentType="application/vnd.openxmlformats-officedocument.presentationml.slide+xml" PartName="/ppt/slides/slide22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</p:sldIdLst>
  <p:sldSz cy="68580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0BCE17B8-C4A4-4590-B9C0-9B869CF0DB0D}">
  <a:tblStyle styleId="{0BCE17B8-C4A4-4590-B9C0-9B869CF0DB0D}" styleName="Table_0">
    <a:wholeTbl>
      <a:tcTxStyle b="off" i="off">
        <a:font>
          <a:latin typeface="Franklin Gothic Book"/>
          <a:ea typeface="Franklin Gothic Book"/>
          <a:cs typeface="Franklin Gothic Book"/>
        </a:font>
        <a:schemeClr val="dk1"/>
      </a:tcTxStyle>
      <a:tcStyle>
        <a:tcBdr>
          <a:left>
            <a:ln cap="flat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FDF6EC"/>
          </a:solidFill>
        </a:fill>
      </a:tcStyle>
    </a:wholeTbl>
    <a:band1H>
      <a:tcStyle>
        <a:fill>
          <a:solidFill>
            <a:srgbClr val="FBECD4"/>
          </a:solidFill>
        </a:fill>
      </a:tcStyle>
    </a:band1H>
    <a:band1V>
      <a:tcStyle>
        <a:fill>
          <a:solidFill>
            <a:srgbClr val="FBECD4"/>
          </a:solidFill>
        </a:fill>
      </a:tcStyle>
    </a:band1V>
    <a:lastCol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>
          <a:top>
            <a:ln cap="flat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>
          <a:bottom>
            <a:ln cap="flat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</a:tcBdr>
        <a:fill>
          <a:solidFill>
            <a:schemeClr val="accent1"/>
          </a:solidFill>
        </a:fill>
      </a:tcStyle>
    </a:firstRow>
  </a:tblStyle>
  <a:tblStyle styleId="{CED8E710-90C1-4F30-8741-30E55222BA7B}" styleName="Table_1">
    <a:wholeTbl>
      <a:tcTxStyle b="off" i="off">
        <a:font>
          <a:latin typeface="Franklin Gothic Book"/>
          <a:ea typeface="Franklin Gothic Book"/>
          <a:cs typeface="Franklin Gothic Book"/>
        </a:font>
        <a:schemeClr val="dk1"/>
      </a:tcTxStyle>
      <a:tcStyle>
        <a:tcBdr>
          <a:left>
            <a:ln cap="flat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FDF6EC"/>
          </a:solidFill>
        </a:fill>
      </a:tcStyle>
    </a:wholeTbl>
    <a:band1H>
      <a:tcStyle>
        <a:fill>
          <a:solidFill>
            <a:srgbClr val="FBECD4"/>
          </a:solidFill>
        </a:fill>
      </a:tcStyle>
    </a:band1H>
    <a:band1V>
      <a:tcStyle>
        <a:fill>
          <a:solidFill>
            <a:srgbClr val="FBECD4"/>
          </a:solidFill>
        </a:fill>
      </a:tcStyle>
    </a:band1V>
    <a:lastCol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>
          <a:top>
            <a:ln cap="flat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>
          <a:bottom>
            <a:ln cap="flat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_rels/presentation.xml.rels><?xml version="1.0" encoding="UTF-8" standalone="yes"?><Relationships xmlns="http://schemas.openxmlformats.org/package/2006/relationships"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37" Type="http://schemas.openxmlformats.org/officeDocument/2006/relationships/slide" Target="slides/slide32.xml"/><Relationship Id="rId19" Type="http://schemas.openxmlformats.org/officeDocument/2006/relationships/slide" Target="slides/slide14.xml"/><Relationship Id="rId36" Type="http://schemas.openxmlformats.org/officeDocument/2006/relationships/slide" Target="slides/slide31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12" Type="http://schemas.openxmlformats.org/officeDocument/2006/relationships/slide" Target="slides/slide7.xml"/><Relationship Id="rId31" Type="http://schemas.openxmlformats.org/officeDocument/2006/relationships/slide" Target="slides/slide26.xml"/><Relationship Id="rId13" Type="http://schemas.openxmlformats.org/officeDocument/2006/relationships/slide" Target="slides/slide8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47" Type="http://schemas.openxmlformats.org/officeDocument/2006/relationships/slide" Target="slides/slide42.xml"/><Relationship Id="rId29" Type="http://schemas.openxmlformats.org/officeDocument/2006/relationships/slide" Target="slides/slide2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" Type="http://schemas.openxmlformats.org/officeDocument/2006/relationships/presProps" Target="presProps.xml"/><Relationship Id="rId21" Type="http://schemas.openxmlformats.org/officeDocument/2006/relationships/slide" Target="slides/slide16.xml"/><Relationship Id="rId40" Type="http://schemas.openxmlformats.org/officeDocument/2006/relationships/slide" Target="slides/slide35.xml"/><Relationship Id="rId1" Type="http://schemas.openxmlformats.org/officeDocument/2006/relationships/theme" Target="theme/theme2.xml"/><Relationship Id="rId22" Type="http://schemas.openxmlformats.org/officeDocument/2006/relationships/slide" Target="slides/slide17.xml"/><Relationship Id="rId41" Type="http://schemas.openxmlformats.org/officeDocument/2006/relationships/slide" Target="slides/slide36.xml"/><Relationship Id="rId4" Type="http://schemas.openxmlformats.org/officeDocument/2006/relationships/slideMaster" Target="slideMasters/slideMaster1.xml"/><Relationship Id="rId23" Type="http://schemas.openxmlformats.org/officeDocument/2006/relationships/slide" Target="slides/slide18.xml"/><Relationship Id="rId42" Type="http://schemas.openxmlformats.org/officeDocument/2006/relationships/slide" Target="slides/slide37.xml"/><Relationship Id="rId3" Type="http://schemas.openxmlformats.org/officeDocument/2006/relationships/tableStyles" Target="tableStyles.xml"/><Relationship Id="rId24" Type="http://schemas.openxmlformats.org/officeDocument/2006/relationships/slide" Target="slides/slide19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" name="Shape 3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" name="Shape 4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" name="Shape 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" name="Shape 6"/>
          <p:cNvSpPr txBox="1"/>
          <p:nvPr>
            <p:ph idx="11" type="ftr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4" name="Shape 9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Shape 21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Shape 22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Shape 24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2" name="Shape 25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8" name="Shape 25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4" name="Shape 26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1" name="Shape 27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7" name="Shape 27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3" name="Shape 28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9" name="Shape 28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0" name="Shape 10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5" name="Shape 29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2" name="Shape 30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8" name="Shape 30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4" name="Shape 31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2" name="Shape 32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0" name="Shape 33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8" name="Shape 33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6" name="Shape 34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2" name="Shape 35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8" name="Shape 35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64" name="Shape 3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5" name="Shape 365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Shape 37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Shape 37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85" name="Shape 3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6" name="Shape 386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92" name="Shape 3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3" name="Shape 393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99" name="Shape 3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0" name="Shape 400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5" name="Shape 40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1" name="Shape 41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0" name="Shape 42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5" name="Shape 43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1" name="Shape 11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41" name="Shape 44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2" name="Shape 442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7" name="Shape 44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3" name="Shape 45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Shape 12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Shape 14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Shape 16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Shape 17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Shape 19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2" Type="http://schemas.openxmlformats.org/officeDocument/2006/relationships/image" Target="../media/image0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buClr>
                <a:schemeClr val="dk2"/>
              </a:buClr>
              <a:buFont typeface="Souce Sans Pro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0660" marL="342900" rtl="0" algn="l">
              <a:spcBef>
                <a:spcPts val="640"/>
              </a:spcBef>
              <a:buClr>
                <a:schemeClr val="accent1"/>
              </a:buClr>
              <a:buFont typeface="Noto Symbol"/>
              <a:buChar char="✕"/>
              <a:defRPr/>
            </a:lvl1pPr>
            <a:lvl2pPr indent="-161290" marL="742950" rtl="0" algn="l">
              <a:spcBef>
                <a:spcPts val="560"/>
              </a:spcBef>
              <a:buClr>
                <a:schemeClr val="accent1"/>
              </a:buClr>
              <a:buFont typeface="Noto Symbol"/>
              <a:buChar char="+"/>
              <a:defRPr/>
            </a:lvl2pPr>
            <a:lvl3pPr indent="-121919" marL="1143000" rtl="0" algn="l">
              <a:spcBef>
                <a:spcPts val="480"/>
              </a:spcBef>
              <a:buClr>
                <a:schemeClr val="accent1"/>
              </a:buClr>
              <a:buFont typeface="Noto Symbol"/>
              <a:buChar char="✕"/>
              <a:defRPr/>
            </a:lvl3pPr>
            <a:lvl4pPr indent="-139700" marL="1600200" rtl="0" algn="l">
              <a:spcBef>
                <a:spcPts val="400"/>
              </a:spcBef>
              <a:buClr>
                <a:schemeClr val="accent1"/>
              </a:buClr>
              <a:buFont typeface="Noto Symbol"/>
              <a:buChar char="✱"/>
              <a:defRPr/>
            </a:lvl4pPr>
            <a:lvl5pPr indent="-160020" marL="2057400" rtl="0" algn="l">
              <a:spcBef>
                <a:spcPts val="360"/>
              </a:spcBef>
              <a:buClr>
                <a:schemeClr val="accent1"/>
              </a:buClr>
              <a:buFont typeface="Noto Symbol"/>
              <a:buChar char="✕"/>
              <a:defRPr/>
            </a:lvl5pPr>
            <a:lvl6pPr indent="-160020" marL="2514600" rtl="0" algn="l">
              <a:spcBef>
                <a:spcPts val="360"/>
              </a:spcBef>
              <a:buClr>
                <a:schemeClr val="accent1"/>
              </a:buClr>
              <a:buFont typeface="Noto Symbol"/>
              <a:buChar char="+"/>
              <a:defRPr/>
            </a:lvl6pPr>
            <a:lvl7pPr indent="-167639" marL="2971800" rtl="0" algn="l">
              <a:spcBef>
                <a:spcPts val="320"/>
              </a:spcBef>
              <a:buClr>
                <a:schemeClr val="accent1"/>
              </a:buClr>
              <a:buFont typeface="Noto Symbol"/>
              <a:buChar char="✱"/>
              <a:defRPr/>
            </a:lvl7pPr>
            <a:lvl8pPr indent="-167640" marL="3429000" rtl="0" algn="l">
              <a:spcBef>
                <a:spcPts val="320"/>
              </a:spcBef>
              <a:buClr>
                <a:schemeClr val="accent1"/>
              </a:buClr>
              <a:buFont typeface="Noto Symbol"/>
              <a:buChar char="◆"/>
              <a:defRPr/>
            </a:lvl8pPr>
            <a:lvl9pPr indent="-175259" marL="3886200" rtl="0" algn="l">
              <a:spcBef>
                <a:spcPts val="280"/>
              </a:spcBef>
              <a:buClr>
                <a:schemeClr val="accent1"/>
              </a:buClr>
              <a:buFont typeface="Noto Symbol"/>
              <a:buChar char="◼"/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0" type="dt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1" type="ftr"/>
          </p:nvPr>
        </p:nvSpPr>
        <p:spPr>
          <a:xfrm>
            <a:off x="3581400" y="76200"/>
            <a:ext cx="2895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229600" y="6473951"/>
            <a:ext cx="758951" cy="246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2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buClr>
                <a:schemeClr val="dk2"/>
              </a:buClr>
              <a:buFont typeface="Souce Sans Pro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 rot="5400000">
            <a:off x="2385218" y="-526256"/>
            <a:ext cx="4525963" cy="86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0660" marL="342900" rtl="0" algn="l">
              <a:spcBef>
                <a:spcPts val="640"/>
              </a:spcBef>
              <a:buClr>
                <a:schemeClr val="accent1"/>
              </a:buClr>
              <a:buFont typeface="Noto Symbol"/>
              <a:buChar char="✕"/>
              <a:defRPr/>
            </a:lvl1pPr>
            <a:lvl2pPr indent="-161290" marL="742950" rtl="0" algn="l">
              <a:spcBef>
                <a:spcPts val="560"/>
              </a:spcBef>
              <a:buClr>
                <a:schemeClr val="accent1"/>
              </a:buClr>
              <a:buFont typeface="Noto Symbol"/>
              <a:buChar char="+"/>
              <a:defRPr/>
            </a:lvl2pPr>
            <a:lvl3pPr indent="-121919" marL="1143000" rtl="0" algn="l">
              <a:spcBef>
                <a:spcPts val="480"/>
              </a:spcBef>
              <a:buClr>
                <a:schemeClr val="accent1"/>
              </a:buClr>
              <a:buFont typeface="Noto Symbol"/>
              <a:buChar char="✕"/>
              <a:defRPr/>
            </a:lvl3pPr>
            <a:lvl4pPr indent="-139700" marL="1600200" rtl="0" algn="l">
              <a:spcBef>
                <a:spcPts val="400"/>
              </a:spcBef>
              <a:buClr>
                <a:schemeClr val="accent1"/>
              </a:buClr>
              <a:buFont typeface="Noto Symbol"/>
              <a:buChar char="✱"/>
              <a:defRPr/>
            </a:lvl4pPr>
            <a:lvl5pPr indent="-160020" marL="2057400" rtl="0" algn="l">
              <a:spcBef>
                <a:spcPts val="360"/>
              </a:spcBef>
              <a:buClr>
                <a:schemeClr val="accent1"/>
              </a:buClr>
              <a:buFont typeface="Noto Symbol"/>
              <a:buChar char="✕"/>
              <a:defRPr/>
            </a:lvl5pPr>
            <a:lvl6pPr indent="-160020" marL="2514600" rtl="0" algn="l">
              <a:spcBef>
                <a:spcPts val="360"/>
              </a:spcBef>
              <a:buClr>
                <a:schemeClr val="accent1"/>
              </a:buClr>
              <a:buFont typeface="Noto Symbol"/>
              <a:buChar char="+"/>
              <a:defRPr/>
            </a:lvl6pPr>
            <a:lvl7pPr indent="-167639" marL="2971800" rtl="0" algn="l">
              <a:spcBef>
                <a:spcPts val="320"/>
              </a:spcBef>
              <a:buClr>
                <a:schemeClr val="accent1"/>
              </a:buClr>
              <a:buFont typeface="Noto Symbol"/>
              <a:buChar char="✱"/>
              <a:defRPr/>
            </a:lvl7pPr>
            <a:lvl8pPr indent="-167640" marL="3429000" rtl="0" algn="l">
              <a:spcBef>
                <a:spcPts val="320"/>
              </a:spcBef>
              <a:buClr>
                <a:schemeClr val="accent1"/>
              </a:buClr>
              <a:buFont typeface="Noto Symbol"/>
              <a:buChar char="◆"/>
              <a:defRPr/>
            </a:lvl8pPr>
            <a:lvl9pPr indent="-175259" marL="3886200" rtl="0" algn="l">
              <a:spcBef>
                <a:spcPts val="280"/>
              </a:spcBef>
              <a:buClr>
                <a:schemeClr val="accent1"/>
              </a:buClr>
              <a:buFont typeface="Noto Symbol"/>
              <a:buChar char="◼"/>
              <a:defRPr/>
            </a:lvl9pPr>
          </a:lstStyle>
          <a:p/>
        </p:txBody>
      </p:sp>
      <p:sp>
        <p:nvSpPr>
          <p:cNvPr id="81" name="Shape 81"/>
          <p:cNvSpPr txBox="1"/>
          <p:nvPr>
            <p:ph idx="10" type="dt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2" name="Shape 82"/>
          <p:cNvSpPr txBox="1"/>
          <p:nvPr>
            <p:ph idx="11" type="ftr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8229600" y="6477000"/>
            <a:ext cx="762000" cy="244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2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 rot="5400000">
            <a:off x="4846637" y="2560638"/>
            <a:ext cx="5851525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buClr>
                <a:schemeClr val="dk2"/>
              </a:buClr>
              <a:buFont typeface="Souce Sans Pro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86" name="Shape 86"/>
          <p:cNvSpPr txBox="1"/>
          <p:nvPr>
            <p:ph idx="1" type="body"/>
          </p:nvPr>
        </p:nvSpPr>
        <p:spPr>
          <a:xfrm rot="5400000">
            <a:off x="655637" y="350838"/>
            <a:ext cx="5851525" cy="6248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0660" marL="342900" rtl="0" algn="l">
              <a:spcBef>
                <a:spcPts val="640"/>
              </a:spcBef>
              <a:buClr>
                <a:schemeClr val="accent1"/>
              </a:buClr>
              <a:buFont typeface="Noto Symbol"/>
              <a:buChar char="✕"/>
              <a:defRPr/>
            </a:lvl1pPr>
            <a:lvl2pPr indent="-161290" marL="742950" rtl="0" algn="l">
              <a:spcBef>
                <a:spcPts val="560"/>
              </a:spcBef>
              <a:buClr>
                <a:schemeClr val="accent1"/>
              </a:buClr>
              <a:buFont typeface="Noto Symbol"/>
              <a:buChar char="+"/>
              <a:defRPr/>
            </a:lvl2pPr>
            <a:lvl3pPr indent="-121919" marL="1143000" rtl="0" algn="l">
              <a:spcBef>
                <a:spcPts val="480"/>
              </a:spcBef>
              <a:buClr>
                <a:schemeClr val="accent1"/>
              </a:buClr>
              <a:buFont typeface="Noto Symbol"/>
              <a:buChar char="✕"/>
              <a:defRPr/>
            </a:lvl3pPr>
            <a:lvl4pPr indent="-139700" marL="1600200" rtl="0" algn="l">
              <a:spcBef>
                <a:spcPts val="400"/>
              </a:spcBef>
              <a:buClr>
                <a:schemeClr val="accent1"/>
              </a:buClr>
              <a:buFont typeface="Noto Symbol"/>
              <a:buChar char="✱"/>
              <a:defRPr/>
            </a:lvl4pPr>
            <a:lvl5pPr indent="-160020" marL="2057400" rtl="0" algn="l">
              <a:spcBef>
                <a:spcPts val="360"/>
              </a:spcBef>
              <a:buClr>
                <a:schemeClr val="accent1"/>
              </a:buClr>
              <a:buFont typeface="Noto Symbol"/>
              <a:buChar char="✕"/>
              <a:defRPr/>
            </a:lvl5pPr>
            <a:lvl6pPr indent="-160020" marL="2514600" rtl="0" algn="l">
              <a:spcBef>
                <a:spcPts val="360"/>
              </a:spcBef>
              <a:buClr>
                <a:schemeClr val="accent1"/>
              </a:buClr>
              <a:buFont typeface="Noto Symbol"/>
              <a:buChar char="+"/>
              <a:defRPr/>
            </a:lvl6pPr>
            <a:lvl7pPr indent="-167639" marL="2971800" rtl="0" algn="l">
              <a:spcBef>
                <a:spcPts val="320"/>
              </a:spcBef>
              <a:buClr>
                <a:schemeClr val="accent1"/>
              </a:buClr>
              <a:buFont typeface="Noto Symbol"/>
              <a:buChar char="✱"/>
              <a:defRPr/>
            </a:lvl7pPr>
            <a:lvl8pPr indent="-167640" marL="3429000" rtl="0" algn="l">
              <a:spcBef>
                <a:spcPts val="320"/>
              </a:spcBef>
              <a:buClr>
                <a:schemeClr val="accent1"/>
              </a:buClr>
              <a:buFont typeface="Noto Symbol"/>
              <a:buChar char="◆"/>
              <a:defRPr/>
            </a:lvl8pPr>
            <a:lvl9pPr indent="-175259" marL="3886200" rtl="0" algn="l">
              <a:spcBef>
                <a:spcPts val="280"/>
              </a:spcBef>
              <a:buClr>
                <a:schemeClr val="accent1"/>
              </a:buClr>
              <a:buFont typeface="Noto Symbol"/>
              <a:buChar char="◼"/>
              <a:defRPr/>
            </a:lvl9pPr>
          </a:lstStyle>
          <a:p/>
        </p:txBody>
      </p:sp>
      <p:sp>
        <p:nvSpPr>
          <p:cNvPr id="87" name="Shape 87"/>
          <p:cNvSpPr txBox="1"/>
          <p:nvPr>
            <p:ph idx="10" type="dt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8" name="Shape 88"/>
          <p:cNvSpPr txBox="1"/>
          <p:nvPr>
            <p:ph idx="11" type="ftr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9" name="Shape 89"/>
          <p:cNvSpPr txBox="1"/>
          <p:nvPr>
            <p:ph idx="12" type="sldNum"/>
          </p:nvPr>
        </p:nvSpPr>
        <p:spPr>
          <a:xfrm>
            <a:off x="8229600" y="6477000"/>
            <a:ext cx="762000" cy="244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2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hape 24"/>
          <p:cNvCxnSpPr/>
          <p:nvPr/>
        </p:nvCxnSpPr>
        <p:spPr>
          <a:xfrm>
            <a:off x="514350" y="5349901"/>
            <a:ext cx="8629649" cy="2381"/>
          </a:xfrm>
          <a:prstGeom prst="straightConnector1">
            <a:avLst/>
          </a:prstGeom>
          <a:noFill/>
          <a:ln cap="flat" w="9525">
            <a:solidFill>
              <a:schemeClr val="accent1">
                <a:alpha val="0"/>
              </a:schemeClr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" name="Shape 25"/>
          <p:cNvSpPr txBox="1"/>
          <p:nvPr>
            <p:ph type="ctrTitle"/>
          </p:nvPr>
        </p:nvSpPr>
        <p:spPr>
          <a:xfrm>
            <a:off x="381000" y="4853410"/>
            <a:ext cx="8458200" cy="12223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buClr>
                <a:schemeClr val="dk2"/>
              </a:buClr>
              <a:buFont typeface="Souce Sans Pro"/>
              <a:buNone/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subTitle"/>
          </p:nvPr>
        </p:nvSpPr>
        <p:spPr>
          <a:xfrm>
            <a:off x="381000" y="3886200"/>
            <a:ext cx="8458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480"/>
              </a:spcBef>
              <a:buClr>
                <a:schemeClr val="accent1"/>
              </a:buClr>
              <a:buFont typeface="Noto Symbol"/>
              <a:buNone/>
              <a:defRPr/>
            </a:lvl1pPr>
            <a:lvl2pPr indent="0" marL="457200" marR="0" rtl="0" algn="ctr">
              <a:spcBef>
                <a:spcPts val="560"/>
              </a:spcBef>
              <a:buClr>
                <a:schemeClr val="accent1"/>
              </a:buClr>
              <a:buFont typeface="Noto Symbol"/>
              <a:buNone/>
              <a:defRPr/>
            </a:lvl2pPr>
            <a:lvl3pPr indent="0" marL="914400" marR="0" rtl="0" algn="ctr">
              <a:spcBef>
                <a:spcPts val="480"/>
              </a:spcBef>
              <a:buClr>
                <a:schemeClr val="accent1"/>
              </a:buClr>
              <a:buFont typeface="Noto Symbol"/>
              <a:buNone/>
              <a:defRPr/>
            </a:lvl3pPr>
            <a:lvl4pPr indent="0" marL="1371600" marR="0" rtl="0" algn="ctr">
              <a:spcBef>
                <a:spcPts val="400"/>
              </a:spcBef>
              <a:buClr>
                <a:schemeClr val="accent1"/>
              </a:buClr>
              <a:buFont typeface="Noto Symbol"/>
              <a:buNone/>
              <a:defRPr/>
            </a:lvl4pPr>
            <a:lvl5pPr indent="0" marL="1828800" marR="0" rtl="0" algn="ctr">
              <a:spcBef>
                <a:spcPts val="360"/>
              </a:spcBef>
              <a:buClr>
                <a:schemeClr val="accent1"/>
              </a:buClr>
              <a:buFont typeface="Noto Symbol"/>
              <a:buNone/>
              <a:defRPr/>
            </a:lvl5pPr>
            <a:lvl6pPr indent="0" marL="2286000" marR="0" rtl="0" algn="ctr">
              <a:spcBef>
                <a:spcPts val="360"/>
              </a:spcBef>
              <a:buClr>
                <a:schemeClr val="accent1"/>
              </a:buClr>
              <a:buFont typeface="Noto Symbol"/>
              <a:buNone/>
              <a:defRPr/>
            </a:lvl6pPr>
            <a:lvl7pPr indent="0" marL="2743200" marR="0" rtl="0" algn="ctr">
              <a:spcBef>
                <a:spcPts val="320"/>
              </a:spcBef>
              <a:buClr>
                <a:schemeClr val="accent1"/>
              </a:buClr>
              <a:buFont typeface="Noto Symbol"/>
              <a:buNone/>
              <a:defRPr/>
            </a:lvl7pPr>
            <a:lvl8pPr indent="0" marL="3200400" marR="0" rtl="0" algn="ctr">
              <a:spcBef>
                <a:spcPts val="320"/>
              </a:spcBef>
              <a:buClr>
                <a:schemeClr val="accent1"/>
              </a:buClr>
              <a:buFont typeface="Noto Symbol"/>
              <a:buNone/>
              <a:defRPr/>
            </a:lvl8pPr>
            <a:lvl9pPr indent="0" marL="3657600" marR="0" rtl="0" algn="ctr">
              <a:spcBef>
                <a:spcPts val="280"/>
              </a:spcBef>
              <a:buClr>
                <a:schemeClr val="accent1"/>
              </a:buClr>
              <a:buFont typeface="Noto Symbol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0" type="dt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1" type="ftr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229600" y="6473951"/>
            <a:ext cx="758951" cy="246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2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01752" y="457200"/>
            <a:ext cx="8686800" cy="841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buClr>
                <a:schemeClr val="dk2"/>
              </a:buClr>
              <a:buFont typeface="Souce Sans Pro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304800" y="1600200"/>
            <a:ext cx="4190999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2" type="body"/>
          </p:nvPr>
        </p:nvSpPr>
        <p:spPr>
          <a:xfrm>
            <a:off x="4648200" y="1600200"/>
            <a:ext cx="43434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10" type="dt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11" type="ftr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8229600" y="6477000"/>
            <a:ext cx="762000" cy="244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2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hape 38"/>
          <p:cNvCxnSpPr/>
          <p:nvPr/>
        </p:nvCxnSpPr>
        <p:spPr>
          <a:xfrm>
            <a:off x="514350" y="3444901"/>
            <a:ext cx="8629649" cy="2381"/>
          </a:xfrm>
          <a:prstGeom prst="straightConnector1">
            <a:avLst/>
          </a:prstGeom>
          <a:noFill/>
          <a:ln cap="flat" w="9525">
            <a:solidFill>
              <a:schemeClr val="accent1">
                <a:alpha val="0"/>
              </a:schemeClr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" name="Shape 39"/>
          <p:cNvSpPr txBox="1"/>
          <p:nvPr>
            <p:ph idx="1" type="body"/>
          </p:nvPr>
        </p:nvSpPr>
        <p:spPr>
          <a:xfrm>
            <a:off x="381000" y="1676400"/>
            <a:ext cx="8458200" cy="1219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 algn="r">
              <a:spcBef>
                <a:spcPts val="0"/>
              </a:spcBef>
              <a:buClr>
                <a:srgbClr val="DDD2B1"/>
              </a:buClr>
              <a:buFont typeface="Source Sans Pro"/>
              <a:buNone/>
              <a:defRPr/>
            </a:lvl1pPr>
            <a:lvl2pPr rtl="0">
              <a:spcBef>
                <a:spcPts val="0"/>
              </a:spcBef>
              <a:buClr>
                <a:schemeClr val="lt1"/>
              </a:buClr>
              <a:buFont typeface="Source Sans Pro"/>
              <a:buNone/>
              <a:defRPr/>
            </a:lvl2pPr>
            <a:lvl3pPr rtl="0">
              <a:spcBef>
                <a:spcPts val="0"/>
              </a:spcBef>
              <a:buClr>
                <a:schemeClr val="lt1"/>
              </a:buClr>
              <a:buFont typeface="Source Sans Pro"/>
              <a:buNone/>
              <a:defRPr/>
            </a:lvl3pPr>
            <a:lvl4pPr rtl="0">
              <a:spcBef>
                <a:spcPts val="0"/>
              </a:spcBef>
              <a:buClr>
                <a:schemeClr val="lt1"/>
              </a:buClr>
              <a:buFont typeface="Source Sans Pro"/>
              <a:buNone/>
              <a:defRPr/>
            </a:lvl4pPr>
            <a:lvl5pPr rtl="0">
              <a:spcBef>
                <a:spcPts val="0"/>
              </a:spcBef>
              <a:buClr>
                <a:schemeClr val="lt1"/>
              </a:buClr>
              <a:buFont typeface="Source Sans Pro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0" type="dt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11" type="ftr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229600" y="6477000"/>
            <a:ext cx="762000" cy="244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2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43" name="Shape 43"/>
          <p:cNvSpPr txBox="1"/>
          <p:nvPr>
            <p:ph type="title"/>
          </p:nvPr>
        </p:nvSpPr>
        <p:spPr>
          <a:xfrm>
            <a:off x="180475" y="2947084"/>
            <a:ext cx="8686800" cy="11848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r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04800" y="5410200"/>
            <a:ext cx="8610599" cy="8826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281443" y="666750"/>
            <a:ext cx="4290555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rtl="0">
              <a:spcBef>
                <a:spcPts val="0"/>
              </a:spcBef>
              <a:buClr>
                <a:srgbClr val="B07621"/>
              </a:buClr>
              <a:buFont typeface="Souce Sans Pro"/>
              <a:buNone/>
              <a:defRPr/>
            </a:lvl1pPr>
            <a:lvl2pPr rtl="0">
              <a:spcBef>
                <a:spcPts val="0"/>
              </a:spcBef>
              <a:buFont typeface="Source Sans Pro"/>
              <a:buNone/>
              <a:defRPr/>
            </a:lvl2pPr>
            <a:lvl3pPr rtl="0">
              <a:spcBef>
                <a:spcPts val="0"/>
              </a:spcBef>
              <a:buFont typeface="Source Sans Pro"/>
              <a:buNone/>
              <a:defRPr/>
            </a:lvl3pPr>
            <a:lvl4pPr rtl="0">
              <a:spcBef>
                <a:spcPts val="0"/>
              </a:spcBef>
              <a:buFont typeface="Source Sans Pro"/>
              <a:buNone/>
              <a:defRPr/>
            </a:lvl4pPr>
            <a:lvl5pPr rtl="0">
              <a:spcBef>
                <a:spcPts val="0"/>
              </a:spcBef>
              <a:buFont typeface="Source Sans Pro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2" type="body"/>
          </p:nvPr>
        </p:nvSpPr>
        <p:spPr>
          <a:xfrm>
            <a:off x="4645025" y="666750"/>
            <a:ext cx="4292241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rtl="0">
              <a:spcBef>
                <a:spcPts val="0"/>
              </a:spcBef>
              <a:buClr>
                <a:srgbClr val="B07621"/>
              </a:buClr>
              <a:buFont typeface="Souce Sans Pro"/>
              <a:buNone/>
              <a:defRPr/>
            </a:lvl1pPr>
            <a:lvl2pPr rtl="0">
              <a:spcBef>
                <a:spcPts val="0"/>
              </a:spcBef>
              <a:buFont typeface="Source Sans Pro"/>
              <a:buNone/>
              <a:defRPr/>
            </a:lvl2pPr>
            <a:lvl3pPr rtl="0">
              <a:spcBef>
                <a:spcPts val="0"/>
              </a:spcBef>
              <a:buFont typeface="Source Sans Pro"/>
              <a:buNone/>
              <a:defRPr/>
            </a:lvl3pPr>
            <a:lvl4pPr rtl="0">
              <a:spcBef>
                <a:spcPts val="0"/>
              </a:spcBef>
              <a:buFont typeface="Source Sans Pro"/>
              <a:buNone/>
              <a:defRPr/>
            </a:lvl4pPr>
            <a:lvl5pPr rtl="0">
              <a:spcBef>
                <a:spcPts val="0"/>
              </a:spcBef>
              <a:buFont typeface="Source Sans Pro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3" type="body"/>
          </p:nvPr>
        </p:nvSpPr>
        <p:spPr>
          <a:xfrm>
            <a:off x="281443" y="1316037"/>
            <a:ext cx="4290555" cy="39417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4" type="body"/>
          </p:nvPr>
        </p:nvSpPr>
        <p:spPr>
          <a:xfrm>
            <a:off x="4648730" y="1316037"/>
            <a:ext cx="4288536" cy="39417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0" name="Shape 50"/>
          <p:cNvSpPr txBox="1"/>
          <p:nvPr>
            <p:ph idx="10" type="dt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11" type="ftr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229600" y="6477000"/>
            <a:ext cx="762000" cy="246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2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cxnSp>
        <p:nvCxnSpPr>
          <p:cNvPr id="53" name="Shape 53"/>
          <p:cNvCxnSpPr/>
          <p:nvPr/>
        </p:nvCxnSpPr>
        <p:spPr>
          <a:xfrm>
            <a:off x="514350" y="6019800"/>
            <a:ext cx="8629649" cy="2381"/>
          </a:xfrm>
          <a:prstGeom prst="straightConnector1">
            <a:avLst/>
          </a:prstGeom>
          <a:noFill/>
          <a:ln cap="flat" w="9525">
            <a:solidFill>
              <a:schemeClr val="accent1">
                <a:alpha val="0"/>
              </a:schemeClr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301752" y="457200"/>
            <a:ext cx="8686800" cy="841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buClr>
                <a:schemeClr val="dk2"/>
              </a:buClr>
              <a:buFont typeface="Souce Sans Pro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10" type="dt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7" name="Shape 57"/>
          <p:cNvSpPr txBox="1"/>
          <p:nvPr>
            <p:ph idx="11" type="ftr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8229600" y="6477000"/>
            <a:ext cx="762000" cy="244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2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idx="10" type="dt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1" name="Shape 61"/>
          <p:cNvSpPr txBox="1"/>
          <p:nvPr>
            <p:ph idx="11" type="ftr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2" name="Shape 62"/>
          <p:cNvSpPr txBox="1"/>
          <p:nvPr>
            <p:ph idx="12" type="sldNum"/>
          </p:nvPr>
        </p:nvSpPr>
        <p:spPr>
          <a:xfrm>
            <a:off x="8229600" y="6477000"/>
            <a:ext cx="762000" cy="244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2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Shape 64"/>
          <p:cNvCxnSpPr/>
          <p:nvPr/>
        </p:nvCxnSpPr>
        <p:spPr>
          <a:xfrm>
            <a:off x="514350" y="5849117"/>
            <a:ext cx="8629649" cy="2381"/>
          </a:xfrm>
          <a:prstGeom prst="straightConnector1">
            <a:avLst/>
          </a:prstGeom>
          <a:noFill/>
          <a:ln cap="flat" w="9525">
            <a:solidFill>
              <a:schemeClr val="accent1">
                <a:alpha val="0"/>
              </a:schemeClr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5" name="Shape 65"/>
          <p:cNvSpPr txBox="1"/>
          <p:nvPr>
            <p:ph type="title"/>
          </p:nvPr>
        </p:nvSpPr>
        <p:spPr>
          <a:xfrm>
            <a:off x="457200" y="5486400"/>
            <a:ext cx="8458200" cy="5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buFont typeface="Souce Sans Pro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457200" y="609600"/>
            <a:ext cx="3008313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Source Sans Pro"/>
              <a:buNone/>
              <a:defRPr/>
            </a:lvl1pPr>
            <a:lvl2pPr rtl="0">
              <a:spcBef>
                <a:spcPts val="0"/>
              </a:spcBef>
              <a:buFont typeface="Source Sans Pro"/>
              <a:buNone/>
              <a:defRPr/>
            </a:lvl2pPr>
            <a:lvl3pPr rtl="0">
              <a:spcBef>
                <a:spcPts val="0"/>
              </a:spcBef>
              <a:buFont typeface="Source Sans Pro"/>
              <a:buNone/>
              <a:defRPr/>
            </a:lvl3pPr>
            <a:lvl4pPr rtl="0">
              <a:spcBef>
                <a:spcPts val="0"/>
              </a:spcBef>
              <a:buFont typeface="Source Sans Pro"/>
              <a:buNone/>
              <a:defRPr/>
            </a:lvl4pPr>
            <a:lvl5pPr rtl="0">
              <a:spcBef>
                <a:spcPts val="0"/>
              </a:spcBef>
              <a:buFont typeface="Source Sans Pro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7" name="Shape 67"/>
          <p:cNvSpPr txBox="1"/>
          <p:nvPr>
            <p:ph idx="2" type="body"/>
          </p:nvPr>
        </p:nvSpPr>
        <p:spPr>
          <a:xfrm>
            <a:off x="3575050" y="609600"/>
            <a:ext cx="534035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8" name="Shape 68"/>
          <p:cNvSpPr txBox="1"/>
          <p:nvPr>
            <p:ph idx="10" type="dt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9" name="Shape 69"/>
          <p:cNvSpPr txBox="1"/>
          <p:nvPr>
            <p:ph idx="11" type="ftr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0" name="Shape 70"/>
          <p:cNvSpPr txBox="1"/>
          <p:nvPr>
            <p:ph idx="12" type="sldNum"/>
          </p:nvPr>
        </p:nvSpPr>
        <p:spPr>
          <a:xfrm>
            <a:off x="8229600" y="6477000"/>
            <a:ext cx="762000" cy="244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2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pic"/>
          </p:nvPr>
        </p:nvSpPr>
        <p:spPr>
          <a:xfrm>
            <a:off x="3505200" y="616633"/>
            <a:ext cx="5029199" cy="3657600"/>
          </a:xfrm>
          <a:prstGeom prst="rect">
            <a:avLst/>
          </a:prstGeom>
          <a:solidFill>
            <a:schemeClr val="lt1"/>
          </a:solidFill>
          <a:ln cap="flat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3" name="Shape 73"/>
          <p:cNvSpPr txBox="1"/>
          <p:nvPr>
            <p:ph idx="10" type="dt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4" name="Shape 74"/>
          <p:cNvSpPr txBox="1"/>
          <p:nvPr>
            <p:ph idx="11" type="ftr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5" name="Shape 75"/>
          <p:cNvSpPr txBox="1"/>
          <p:nvPr>
            <p:ph idx="12" type="sldNum"/>
          </p:nvPr>
        </p:nvSpPr>
        <p:spPr>
          <a:xfrm>
            <a:off x="8229600" y="6477000"/>
            <a:ext cx="762000" cy="244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2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76" name="Shape 76"/>
          <p:cNvSpPr txBox="1"/>
          <p:nvPr>
            <p:ph type="title"/>
          </p:nvPr>
        </p:nvSpPr>
        <p:spPr>
          <a:xfrm>
            <a:off x="381000" y="4993760"/>
            <a:ext cx="5867400" cy="522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buFont typeface="Souce Sans Pro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381000" y="5533217"/>
            <a:ext cx="5867400" cy="7683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Source Sans Pro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" Type="http://schemas.openxmlformats.org/officeDocument/2006/relationships/slideLayout" Target="../slideLayouts/slideLayout1.xml"/><Relationship Id="rId12" Type="http://schemas.openxmlformats.org/officeDocument/2006/relationships/slideLayout" Target="../slideLayouts/slideLayout11.xml"/><Relationship Id="rId13" Type="http://schemas.openxmlformats.org/officeDocument/2006/relationships/theme" Target="../theme/theme3.xml"/><Relationship Id="rId1" Type="http://schemas.openxmlformats.org/officeDocument/2006/relationships/image" Target="../media/image00.png"/><Relationship Id="rId4" Type="http://schemas.openxmlformats.org/officeDocument/2006/relationships/slideLayout" Target="../slideLayouts/slideLayout3.xml"/><Relationship Id="rId10" Type="http://schemas.openxmlformats.org/officeDocument/2006/relationships/slideLayout" Target="../slideLayouts/slideLayout9.xml"/><Relationship Id="rId3" Type="http://schemas.openxmlformats.org/officeDocument/2006/relationships/slideLayout" Target="../slideLayouts/slideLayout2.xml"/><Relationship Id="rId11" Type="http://schemas.openxmlformats.org/officeDocument/2006/relationships/slideLayout" Target="../slideLayouts/slideLayout10.xml"/><Relationship Id="rId9" Type="http://schemas.openxmlformats.org/officeDocument/2006/relationships/slideLayout" Target="../slideLayouts/slideLayout8.xml"/><Relationship Id="rId6" Type="http://schemas.openxmlformats.org/officeDocument/2006/relationships/slideLayout" Target="../slideLayouts/slideLayout5.xml"/><Relationship Id="rId5" Type="http://schemas.openxmlformats.org/officeDocument/2006/relationships/slideLayout" Target="../slideLayouts/slideLayout4.xml"/><Relationship Id="rId8" Type="http://schemas.openxmlformats.org/officeDocument/2006/relationships/slideLayout" Target="../slideLayouts/slideLayout7.xml"/><Relationship Id="rId7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hape 9"/>
          <p:cNvCxnSpPr/>
          <p:nvPr/>
        </p:nvCxnSpPr>
        <p:spPr>
          <a:xfrm>
            <a:off x="514350" y="1050898"/>
            <a:ext cx="8629649" cy="2381"/>
          </a:xfrm>
          <a:prstGeom prst="straightConnector1">
            <a:avLst/>
          </a:prstGeom>
          <a:noFill/>
          <a:ln cap="flat" w="9525">
            <a:solidFill>
              <a:schemeClr val="accent1">
                <a:alpha val="0"/>
              </a:schemeClr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" name="Shape 10"/>
          <p:cNvSpPr txBox="1"/>
          <p:nvPr>
            <p:ph idx="1" type="body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0660" marL="342900" marR="0" rtl="0" algn="l">
              <a:spcBef>
                <a:spcPts val="640"/>
              </a:spcBef>
              <a:buClr>
                <a:schemeClr val="accent1"/>
              </a:buClr>
              <a:buFont typeface="Noto Symbol"/>
              <a:buChar char="✕"/>
              <a:defRPr/>
            </a:lvl1pPr>
            <a:lvl2pPr indent="-161290" marL="742950" marR="0" rtl="0" algn="l">
              <a:spcBef>
                <a:spcPts val="560"/>
              </a:spcBef>
              <a:buClr>
                <a:schemeClr val="accent1"/>
              </a:buClr>
              <a:buFont typeface="Noto Symbol"/>
              <a:buChar char="+"/>
              <a:defRPr/>
            </a:lvl2pPr>
            <a:lvl3pPr indent="-121919" marL="1143000" marR="0" rtl="0" algn="l">
              <a:spcBef>
                <a:spcPts val="480"/>
              </a:spcBef>
              <a:buClr>
                <a:schemeClr val="accent1"/>
              </a:buClr>
              <a:buFont typeface="Noto Symbol"/>
              <a:buChar char="✕"/>
              <a:defRPr/>
            </a:lvl3pPr>
            <a:lvl4pPr indent="-139700" marL="1600200" marR="0" rtl="0" algn="l">
              <a:spcBef>
                <a:spcPts val="400"/>
              </a:spcBef>
              <a:buClr>
                <a:schemeClr val="accent1"/>
              </a:buClr>
              <a:buFont typeface="Noto Symbol"/>
              <a:buChar char="✱"/>
              <a:defRPr/>
            </a:lvl4pPr>
            <a:lvl5pPr indent="-160020" marL="2057400" marR="0" rtl="0" algn="l">
              <a:spcBef>
                <a:spcPts val="360"/>
              </a:spcBef>
              <a:buClr>
                <a:schemeClr val="accent1"/>
              </a:buClr>
              <a:buFont typeface="Noto Symbol"/>
              <a:buChar char="✕"/>
              <a:defRPr/>
            </a:lvl5pPr>
            <a:lvl6pPr indent="-160020" marL="2514600" marR="0" rtl="0" algn="l">
              <a:spcBef>
                <a:spcPts val="360"/>
              </a:spcBef>
              <a:buClr>
                <a:schemeClr val="accent1"/>
              </a:buClr>
              <a:buFont typeface="Noto Symbol"/>
              <a:buChar char="+"/>
              <a:defRPr/>
            </a:lvl6pPr>
            <a:lvl7pPr indent="-167639" marL="2971800" marR="0" rtl="0" algn="l">
              <a:spcBef>
                <a:spcPts val="320"/>
              </a:spcBef>
              <a:buClr>
                <a:schemeClr val="accent1"/>
              </a:buClr>
              <a:buFont typeface="Noto Symbol"/>
              <a:buChar char="✱"/>
              <a:defRPr/>
            </a:lvl7pPr>
            <a:lvl8pPr indent="-167640" marL="3429000" marR="0" rtl="0" algn="l">
              <a:spcBef>
                <a:spcPts val="320"/>
              </a:spcBef>
              <a:buClr>
                <a:schemeClr val="accent1"/>
              </a:buClr>
              <a:buFont typeface="Noto Symbol"/>
              <a:buChar char="◆"/>
              <a:defRPr/>
            </a:lvl8pPr>
            <a:lvl9pPr indent="-175259" marL="3886200" marR="0" rtl="0" algn="l">
              <a:spcBef>
                <a:spcPts val="280"/>
              </a:spcBef>
              <a:buClr>
                <a:schemeClr val="accent1"/>
              </a:buClr>
              <a:buFont typeface="Noto Symbol"/>
              <a:buChar char="◼"/>
              <a:defRPr/>
            </a:lvl9pPr>
          </a:lstStyle>
          <a:p/>
        </p:txBody>
      </p:sp>
      <p:sp>
        <p:nvSpPr>
          <p:cNvPr id="11" name="Shape 11"/>
          <p:cNvSpPr txBox="1"/>
          <p:nvPr>
            <p:ph idx="10" type="dt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1" type="ftr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229600" y="6477000"/>
            <a:ext cx="762000" cy="244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2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14" name="Shape 14"/>
          <p:cNvSpPr txBox="1"/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buClr>
                <a:schemeClr val="dk2"/>
              </a:buClr>
              <a:buFont typeface="Souce Sans Pro"/>
              <a:buNone/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cxnSp>
        <p:nvCxnSpPr>
          <p:cNvPr id="15" name="Shape 15"/>
          <p:cNvCxnSpPr/>
          <p:nvPr/>
        </p:nvCxnSpPr>
        <p:spPr>
          <a:xfrm>
            <a:off x="514350" y="1050898"/>
            <a:ext cx="8629649" cy="2381"/>
          </a:xfrm>
          <a:prstGeom prst="straightConnector1">
            <a:avLst/>
          </a:prstGeom>
          <a:noFill/>
          <a:ln cap="flat" w="9525">
            <a:solidFill>
              <a:schemeClr val="accent1">
                <a:alpha val="0"/>
              </a:schemeClr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" name="Shape 16"/>
          <p:cNvCxnSpPr/>
          <p:nvPr/>
        </p:nvCxnSpPr>
        <p:spPr>
          <a:xfrm>
            <a:off x="514350" y="1057986"/>
            <a:ext cx="8629649" cy="2381"/>
          </a:xfrm>
          <a:prstGeom prst="straightConnector1">
            <a:avLst/>
          </a:prstGeom>
          <a:noFill/>
          <a:ln cap="flat" w="9525">
            <a:solidFill>
              <a:schemeClr val="accent1">
                <a:alpha val="0"/>
              </a:schemeClr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01.jpg"/></Relationships>
</file>

<file path=ppt/slides/_rels/slide1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3" Type="http://schemas.openxmlformats.org/officeDocument/2006/relationships/hyperlink" Target="http://www.junit.org/apidocs/org/junit/Assert.html" TargetMode="External"/></Relationships>
</file>

<file path=ppt/slides/_rels/slide1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courses.cs.washington.edu/courses/cse331/15sp/tools/editing-compiling.html#javadoc" TargetMode="External"/><Relationship Id="rId3" Type="http://schemas.openxmlformats.org/officeDocument/2006/relationships/hyperlink" Target="http://courses.cs.washington.edu/courses/cse331/15sp/tools/editing-compiling.html#javadoc" TargetMode="External"/><Relationship Id="rId5" Type="http://schemas.openxmlformats.org/officeDocument/2006/relationships/hyperlink" Target="http://courses.cs.washington.edu/courses/cse331/15sp/tools/editing-compiling.html#javadoc" TargetMode="External"/></Relationships>
</file>

<file path=ppt/slides/_rels/slide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Shape 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79625" y="203573"/>
            <a:ext cx="4984749" cy="6450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Souce Sans Pro"/>
              <a:buNone/>
            </a:pPr>
            <a:r>
              <a:rPr b="0" baseline="0" i="0" lang="en-US" sz="4800" u="none" cap="none" strike="noStrike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GRAPHS</a:t>
            </a:r>
          </a:p>
        </p:txBody>
      </p:sp>
      <p:sp>
        <p:nvSpPr>
          <p:cNvPr id="198" name="Shape 198"/>
          <p:cNvSpPr/>
          <p:nvPr/>
        </p:nvSpPr>
        <p:spPr>
          <a:xfrm>
            <a:off x="1447800" y="1752600"/>
            <a:ext cx="914400" cy="914400"/>
          </a:xfrm>
          <a:prstGeom prst="ellipse">
            <a:avLst/>
          </a:prstGeom>
          <a:solidFill>
            <a:schemeClr val="accent1"/>
          </a:solidFill>
          <a:ln cap="flat" w="25400">
            <a:solidFill>
              <a:srgbClr val="395E8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</a:p>
        </p:txBody>
      </p:sp>
      <p:sp>
        <p:nvSpPr>
          <p:cNvPr id="199" name="Shape 199"/>
          <p:cNvSpPr/>
          <p:nvPr/>
        </p:nvSpPr>
        <p:spPr>
          <a:xfrm>
            <a:off x="3543300" y="1676400"/>
            <a:ext cx="914400" cy="914400"/>
          </a:xfrm>
          <a:prstGeom prst="ellipse">
            <a:avLst/>
          </a:prstGeom>
          <a:solidFill>
            <a:schemeClr val="accent1"/>
          </a:solidFill>
          <a:ln cap="flat" w="25400">
            <a:solidFill>
              <a:srgbClr val="395E8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</a:p>
        </p:txBody>
      </p:sp>
      <p:sp>
        <p:nvSpPr>
          <p:cNvPr id="200" name="Shape 200"/>
          <p:cNvSpPr/>
          <p:nvPr/>
        </p:nvSpPr>
        <p:spPr>
          <a:xfrm>
            <a:off x="1447800" y="3657600"/>
            <a:ext cx="914400" cy="914400"/>
          </a:xfrm>
          <a:prstGeom prst="ellipse">
            <a:avLst/>
          </a:prstGeom>
          <a:solidFill>
            <a:schemeClr val="accent1"/>
          </a:solidFill>
          <a:ln cap="flat" w="25400">
            <a:solidFill>
              <a:srgbClr val="395E8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</a:p>
        </p:txBody>
      </p:sp>
      <p:sp>
        <p:nvSpPr>
          <p:cNvPr id="201" name="Shape 201"/>
          <p:cNvSpPr/>
          <p:nvPr/>
        </p:nvSpPr>
        <p:spPr>
          <a:xfrm>
            <a:off x="3543300" y="3657600"/>
            <a:ext cx="914400" cy="914400"/>
          </a:xfrm>
          <a:prstGeom prst="ellipse">
            <a:avLst/>
          </a:prstGeom>
          <a:solidFill>
            <a:schemeClr val="accent1"/>
          </a:solidFill>
          <a:ln cap="flat" w="25400">
            <a:solidFill>
              <a:srgbClr val="395E8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</a:p>
        </p:txBody>
      </p:sp>
      <p:sp>
        <p:nvSpPr>
          <p:cNvPr id="202" name="Shape 202"/>
          <p:cNvSpPr/>
          <p:nvPr/>
        </p:nvSpPr>
        <p:spPr>
          <a:xfrm>
            <a:off x="2541232" y="5410200"/>
            <a:ext cx="914400" cy="914400"/>
          </a:xfrm>
          <a:prstGeom prst="ellipse">
            <a:avLst/>
          </a:prstGeom>
          <a:solidFill>
            <a:schemeClr val="accent1"/>
          </a:solidFill>
          <a:ln cap="flat" w="25400">
            <a:solidFill>
              <a:srgbClr val="395E8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</a:p>
        </p:txBody>
      </p:sp>
      <p:cxnSp>
        <p:nvCxnSpPr>
          <p:cNvPr id="203" name="Shape 203"/>
          <p:cNvCxnSpPr>
            <a:stCxn id="198" idx="4"/>
            <a:endCxn id="200" idx="0"/>
          </p:cNvCxnSpPr>
          <p:nvPr/>
        </p:nvCxnSpPr>
        <p:spPr>
          <a:xfrm>
            <a:off x="1905000" y="2667000"/>
            <a:ext cx="0" cy="990600"/>
          </a:xfrm>
          <a:prstGeom prst="straightConnector1">
            <a:avLst/>
          </a:prstGeom>
          <a:noFill/>
          <a:ln cap="flat" w="38100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204" name="Shape 204"/>
          <p:cNvCxnSpPr>
            <a:stCxn id="198" idx="5"/>
            <a:endCxn id="201" idx="1"/>
          </p:cNvCxnSpPr>
          <p:nvPr/>
        </p:nvCxnSpPr>
        <p:spPr>
          <a:xfrm>
            <a:off x="2228289" y="2533089"/>
            <a:ext cx="1449000" cy="1258500"/>
          </a:xfrm>
          <a:prstGeom prst="straightConnector1">
            <a:avLst/>
          </a:prstGeom>
          <a:noFill/>
          <a:ln cap="flat" w="38100">
            <a:solidFill>
              <a:srgbClr val="6AA84F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205" name="Shape 205"/>
          <p:cNvCxnSpPr>
            <a:stCxn id="199" idx="4"/>
            <a:endCxn id="201" idx="0"/>
          </p:cNvCxnSpPr>
          <p:nvPr/>
        </p:nvCxnSpPr>
        <p:spPr>
          <a:xfrm>
            <a:off x="4000500" y="2590800"/>
            <a:ext cx="0" cy="1066800"/>
          </a:xfrm>
          <a:prstGeom prst="straightConnector1">
            <a:avLst/>
          </a:prstGeom>
          <a:noFill/>
          <a:ln cap="flat" w="38100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206" name="Shape 206"/>
          <p:cNvCxnSpPr>
            <a:stCxn id="201" idx="4"/>
            <a:endCxn id="202" idx="7"/>
          </p:cNvCxnSpPr>
          <p:nvPr/>
        </p:nvCxnSpPr>
        <p:spPr>
          <a:xfrm flipH="1">
            <a:off x="3321600" y="4572000"/>
            <a:ext cx="678900" cy="972000"/>
          </a:xfrm>
          <a:prstGeom prst="straightConnector1">
            <a:avLst/>
          </a:prstGeom>
          <a:noFill/>
          <a:ln cap="flat" w="38100">
            <a:solidFill>
              <a:srgbClr val="6AA84F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207" name="Shape 207"/>
          <p:cNvCxnSpPr>
            <a:stCxn id="202" idx="1"/>
            <a:endCxn id="200" idx="4"/>
          </p:cNvCxnSpPr>
          <p:nvPr/>
        </p:nvCxnSpPr>
        <p:spPr>
          <a:xfrm rot="10800000">
            <a:off x="1905042" y="4572110"/>
            <a:ext cx="770100" cy="972000"/>
          </a:xfrm>
          <a:prstGeom prst="straightConnector1">
            <a:avLst/>
          </a:prstGeom>
          <a:noFill/>
          <a:ln cap="flat" w="38100">
            <a:solidFill>
              <a:srgbClr val="6AA84F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208" name="Shape 208"/>
          <p:cNvCxnSpPr>
            <a:stCxn id="200" idx="6"/>
            <a:endCxn id="201" idx="2"/>
          </p:cNvCxnSpPr>
          <p:nvPr/>
        </p:nvCxnSpPr>
        <p:spPr>
          <a:xfrm>
            <a:off x="2362200" y="4114800"/>
            <a:ext cx="1181100" cy="0"/>
          </a:xfrm>
          <a:prstGeom prst="straightConnector1">
            <a:avLst/>
          </a:prstGeom>
          <a:noFill/>
          <a:ln cap="flat" w="38100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sp>
        <p:nvSpPr>
          <p:cNvPr id="209" name="Shape 209"/>
          <p:cNvSpPr/>
          <p:nvPr/>
        </p:nvSpPr>
        <p:spPr>
          <a:xfrm>
            <a:off x="4876800" y="3506148"/>
            <a:ext cx="2924197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4400" u="none" cap="none" strike="noStrike">
                <a:solidFill>
                  <a:srgbClr val="7F7F7F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Path from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4400" u="none" cap="none" strike="noStrike">
                <a:solidFill>
                  <a:srgbClr val="7F7F7F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A to C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Souce Sans Pro"/>
              <a:buNone/>
            </a:pPr>
            <a:r>
              <a:rPr b="0" baseline="0" i="0" lang="en-US" sz="4800" u="none" cap="none" strike="noStrike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GRAPHS</a:t>
            </a:r>
          </a:p>
        </p:txBody>
      </p:sp>
      <p:sp>
        <p:nvSpPr>
          <p:cNvPr id="215" name="Shape 215"/>
          <p:cNvSpPr/>
          <p:nvPr/>
        </p:nvSpPr>
        <p:spPr>
          <a:xfrm>
            <a:off x="1447800" y="1752600"/>
            <a:ext cx="914400" cy="914400"/>
          </a:xfrm>
          <a:prstGeom prst="ellipse">
            <a:avLst/>
          </a:prstGeom>
          <a:solidFill>
            <a:schemeClr val="accent1"/>
          </a:solidFill>
          <a:ln cap="flat" w="25400">
            <a:solidFill>
              <a:srgbClr val="395E8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</a:p>
        </p:txBody>
      </p:sp>
      <p:sp>
        <p:nvSpPr>
          <p:cNvPr id="216" name="Shape 216"/>
          <p:cNvSpPr/>
          <p:nvPr/>
        </p:nvSpPr>
        <p:spPr>
          <a:xfrm>
            <a:off x="3543300" y="1676400"/>
            <a:ext cx="914400" cy="914400"/>
          </a:xfrm>
          <a:prstGeom prst="ellipse">
            <a:avLst/>
          </a:prstGeom>
          <a:solidFill>
            <a:schemeClr val="accent1"/>
          </a:solidFill>
          <a:ln cap="flat" w="25400">
            <a:solidFill>
              <a:srgbClr val="395E8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</a:p>
        </p:txBody>
      </p:sp>
      <p:sp>
        <p:nvSpPr>
          <p:cNvPr id="217" name="Shape 217"/>
          <p:cNvSpPr/>
          <p:nvPr/>
        </p:nvSpPr>
        <p:spPr>
          <a:xfrm>
            <a:off x="1447800" y="3657600"/>
            <a:ext cx="914400" cy="914400"/>
          </a:xfrm>
          <a:prstGeom prst="ellipse">
            <a:avLst/>
          </a:prstGeom>
          <a:solidFill>
            <a:schemeClr val="accent1"/>
          </a:solidFill>
          <a:ln cap="flat" w="25400">
            <a:solidFill>
              <a:srgbClr val="395E8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</a:p>
        </p:txBody>
      </p:sp>
      <p:sp>
        <p:nvSpPr>
          <p:cNvPr id="218" name="Shape 218"/>
          <p:cNvSpPr/>
          <p:nvPr/>
        </p:nvSpPr>
        <p:spPr>
          <a:xfrm>
            <a:off x="3543300" y="3657600"/>
            <a:ext cx="914400" cy="914400"/>
          </a:xfrm>
          <a:prstGeom prst="ellipse">
            <a:avLst/>
          </a:prstGeom>
          <a:solidFill>
            <a:schemeClr val="accent1"/>
          </a:solidFill>
          <a:ln cap="flat" w="25400">
            <a:solidFill>
              <a:srgbClr val="395E8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</a:p>
        </p:txBody>
      </p:sp>
      <p:sp>
        <p:nvSpPr>
          <p:cNvPr id="219" name="Shape 219"/>
          <p:cNvSpPr/>
          <p:nvPr/>
        </p:nvSpPr>
        <p:spPr>
          <a:xfrm>
            <a:off x="2541232" y="5410200"/>
            <a:ext cx="914400" cy="914400"/>
          </a:xfrm>
          <a:prstGeom prst="ellipse">
            <a:avLst/>
          </a:prstGeom>
          <a:solidFill>
            <a:schemeClr val="accent1"/>
          </a:solidFill>
          <a:ln cap="flat" w="25400">
            <a:solidFill>
              <a:srgbClr val="395E8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</a:p>
        </p:txBody>
      </p:sp>
      <p:cxnSp>
        <p:nvCxnSpPr>
          <p:cNvPr id="220" name="Shape 220"/>
          <p:cNvCxnSpPr>
            <a:stCxn id="215" idx="4"/>
            <a:endCxn id="217" idx="0"/>
          </p:cNvCxnSpPr>
          <p:nvPr/>
        </p:nvCxnSpPr>
        <p:spPr>
          <a:xfrm>
            <a:off x="1905000" y="2667000"/>
            <a:ext cx="0" cy="990600"/>
          </a:xfrm>
          <a:prstGeom prst="straightConnector1">
            <a:avLst/>
          </a:prstGeom>
          <a:noFill/>
          <a:ln cap="flat" w="38100">
            <a:solidFill>
              <a:srgbClr val="6AA84F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221" name="Shape 221"/>
          <p:cNvCxnSpPr>
            <a:stCxn id="216" idx="4"/>
            <a:endCxn id="218" idx="0"/>
          </p:cNvCxnSpPr>
          <p:nvPr/>
        </p:nvCxnSpPr>
        <p:spPr>
          <a:xfrm>
            <a:off x="4000500" y="2590800"/>
            <a:ext cx="0" cy="1066800"/>
          </a:xfrm>
          <a:prstGeom prst="straightConnector1">
            <a:avLst/>
          </a:prstGeom>
          <a:noFill/>
          <a:ln cap="flat" w="38100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222" name="Shape 222"/>
          <p:cNvCxnSpPr>
            <a:stCxn id="217" idx="6"/>
            <a:endCxn id="218" idx="2"/>
          </p:cNvCxnSpPr>
          <p:nvPr/>
        </p:nvCxnSpPr>
        <p:spPr>
          <a:xfrm>
            <a:off x="2362200" y="4114800"/>
            <a:ext cx="1181100" cy="0"/>
          </a:xfrm>
          <a:prstGeom prst="straightConnector1">
            <a:avLst/>
          </a:prstGeom>
          <a:noFill/>
          <a:ln cap="flat" w="38100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sp>
        <p:nvSpPr>
          <p:cNvPr id="223" name="Shape 223"/>
          <p:cNvSpPr/>
          <p:nvPr/>
        </p:nvSpPr>
        <p:spPr>
          <a:xfrm>
            <a:off x="4876800" y="3506148"/>
            <a:ext cx="3873175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4400" u="none" cap="none" strike="noStrike">
                <a:solidFill>
                  <a:srgbClr val="7F7F7F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Shortest path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4400" u="none" cap="none" strike="noStrike">
                <a:solidFill>
                  <a:srgbClr val="7F7F7F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from A to C?</a:t>
            </a:r>
          </a:p>
        </p:txBody>
      </p:sp>
      <p:cxnSp>
        <p:nvCxnSpPr>
          <p:cNvPr id="224" name="Shape 224"/>
          <p:cNvCxnSpPr>
            <a:stCxn id="219" idx="1"/>
            <a:endCxn id="217" idx="4"/>
          </p:cNvCxnSpPr>
          <p:nvPr/>
        </p:nvCxnSpPr>
        <p:spPr>
          <a:xfrm rot="10800000">
            <a:off x="1905042" y="4572110"/>
            <a:ext cx="770100" cy="972000"/>
          </a:xfrm>
          <a:prstGeom prst="straightConnector1">
            <a:avLst/>
          </a:prstGeom>
          <a:noFill/>
          <a:ln cap="flat" w="38100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225" name="Shape 225"/>
          <p:cNvCxnSpPr>
            <a:stCxn id="215" idx="5"/>
            <a:endCxn id="218" idx="1"/>
          </p:cNvCxnSpPr>
          <p:nvPr/>
        </p:nvCxnSpPr>
        <p:spPr>
          <a:xfrm>
            <a:off x="2228289" y="2533089"/>
            <a:ext cx="1449000" cy="1258500"/>
          </a:xfrm>
          <a:prstGeom prst="straightConnector1">
            <a:avLst/>
          </a:prstGeom>
          <a:noFill/>
          <a:ln cap="flat" w="38100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226" name="Shape 226"/>
          <p:cNvCxnSpPr>
            <a:stCxn id="218" idx="4"/>
            <a:endCxn id="219" idx="7"/>
          </p:cNvCxnSpPr>
          <p:nvPr/>
        </p:nvCxnSpPr>
        <p:spPr>
          <a:xfrm flipH="1">
            <a:off x="3321600" y="4572000"/>
            <a:ext cx="678900" cy="972000"/>
          </a:xfrm>
          <a:prstGeom prst="straightConnector1">
            <a:avLst/>
          </a:prstGeom>
          <a:noFill/>
          <a:ln cap="flat" w="38100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Souce Sans Pro"/>
              <a:buNone/>
            </a:pPr>
            <a:r>
              <a:rPr b="0" baseline="0" i="0" lang="en-US" sz="4800" u="none" cap="none" strike="noStrike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GRAPHS</a:t>
            </a:r>
          </a:p>
        </p:txBody>
      </p:sp>
      <p:sp>
        <p:nvSpPr>
          <p:cNvPr id="232" name="Shape 232"/>
          <p:cNvSpPr/>
          <p:nvPr/>
        </p:nvSpPr>
        <p:spPr>
          <a:xfrm>
            <a:off x="1447800" y="1752600"/>
            <a:ext cx="914400" cy="914400"/>
          </a:xfrm>
          <a:prstGeom prst="ellipse">
            <a:avLst/>
          </a:prstGeom>
          <a:solidFill>
            <a:schemeClr val="accent1"/>
          </a:solidFill>
          <a:ln cap="flat" w="25400">
            <a:solidFill>
              <a:srgbClr val="395E8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</a:p>
        </p:txBody>
      </p:sp>
      <p:sp>
        <p:nvSpPr>
          <p:cNvPr id="233" name="Shape 233"/>
          <p:cNvSpPr/>
          <p:nvPr/>
        </p:nvSpPr>
        <p:spPr>
          <a:xfrm>
            <a:off x="3543300" y="1676400"/>
            <a:ext cx="914400" cy="914400"/>
          </a:xfrm>
          <a:prstGeom prst="ellipse">
            <a:avLst/>
          </a:prstGeom>
          <a:solidFill>
            <a:schemeClr val="accent1"/>
          </a:solidFill>
          <a:ln cap="flat" w="25400">
            <a:solidFill>
              <a:srgbClr val="395E8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</a:p>
        </p:txBody>
      </p:sp>
      <p:sp>
        <p:nvSpPr>
          <p:cNvPr id="234" name="Shape 234"/>
          <p:cNvSpPr/>
          <p:nvPr/>
        </p:nvSpPr>
        <p:spPr>
          <a:xfrm>
            <a:off x="1447800" y="3657600"/>
            <a:ext cx="914400" cy="914400"/>
          </a:xfrm>
          <a:prstGeom prst="ellipse">
            <a:avLst/>
          </a:prstGeom>
          <a:solidFill>
            <a:schemeClr val="accent1"/>
          </a:solidFill>
          <a:ln cap="flat" w="25400">
            <a:solidFill>
              <a:srgbClr val="395E8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</a:p>
        </p:txBody>
      </p:sp>
      <p:sp>
        <p:nvSpPr>
          <p:cNvPr id="235" name="Shape 235"/>
          <p:cNvSpPr/>
          <p:nvPr/>
        </p:nvSpPr>
        <p:spPr>
          <a:xfrm>
            <a:off x="3543300" y="3657600"/>
            <a:ext cx="914400" cy="914400"/>
          </a:xfrm>
          <a:prstGeom prst="ellipse">
            <a:avLst/>
          </a:prstGeom>
          <a:solidFill>
            <a:schemeClr val="accent1"/>
          </a:solidFill>
          <a:ln cap="flat" w="25400">
            <a:solidFill>
              <a:srgbClr val="395E8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</a:p>
        </p:txBody>
      </p:sp>
      <p:sp>
        <p:nvSpPr>
          <p:cNvPr id="236" name="Shape 236"/>
          <p:cNvSpPr/>
          <p:nvPr/>
        </p:nvSpPr>
        <p:spPr>
          <a:xfrm>
            <a:off x="2541232" y="5410200"/>
            <a:ext cx="914400" cy="914400"/>
          </a:xfrm>
          <a:prstGeom prst="ellipse">
            <a:avLst/>
          </a:prstGeom>
          <a:solidFill>
            <a:schemeClr val="accent1"/>
          </a:solidFill>
          <a:ln cap="flat" w="25400">
            <a:solidFill>
              <a:srgbClr val="395E8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</a:p>
        </p:txBody>
      </p:sp>
      <p:cxnSp>
        <p:nvCxnSpPr>
          <p:cNvPr id="237" name="Shape 237"/>
          <p:cNvCxnSpPr>
            <a:stCxn id="232" idx="4"/>
            <a:endCxn id="234" idx="0"/>
          </p:cNvCxnSpPr>
          <p:nvPr/>
        </p:nvCxnSpPr>
        <p:spPr>
          <a:xfrm>
            <a:off x="1905000" y="2667000"/>
            <a:ext cx="0" cy="990600"/>
          </a:xfrm>
          <a:prstGeom prst="straightConnector1">
            <a:avLst/>
          </a:prstGeom>
          <a:noFill/>
          <a:ln cap="flat" w="38100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238" name="Shape 238"/>
          <p:cNvCxnSpPr>
            <a:stCxn id="233" idx="4"/>
            <a:endCxn id="235" idx="0"/>
          </p:cNvCxnSpPr>
          <p:nvPr/>
        </p:nvCxnSpPr>
        <p:spPr>
          <a:xfrm>
            <a:off x="4000500" y="2590800"/>
            <a:ext cx="0" cy="1066800"/>
          </a:xfrm>
          <a:prstGeom prst="straightConnector1">
            <a:avLst/>
          </a:prstGeom>
          <a:noFill/>
          <a:ln cap="flat" w="38100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239" name="Shape 239"/>
          <p:cNvCxnSpPr>
            <a:stCxn id="234" idx="6"/>
            <a:endCxn id="235" idx="2"/>
          </p:cNvCxnSpPr>
          <p:nvPr/>
        </p:nvCxnSpPr>
        <p:spPr>
          <a:xfrm>
            <a:off x="2362200" y="4114800"/>
            <a:ext cx="1181100" cy="0"/>
          </a:xfrm>
          <a:prstGeom prst="straightConnector1">
            <a:avLst/>
          </a:prstGeom>
          <a:noFill/>
          <a:ln cap="flat" w="38100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sp>
        <p:nvSpPr>
          <p:cNvPr id="240" name="Shape 240"/>
          <p:cNvSpPr/>
          <p:nvPr/>
        </p:nvSpPr>
        <p:spPr>
          <a:xfrm>
            <a:off x="4876800" y="3506148"/>
            <a:ext cx="3873175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4400" u="none" cap="none" strike="noStrike">
                <a:solidFill>
                  <a:srgbClr val="7F7F7F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Shortest path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4400" u="none" cap="none" strike="noStrike">
                <a:solidFill>
                  <a:srgbClr val="7F7F7F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from A to B?</a:t>
            </a:r>
          </a:p>
        </p:txBody>
      </p:sp>
      <p:cxnSp>
        <p:nvCxnSpPr>
          <p:cNvPr id="241" name="Shape 241"/>
          <p:cNvCxnSpPr>
            <a:stCxn id="236" idx="1"/>
            <a:endCxn id="234" idx="4"/>
          </p:cNvCxnSpPr>
          <p:nvPr/>
        </p:nvCxnSpPr>
        <p:spPr>
          <a:xfrm rot="10800000">
            <a:off x="1905042" y="4572110"/>
            <a:ext cx="770100" cy="972000"/>
          </a:xfrm>
          <a:prstGeom prst="straightConnector1">
            <a:avLst/>
          </a:prstGeom>
          <a:noFill/>
          <a:ln cap="flat" w="38100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242" name="Shape 242"/>
          <p:cNvCxnSpPr>
            <a:stCxn id="232" idx="5"/>
            <a:endCxn id="235" idx="1"/>
          </p:cNvCxnSpPr>
          <p:nvPr/>
        </p:nvCxnSpPr>
        <p:spPr>
          <a:xfrm>
            <a:off x="2228289" y="2533089"/>
            <a:ext cx="1449000" cy="1258500"/>
          </a:xfrm>
          <a:prstGeom prst="straightConnector1">
            <a:avLst/>
          </a:prstGeom>
          <a:noFill/>
          <a:ln cap="flat" w="38100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243" name="Shape 243"/>
          <p:cNvCxnSpPr>
            <a:stCxn id="235" idx="4"/>
            <a:endCxn id="236" idx="7"/>
          </p:cNvCxnSpPr>
          <p:nvPr/>
        </p:nvCxnSpPr>
        <p:spPr>
          <a:xfrm flipH="1">
            <a:off x="3321600" y="4572000"/>
            <a:ext cx="678900" cy="972000"/>
          </a:xfrm>
          <a:prstGeom prst="straightConnector1">
            <a:avLst/>
          </a:prstGeom>
          <a:noFill/>
          <a:ln cap="flat" w="38100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Souce Sans Pro"/>
              <a:buNone/>
            </a:pPr>
            <a:r>
              <a:rPr b="0" baseline="0" i="0" lang="en-US" sz="3600" u="none" cap="none" strike="noStrike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INTERNAL VS. EXTERNAL TESTING</a:t>
            </a:r>
          </a:p>
        </p:txBody>
      </p:sp>
      <p:sp>
        <p:nvSpPr>
          <p:cNvPr id="249" name="Shape 249"/>
          <p:cNvSpPr txBox="1"/>
          <p:nvPr>
            <p:ph idx="1" type="body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b="0" baseline="0" i="0" lang="en-US" sz="3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Internal : JUnit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accent1"/>
              </a:buClr>
              <a:buSzPct val="70000"/>
              <a:buFont typeface="Noto Symbol"/>
              <a:buChar char="+"/>
            </a:pPr>
            <a:r>
              <a:rPr b="0" baseline="0" i="0" lang="en-US" sz="2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How you decide to implement the object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accent1"/>
              </a:buClr>
              <a:buSzPct val="70000"/>
              <a:buFont typeface="Noto Symbol"/>
              <a:buChar char="+"/>
            </a:pPr>
            <a:r>
              <a:rPr b="0" baseline="0" i="0" lang="en-US" sz="2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Checked with implementation tests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b="0" baseline="0" i="0" lang="en-US" sz="3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External: test script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accent1"/>
              </a:buClr>
              <a:buSzPct val="70000"/>
              <a:buFont typeface="Noto Symbol"/>
              <a:buChar char="+"/>
            </a:pPr>
            <a:r>
              <a:rPr b="0" baseline="0" i="0" lang="en-US" sz="2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Your API and specifications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accent1"/>
              </a:buClr>
              <a:buSzPct val="70000"/>
              <a:buFont typeface="Noto Symbol"/>
              <a:buChar char="+"/>
            </a:pPr>
            <a:r>
              <a:rPr b="0" baseline="0" i="0" lang="en-US" sz="2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Testing against the specification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accent1"/>
              </a:buClr>
              <a:buSzPct val="70000"/>
              <a:buFont typeface="Noto Symbol"/>
              <a:buChar char="+"/>
            </a:pPr>
            <a:r>
              <a:rPr b="0" baseline="0" i="0" lang="en-US" sz="2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Checked with specification tests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/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Souce Sans Pro"/>
              <a:buNone/>
            </a:pPr>
            <a:r>
              <a:rPr b="0" baseline="0" i="0" lang="en-US" sz="3600" u="none" cap="none" strike="noStrike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A JUNIT TEST CLASS</a:t>
            </a:r>
          </a:p>
        </p:txBody>
      </p:sp>
      <p:sp>
        <p:nvSpPr>
          <p:cNvPr id="255" name="Shape 255"/>
          <p:cNvSpPr txBox="1"/>
          <p:nvPr>
            <p:ph idx="1" type="body"/>
          </p:nvPr>
        </p:nvSpPr>
        <p:spPr>
          <a:xfrm>
            <a:off x="457200" y="1600200"/>
            <a:ext cx="8458200" cy="48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14960" lvl="0" marL="342900" marR="0" rtl="0" algn="l"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✕"/>
            </a:pPr>
            <a:r>
              <a:rPr b="0" baseline="0" i="0" lang="en-US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 method with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@Test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b="0" baseline="0" i="0" lang="en-US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is flagged as a JUnit test</a:t>
            </a:r>
          </a:p>
          <a:p>
            <a:pPr indent="-314960" lvl="0" marL="342900" marR="0" rtl="0" algn="l">
              <a:spcBef>
                <a:spcPts val="640"/>
              </a:spcBef>
              <a:buClr>
                <a:schemeClr val="accent1"/>
              </a:buClr>
              <a:buSzPct val="100000"/>
              <a:buFont typeface="Noto Symbol"/>
              <a:buChar char="✕"/>
            </a:pPr>
            <a:r>
              <a:rPr b="0" baseline="0" i="0" lang="en-US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All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@Test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b="0" baseline="0" i="0" lang="en-US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methods run when JUnit runs</a:t>
            </a:r>
          </a:p>
          <a:p>
            <a:pPr indent="0" lvl="0" marL="0" marR="0" rtl="0" algn="l">
              <a:spcBef>
                <a:spcPts val="640"/>
              </a:spcBef>
              <a:buClr>
                <a:schemeClr val="accent1"/>
              </a:buClr>
              <a:buFont typeface="Noto Symbol"/>
              <a:buNone/>
            </a:pPr>
            <a:r>
              <a:t/>
            </a:r>
            <a:endParaRPr b="0" baseline="0" i="0" sz="3200" u="none" cap="none" strike="noStrike">
              <a:solidFill>
                <a:srgbClr val="40404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342900" marR="0" rtl="0" algn="l">
              <a:lnSpc>
                <a:spcPct val="75000"/>
              </a:lnSpc>
              <a:spcBef>
                <a:spcPts val="40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0" baseline="0" i="0" lang="en-US" sz="2000" u="none" cap="none" strike="noStrike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rPr>
              <a:t>import org.junit.*; </a:t>
            </a:r>
          </a:p>
          <a:p>
            <a:pPr indent="-342900" lvl="0" marL="342900" marR="0" rtl="0" algn="l">
              <a:lnSpc>
                <a:spcPct val="75000"/>
              </a:lnSpc>
              <a:spcBef>
                <a:spcPts val="40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0" baseline="0" i="0" lang="en-US" sz="2000" u="none" cap="none" strike="noStrike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rPr>
              <a:t>import static org.junit.Assert.*;</a:t>
            </a:r>
          </a:p>
          <a:p>
            <a:pPr indent="-342900" lvl="0" marL="342900" marR="0" rtl="0" algn="l">
              <a:lnSpc>
                <a:spcPct val="75000"/>
              </a:lnSpc>
              <a:spcBef>
                <a:spcPts val="400"/>
              </a:spcBef>
              <a:buClr>
                <a:schemeClr val="accent1"/>
              </a:buClr>
              <a:buFont typeface="Noto Symbol"/>
              <a:buNone/>
            </a:pPr>
            <a:r>
              <a:t/>
            </a:r>
            <a:endParaRPr b="0" baseline="0" i="0" sz="2000" u="none" cap="none" strike="noStrike">
              <a:solidFill>
                <a:srgbClr val="40404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342900" marR="0" rtl="0" algn="l">
              <a:lnSpc>
                <a:spcPct val="75000"/>
              </a:lnSpc>
              <a:spcBef>
                <a:spcPts val="40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0" baseline="0" i="0" lang="en-US" sz="2000" u="none" cap="none" strike="noStrike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rPr>
              <a:t>public class TestSuite {</a:t>
            </a:r>
          </a:p>
          <a:p>
            <a:pPr indent="-285750" lvl="1" marL="742950" marR="0" rtl="0" algn="l">
              <a:lnSpc>
                <a:spcPct val="75000"/>
              </a:lnSpc>
              <a:spcBef>
                <a:spcPts val="32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0" baseline="0" i="0" lang="en-US" sz="1600" u="none" cap="none" strike="noStrike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rPr>
              <a:t>...</a:t>
            </a:r>
          </a:p>
          <a:p>
            <a:pPr indent="-342900" lvl="0" marL="342900" marR="0" rtl="0" algn="l">
              <a:lnSpc>
                <a:spcPct val="75000"/>
              </a:lnSpc>
              <a:spcBef>
                <a:spcPts val="40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0" baseline="0" i="0" lang="en-US" sz="2000" u="none" cap="none" strike="noStrike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</a:p>
          <a:p>
            <a:pPr indent="-342900" lvl="0" marL="342900" marR="0" rtl="0" algn="l">
              <a:lnSpc>
                <a:spcPct val="75000"/>
              </a:lnSpc>
              <a:spcBef>
                <a:spcPts val="40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1" baseline="0" i="0" lang="en-US" sz="20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baseline="0" i="0" lang="en-US" sz="2000" u="none" cap="none" strike="noStrike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@Test</a:t>
            </a:r>
          </a:p>
          <a:p>
            <a:pPr indent="-342900" lvl="0" marL="342900" marR="0" rtl="0" algn="l">
              <a:lnSpc>
                <a:spcPct val="75000"/>
              </a:lnSpc>
              <a:spcBef>
                <a:spcPts val="40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0" baseline="0" i="0" lang="en-US" sz="2000" u="none" cap="none" strike="noStrike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rPr>
              <a:t>    public void TestName1() {</a:t>
            </a:r>
          </a:p>
          <a:p>
            <a:pPr indent="-342900" lvl="0" marL="342900" marR="0" rtl="0" algn="l">
              <a:lnSpc>
                <a:spcPct val="75000"/>
              </a:lnSpc>
              <a:spcBef>
                <a:spcPts val="40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0" baseline="0" i="0" lang="en-US" sz="2000" u="none" cap="none" strike="noStrike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rPr>
              <a:t>        ...</a:t>
            </a:r>
          </a:p>
          <a:p>
            <a:pPr indent="-342900" lvl="0" marL="342900" marR="0" rtl="0" algn="l">
              <a:lnSpc>
                <a:spcPct val="75000"/>
              </a:lnSpc>
              <a:spcBef>
                <a:spcPts val="40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}</a:t>
            </a:r>
          </a:p>
          <a:p>
            <a:pPr indent="-342900" lvl="0" marL="342900" marR="0" rtl="0" algn="l">
              <a:lnSpc>
                <a:spcPct val="75000"/>
              </a:lnSpc>
              <a:spcBef>
                <a:spcPts val="40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/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Souce Sans Pro"/>
              <a:buNone/>
            </a:pPr>
            <a:r>
              <a:rPr b="0" baseline="0" i="0" lang="en-US" sz="3600" u="none" cap="none" strike="noStrike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USING JUNIT ASSERTIONS</a:t>
            </a:r>
          </a:p>
        </p:txBody>
      </p:sp>
      <p:sp>
        <p:nvSpPr>
          <p:cNvPr id="261" name="Shape 261"/>
          <p:cNvSpPr txBox="1"/>
          <p:nvPr>
            <p:ph idx="1" type="body"/>
          </p:nvPr>
        </p:nvSpPr>
        <p:spPr>
          <a:xfrm>
            <a:off x="457200" y="1600200"/>
            <a:ext cx="8686800" cy="48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b="0" baseline="0" i="0" lang="en-US" sz="3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Verifies that a value matches expectations</a:t>
            </a:r>
          </a:p>
          <a:p>
            <a:pPr indent="-285750" lvl="2" marL="971550" marR="0" rtl="0" algn="l">
              <a:spcBef>
                <a:spcPts val="48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assertEquals(42, meaningOfLife());</a:t>
            </a:r>
          </a:p>
          <a:p>
            <a:pPr indent="-285750" lvl="2" marL="971550" marR="0" rtl="0" algn="l">
              <a:spcBef>
                <a:spcPts val="48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assertTrue(list.isEmpty());</a:t>
            </a:r>
          </a:p>
          <a:p>
            <a:pPr indent="-342900" lvl="0" marL="457200" marR="0" rtl="0" algn="l">
              <a:spcBef>
                <a:spcPts val="64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b="0" baseline="0" i="0" lang="en-US" sz="3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If the value isn’t what it should be, the test fails</a:t>
            </a:r>
          </a:p>
          <a:p>
            <a:pPr indent="-350519" lvl="1" marL="731520" marR="0" rtl="0" algn="l">
              <a:spcBef>
                <a:spcPts val="560"/>
              </a:spcBef>
              <a:buClr>
                <a:schemeClr val="accent1"/>
              </a:buClr>
              <a:buSzPct val="70000"/>
              <a:buFont typeface="Noto Symbol"/>
              <a:buChar char="+"/>
            </a:pPr>
            <a:r>
              <a:rPr b="0" baseline="0" i="0" lang="en-US" sz="2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Test immediately terminates</a:t>
            </a:r>
          </a:p>
          <a:p>
            <a:pPr indent="-350519" lvl="1" marL="731520" marR="0" rtl="0" algn="l">
              <a:spcBef>
                <a:spcPts val="560"/>
              </a:spcBef>
              <a:buClr>
                <a:schemeClr val="accent1"/>
              </a:buClr>
              <a:buSzPct val="70000"/>
              <a:buFont typeface="Noto Symbol"/>
              <a:buChar char="+"/>
            </a:pPr>
            <a:r>
              <a:rPr b="0" baseline="0" i="0" lang="en-US" sz="2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Other tests in the test class are still run as normal</a:t>
            </a:r>
          </a:p>
          <a:p>
            <a:pPr indent="-350519" lvl="1" marL="731520" marR="0" rtl="0" algn="l">
              <a:spcBef>
                <a:spcPts val="560"/>
              </a:spcBef>
              <a:buClr>
                <a:schemeClr val="accent1"/>
              </a:buClr>
              <a:buSzPct val="70000"/>
              <a:buFont typeface="Noto Symbol"/>
              <a:buChar char="+"/>
            </a:pPr>
            <a:r>
              <a:rPr b="0" baseline="0" i="0" lang="en-US" sz="2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Results show details of failed tests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/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Souce Sans Pro"/>
              <a:buNone/>
            </a:pPr>
            <a:r>
              <a:rPr b="0" baseline="0" i="0" lang="en-US" sz="3600" u="none" cap="none" strike="noStrike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USING JUNIT ASSERTIONS</a:t>
            </a:r>
          </a:p>
        </p:txBody>
      </p:sp>
      <p:graphicFrame>
        <p:nvGraphicFramePr>
          <p:cNvPr id="267" name="Shape 267"/>
          <p:cNvGraphicFramePr/>
          <p:nvPr/>
        </p:nvGraphicFramePr>
        <p:xfrm>
          <a:off x="228600" y="163067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{0BCE17B8-C4A4-4590-B9C0-9B869CF0DB0D}</a:tableStyleId>
              </a:tblPr>
              <a:tblGrid>
                <a:gridCol w="4495800"/>
                <a:gridCol w="4267200"/>
              </a:tblGrid>
              <a:tr h="1746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9275B"/>
                        </a:buClr>
                        <a:buSzPct val="25000"/>
                        <a:buFont typeface="Souce Sans Pro"/>
                        <a:buNone/>
                      </a:pPr>
                      <a:r>
                        <a:rPr b="1" baseline="0" i="0" lang="en-US" sz="1800" u="none" cap="none" strike="noStrike">
                          <a:solidFill>
                            <a:schemeClr val="lt1"/>
                          </a:solidFill>
                          <a:latin typeface="Souce Sans Pro"/>
                          <a:ea typeface="Souce Sans Pro"/>
                          <a:cs typeface="Souce Sans Pro"/>
                          <a:sym typeface="Souce Sans Pro"/>
                        </a:rPr>
                        <a:t>Assertion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9275B"/>
                        </a:buClr>
                        <a:buSzPct val="25000"/>
                        <a:buFont typeface="Souce Sans Pro"/>
                        <a:buNone/>
                      </a:pPr>
                      <a:r>
                        <a:rPr b="1" baseline="0" i="0" lang="en-US" sz="1800" u="none" cap="none" strike="noStrike">
                          <a:solidFill>
                            <a:schemeClr val="lt1"/>
                          </a:solidFill>
                          <a:latin typeface="Souce Sans Pro"/>
                          <a:ea typeface="Souce Sans Pro"/>
                          <a:cs typeface="Souce Sans Pro"/>
                          <a:sym typeface="Souce Sans Pro"/>
                        </a:rPr>
                        <a:t>Case for failure</a:t>
                      </a:r>
                    </a:p>
                  </a:txBody>
                  <a:tcPr marT="45725" marB="45725" marR="91450" marL="91450"/>
                </a:tc>
              </a:tr>
              <a:tr h="1746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9275B"/>
                        </a:buClr>
                        <a:buSzPct val="25000"/>
                        <a:buFont typeface="Courier New"/>
                        <a:buNone/>
                      </a:pPr>
                      <a:r>
                        <a:rPr baseline="0" lang="en-US" sz="17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assertTrue(</a:t>
                      </a:r>
                      <a:r>
                        <a:rPr baseline="0" lang="en-US" sz="1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test</a:t>
                      </a:r>
                      <a:r>
                        <a:rPr baseline="0" lang="en-US" sz="17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)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9275B"/>
                        </a:buClr>
                        <a:buSzPct val="25000"/>
                        <a:buFont typeface="Souce Sans Pro"/>
                        <a:buNone/>
                      </a:pPr>
                      <a:r>
                        <a:rPr baseline="0" lang="en-US" sz="1800" u="none" cap="none" strike="noStrike">
                          <a:latin typeface="Souce Sans Pro"/>
                          <a:ea typeface="Souce Sans Pro"/>
                          <a:cs typeface="Souce Sans Pro"/>
                          <a:sym typeface="Souce Sans Pro"/>
                        </a:rPr>
                        <a:t>the boolean test is </a:t>
                      </a:r>
                      <a:r>
                        <a:rPr baseline="0" lang="en-US" sz="1700" u="none" cap="none" strike="noStrike">
                          <a:latin typeface="Souce Sans Pro"/>
                          <a:ea typeface="Souce Sans Pro"/>
                          <a:cs typeface="Souce Sans Pro"/>
                          <a:sym typeface="Souce Sans Pro"/>
                        </a:rPr>
                        <a:t>false</a:t>
                      </a:r>
                    </a:p>
                  </a:txBody>
                  <a:tcPr marT="45725" marB="45725" marR="91450" marL="91450"/>
                </a:tc>
              </a:tr>
              <a:tr h="1746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9275B"/>
                        </a:buClr>
                        <a:buSzPct val="25000"/>
                        <a:buFont typeface="Courier New"/>
                        <a:buNone/>
                      </a:pPr>
                      <a:r>
                        <a:rPr baseline="0" lang="en-US" sz="17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assertFalse(</a:t>
                      </a:r>
                      <a:r>
                        <a:rPr baseline="0" lang="en-US" sz="1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test</a:t>
                      </a:r>
                      <a:r>
                        <a:rPr baseline="0" lang="en-US" sz="17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)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9275B"/>
                        </a:buClr>
                        <a:buSzPct val="25000"/>
                        <a:buFont typeface="Souce Sans Pro"/>
                        <a:buNone/>
                      </a:pPr>
                      <a:r>
                        <a:rPr baseline="0" lang="en-US" sz="1800" u="none" cap="none" strike="noStrike">
                          <a:latin typeface="Souce Sans Pro"/>
                          <a:ea typeface="Souce Sans Pro"/>
                          <a:cs typeface="Souce Sans Pro"/>
                          <a:sym typeface="Souce Sans Pro"/>
                        </a:rPr>
                        <a:t>the boolean test is </a:t>
                      </a:r>
                      <a:r>
                        <a:rPr baseline="0" lang="en-US" sz="1700" u="none" cap="none" strike="noStrike">
                          <a:latin typeface="Souce Sans Pro"/>
                          <a:ea typeface="Souce Sans Pro"/>
                          <a:cs typeface="Souce Sans Pro"/>
                          <a:sym typeface="Souce Sans Pro"/>
                        </a:rPr>
                        <a:t>true</a:t>
                      </a:r>
                    </a:p>
                  </a:txBody>
                  <a:tcPr marT="45725" marB="45725" marR="91450" marL="91450"/>
                </a:tc>
              </a:tr>
              <a:tr h="1746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9275B"/>
                        </a:buClr>
                        <a:buSzPct val="25000"/>
                        <a:buFont typeface="Courier New"/>
                        <a:buNone/>
                      </a:pPr>
                      <a:r>
                        <a:rPr baseline="0" lang="en-US" sz="17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assertEquals(</a:t>
                      </a:r>
                      <a:r>
                        <a:rPr baseline="0" lang="en-US" sz="1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expected</a:t>
                      </a:r>
                      <a:r>
                        <a:rPr baseline="0" lang="en-US" sz="17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, </a:t>
                      </a:r>
                      <a:r>
                        <a:rPr baseline="0" lang="en-US" sz="1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actual</a:t>
                      </a:r>
                      <a:r>
                        <a:rPr baseline="0" lang="en-US" sz="17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)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9275B"/>
                        </a:buClr>
                        <a:buSzPct val="25000"/>
                        <a:buFont typeface="Souce Sans Pro"/>
                        <a:buNone/>
                      </a:pPr>
                      <a:r>
                        <a:rPr baseline="0" lang="en-US" sz="1800" u="none" cap="none" strike="noStrike">
                          <a:latin typeface="Souce Sans Pro"/>
                          <a:ea typeface="Souce Sans Pro"/>
                          <a:cs typeface="Souce Sans Pro"/>
                          <a:sym typeface="Souce Sans Pro"/>
                        </a:rPr>
                        <a:t>the values are not equal</a:t>
                      </a:r>
                    </a:p>
                  </a:txBody>
                  <a:tcPr marT="45725" marB="45725" marR="91450" marL="91450"/>
                </a:tc>
              </a:tr>
              <a:tr h="365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9275B"/>
                        </a:buClr>
                        <a:buSzPct val="25000"/>
                        <a:buFont typeface="Courier New"/>
                        <a:buNone/>
                      </a:pPr>
                      <a:r>
                        <a:rPr baseline="0" lang="en-US" sz="17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assertSame(</a:t>
                      </a:r>
                      <a:r>
                        <a:rPr baseline="0" lang="en-US" sz="1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expected</a:t>
                      </a:r>
                      <a:r>
                        <a:rPr baseline="0" lang="en-US" sz="17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, </a:t>
                      </a:r>
                      <a:r>
                        <a:rPr baseline="0" lang="en-US" sz="1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actual</a:t>
                      </a:r>
                      <a:r>
                        <a:rPr baseline="0" lang="en-US" sz="17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)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9275B"/>
                        </a:buClr>
                        <a:buSzPct val="25000"/>
                        <a:buFont typeface="Souce Sans Pro"/>
                        <a:buNone/>
                      </a:pPr>
                      <a:r>
                        <a:rPr baseline="0" lang="en-US" sz="1800" u="none" cap="none" strike="noStrike">
                          <a:latin typeface="Souce Sans Pro"/>
                          <a:ea typeface="Souce Sans Pro"/>
                          <a:cs typeface="Souce Sans Pro"/>
                          <a:sym typeface="Souce Sans Pro"/>
                        </a:rPr>
                        <a:t>the values are not the same (by ==)</a:t>
                      </a:r>
                    </a:p>
                  </a:txBody>
                  <a:tcPr marT="45725" marB="45725" marR="91450" marL="91450"/>
                </a:tc>
              </a:tr>
              <a:tr h="365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9275B"/>
                        </a:buClr>
                        <a:buSzPct val="25000"/>
                        <a:buFont typeface="Courier New"/>
                        <a:buNone/>
                      </a:pPr>
                      <a:r>
                        <a:rPr baseline="0" lang="en-US" sz="17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assertNotSame(</a:t>
                      </a:r>
                      <a:r>
                        <a:rPr baseline="0" lang="en-US" sz="1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expected</a:t>
                      </a:r>
                      <a:r>
                        <a:rPr baseline="0" lang="en-US" sz="17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, </a:t>
                      </a:r>
                      <a:r>
                        <a:rPr baseline="0" lang="en-US" sz="1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actual</a:t>
                      </a:r>
                      <a:r>
                        <a:rPr baseline="0" lang="en-US" sz="17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)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9275B"/>
                        </a:buClr>
                        <a:buSzPct val="25000"/>
                        <a:buFont typeface="Souce Sans Pro"/>
                        <a:buNone/>
                      </a:pPr>
                      <a:r>
                        <a:rPr baseline="0" lang="en-US" sz="1800" u="none" cap="none" strike="noStrike">
                          <a:latin typeface="Souce Sans Pro"/>
                          <a:ea typeface="Souce Sans Pro"/>
                          <a:cs typeface="Souce Sans Pro"/>
                          <a:sym typeface="Souce Sans Pro"/>
                        </a:rPr>
                        <a:t>the values are the same (by ==)</a:t>
                      </a:r>
                    </a:p>
                  </a:txBody>
                  <a:tcPr marT="45725" marB="45725" marR="91450" marL="91450"/>
                </a:tc>
              </a:tr>
              <a:tr h="365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9275B"/>
                        </a:buClr>
                        <a:buSzPct val="25000"/>
                        <a:buFont typeface="Courier New"/>
                        <a:buNone/>
                      </a:pPr>
                      <a:r>
                        <a:rPr baseline="0" lang="en-US" sz="17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assertNull(</a:t>
                      </a:r>
                      <a:r>
                        <a:rPr baseline="0" lang="en-US" sz="1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value</a:t>
                      </a:r>
                      <a:r>
                        <a:rPr baseline="0" lang="en-US" sz="17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)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9275B"/>
                        </a:buClr>
                        <a:buSzPct val="25000"/>
                        <a:buFont typeface="Souce Sans Pro"/>
                        <a:buNone/>
                      </a:pPr>
                      <a:r>
                        <a:rPr baseline="0" lang="en-US" sz="1800" u="none" cap="none" strike="noStrike">
                          <a:latin typeface="Souce Sans Pro"/>
                          <a:ea typeface="Souce Sans Pro"/>
                          <a:cs typeface="Souce Sans Pro"/>
                          <a:sym typeface="Souce Sans Pro"/>
                        </a:rPr>
                        <a:t>the given value is not null</a:t>
                      </a:r>
                    </a:p>
                  </a:txBody>
                  <a:tcPr marT="45725" marB="45725" marR="91450" marL="91450"/>
                </a:tc>
              </a:tr>
              <a:tr h="365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9275B"/>
                        </a:buClr>
                        <a:buSzPct val="25000"/>
                        <a:buFont typeface="Courier New"/>
                        <a:buNone/>
                      </a:pPr>
                      <a:r>
                        <a:rPr baseline="0" lang="en-US" sz="17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assertNotNull(</a:t>
                      </a:r>
                      <a:r>
                        <a:rPr baseline="0" lang="en-US" sz="1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value</a:t>
                      </a:r>
                      <a:r>
                        <a:rPr baseline="0" lang="en-US" sz="17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)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9275B"/>
                        </a:buClr>
                        <a:buSzPct val="25000"/>
                        <a:buFont typeface="Souce Sans Pro"/>
                        <a:buNone/>
                      </a:pPr>
                      <a:r>
                        <a:rPr baseline="0" lang="en-US" sz="1800" u="none" cap="none" strike="noStrike">
                          <a:latin typeface="Souce Sans Pro"/>
                          <a:ea typeface="Souce Sans Pro"/>
                          <a:cs typeface="Souce Sans Pro"/>
                          <a:sym typeface="Souce Sans Pro"/>
                        </a:rPr>
                        <a:t>the given value is null</a:t>
                      </a: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268" name="Shape 268"/>
          <p:cNvSpPr txBox="1"/>
          <p:nvPr/>
        </p:nvSpPr>
        <p:spPr>
          <a:xfrm>
            <a:off x="533400" y="4800600"/>
            <a:ext cx="8305799" cy="1600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82880" lvl="0" marL="182880" marR="0" rtl="0" algn="l">
              <a:spcBef>
                <a:spcPts val="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b="0" baseline="0" i="0" lang="en-US" sz="2400" u="none" cap="none" strike="noStrike">
                <a:solidFill>
                  <a:srgbClr val="7F7F7F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And others: </a:t>
            </a:r>
            <a:r>
              <a:rPr b="0" baseline="0" i="0" lang="en-US" sz="2000" u="sng" cap="none" strike="noStrike">
                <a:solidFill>
                  <a:schemeClr val="hlink"/>
                </a:solidFill>
                <a:latin typeface="Souce Sans Pro"/>
                <a:ea typeface="Souce Sans Pro"/>
                <a:cs typeface="Souce Sans Pro"/>
                <a:sym typeface="Souce Sans Pro"/>
                <a:hlinkClick r:id="rId3"/>
              </a:rPr>
              <a:t>http://www.junit.org/apidocs/org/junit/Assert.html</a:t>
            </a:r>
          </a:p>
          <a:p>
            <a:pPr indent="-182880" lvl="0" marL="182880" marR="0" rtl="0" algn="l"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b="0" baseline="0" i="0" lang="en-US" sz="2400" u="none" cap="none" strike="noStrike">
                <a:solidFill>
                  <a:srgbClr val="7F7F7F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Each method can also be passed a string to display if it fails:</a:t>
            </a:r>
          </a:p>
          <a:p>
            <a:pPr indent="-190500" lvl="1" marL="457200" marR="0" rtl="0" algn="l">
              <a:spcBef>
                <a:spcPts val="400"/>
              </a:spcBef>
              <a:buClr>
                <a:schemeClr val="accent1"/>
              </a:buClr>
              <a:buSzPct val="85000"/>
              <a:buFont typeface="Arial"/>
              <a:buChar char="•"/>
            </a:pPr>
            <a:r>
              <a:rPr b="0" baseline="0" i="0" lang="en-US" sz="2000" u="none" cap="none" strike="noStrike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rPr>
              <a:t>assertEquals("message", expected, actual)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/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Souce Sans Pro"/>
              <a:buNone/>
            </a:pPr>
            <a:r>
              <a:rPr b="0" baseline="0" i="0" lang="en-US" sz="3600" u="none" cap="none" strike="noStrike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CHECKING FOR EXCEPTIONS</a:t>
            </a:r>
          </a:p>
        </p:txBody>
      </p:sp>
      <p:sp>
        <p:nvSpPr>
          <p:cNvPr id="274" name="Shape 274"/>
          <p:cNvSpPr txBox="1"/>
          <p:nvPr>
            <p:ph idx="1" type="body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68833"/>
              <a:buFont typeface="Noto Symbol"/>
              <a:buChar char="✕"/>
            </a:pPr>
            <a:r>
              <a:rPr b="0" baseline="0" i="0" lang="en-US" sz="295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Verify that a method throws an exception when it should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90"/>
              </a:spcBef>
              <a:buClr>
                <a:schemeClr val="accent1"/>
              </a:buClr>
              <a:buSzPct val="68833"/>
              <a:buFont typeface="Noto Symbol"/>
              <a:buChar char="✕"/>
            </a:pPr>
            <a:r>
              <a:rPr b="0" baseline="0" i="0" lang="en-US" sz="295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Test passes if specified exception is thrown, fails otherwise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90"/>
              </a:spcBef>
              <a:buClr>
                <a:schemeClr val="accent1"/>
              </a:buClr>
              <a:buSzPct val="68833"/>
              <a:buFont typeface="Noto Symbol"/>
              <a:buChar char="✕"/>
            </a:pPr>
            <a:r>
              <a:rPr b="0" baseline="0" i="0" lang="en-US" sz="295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Only time it’s OK to write a test without a form of </a:t>
            </a:r>
            <a:r>
              <a:rPr b="0" baseline="0" i="0" lang="en-US" sz="295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asserts</a:t>
            </a:r>
          </a:p>
          <a:p>
            <a:pPr indent="0" lvl="0" marL="0" marR="0" rtl="0" algn="l">
              <a:lnSpc>
                <a:spcPct val="80000"/>
              </a:lnSpc>
              <a:spcBef>
                <a:spcPts val="259"/>
              </a:spcBef>
              <a:buClr>
                <a:schemeClr val="accent1"/>
              </a:buClr>
              <a:buFont typeface="Noto Symbol"/>
              <a:buNone/>
            </a:pPr>
            <a:r>
              <a:t/>
            </a:r>
            <a:endParaRPr b="0" baseline="0" i="0" sz="1300" u="none" cap="none" strike="noStrik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5080" lvl="0" marL="68580" marR="0" rtl="0" algn="l">
              <a:lnSpc>
                <a:spcPct val="80000"/>
              </a:lnSpc>
              <a:spcBef>
                <a:spcPts val="37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1" baseline="0" i="0" lang="en-US" sz="1850" u="none" cap="none" strike="noStrike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@Test(expected=IndexOutOfBoundsException.class)</a:t>
            </a:r>
          </a:p>
          <a:p>
            <a:pPr indent="-5080" lvl="0" marL="68580" marR="0" rtl="0" algn="l">
              <a:lnSpc>
                <a:spcPct val="80000"/>
              </a:lnSpc>
              <a:spcBef>
                <a:spcPts val="37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0" baseline="0" i="0" lang="en-US" sz="185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public void testGetEmptyList() {</a:t>
            </a:r>
          </a:p>
          <a:p>
            <a:pPr indent="-5080" lvl="0" marL="68580" marR="0" rtl="0" algn="l">
              <a:lnSpc>
                <a:spcPct val="80000"/>
              </a:lnSpc>
              <a:spcBef>
                <a:spcPts val="37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0" baseline="0" i="0" lang="en-US" sz="185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List&lt;String&gt; list = new ArrayList&lt;String&gt;();</a:t>
            </a:r>
          </a:p>
          <a:p>
            <a:pPr indent="-5080" lvl="0" marL="68580" marR="0" rtl="0" algn="l">
              <a:lnSpc>
                <a:spcPct val="80000"/>
              </a:lnSpc>
              <a:spcBef>
                <a:spcPts val="37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0" baseline="0" i="0" lang="en-US" sz="185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list.get(0);</a:t>
            </a:r>
          </a:p>
          <a:p>
            <a:pPr indent="-5080" lvl="0" marL="68580" marR="0" rtl="0" algn="l">
              <a:lnSpc>
                <a:spcPct val="80000"/>
              </a:lnSpc>
              <a:spcBef>
                <a:spcPts val="37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0" baseline="0" i="0" lang="en-US" sz="185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  <a:p>
            <a:pPr indent="-211328" lvl="0" marL="342900" marR="0" rtl="0" algn="l">
              <a:lnSpc>
                <a:spcPct val="80000"/>
              </a:lnSpc>
              <a:spcBef>
                <a:spcPts val="592"/>
              </a:spcBef>
              <a:buClr>
                <a:schemeClr val="accent1"/>
              </a:buClr>
              <a:buFont typeface="Noto Symbol"/>
              <a:buNone/>
            </a:pPr>
            <a:r>
              <a:t/>
            </a:r>
            <a:endParaRPr b="0" baseline="0" i="0" sz="2950" u="none" cap="none" strike="noStrik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/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Souce Sans Pro"/>
              <a:buNone/>
            </a:pPr>
            <a:r>
              <a:rPr b="0" baseline="0" i="0" lang="en-US" sz="3600" u="none" cap="none" strike="noStrike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SETUP AND TEARDOWN</a:t>
            </a:r>
          </a:p>
        </p:txBody>
      </p:sp>
      <p:sp>
        <p:nvSpPr>
          <p:cNvPr id="280" name="Shape 280"/>
          <p:cNvSpPr txBox="1"/>
          <p:nvPr>
            <p:ph idx="1" type="body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b="0" baseline="0" i="0" lang="en-US" sz="2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Methods to run before/after each test case method is called:</a:t>
            </a:r>
          </a:p>
          <a:p>
            <a:pPr indent="-302895" lvl="0" marL="342900" marR="0" rtl="0" algn="l">
              <a:spcBef>
                <a:spcPts val="180"/>
              </a:spcBef>
              <a:buClr>
                <a:schemeClr val="accent1"/>
              </a:buClr>
              <a:buFont typeface="Noto Symbol"/>
              <a:buNone/>
            </a:pPr>
            <a:r>
              <a:t/>
            </a:r>
            <a:endParaRPr b="0" baseline="0" i="0" sz="900" u="none" cap="none" strike="noStrik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85750" lvl="1" marL="742950" marR="0" rtl="0" algn="l">
              <a:lnSpc>
                <a:spcPct val="80000"/>
              </a:lnSpc>
              <a:spcBef>
                <a:spcPts val="48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1" baseline="0" i="0" lang="en-US" sz="2400" u="none" cap="none" strike="noStrike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baseline="0" i="0" lang="en-US" sz="2400" u="none" cap="none" strike="noStrike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@Before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8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0" baseline="0" i="0" lang="en-US" sz="2400" u="none" cap="none" strike="noStrike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rPr>
              <a:t>    public void name() { ... }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8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1" baseline="0" i="0" lang="en-US" sz="2400" u="none" cap="none" strike="noStrike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baseline="0" i="0" lang="en-US" sz="2400" u="none" cap="none" strike="noStrike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@After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8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0" baseline="0" i="0" lang="en-US" sz="2400" u="none" cap="none" strike="noStrike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rPr>
              <a:t>    public void name() { ... }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560"/>
              </a:spcBef>
              <a:buClr>
                <a:schemeClr val="accent1"/>
              </a:buClr>
              <a:buFont typeface="Noto Symbol"/>
              <a:buNone/>
            </a:pPr>
            <a:r>
              <a:t/>
            </a:r>
            <a:endParaRPr b="0" baseline="0" i="0" sz="2800" u="none" cap="none" strike="noStrik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44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b="0" baseline="0" i="0" lang="en-US" sz="2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Methods to run once before/after the entire test class runs: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180"/>
              </a:spcBef>
              <a:buClr>
                <a:schemeClr val="accent1"/>
              </a:buClr>
              <a:buFont typeface="Noto Symbol"/>
              <a:buNone/>
            </a:pPr>
            <a:r>
              <a:t/>
            </a:r>
            <a:endParaRPr b="0" baseline="0" i="0" sz="900" u="none" cap="none" strike="noStrike">
              <a:solidFill>
                <a:srgbClr val="40404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85750" lvl="1" marL="742950" marR="0" rtl="0" algn="l">
              <a:lnSpc>
                <a:spcPct val="80000"/>
              </a:lnSpc>
              <a:spcBef>
                <a:spcPts val="48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1" baseline="0" i="0" lang="en-US" sz="2400" u="none" cap="none" strike="noStrike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baseline="0" i="0" lang="en-US" sz="2400" u="none" cap="none" strike="noStrike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@BeforeClass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8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0" baseline="0" i="0" lang="en-US" sz="2400" u="none" cap="none" strike="noStrike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rPr>
              <a:t>    public </a:t>
            </a:r>
            <a:r>
              <a:rPr b="1" baseline="0" i="0" lang="en-US" sz="2400" u="none" cap="none" strike="noStrike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static</a:t>
            </a:r>
            <a:r>
              <a:rPr b="0" baseline="0" i="0" lang="en-US" sz="2400" u="none" cap="none" strike="noStrike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rPr>
              <a:t> void name() { ... }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8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1" baseline="0" i="0" lang="en-US" sz="2400" u="none" cap="none" strike="noStrike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baseline="0" i="0" lang="en-US" sz="2400" u="none" cap="none" strike="noStrike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@AfterClass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8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0" baseline="0" i="0" lang="en-US" sz="2400" u="none" cap="none" strike="noStrike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rPr>
              <a:t>    public </a:t>
            </a:r>
            <a:r>
              <a:rPr b="1" baseline="0" i="0" lang="en-US" sz="2400" u="none" cap="none" strike="noStrike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static</a:t>
            </a:r>
            <a:r>
              <a:rPr b="0" baseline="0" i="0" lang="en-US" sz="2400" u="none" cap="none" strike="noStrike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rPr>
              <a:t> void name() { ... }</a:t>
            </a:r>
          </a:p>
          <a:p>
            <a:pPr indent="-245109" lvl="0" marL="342900" marR="0" rtl="0" algn="l">
              <a:lnSpc>
                <a:spcPct val="80000"/>
              </a:lnSpc>
              <a:spcBef>
                <a:spcPts val="440"/>
              </a:spcBef>
              <a:buClr>
                <a:schemeClr val="accent1"/>
              </a:buClr>
              <a:buFont typeface="Noto Symbol"/>
              <a:buNone/>
            </a:pPr>
            <a:r>
              <a:t/>
            </a:r>
            <a:endParaRPr b="0" baseline="0" i="0" sz="2200" u="none" cap="none" strike="noStrik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/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Souce Sans Pro"/>
              <a:buNone/>
            </a:pPr>
            <a:r>
              <a:rPr b="0" baseline="0" i="0" lang="en-US" sz="3600" u="none" cap="none" strike="noStrike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SETUP AND TEARDOWN</a:t>
            </a:r>
          </a:p>
        </p:txBody>
      </p:sp>
      <p:sp>
        <p:nvSpPr>
          <p:cNvPr id="286" name="Shape 286"/>
          <p:cNvSpPr txBox="1"/>
          <p:nvPr>
            <p:ph idx="1" type="body"/>
          </p:nvPr>
        </p:nvSpPr>
        <p:spPr>
          <a:xfrm>
            <a:off x="457200" y="1188025"/>
            <a:ext cx="8229600" cy="5029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75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public class Example { </a:t>
            </a:r>
          </a:p>
          <a:p>
            <a:pPr indent="0" lvl="0" marL="0" marR="0" rtl="0" algn="l">
              <a:lnSpc>
                <a:spcPct val="75000"/>
              </a:lnSpc>
              <a:spcBef>
                <a:spcPts val="40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List empty;</a:t>
            </a:r>
          </a:p>
          <a:p>
            <a:pPr indent="0" lvl="0" marL="0" marR="0" rtl="0" algn="l">
              <a:lnSpc>
                <a:spcPct val="75000"/>
              </a:lnSpc>
              <a:spcBef>
                <a:spcPts val="40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</a:p>
          <a:p>
            <a:pPr indent="0" lvl="0" marL="0" marR="0" rtl="0" algn="l">
              <a:lnSpc>
                <a:spcPct val="75000"/>
              </a:lnSpc>
              <a:spcBef>
                <a:spcPts val="40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baseline="0" i="0" lang="en-US" sz="2000" u="none" cap="none" strike="noStrike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@Before </a:t>
            </a:r>
          </a:p>
          <a:p>
            <a:pPr indent="0" lvl="0" marL="0" marR="0" rtl="0" algn="l">
              <a:lnSpc>
                <a:spcPct val="75000"/>
              </a:lnSpc>
              <a:spcBef>
                <a:spcPts val="40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public void initialize() { </a:t>
            </a:r>
          </a:p>
          <a:p>
            <a:pPr indent="0" lvl="0" marL="0" marR="0" rtl="0" algn="l">
              <a:lnSpc>
                <a:spcPct val="75000"/>
              </a:lnSpc>
              <a:spcBef>
                <a:spcPts val="40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empty = new ArrayList(); </a:t>
            </a:r>
          </a:p>
          <a:p>
            <a:pPr indent="0" lvl="0" marL="0" marR="0" rtl="0" algn="l">
              <a:lnSpc>
                <a:spcPct val="75000"/>
              </a:lnSpc>
              <a:spcBef>
                <a:spcPts val="40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} </a:t>
            </a:r>
          </a:p>
          <a:p>
            <a:pPr indent="0" lvl="0" marL="0" marR="0" rtl="0" algn="l">
              <a:lnSpc>
                <a:spcPct val="75000"/>
              </a:lnSpc>
              <a:spcBef>
                <a:spcPts val="40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baseline="0" i="0" lang="en-US" sz="2000" u="none" cap="none" strike="noStrike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@Test </a:t>
            </a:r>
          </a:p>
          <a:p>
            <a:pPr indent="0" lvl="0" marL="0" marR="0" rtl="0" algn="l">
              <a:lnSpc>
                <a:spcPct val="75000"/>
              </a:lnSpc>
              <a:spcBef>
                <a:spcPts val="40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public void size() { </a:t>
            </a:r>
          </a:p>
          <a:p>
            <a:pPr indent="0" lvl="0" marL="0" marR="0" rtl="0" algn="l">
              <a:lnSpc>
                <a:spcPct val="75000"/>
              </a:lnSpc>
              <a:spcBef>
                <a:spcPts val="40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... </a:t>
            </a:r>
          </a:p>
          <a:p>
            <a:pPr indent="0" lvl="0" marL="0" marR="0" rtl="0" algn="l">
              <a:lnSpc>
                <a:spcPct val="75000"/>
              </a:lnSpc>
              <a:spcBef>
                <a:spcPts val="40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}</a:t>
            </a:r>
          </a:p>
          <a:p>
            <a:pPr indent="0" lvl="0" marL="0" marR="0" rtl="0" algn="l">
              <a:lnSpc>
                <a:spcPct val="75000"/>
              </a:lnSpc>
              <a:spcBef>
                <a:spcPts val="40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1" baseline="0" i="0" lang="en-US" sz="20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baseline="0" i="0" lang="en-US" sz="2000" u="none" cap="none" strike="noStrike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@Test </a:t>
            </a:r>
          </a:p>
          <a:p>
            <a:pPr indent="0" lvl="0" marL="0" marR="0" rtl="0" algn="l">
              <a:lnSpc>
                <a:spcPct val="75000"/>
              </a:lnSpc>
              <a:spcBef>
                <a:spcPts val="40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public void remove() { </a:t>
            </a:r>
          </a:p>
          <a:p>
            <a:pPr indent="0" lvl="0" marL="0" marR="0" rtl="0" algn="l">
              <a:lnSpc>
                <a:spcPct val="75000"/>
              </a:lnSpc>
              <a:spcBef>
                <a:spcPts val="40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... </a:t>
            </a:r>
          </a:p>
          <a:p>
            <a:pPr indent="0" lvl="0" marL="0" marR="0" rtl="0" algn="l">
              <a:lnSpc>
                <a:spcPct val="75000"/>
              </a:lnSpc>
              <a:spcBef>
                <a:spcPts val="40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}</a:t>
            </a:r>
          </a:p>
          <a:p>
            <a:pPr indent="0" lvl="0" marL="0" marR="0" rtl="0" algn="l">
              <a:lnSpc>
                <a:spcPct val="75000"/>
              </a:lnSpc>
              <a:spcBef>
                <a:spcPts val="40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idx="1" type="subTitle"/>
          </p:nvPr>
        </p:nvSpPr>
        <p:spPr>
          <a:xfrm>
            <a:off x="1371600" y="3886200"/>
            <a:ext cx="6400799" cy="259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Font typeface="Noto Symbol"/>
              <a:buNone/>
            </a:pPr>
            <a:r>
              <a:t/>
            </a:r>
            <a:endParaRPr b="0" baseline="0" i="0" sz="2400" u="none" cap="none" strike="noStrike">
              <a:solidFill>
                <a:srgbClr val="44342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spcBef>
                <a:spcPts val="52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0" baseline="0" i="0" lang="en-US" sz="2600" u="none" cap="none" strike="noStrike">
                <a:solidFill>
                  <a:srgbClr val="44342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Slides by Vinod Rathnam</a:t>
            </a:r>
          </a:p>
          <a:p>
            <a:pPr indent="0" lvl="0" marL="0" marR="0" rtl="0" algn="l">
              <a:spcBef>
                <a:spcPts val="520"/>
              </a:spcBef>
              <a:buClr>
                <a:schemeClr val="accent1"/>
              </a:buClr>
              <a:buFont typeface="Noto Symbol"/>
              <a:buNone/>
            </a:pPr>
            <a:r>
              <a:t/>
            </a:r>
            <a:endParaRPr b="0" baseline="0" i="0" sz="2600" u="none" cap="none" strike="noStrike">
              <a:solidFill>
                <a:srgbClr val="44342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spcBef>
                <a:spcPts val="52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0" baseline="0" i="0" lang="en-US" sz="2600" u="none" cap="none" strike="noStrike">
                <a:solidFill>
                  <a:srgbClr val="44342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with material from Alex Mariakakis, Krysta Yousoufian, Mike Ernst, Kellen Donohue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685800" y="838200"/>
            <a:ext cx="7772400" cy="259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b="1" baseline="0" i="0" lang="en-US" sz="6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Section 4:</a:t>
            </a:r>
            <a:br>
              <a:rPr b="0" baseline="0" i="0" lang="en-US" sz="6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b="0" baseline="0" i="0" lang="en-US" sz="55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HW5, Graphs, and Testing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/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Souce Sans Pro"/>
              <a:buNone/>
            </a:pPr>
            <a:r>
              <a:rPr b="0" baseline="0" i="0" lang="en-US" sz="3600" u="none" cap="none" strike="noStrike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DON’T REPEAT YOURSELF</a:t>
            </a:r>
          </a:p>
        </p:txBody>
      </p:sp>
      <p:sp>
        <p:nvSpPr>
          <p:cNvPr id="292" name="Shape 292"/>
          <p:cNvSpPr txBox="1"/>
          <p:nvPr>
            <p:ph idx="1" type="body"/>
          </p:nvPr>
        </p:nvSpPr>
        <p:spPr>
          <a:xfrm>
            <a:off x="457200" y="1600200"/>
            <a:ext cx="8381999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b="0" baseline="0" i="0" lang="en-US" sz="2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Can declare fields for frequently-used values or constants</a:t>
            </a:r>
          </a:p>
          <a:p>
            <a:pPr indent="-285750" lvl="1" marL="742950" marR="0" rtl="0" algn="l">
              <a:spcBef>
                <a:spcPts val="360"/>
              </a:spcBef>
              <a:buClr>
                <a:schemeClr val="accent1"/>
              </a:buClr>
              <a:buSzPct val="70000"/>
              <a:buFont typeface="Noto Symbol"/>
              <a:buChar char="+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private static final String DEFAULT_NAME = “MickeyMouse”;</a:t>
            </a:r>
          </a:p>
          <a:p>
            <a:pPr indent="-285750" lvl="1" marL="742950" marR="0" rtl="0" algn="l">
              <a:spcBef>
                <a:spcPts val="360"/>
              </a:spcBef>
              <a:buClr>
                <a:schemeClr val="accent1"/>
              </a:buClr>
              <a:buSzPct val="70000"/>
              <a:buFont typeface="Noto Symbol"/>
              <a:buChar char="+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private static final User DEFAULT_USER = new User(“lazowska”, “Ed”, “Lazowska”);</a:t>
            </a:r>
          </a:p>
          <a:p>
            <a:pPr indent="-280670" lvl="0" marL="342900" marR="0" rtl="0" algn="l">
              <a:spcBef>
                <a:spcPts val="280"/>
              </a:spcBef>
              <a:buClr>
                <a:schemeClr val="accent1"/>
              </a:buClr>
              <a:buFont typeface="Noto Symbol"/>
              <a:buNone/>
            </a:pPr>
            <a:r>
              <a:t/>
            </a:r>
            <a:endParaRPr b="0" baseline="0" i="0" sz="1400" u="none" cap="none" strike="noStrik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342900" marR="0" rtl="0" algn="l">
              <a:spcBef>
                <a:spcPts val="44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b="0" baseline="0" i="0" lang="en-US" sz="2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Can write helper methods, etc.</a:t>
            </a:r>
          </a:p>
          <a:p>
            <a:pPr indent="-285750" lvl="1" marL="742950" marR="0" rtl="0" algn="l">
              <a:spcBef>
                <a:spcPts val="360"/>
              </a:spcBef>
              <a:buClr>
                <a:schemeClr val="accent1"/>
              </a:buClr>
              <a:buSzPct val="70000"/>
              <a:buFont typeface="Noto Symbol"/>
              <a:buChar char="+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private void eq(RatNum ratNum, String rep) {</a:t>
            </a:r>
          </a:p>
          <a:p>
            <a:pPr indent="-7620" lvl="1" marL="274320" marR="0" rtl="0" algn="l">
              <a:spcBef>
                <a:spcPts val="36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assertEquals(rep, ratNum.toString());</a:t>
            </a:r>
          </a:p>
          <a:p>
            <a:pPr indent="0" lvl="0" marL="0" marR="0" rtl="0" algn="l">
              <a:spcBef>
                <a:spcPts val="36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}</a:t>
            </a:r>
          </a:p>
          <a:p>
            <a:pPr indent="-285750" lvl="1" marL="742950" marR="0" rtl="0" algn="l">
              <a:spcBef>
                <a:spcPts val="360"/>
              </a:spcBef>
              <a:buClr>
                <a:schemeClr val="accent1"/>
              </a:buClr>
              <a:buSzPct val="70000"/>
              <a:buFont typeface="Noto Symbol"/>
              <a:buChar char="+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private BinaryTree getTree(int[] items) {</a:t>
            </a:r>
          </a:p>
          <a:p>
            <a:pPr indent="0" lvl="0" marL="0" marR="0" rtl="0" algn="l">
              <a:spcBef>
                <a:spcPts val="36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// construct BinaryTree and add each element in items</a:t>
            </a:r>
          </a:p>
          <a:p>
            <a:pPr indent="0" lvl="0" marL="0" marR="0" rtl="0" algn="l">
              <a:spcBef>
                <a:spcPts val="36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}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Souce Sans Pro"/>
              <a:buNone/>
            </a:pPr>
            <a:r>
              <a:rPr b="0" baseline="0" i="0" lang="en-US" sz="3600" u="none" cap="none" strike="noStrike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#1: BE DESCRIPTIVE</a:t>
            </a:r>
          </a:p>
        </p:txBody>
      </p:sp>
      <p:sp>
        <p:nvSpPr>
          <p:cNvPr id="298" name="Shape 298"/>
          <p:cNvSpPr txBox="1"/>
          <p:nvPr>
            <p:ph idx="1" type="body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b="0" baseline="0" i="0" lang="en-US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When a test fails, JUnit tells you:</a:t>
            </a:r>
          </a:p>
          <a:p>
            <a:pPr indent="-285750" lvl="1" marL="742950" marR="0" rtl="0" algn="l">
              <a:spcBef>
                <a:spcPts val="400"/>
              </a:spcBef>
              <a:buClr>
                <a:schemeClr val="accent1"/>
              </a:buClr>
              <a:buSzPct val="70000"/>
              <a:buFont typeface="Noto Symbol"/>
              <a:buChar char="+"/>
            </a:pPr>
            <a:r>
              <a:rPr b="0" baseline="0" i="0" lang="en-US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Name of test method</a:t>
            </a:r>
          </a:p>
          <a:p>
            <a:pPr indent="-285750" lvl="1" marL="742950" marR="0" rtl="0" algn="l">
              <a:spcBef>
                <a:spcPts val="400"/>
              </a:spcBef>
              <a:buClr>
                <a:schemeClr val="accent1"/>
              </a:buClr>
              <a:buSzPct val="70000"/>
              <a:buFont typeface="Noto Symbol"/>
              <a:buChar char="+"/>
            </a:pPr>
            <a:r>
              <a:rPr b="0" baseline="0" i="0" lang="en-US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Message passed into failed assertion</a:t>
            </a:r>
          </a:p>
          <a:p>
            <a:pPr indent="-285750" lvl="1" marL="742950" marR="0" rtl="0" algn="l">
              <a:spcBef>
                <a:spcPts val="400"/>
              </a:spcBef>
              <a:buClr>
                <a:schemeClr val="accent1"/>
              </a:buClr>
              <a:buSzPct val="70000"/>
              <a:buFont typeface="Noto Symbol"/>
              <a:buChar char="+"/>
            </a:pPr>
            <a:r>
              <a:rPr b="0" baseline="0" i="0" lang="en-US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Expected and actual values of failed assertion</a:t>
            </a:r>
          </a:p>
          <a:p>
            <a:pPr indent="-342900" lvl="0" marL="342900" marR="0" rtl="0" algn="l">
              <a:spcBef>
                <a:spcPts val="40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b="0" baseline="0" i="0" lang="en-US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more descriptive this information is, the easier it is to diagnose failures</a:t>
            </a:r>
          </a:p>
        </p:txBody>
      </p:sp>
      <p:graphicFrame>
        <p:nvGraphicFramePr>
          <p:cNvPr id="299" name="Shape 299"/>
          <p:cNvGraphicFramePr/>
          <p:nvPr/>
        </p:nvGraphicFramePr>
        <p:xfrm>
          <a:off x="457200" y="39624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{CED8E710-90C1-4F30-8741-30E55222BA7B}</a:tableStyleId>
              </a:tblPr>
              <a:tblGrid>
                <a:gridCol w="2209800"/>
                <a:gridCol w="601980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>
                          <a:latin typeface="Souce Sans Pro"/>
                          <a:ea typeface="Souce Sans Pro"/>
                          <a:cs typeface="Souce Sans Pro"/>
                          <a:sym typeface="Souce Sans Pro"/>
                        </a:rPr>
                        <a:t>Level of goodness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>
                          <a:latin typeface="Souce Sans Pro"/>
                          <a:ea typeface="Souce Sans Pro"/>
                          <a:cs typeface="Souce Sans Pro"/>
                          <a:sym typeface="Souce Sans Pro"/>
                        </a:rPr>
                        <a:t>Example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>
                          <a:latin typeface="Souce Sans Pro"/>
                          <a:ea typeface="Souce Sans Pro"/>
                          <a:cs typeface="Souce Sans Pro"/>
                          <a:sym typeface="Souce Sans Pro"/>
                        </a:rPr>
                        <a:t>Good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testAddDaysWithinMonth()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>
                          <a:latin typeface="Souce Sans Pro"/>
                          <a:ea typeface="Souce Sans Pro"/>
                          <a:cs typeface="Souce Sans Pro"/>
                          <a:sym typeface="Souce Sans Pro"/>
                        </a:rPr>
                        <a:t>Not so good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testAddDays1(), testAddDays2()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>
                          <a:latin typeface="Souce Sans Pro"/>
                          <a:ea typeface="Souce Sans Pro"/>
                          <a:cs typeface="Souce Sans Pro"/>
                          <a:sym typeface="Souce Sans Pro"/>
                        </a:rPr>
                        <a:t>Bad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test1(), test2()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>
                          <a:latin typeface="Souce Sans Pro"/>
                          <a:ea typeface="Souce Sans Pro"/>
                          <a:cs typeface="Souce Sans Pro"/>
                          <a:sym typeface="Souce Sans Pro"/>
                        </a:rPr>
                        <a:t>Overkill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TestAddDaysOneDayAndThenFiveDaysStartingOnJanuaryTwentySeventhAndMakeSureItRollsBackToJanuaryAfterRollingToFebruary()</a:t>
                      </a: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/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Souce Sans Pro"/>
              <a:buNone/>
            </a:pPr>
            <a:r>
              <a:rPr b="0" baseline="0" i="0" lang="en-US" sz="3600" u="none" cap="none" strike="noStrike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#1: BE DESCRIPTIVE</a:t>
            </a:r>
          </a:p>
        </p:txBody>
      </p:sp>
      <p:sp>
        <p:nvSpPr>
          <p:cNvPr id="305" name="Shape 305"/>
          <p:cNvSpPr txBox="1"/>
          <p:nvPr>
            <p:ph idx="1" type="body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b="0" baseline="0" i="0" lang="en-US" sz="3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Take advantage of </a:t>
            </a:r>
            <a:r>
              <a:rPr b="0" baseline="0" i="0" lang="en-US" sz="32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message</a:t>
            </a:r>
            <a:r>
              <a:rPr b="0" baseline="0" i="0" lang="en-US" sz="3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b="0" baseline="0" i="0" lang="en-US" sz="32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expected</a:t>
            </a:r>
            <a:r>
              <a:rPr b="0" baseline="0" i="0" lang="en-US" sz="3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and </a:t>
            </a:r>
            <a:r>
              <a:rPr b="0" baseline="0" i="0" lang="en-US" sz="32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actual</a:t>
            </a:r>
            <a:r>
              <a:rPr b="0" baseline="0" i="0" lang="en-US" sz="3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values</a:t>
            </a:r>
          </a:p>
          <a:p>
            <a:pPr indent="-342900" lvl="1" marL="342900" marR="0" rtl="0" algn="l">
              <a:spcBef>
                <a:spcPts val="480"/>
              </a:spcBef>
              <a:buClr>
                <a:schemeClr val="accent1"/>
              </a:buClr>
              <a:buSzPct val="70000"/>
              <a:buFont typeface="Arial"/>
              <a:buChar char="•"/>
            </a:pPr>
            <a:r>
              <a:rPr b="0" baseline="0" i="0" lang="en-US" sz="2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 need to repeat expected/actual values or info in test name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b="0" baseline="0" i="0" lang="en-US" sz="3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Use the right assert for the occasion: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accent1"/>
              </a:buClr>
              <a:buSzPct val="70000"/>
              <a:buFont typeface="Noto Symbol"/>
              <a:buChar char="•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assertEquals(expected, actual</a:t>
            </a:r>
            <a:r>
              <a:rPr b="0" baseline="0" i="0" lang="en-US" sz="2800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b="0" baseline="0" i="0" lang="en-US" sz="2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instead of </a:t>
            </a:r>
            <a:r>
              <a:rPr b="0" baseline="0" i="0" lang="en-US" sz="2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assertTrue(expected.equals(actual))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/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Souce Sans Pro"/>
              <a:buNone/>
            </a:pPr>
            <a:r>
              <a:rPr b="0" baseline="0" i="0" lang="en-US" sz="3600" u="none" cap="none" strike="noStrike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LET’S PUT IT ALL TOGETHER!</a:t>
            </a:r>
          </a:p>
        </p:txBody>
      </p:sp>
      <p:sp>
        <p:nvSpPr>
          <p:cNvPr id="311" name="Shape 311"/>
          <p:cNvSpPr txBox="1"/>
          <p:nvPr>
            <p:ph idx="1" type="body"/>
          </p:nvPr>
        </p:nvSpPr>
        <p:spPr>
          <a:xfrm>
            <a:off x="76200" y="1600200"/>
            <a:ext cx="9067799" cy="48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0" baseline="0" i="0" lang="en-US" sz="185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public class DateTest {</a:t>
            </a:r>
          </a:p>
          <a:p>
            <a:pPr indent="-342900" lvl="0" marL="342900" marR="0" rtl="0" algn="l">
              <a:lnSpc>
                <a:spcPct val="110000"/>
              </a:lnSpc>
              <a:spcBef>
                <a:spcPts val="37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0" baseline="0" i="0" lang="en-US" sz="185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</a:p>
          <a:p>
            <a:pPr indent="-342900" lvl="0" marL="342900" marR="0" rtl="0" algn="l">
              <a:lnSpc>
                <a:spcPct val="110000"/>
              </a:lnSpc>
              <a:spcBef>
                <a:spcPts val="37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0" baseline="0" i="0" lang="en-US" sz="185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  ...</a:t>
            </a:r>
          </a:p>
          <a:p>
            <a:pPr indent="-342900" lvl="0" marL="342900" marR="0" rtl="0" algn="l">
              <a:lnSpc>
                <a:spcPct val="110000"/>
              </a:lnSpc>
              <a:spcBef>
                <a:spcPts val="370"/>
              </a:spcBef>
              <a:buClr>
                <a:schemeClr val="accent1"/>
              </a:buClr>
              <a:buFont typeface="Noto Symbol"/>
              <a:buNone/>
            </a:pPr>
            <a:r>
              <a:t/>
            </a:r>
            <a:endParaRPr b="0" baseline="0" i="0" sz="185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342900" marR="0" rtl="0" algn="l">
              <a:lnSpc>
                <a:spcPct val="110000"/>
              </a:lnSpc>
              <a:spcBef>
                <a:spcPts val="37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0" baseline="0" i="0" lang="en-US" sz="185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  </a:t>
            </a:r>
            <a:r>
              <a:rPr b="0" baseline="0" i="0" lang="en-US" sz="165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// Test addDays when it causes a rollover between months</a:t>
            </a:r>
          </a:p>
          <a:p>
            <a:pPr indent="-342900" lvl="0" marL="342900" marR="0" rtl="0" algn="l">
              <a:lnSpc>
                <a:spcPct val="110000"/>
              </a:lnSpc>
              <a:spcBef>
                <a:spcPts val="37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0" baseline="0" i="0" lang="en-US" sz="185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baseline="0" i="0" lang="en-US" sz="1850" u="none" cap="none" strike="noStrike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@Test</a:t>
            </a:r>
          </a:p>
          <a:p>
            <a:pPr indent="-342900" lvl="0" marL="342900" marR="0" rtl="0" algn="l">
              <a:lnSpc>
                <a:spcPct val="110000"/>
              </a:lnSpc>
              <a:spcBef>
                <a:spcPts val="37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0" baseline="0" i="0" lang="en-US" sz="185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public void testAddDaysWrapToNextMonth() {</a:t>
            </a:r>
          </a:p>
          <a:p>
            <a:pPr indent="-342900" lvl="0" marL="342900" marR="0" rtl="0" algn="l">
              <a:lnSpc>
                <a:spcPct val="110000"/>
              </a:lnSpc>
              <a:spcBef>
                <a:spcPts val="37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0" baseline="0" i="0" lang="en-US" sz="185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Date actual = new Date(2050, 2, 15);</a:t>
            </a:r>
          </a:p>
          <a:p>
            <a:pPr indent="-342900" lvl="0" marL="342900" marR="0" rtl="0" algn="l">
              <a:lnSpc>
                <a:spcPct val="110000"/>
              </a:lnSpc>
              <a:spcBef>
                <a:spcPts val="37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0" baseline="0" i="0" lang="en-US" sz="185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actual.addDays(14);</a:t>
            </a:r>
          </a:p>
          <a:p>
            <a:pPr indent="-342900" lvl="0" marL="342900" marR="0" rtl="0" algn="l">
              <a:lnSpc>
                <a:spcPct val="110000"/>
              </a:lnSpc>
              <a:spcBef>
                <a:spcPts val="37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0" baseline="0" i="0" lang="en-US" sz="185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Date expected = new Date(2050, 3, 1);</a:t>
            </a:r>
          </a:p>
          <a:p>
            <a:pPr indent="-342900" lvl="0" marL="342900" marR="0" rtl="0" algn="l">
              <a:lnSpc>
                <a:spcPct val="110000"/>
              </a:lnSpc>
              <a:spcBef>
                <a:spcPts val="37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0" baseline="0" i="0" lang="en-US" sz="185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assertEquals("date after +14 days", expected, 			actual);</a:t>
            </a:r>
          </a:p>
          <a:p>
            <a:pPr indent="-342900" lvl="0" marL="342900" marR="0" rtl="0" algn="l">
              <a:lnSpc>
                <a:spcPct val="110000"/>
              </a:lnSpc>
              <a:spcBef>
                <a:spcPts val="37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0" baseline="0" i="0" lang="en-US" sz="185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}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/>
          <p:nvPr/>
        </p:nvSpPr>
        <p:spPr>
          <a:xfrm>
            <a:off x="76200" y="1600200"/>
            <a:ext cx="9067799" cy="48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82880" lvl="0" marL="182880" marR="0" rtl="0" algn="l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b="0" baseline="0" i="0" lang="en-US" sz="185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public class DateTest {</a:t>
            </a:r>
          </a:p>
          <a:p>
            <a:pPr indent="-182880" lvl="0" marL="182880" marR="0" rtl="0" algn="l">
              <a:lnSpc>
                <a:spcPct val="110000"/>
              </a:lnSpc>
              <a:spcBef>
                <a:spcPts val="37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b="0" baseline="0" i="0" lang="en-US" sz="185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</a:p>
          <a:p>
            <a:pPr indent="-182880" lvl="0" marL="182880" marR="0" rtl="0" algn="l">
              <a:lnSpc>
                <a:spcPct val="110000"/>
              </a:lnSpc>
              <a:spcBef>
                <a:spcPts val="37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b="0" baseline="0" i="0" lang="en-US" sz="185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   ...</a:t>
            </a:r>
          </a:p>
          <a:p>
            <a:pPr indent="-182880" lvl="0" marL="182880" marR="0" rtl="0" algn="l">
              <a:lnSpc>
                <a:spcPct val="110000"/>
              </a:lnSpc>
              <a:spcBef>
                <a:spcPts val="37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185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182880" lvl="0" marL="182880" marR="0" rtl="0" algn="l">
              <a:lnSpc>
                <a:spcPct val="110000"/>
              </a:lnSpc>
              <a:spcBef>
                <a:spcPts val="37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b="0" baseline="0" i="0" lang="en-US" sz="185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   </a:t>
            </a:r>
            <a:r>
              <a:rPr b="0" baseline="0" i="0" lang="en-US" sz="165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// Test addDays when it causes a rollover between months</a:t>
            </a:r>
          </a:p>
          <a:p>
            <a:pPr indent="-182880" lvl="0" marL="182880" marR="0" rtl="0" algn="l">
              <a:lnSpc>
                <a:spcPct val="110000"/>
              </a:lnSpc>
              <a:spcBef>
                <a:spcPts val="39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b="0" baseline="0" i="0" lang="en-US" sz="185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baseline="0" i="0" lang="en-US" sz="1950" u="none" cap="none" strike="noStrike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@Test</a:t>
            </a:r>
          </a:p>
          <a:p>
            <a:pPr indent="-182880" lvl="0" marL="182880" marR="0" rtl="0" algn="l">
              <a:lnSpc>
                <a:spcPct val="110000"/>
              </a:lnSpc>
              <a:spcBef>
                <a:spcPts val="37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b="0" baseline="0" i="0" lang="en-US" sz="185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public void testAddDaysWrapToNextMonth() {</a:t>
            </a:r>
          </a:p>
          <a:p>
            <a:pPr indent="-182880" lvl="0" marL="182880" marR="0" rtl="0" algn="l">
              <a:lnSpc>
                <a:spcPct val="110000"/>
              </a:lnSpc>
              <a:spcBef>
                <a:spcPts val="37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b="0" baseline="0" i="0" lang="en-US" sz="185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Date actual = new Date(2050, 2, 15);</a:t>
            </a:r>
          </a:p>
          <a:p>
            <a:pPr indent="-182880" lvl="0" marL="182880" marR="0" rtl="0" algn="l">
              <a:lnSpc>
                <a:spcPct val="110000"/>
              </a:lnSpc>
              <a:spcBef>
                <a:spcPts val="37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b="0" baseline="0" i="0" lang="en-US" sz="185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actual.addDays(14);</a:t>
            </a:r>
          </a:p>
          <a:p>
            <a:pPr indent="-182880" lvl="0" marL="182880" marR="0" rtl="0" algn="l">
              <a:lnSpc>
                <a:spcPct val="110000"/>
              </a:lnSpc>
              <a:spcBef>
                <a:spcPts val="37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b="0" baseline="0" i="0" lang="en-US" sz="185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Date expected = new Date(2050, 3, 1);</a:t>
            </a:r>
          </a:p>
          <a:p>
            <a:pPr indent="-182880" lvl="0" marL="182880" marR="0" rtl="0" algn="l">
              <a:lnSpc>
                <a:spcPct val="110000"/>
              </a:lnSpc>
              <a:spcBef>
                <a:spcPts val="37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b="0" baseline="0" i="0" lang="en-US" sz="185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assertEquals("date after +14 days", expected, 			actual);</a:t>
            </a:r>
          </a:p>
          <a:p>
            <a:pPr indent="-182880" lvl="0" marL="182880" marR="0" rtl="0" algn="l">
              <a:lnSpc>
                <a:spcPct val="110000"/>
              </a:lnSpc>
              <a:spcBef>
                <a:spcPts val="37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b="0" baseline="0" i="0" lang="en-US" sz="185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}</a:t>
            </a:r>
          </a:p>
        </p:txBody>
      </p:sp>
      <p:sp>
        <p:nvSpPr>
          <p:cNvPr id="317" name="Shape 317"/>
          <p:cNvSpPr txBox="1"/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Souce Sans Pro"/>
              <a:buNone/>
            </a:pPr>
            <a:r>
              <a:rPr b="0" baseline="0" i="0" lang="en-US" sz="3600" u="none" cap="none" strike="noStrike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LET’S PUT IT ALL TOGETHER!</a:t>
            </a:r>
          </a:p>
        </p:txBody>
      </p:sp>
      <p:sp>
        <p:nvSpPr>
          <p:cNvPr id="318" name="Shape 318"/>
          <p:cNvSpPr/>
          <p:nvPr/>
        </p:nvSpPr>
        <p:spPr>
          <a:xfrm>
            <a:off x="533400" y="3330725"/>
            <a:ext cx="1143000" cy="429899"/>
          </a:xfrm>
          <a:prstGeom prst="ellipse">
            <a:avLst/>
          </a:prstGeom>
          <a:noFill/>
          <a:ln cap="flat" w="38100">
            <a:solidFill>
              <a:srgbClr val="0070C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19" name="Shape 319"/>
          <p:cNvSpPr txBox="1"/>
          <p:nvPr/>
        </p:nvSpPr>
        <p:spPr>
          <a:xfrm>
            <a:off x="3962400" y="2133600"/>
            <a:ext cx="4800600" cy="369332"/>
          </a:xfrm>
          <a:prstGeom prst="rect">
            <a:avLst/>
          </a:prstGeom>
          <a:solidFill>
            <a:schemeClr val="lt2"/>
          </a:solidFill>
          <a:ln cap="flat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Tells JUnit that this method is a test to run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/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Souce Sans Pro"/>
              <a:buNone/>
            </a:pPr>
            <a:r>
              <a:rPr b="0" baseline="0" i="0" lang="en-US" sz="3600" u="none" cap="none" strike="noStrike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LET’S PUT IT ALL TOGETHER!</a:t>
            </a:r>
          </a:p>
        </p:txBody>
      </p:sp>
      <p:sp>
        <p:nvSpPr>
          <p:cNvPr id="325" name="Shape 325"/>
          <p:cNvSpPr txBox="1"/>
          <p:nvPr>
            <p:ph idx="1" type="body"/>
          </p:nvPr>
        </p:nvSpPr>
        <p:spPr>
          <a:xfrm>
            <a:off x="76200" y="1600200"/>
            <a:ext cx="9067799" cy="48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0" baseline="0" i="0" lang="en-US" sz="185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public class DateTest {</a:t>
            </a:r>
          </a:p>
          <a:p>
            <a:pPr indent="-342900" lvl="0" marL="342900" marR="0" rtl="0" algn="l">
              <a:lnSpc>
                <a:spcPct val="110000"/>
              </a:lnSpc>
              <a:spcBef>
                <a:spcPts val="37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0" baseline="0" i="0" lang="en-US" sz="185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</a:p>
          <a:p>
            <a:pPr indent="-342900" lvl="0" marL="342900" marR="0" rtl="0" algn="l">
              <a:lnSpc>
                <a:spcPct val="110000"/>
              </a:lnSpc>
              <a:spcBef>
                <a:spcPts val="37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0" baseline="0" i="0" lang="en-US" sz="185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  ...</a:t>
            </a:r>
          </a:p>
          <a:p>
            <a:pPr indent="-342900" lvl="0" marL="342900" marR="0" rtl="0" algn="l">
              <a:lnSpc>
                <a:spcPct val="110000"/>
              </a:lnSpc>
              <a:spcBef>
                <a:spcPts val="370"/>
              </a:spcBef>
              <a:buClr>
                <a:schemeClr val="accent1"/>
              </a:buClr>
              <a:buFont typeface="Noto Symbol"/>
              <a:buNone/>
            </a:pPr>
            <a:r>
              <a:t/>
            </a:r>
            <a:endParaRPr b="0" baseline="0" i="0" sz="185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342900" marR="0" rtl="0" algn="l">
              <a:lnSpc>
                <a:spcPct val="110000"/>
              </a:lnSpc>
              <a:spcBef>
                <a:spcPts val="37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0" baseline="0" i="0" lang="en-US" sz="185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  </a:t>
            </a:r>
            <a:r>
              <a:rPr b="0" baseline="0" i="0" lang="en-US" sz="165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// Test addDays when it causes a rollover between months</a:t>
            </a:r>
          </a:p>
          <a:p>
            <a:pPr indent="-342900" lvl="0" marL="342900" marR="0" rtl="0" algn="l">
              <a:lnSpc>
                <a:spcPct val="110000"/>
              </a:lnSpc>
              <a:spcBef>
                <a:spcPts val="39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0" baseline="0" i="0" lang="en-US" sz="185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baseline="0" i="0" lang="en-US" sz="1950" u="none" cap="none" strike="noStrike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@Test</a:t>
            </a:r>
          </a:p>
          <a:p>
            <a:pPr indent="-342900" lvl="0" marL="342900" marR="0" rtl="0" algn="l">
              <a:lnSpc>
                <a:spcPct val="110000"/>
              </a:lnSpc>
              <a:spcBef>
                <a:spcPts val="37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0" baseline="0" i="0" lang="en-US" sz="185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public void testAddDaysWrapToNextMonth() {</a:t>
            </a:r>
          </a:p>
          <a:p>
            <a:pPr indent="-342900" lvl="0" marL="342900" marR="0" rtl="0" algn="l">
              <a:lnSpc>
                <a:spcPct val="110000"/>
              </a:lnSpc>
              <a:spcBef>
                <a:spcPts val="37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0" baseline="0" i="0" lang="en-US" sz="185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Date actual = new Date(2050, 2, 15);</a:t>
            </a:r>
          </a:p>
          <a:p>
            <a:pPr indent="-342900" lvl="0" marL="342900" marR="0" rtl="0" algn="l">
              <a:lnSpc>
                <a:spcPct val="110000"/>
              </a:lnSpc>
              <a:spcBef>
                <a:spcPts val="37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0" baseline="0" i="0" lang="en-US" sz="185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actual.addDays(14);</a:t>
            </a:r>
          </a:p>
          <a:p>
            <a:pPr indent="-342900" lvl="0" marL="342900" marR="0" rtl="0" algn="l">
              <a:lnSpc>
                <a:spcPct val="110000"/>
              </a:lnSpc>
              <a:spcBef>
                <a:spcPts val="37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0" baseline="0" i="0" lang="en-US" sz="185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Date expected = new Date(2050, 3, 1);</a:t>
            </a:r>
          </a:p>
          <a:p>
            <a:pPr indent="-342900" lvl="0" marL="342900" marR="0" rtl="0" algn="l">
              <a:lnSpc>
                <a:spcPct val="110000"/>
              </a:lnSpc>
              <a:spcBef>
                <a:spcPts val="37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0" baseline="0" i="0" lang="en-US" sz="185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assertEquals("date after +14 days", expected, 			actual);</a:t>
            </a:r>
          </a:p>
          <a:p>
            <a:pPr indent="-342900" lvl="0" marL="342900" marR="0" rtl="0" algn="l">
              <a:lnSpc>
                <a:spcPct val="110000"/>
              </a:lnSpc>
              <a:spcBef>
                <a:spcPts val="37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0" baseline="0" i="0" lang="en-US" sz="185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}</a:t>
            </a:r>
          </a:p>
        </p:txBody>
      </p:sp>
      <p:sp>
        <p:nvSpPr>
          <p:cNvPr id="326" name="Shape 326"/>
          <p:cNvSpPr/>
          <p:nvPr/>
        </p:nvSpPr>
        <p:spPr>
          <a:xfrm>
            <a:off x="2438400" y="3639875"/>
            <a:ext cx="4343400" cy="685200"/>
          </a:xfrm>
          <a:prstGeom prst="ellipse">
            <a:avLst/>
          </a:prstGeom>
          <a:noFill/>
          <a:ln cap="flat" w="38100">
            <a:solidFill>
              <a:srgbClr val="0070C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27" name="Shape 327"/>
          <p:cNvSpPr txBox="1"/>
          <p:nvPr/>
        </p:nvSpPr>
        <p:spPr>
          <a:xfrm>
            <a:off x="4876800" y="2145267"/>
            <a:ext cx="3124199" cy="369332"/>
          </a:xfrm>
          <a:prstGeom prst="rect">
            <a:avLst/>
          </a:prstGeom>
          <a:solidFill>
            <a:schemeClr val="lt2"/>
          </a:solidFill>
          <a:ln cap="flat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Descriptive method name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/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Souce Sans Pro"/>
              <a:buNone/>
            </a:pPr>
            <a:r>
              <a:rPr b="0" baseline="0" i="0" lang="en-US" sz="3600" u="none" cap="none" strike="noStrike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LET’S PUT IT ALL TOGETHER!</a:t>
            </a:r>
          </a:p>
        </p:txBody>
      </p:sp>
      <p:sp>
        <p:nvSpPr>
          <p:cNvPr id="333" name="Shape 333"/>
          <p:cNvSpPr txBox="1"/>
          <p:nvPr>
            <p:ph idx="1" type="body"/>
          </p:nvPr>
        </p:nvSpPr>
        <p:spPr>
          <a:xfrm>
            <a:off x="76200" y="1600200"/>
            <a:ext cx="9067799" cy="48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0" baseline="0" i="0" lang="en-US" sz="185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public class DateTest {</a:t>
            </a:r>
          </a:p>
          <a:p>
            <a:pPr indent="-342900" lvl="0" marL="342900" marR="0" rtl="0" algn="l">
              <a:lnSpc>
                <a:spcPct val="110000"/>
              </a:lnSpc>
              <a:spcBef>
                <a:spcPts val="37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0" baseline="0" i="0" lang="en-US" sz="185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</a:p>
          <a:p>
            <a:pPr indent="-342900" lvl="0" marL="342900" marR="0" rtl="0" algn="l">
              <a:lnSpc>
                <a:spcPct val="110000"/>
              </a:lnSpc>
              <a:spcBef>
                <a:spcPts val="37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0" baseline="0" i="0" lang="en-US" sz="185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  ...</a:t>
            </a:r>
          </a:p>
          <a:p>
            <a:pPr indent="-342900" lvl="0" marL="342900" marR="0" rtl="0" algn="l">
              <a:lnSpc>
                <a:spcPct val="110000"/>
              </a:lnSpc>
              <a:spcBef>
                <a:spcPts val="370"/>
              </a:spcBef>
              <a:buClr>
                <a:schemeClr val="accent1"/>
              </a:buClr>
              <a:buFont typeface="Noto Symbol"/>
              <a:buNone/>
            </a:pPr>
            <a:r>
              <a:t/>
            </a:r>
            <a:endParaRPr b="0" baseline="0" i="0" sz="185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342900" marR="0" rtl="0" algn="l">
              <a:lnSpc>
                <a:spcPct val="110000"/>
              </a:lnSpc>
              <a:spcBef>
                <a:spcPts val="37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0" baseline="0" i="0" lang="en-US" sz="185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  </a:t>
            </a:r>
            <a:r>
              <a:rPr b="0" baseline="0" i="0" lang="en-US" sz="165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// Test addDays when it causes a rollover between months</a:t>
            </a:r>
          </a:p>
          <a:p>
            <a:pPr indent="-342900" lvl="0" marL="342900" marR="0" rtl="0" algn="l">
              <a:lnSpc>
                <a:spcPct val="110000"/>
              </a:lnSpc>
              <a:spcBef>
                <a:spcPts val="39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0" baseline="0" i="0" lang="en-US" sz="185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baseline="0" i="0" lang="en-US" sz="1950" u="none" cap="none" strike="noStrike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@Test</a:t>
            </a:r>
          </a:p>
          <a:p>
            <a:pPr indent="-342900" lvl="0" marL="342900" marR="0" rtl="0" algn="l">
              <a:lnSpc>
                <a:spcPct val="110000"/>
              </a:lnSpc>
              <a:spcBef>
                <a:spcPts val="37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0" baseline="0" i="0" lang="en-US" sz="185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public void testAddDaysWrapToNextMonth() {</a:t>
            </a:r>
          </a:p>
          <a:p>
            <a:pPr indent="-342900" lvl="0" marL="342900" marR="0" rtl="0" algn="l">
              <a:lnSpc>
                <a:spcPct val="110000"/>
              </a:lnSpc>
              <a:spcBef>
                <a:spcPts val="37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0" baseline="0" i="0" lang="en-US" sz="185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Date actual = new Date(2050, 2, 15);</a:t>
            </a:r>
          </a:p>
          <a:p>
            <a:pPr indent="-342900" lvl="0" marL="342900" marR="0" rtl="0" algn="l">
              <a:lnSpc>
                <a:spcPct val="110000"/>
              </a:lnSpc>
              <a:spcBef>
                <a:spcPts val="37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0" baseline="0" i="0" lang="en-US" sz="185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actual.addDays(14);</a:t>
            </a:r>
          </a:p>
          <a:p>
            <a:pPr indent="-342900" lvl="0" marL="342900" marR="0" rtl="0" algn="l">
              <a:lnSpc>
                <a:spcPct val="110000"/>
              </a:lnSpc>
              <a:spcBef>
                <a:spcPts val="37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0" baseline="0" i="0" lang="en-US" sz="185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Date expected = new Date(2050, 3, 1);</a:t>
            </a:r>
          </a:p>
          <a:p>
            <a:pPr indent="-342900" lvl="0" marL="342900" marR="0" rtl="0" algn="l">
              <a:lnSpc>
                <a:spcPct val="110000"/>
              </a:lnSpc>
              <a:spcBef>
                <a:spcPts val="37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0" baseline="0" i="0" lang="en-US" sz="185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assertEquals("date after +14 days", expected, 			actual);</a:t>
            </a:r>
          </a:p>
          <a:p>
            <a:pPr indent="-342900" lvl="0" marL="342900" marR="0" rtl="0" algn="l">
              <a:lnSpc>
                <a:spcPct val="110000"/>
              </a:lnSpc>
              <a:spcBef>
                <a:spcPts val="37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0" baseline="0" i="0" lang="en-US" sz="185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}</a:t>
            </a:r>
          </a:p>
        </p:txBody>
      </p:sp>
      <p:sp>
        <p:nvSpPr>
          <p:cNvPr id="334" name="Shape 334"/>
          <p:cNvSpPr/>
          <p:nvPr/>
        </p:nvSpPr>
        <p:spPr>
          <a:xfrm>
            <a:off x="1066800" y="5172925"/>
            <a:ext cx="2171700" cy="457200"/>
          </a:xfrm>
          <a:prstGeom prst="ellipse">
            <a:avLst/>
          </a:prstGeom>
          <a:noFill/>
          <a:ln cap="flat" w="38100">
            <a:solidFill>
              <a:srgbClr val="0070C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35" name="Shape 335"/>
          <p:cNvSpPr txBox="1"/>
          <p:nvPr/>
        </p:nvSpPr>
        <p:spPr>
          <a:xfrm>
            <a:off x="3733800" y="2145267"/>
            <a:ext cx="4724400" cy="369332"/>
          </a:xfrm>
          <a:prstGeom prst="rect">
            <a:avLst/>
          </a:prstGeom>
          <a:solidFill>
            <a:schemeClr val="lt2"/>
          </a:solidFill>
          <a:ln cap="flat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Use assertion to check expected results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/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Souce Sans Pro"/>
              <a:buNone/>
            </a:pPr>
            <a:r>
              <a:rPr b="0" baseline="0" i="0" lang="en-US" sz="3600" u="none" cap="none" strike="noStrike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LET’S PUT IT ALL TOGETHER!</a:t>
            </a:r>
          </a:p>
        </p:txBody>
      </p:sp>
      <p:sp>
        <p:nvSpPr>
          <p:cNvPr id="341" name="Shape 341"/>
          <p:cNvSpPr txBox="1"/>
          <p:nvPr>
            <p:ph idx="1" type="body"/>
          </p:nvPr>
        </p:nvSpPr>
        <p:spPr>
          <a:xfrm>
            <a:off x="76200" y="1600200"/>
            <a:ext cx="9067799" cy="48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0" baseline="0" i="0" lang="en-US" sz="185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public class DateTest {</a:t>
            </a:r>
          </a:p>
          <a:p>
            <a:pPr indent="-342900" lvl="0" marL="342900" marR="0" rtl="0" algn="l">
              <a:lnSpc>
                <a:spcPct val="110000"/>
              </a:lnSpc>
              <a:spcBef>
                <a:spcPts val="37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0" baseline="0" i="0" lang="en-US" sz="185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</a:p>
          <a:p>
            <a:pPr indent="-342900" lvl="0" marL="342900" marR="0" rtl="0" algn="l">
              <a:lnSpc>
                <a:spcPct val="110000"/>
              </a:lnSpc>
              <a:spcBef>
                <a:spcPts val="37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0" baseline="0" i="0" lang="en-US" sz="185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  ...</a:t>
            </a:r>
          </a:p>
          <a:p>
            <a:pPr indent="-342900" lvl="0" marL="342900" marR="0" rtl="0" algn="l">
              <a:lnSpc>
                <a:spcPct val="110000"/>
              </a:lnSpc>
              <a:spcBef>
                <a:spcPts val="370"/>
              </a:spcBef>
              <a:buClr>
                <a:schemeClr val="accent1"/>
              </a:buClr>
              <a:buFont typeface="Noto Symbol"/>
              <a:buNone/>
            </a:pPr>
            <a:r>
              <a:t/>
            </a:r>
            <a:endParaRPr b="0" baseline="0" i="0" sz="185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342900" marR="0" rtl="0" algn="l">
              <a:lnSpc>
                <a:spcPct val="110000"/>
              </a:lnSpc>
              <a:spcBef>
                <a:spcPts val="37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0" baseline="0" i="0" lang="en-US" sz="185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  </a:t>
            </a:r>
            <a:r>
              <a:rPr b="0" baseline="0" i="0" lang="en-US" sz="165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// Test addDays when it causes a rollover between months</a:t>
            </a:r>
          </a:p>
          <a:p>
            <a:pPr indent="-342900" lvl="0" marL="342900" marR="0" rtl="0" algn="l">
              <a:lnSpc>
                <a:spcPct val="110000"/>
              </a:lnSpc>
              <a:spcBef>
                <a:spcPts val="39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0" baseline="0" i="0" lang="en-US" sz="185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baseline="0" i="0" lang="en-US" sz="1950" u="none" cap="none" strike="noStrike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@Test</a:t>
            </a:r>
          </a:p>
          <a:p>
            <a:pPr indent="-342900" lvl="0" marL="342900" marR="0" rtl="0" algn="l">
              <a:lnSpc>
                <a:spcPct val="110000"/>
              </a:lnSpc>
              <a:spcBef>
                <a:spcPts val="37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0" baseline="0" i="0" lang="en-US" sz="185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public void testAddDaysWrapToNextMonth() {</a:t>
            </a:r>
          </a:p>
          <a:p>
            <a:pPr indent="-342900" lvl="0" marL="342900" marR="0" rtl="0" algn="l">
              <a:lnSpc>
                <a:spcPct val="110000"/>
              </a:lnSpc>
              <a:spcBef>
                <a:spcPts val="37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0" baseline="0" i="0" lang="en-US" sz="185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Date actual = new Date(2050, 2, 15);</a:t>
            </a:r>
          </a:p>
          <a:p>
            <a:pPr indent="-342900" lvl="0" marL="342900" marR="0" rtl="0" algn="l">
              <a:lnSpc>
                <a:spcPct val="110000"/>
              </a:lnSpc>
              <a:spcBef>
                <a:spcPts val="37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0" baseline="0" i="0" lang="en-US" sz="185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actual.addDays(14);</a:t>
            </a:r>
          </a:p>
          <a:p>
            <a:pPr indent="-342900" lvl="0" marL="342900" marR="0" rtl="0" algn="l">
              <a:lnSpc>
                <a:spcPct val="110000"/>
              </a:lnSpc>
              <a:spcBef>
                <a:spcPts val="37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0" baseline="0" i="0" lang="en-US" sz="185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Date expected = new Date(2050, 3, 1);</a:t>
            </a:r>
          </a:p>
          <a:p>
            <a:pPr indent="-342900" lvl="0" marL="342900" marR="0" rtl="0" algn="l">
              <a:lnSpc>
                <a:spcPct val="110000"/>
              </a:lnSpc>
              <a:spcBef>
                <a:spcPts val="37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0" baseline="0" i="0" lang="en-US" sz="185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assertEquals("date after +14 days", expected, 			actual);</a:t>
            </a:r>
          </a:p>
          <a:p>
            <a:pPr indent="-342900" lvl="0" marL="342900" marR="0" rtl="0" algn="l">
              <a:lnSpc>
                <a:spcPct val="110000"/>
              </a:lnSpc>
              <a:spcBef>
                <a:spcPts val="37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0" baseline="0" i="0" lang="en-US" sz="185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}</a:t>
            </a:r>
          </a:p>
        </p:txBody>
      </p:sp>
      <p:sp>
        <p:nvSpPr>
          <p:cNvPr id="342" name="Shape 342"/>
          <p:cNvSpPr/>
          <p:nvPr/>
        </p:nvSpPr>
        <p:spPr>
          <a:xfrm>
            <a:off x="3048000" y="5172950"/>
            <a:ext cx="3352799" cy="495299"/>
          </a:xfrm>
          <a:prstGeom prst="ellipse">
            <a:avLst/>
          </a:prstGeom>
          <a:noFill/>
          <a:ln cap="flat" w="38100">
            <a:solidFill>
              <a:srgbClr val="0070C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43" name="Shape 343"/>
          <p:cNvSpPr txBox="1"/>
          <p:nvPr/>
        </p:nvSpPr>
        <p:spPr>
          <a:xfrm>
            <a:off x="3962400" y="1981200"/>
            <a:ext cx="4343400" cy="646331"/>
          </a:xfrm>
          <a:prstGeom prst="rect">
            <a:avLst/>
          </a:prstGeom>
          <a:solidFill>
            <a:schemeClr val="lt2"/>
          </a:solidFill>
          <a:ln cap="flat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Message gives details about the test in case of failure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/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Souce Sans Pro"/>
              <a:buNone/>
            </a:pPr>
            <a:r>
              <a:rPr b="0" baseline="0" i="0" lang="en-US" sz="3600" u="none" cap="none" strike="noStrike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#2: KEEP TESTS SMALL</a:t>
            </a:r>
          </a:p>
        </p:txBody>
      </p:sp>
      <p:sp>
        <p:nvSpPr>
          <p:cNvPr id="349" name="Shape 349"/>
          <p:cNvSpPr txBox="1"/>
          <p:nvPr>
            <p:ph idx="1" type="body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b="0" baseline="0" i="0" lang="en-US" sz="27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Ideally, test one thing at a time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buClr>
                <a:schemeClr val="accent1"/>
              </a:buClr>
              <a:buSzPct val="70000"/>
              <a:buFont typeface="Noto Symbol"/>
              <a:buChar char="+"/>
            </a:pPr>
            <a:r>
              <a:rPr b="0" baseline="0" i="0" lang="en-US" sz="2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“Thing” usually means one method under one input condition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buClr>
                <a:schemeClr val="accent1"/>
              </a:buClr>
              <a:buSzPct val="70000"/>
              <a:buFont typeface="Noto Symbol"/>
              <a:buChar char="+"/>
            </a:pPr>
            <a:r>
              <a:rPr b="0" baseline="0" i="0" lang="en-US" sz="2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Not always possible – but if you test </a:t>
            </a:r>
            <a:r>
              <a:rPr b="0" baseline="0" i="0" lang="en-US" sz="24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x()</a:t>
            </a:r>
            <a:r>
              <a:rPr b="0" baseline="0" i="0" lang="en-US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b="0" baseline="0" i="0" lang="en-US" sz="2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using </a:t>
            </a:r>
            <a:r>
              <a:rPr b="0" baseline="0" i="0" lang="en-US" sz="24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y()</a:t>
            </a:r>
            <a:r>
              <a:rPr b="0" baseline="0" i="0" lang="en-US" sz="2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try to test </a:t>
            </a:r>
            <a:r>
              <a:rPr b="0" baseline="0" i="0" lang="en-US" sz="24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y()</a:t>
            </a:r>
            <a:r>
              <a:rPr b="0" baseline="0" i="0" lang="en-US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b="0" baseline="0" i="0" lang="en-US" sz="2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 isolation in another test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4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b="0" baseline="0" i="0" lang="en-US" sz="27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Low-granularity tests help you isolate bugs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buClr>
                <a:schemeClr val="accent1"/>
              </a:buClr>
              <a:buSzPct val="70000"/>
              <a:buFont typeface="Noto Symbol"/>
              <a:buChar char="+"/>
            </a:pPr>
            <a:r>
              <a:rPr b="0" baseline="0" i="0" lang="en-US" sz="2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Tell you exactly what failed and what didn’t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4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b="0" baseline="0" i="0" lang="en-US" sz="27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Only a few (likely one) assert statements per test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buClr>
                <a:schemeClr val="accent1"/>
              </a:buClr>
              <a:buSzPct val="70000"/>
              <a:buFont typeface="Noto Symbol"/>
              <a:buChar char="+"/>
            </a:pPr>
            <a:r>
              <a:rPr b="0" baseline="0" i="0" lang="en-US" sz="2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Test halts after first failed assertion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buClr>
                <a:schemeClr val="accent1"/>
              </a:buClr>
              <a:buSzPct val="70000"/>
              <a:buFont typeface="Noto Symbol"/>
              <a:buChar char="+"/>
            </a:pPr>
            <a:r>
              <a:rPr b="0" baseline="0" i="0" lang="en-US" sz="2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Don’t know whether later assertions would have failed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/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Souce Sans Pro"/>
              <a:buNone/>
            </a:pPr>
            <a:r>
              <a:rPr b="0" baseline="0" i="0" lang="en-US" sz="3600" u="none" cap="none" strike="noStrike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#3: BE THOROUGH</a:t>
            </a:r>
          </a:p>
        </p:txBody>
      </p:sp>
      <p:sp>
        <p:nvSpPr>
          <p:cNvPr id="355" name="Shape 355"/>
          <p:cNvSpPr txBox="1"/>
          <p:nvPr>
            <p:ph idx="1" type="body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b="0" baseline="0" i="0" lang="en-US" sz="2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Consider each equivalence class</a:t>
            </a:r>
          </a:p>
          <a:p>
            <a:pPr indent="-285750" lvl="1" marL="742950" marR="0" rtl="0" algn="l">
              <a:spcBef>
                <a:spcPts val="480"/>
              </a:spcBef>
              <a:buClr>
                <a:schemeClr val="accent1"/>
              </a:buClr>
              <a:buSzPct val="70000"/>
              <a:buFont typeface="Noto Symbol"/>
              <a:buChar char="+"/>
            </a:pPr>
            <a:r>
              <a:rPr b="0" baseline="0" i="0" lang="en-US" sz="2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Items in a collection: none, one, many</a:t>
            </a:r>
          </a:p>
          <a:p>
            <a:pPr indent="-342900" lvl="0" marL="342900" marR="0" rtl="0" algn="l">
              <a:spcBef>
                <a:spcPts val="48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b="0" baseline="0" i="0" lang="en-US" sz="2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Consider common input categories</a:t>
            </a:r>
          </a:p>
          <a:p>
            <a:pPr indent="-285750" lvl="1" marL="742950" marR="0" rtl="0" algn="l">
              <a:spcBef>
                <a:spcPts val="480"/>
              </a:spcBef>
              <a:buClr>
                <a:schemeClr val="accent1"/>
              </a:buClr>
              <a:buSzPct val="70000"/>
              <a:buFont typeface="Noto Symbol"/>
              <a:buChar char="+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Math.abs()</a:t>
            </a:r>
            <a:r>
              <a:rPr b="0" baseline="0" i="0" lang="en-US" sz="2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negative, zero, positive values</a:t>
            </a:r>
          </a:p>
          <a:p>
            <a:pPr indent="-342900" lvl="0" marL="342900" marR="0" rtl="0" algn="l">
              <a:spcBef>
                <a:spcPts val="48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b="0" baseline="0" i="0" lang="en-US" sz="2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Consider boundary cases</a:t>
            </a:r>
          </a:p>
          <a:p>
            <a:pPr indent="-285750" lvl="1" marL="742950" marR="0" rtl="0" algn="l">
              <a:spcBef>
                <a:spcPts val="480"/>
              </a:spcBef>
              <a:buClr>
                <a:schemeClr val="accent1"/>
              </a:buClr>
              <a:buSzPct val="70000"/>
              <a:buFont typeface="Noto Symbol"/>
              <a:buChar char="+"/>
            </a:pPr>
            <a:r>
              <a:rPr b="0" baseline="0" i="0" lang="en-US" sz="2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Inputs on the boundary between equivalence classes</a:t>
            </a:r>
          </a:p>
          <a:p>
            <a:pPr indent="-285750" lvl="1" marL="742950" marR="0" rtl="0" algn="l">
              <a:spcBef>
                <a:spcPts val="480"/>
              </a:spcBef>
              <a:buClr>
                <a:schemeClr val="accent1"/>
              </a:buClr>
              <a:buSzPct val="70000"/>
              <a:buFont typeface="Noto Symbol"/>
              <a:buChar char="+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Person.isMinor()</a:t>
            </a:r>
            <a:r>
              <a:rPr b="0" baseline="0" i="0" lang="en-US" sz="2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age &lt; 18, age == 18, age &gt; 18</a:t>
            </a:r>
          </a:p>
          <a:p>
            <a:pPr indent="-342900" lvl="0" marL="342900" marR="0" rtl="0" algn="l">
              <a:spcBef>
                <a:spcPts val="48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b="0" baseline="0" i="0" lang="en-US" sz="2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Consider edge cases</a:t>
            </a:r>
          </a:p>
          <a:p>
            <a:pPr indent="-285750" lvl="1" marL="742950" marR="0" rtl="0" algn="l">
              <a:spcBef>
                <a:spcPts val="480"/>
              </a:spcBef>
              <a:buClr>
                <a:schemeClr val="accent1"/>
              </a:buClr>
              <a:buSzPct val="70000"/>
              <a:buFont typeface="Noto Symbol"/>
              <a:buChar char="+"/>
            </a:pPr>
            <a:r>
              <a:rPr b="0" baseline="0" i="0" lang="en-US" sz="2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-1, 0, 1, empty list, arr.length, arr.length-1</a:t>
            </a:r>
          </a:p>
          <a:p>
            <a:pPr indent="-342900" lvl="0" marL="342900" marR="0" rtl="0" algn="l">
              <a:spcBef>
                <a:spcPts val="48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b="0" baseline="0" i="0" lang="en-US" sz="2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Consider error cases</a:t>
            </a:r>
          </a:p>
          <a:p>
            <a:pPr indent="-285750" lvl="1" marL="742950" marR="0" rtl="0" algn="l">
              <a:spcBef>
                <a:spcPts val="480"/>
              </a:spcBef>
              <a:buClr>
                <a:schemeClr val="accent1"/>
              </a:buClr>
              <a:buSzPct val="70000"/>
              <a:buFont typeface="Noto Symbol"/>
              <a:buChar char="+"/>
            </a:pPr>
            <a:r>
              <a:rPr b="0" baseline="0" i="0" lang="en-US" sz="2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Empty list, null object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Souce Sans Pro"/>
              <a:buNone/>
            </a:pPr>
            <a:r>
              <a:rPr b="0" baseline="0" i="0" lang="en-US" sz="3600" u="none" cap="none" strike="noStrike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AGENDA</a:t>
            </a:r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b="0" baseline="0" i="0" lang="en-US" sz="3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HW5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b="0" baseline="0" i="0" lang="en-US" sz="3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Graphs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b="0" baseline="0" i="0" lang="en-US" sz="3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JUnit Testing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b="0" baseline="0" i="0" lang="en-US" sz="3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Test Script Language (Demo)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b="0" baseline="0" i="0" lang="en-US" sz="3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JavaDoc (Demo)</a:t>
            </a:r>
          </a:p>
          <a:p>
            <a:pPr indent="-200660" lvl="0" marL="342900" marR="0" rtl="0" algn="l">
              <a:spcBef>
                <a:spcPts val="640"/>
              </a:spcBef>
              <a:buClr>
                <a:schemeClr val="accent1"/>
              </a:buClr>
              <a:buFont typeface="Noto Symbol"/>
              <a:buNone/>
            </a:pPr>
            <a:r>
              <a:t/>
            </a:r>
            <a:endParaRPr b="0" baseline="0" i="0" sz="3200" u="none" cap="none" strike="noStrik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/>
          <p:nvPr>
            <p:ph idx="1" type="body"/>
          </p:nvPr>
        </p:nvSpPr>
        <p:spPr>
          <a:xfrm>
            <a:off x="304800" y="1100500"/>
            <a:ext cx="8686800" cy="4737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✕"/>
            </a:pPr>
            <a:r>
              <a:rPr lang="en-US" sz="2400"/>
              <a:t>Right-click hw5.test -&gt; New -&gt; JUnit Test Case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indent="-381000" lvl="0" marL="457200" rtl="0"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✕"/>
            </a:pPr>
            <a:r>
              <a:rPr b="1" lang="en-US" sz="2400"/>
              <a:t>Important</a:t>
            </a:r>
            <a:r>
              <a:rPr lang="en-US" sz="2400"/>
              <a:t>: Put class name in ImplementationTests.java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indent="-381000" lvl="0" marL="457200" rtl="0"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✕"/>
            </a:pPr>
            <a:r>
              <a:rPr lang="en-US" sz="2400"/>
              <a:t>Demo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indent="0" lvl="2" marL="1143000" rtl="0">
              <a:spcBef>
                <a:spcPts val="0"/>
              </a:spcBef>
              <a:buNone/>
            </a:pPr>
            <a:r>
              <a:t/>
            </a:r>
            <a:endParaRPr b="1" sz="2200"/>
          </a:p>
          <a:p>
            <a:pPr indent="0" lvl="0" marL="91440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1" name="Shape 361"/>
          <p:cNvSpPr txBox="1"/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How To Create JUnit Test Classes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/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Souce Sans Pro"/>
              <a:buNone/>
            </a:pPr>
            <a:r>
              <a:rPr b="0" baseline="0" i="0" lang="en-US" sz="3600" u="none" cap="none" strike="noStrike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JUNIT ASSERTS VS. JAVA ASSERTS</a:t>
            </a:r>
          </a:p>
        </p:txBody>
      </p:sp>
      <p:sp>
        <p:nvSpPr>
          <p:cNvPr id="368" name="Shape 368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b="0" baseline="0" i="0" lang="en-US" sz="3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We’ve just been discussing JUnit assertions so far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b="0" baseline="0" i="0" lang="en-US" sz="3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Java itself has assertions</a:t>
            </a:r>
          </a:p>
          <a:p>
            <a:pPr indent="0" lvl="0" marL="0" marR="0" rtl="0" algn="l">
              <a:spcBef>
                <a:spcPts val="640"/>
              </a:spcBef>
              <a:buClr>
                <a:schemeClr val="accent1"/>
              </a:buClr>
              <a:buFont typeface="Noto Symbol"/>
              <a:buNone/>
            </a:pPr>
            <a:r>
              <a:t/>
            </a:r>
            <a:endParaRPr b="0" baseline="0" i="0" sz="3200" u="none" cap="none" strike="noStrik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342900" marR="0" rtl="0" algn="l">
              <a:lnSpc>
                <a:spcPct val="75000"/>
              </a:lnSpc>
              <a:spcBef>
                <a:spcPts val="40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1" baseline="0" i="0" lang="en-US" sz="2000" u="none" cap="none" strike="noStrike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rPr>
              <a:t>public class LitterBox {</a:t>
            </a:r>
          </a:p>
          <a:p>
            <a:pPr indent="-342900" lvl="0" marL="342900" marR="0" rtl="0" algn="l">
              <a:lnSpc>
                <a:spcPct val="75000"/>
              </a:lnSpc>
              <a:spcBef>
                <a:spcPts val="40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1" baseline="0" i="0" lang="en-US" sz="2000" u="none" cap="none" strike="noStrike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rPr>
              <a:t>	ArrayList&lt;Kitten&gt; kittens;</a:t>
            </a:r>
          </a:p>
          <a:p>
            <a:pPr indent="-342900" lvl="0" marL="342900" marR="0" rtl="0" algn="l">
              <a:lnSpc>
                <a:spcPct val="75000"/>
              </a:lnSpc>
              <a:spcBef>
                <a:spcPts val="400"/>
              </a:spcBef>
              <a:buClr>
                <a:schemeClr val="accent1"/>
              </a:buClr>
              <a:buFont typeface="Noto Symbol"/>
              <a:buNone/>
            </a:pPr>
            <a:r>
              <a:t/>
            </a:r>
            <a:endParaRPr b="1" baseline="0" i="0" sz="2000" u="none" cap="none" strike="noStrike">
              <a:solidFill>
                <a:srgbClr val="40404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342900" marR="0" rtl="0" algn="l">
              <a:lnSpc>
                <a:spcPct val="75000"/>
              </a:lnSpc>
              <a:spcBef>
                <a:spcPts val="40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1" baseline="0" i="0" lang="en-US" sz="2000" u="none" cap="none" strike="noStrike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rPr>
              <a:t>	public Kitten getKitten(int n) {</a:t>
            </a:r>
          </a:p>
          <a:p>
            <a:pPr indent="-342900" lvl="0" marL="342900" marR="0" rtl="0" algn="l">
              <a:lnSpc>
                <a:spcPct val="75000"/>
              </a:lnSpc>
              <a:spcBef>
                <a:spcPts val="40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1" baseline="0" i="0" lang="en-US" sz="2000" u="none" cap="none" strike="noStrike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rPr>
              <a:t>		assert(n &gt;= 0);</a:t>
            </a:r>
          </a:p>
          <a:p>
            <a:pPr indent="-342900" lvl="0" marL="342900" marR="0" rtl="0" algn="l">
              <a:lnSpc>
                <a:spcPct val="75000"/>
              </a:lnSpc>
              <a:spcBef>
                <a:spcPts val="40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1" baseline="0" i="0" lang="en-US" sz="2000" u="none" cap="none" strike="noStrike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rPr>
              <a:t>		return kittens(n);</a:t>
            </a:r>
          </a:p>
          <a:p>
            <a:pPr indent="-342900" lvl="0" marL="342900" marR="0" rtl="0" algn="l">
              <a:lnSpc>
                <a:spcPct val="75000"/>
              </a:lnSpc>
              <a:spcBef>
                <a:spcPts val="40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1" baseline="0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}</a:t>
            </a:r>
          </a:p>
          <a:p>
            <a:pPr indent="-342900" lvl="0" marL="342900" marR="0" rtl="0" algn="l">
              <a:lnSpc>
                <a:spcPct val="75000"/>
              </a:lnSpc>
              <a:spcBef>
                <a:spcPts val="40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1" baseline="0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  <a:p>
            <a:pPr indent="0" lvl="0" marL="0" marR="0" rtl="0" algn="l">
              <a:spcBef>
                <a:spcPts val="640"/>
              </a:spcBef>
              <a:buClr>
                <a:schemeClr val="accent1"/>
              </a:buClr>
              <a:buFont typeface="Noto Symbol"/>
              <a:buNone/>
            </a:pPr>
            <a:r>
              <a:t/>
            </a:r>
            <a:endParaRPr b="0" baseline="0" i="0" sz="3200" u="none" cap="none" strike="noStrik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161290" lvl="1" marL="742950" marR="0" rtl="0" algn="l">
              <a:spcBef>
                <a:spcPts val="640"/>
              </a:spcBef>
              <a:buClr>
                <a:schemeClr val="accent1"/>
              </a:buClr>
              <a:buFont typeface="Noto Symbol"/>
              <a:buNone/>
            </a:pPr>
            <a:r>
              <a:t/>
            </a:r>
            <a:endParaRPr b="0" baseline="0" i="0" sz="2800" u="none" cap="none" strike="noStrik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36220" lvl="0" marL="342900" marR="0" rtl="0" algn="l">
              <a:spcBef>
                <a:spcPts val="480"/>
              </a:spcBef>
              <a:buClr>
                <a:schemeClr val="accent1"/>
              </a:buClr>
              <a:buFont typeface="Noto Symbol"/>
              <a:buNone/>
            </a:pPr>
            <a:r>
              <a:t/>
            </a:r>
            <a:endParaRPr b="0" baseline="0" i="0" sz="2400" u="none" cap="none" strike="noStrik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/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Souce Sans Pro"/>
              <a:buNone/>
            </a:pPr>
            <a:r>
              <a:rPr b="0" baseline="0" i="0" lang="en-US" sz="3600" u="none" cap="none" strike="noStrike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ASSERTIONS VS. EXCEPTIONS</a:t>
            </a:r>
          </a:p>
        </p:txBody>
      </p:sp>
      <p:sp>
        <p:nvSpPr>
          <p:cNvPr id="374" name="Shape 374"/>
          <p:cNvSpPr txBox="1"/>
          <p:nvPr>
            <p:ph idx="1" type="body"/>
          </p:nvPr>
        </p:nvSpPr>
        <p:spPr>
          <a:xfrm>
            <a:off x="457200" y="3228315"/>
            <a:ext cx="8229600" cy="27914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75000"/>
              </a:lnSpc>
              <a:spcBef>
                <a:spcPts val="0"/>
              </a:spcBef>
              <a:buClr>
                <a:schemeClr val="accent1"/>
              </a:buClr>
              <a:buFont typeface="Noto Symbol"/>
              <a:buNone/>
            </a:pPr>
            <a:r>
              <a:t/>
            </a:r>
            <a:endParaRPr b="0" baseline="0" i="0" sz="28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342900" marR="0" rtl="0" algn="l">
              <a:spcBef>
                <a:spcPts val="64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b="0" baseline="0" i="0" lang="en-US" sz="2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Assertions should check for things that should </a:t>
            </a:r>
            <a:r>
              <a:rPr b="0" baseline="0" i="0" lang="en-US" sz="2800" u="sng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never</a:t>
            </a:r>
            <a:r>
              <a:rPr b="0" baseline="0" i="0" lang="en-US" sz="2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happen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b="0" baseline="0" i="0" lang="en-US" sz="2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Exceptions should check for things that </a:t>
            </a:r>
            <a:r>
              <a:rPr b="0" baseline="0" i="0" lang="en-US" sz="2800" u="sng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might</a:t>
            </a:r>
            <a:r>
              <a:rPr b="0" baseline="0" i="0" lang="en-US" sz="2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happen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b="0" baseline="0" i="0" lang="en-US" sz="2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“Exceptions address the robustness of your code, while assertions address its correctness”</a:t>
            </a:r>
          </a:p>
          <a:p>
            <a:pPr indent="-161290" lvl="1" marL="742950" marR="0" rtl="0" algn="l">
              <a:spcBef>
                <a:spcPts val="640"/>
              </a:spcBef>
              <a:buClr>
                <a:schemeClr val="accent1"/>
              </a:buClr>
              <a:buFont typeface="Noto Symbol"/>
              <a:buNone/>
            </a:pPr>
            <a:r>
              <a:t/>
            </a:r>
            <a:endParaRPr b="0" baseline="0" i="0" sz="2800" u="none" cap="none" strike="noStrik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spcBef>
                <a:spcPts val="640"/>
              </a:spcBef>
              <a:buClr>
                <a:schemeClr val="accent1"/>
              </a:buClr>
              <a:buFont typeface="Noto Symbol"/>
              <a:buNone/>
            </a:pPr>
            <a:r>
              <a:t/>
            </a:r>
            <a:endParaRPr b="0" baseline="0" i="0" sz="3200" u="none" cap="none" strike="noStrik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161290" lvl="1" marL="742950" marR="0" rtl="0" algn="l">
              <a:spcBef>
                <a:spcPts val="640"/>
              </a:spcBef>
              <a:buClr>
                <a:schemeClr val="accent1"/>
              </a:buClr>
              <a:buFont typeface="Noto Symbol"/>
              <a:buNone/>
            </a:pPr>
            <a:r>
              <a:t/>
            </a:r>
            <a:endParaRPr b="0" baseline="0" i="0" sz="2800" u="none" cap="none" strike="noStrik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36220" lvl="0" marL="342900" marR="0" rtl="0" algn="l">
              <a:spcBef>
                <a:spcPts val="480"/>
              </a:spcBef>
              <a:buClr>
                <a:schemeClr val="accent1"/>
              </a:buClr>
              <a:buFont typeface="Noto Symbol"/>
              <a:buNone/>
            </a:pPr>
            <a:r>
              <a:t/>
            </a:r>
            <a:endParaRPr b="0" baseline="0" i="0" sz="2400" u="none" cap="none" strike="noStrik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75" name="Shape 375"/>
          <p:cNvSpPr/>
          <p:nvPr/>
        </p:nvSpPr>
        <p:spPr>
          <a:xfrm>
            <a:off x="381000" y="1407765"/>
            <a:ext cx="4190999" cy="1385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75000"/>
              </a:lnSpc>
              <a:spcBef>
                <a:spcPts val="0"/>
              </a:spcBef>
              <a:buClr>
                <a:srgbClr val="404040"/>
              </a:buClr>
              <a:buSzPct val="25000"/>
              <a:buFont typeface="Noto Symbol"/>
              <a:buNone/>
            </a:pPr>
            <a:r>
              <a:rPr b="1" baseline="0" i="0" lang="en-US" sz="1500" u="none" cap="none" strike="noStrike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rPr>
              <a:t>public class LitterBox {</a:t>
            </a:r>
          </a:p>
          <a:p>
            <a:pPr indent="0" lvl="0" marL="0" marR="0" rtl="0" algn="l">
              <a:lnSpc>
                <a:spcPct val="75000"/>
              </a:lnSpc>
              <a:spcBef>
                <a:spcPts val="0"/>
              </a:spcBef>
              <a:buClr>
                <a:srgbClr val="404040"/>
              </a:buClr>
              <a:buSzPct val="25000"/>
              <a:buFont typeface="Noto Symbol"/>
              <a:buNone/>
            </a:pPr>
            <a:r>
              <a:rPr b="1" baseline="0" i="0" lang="en-US" sz="1500" u="none" cap="none" strike="noStrike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rPr>
              <a:t>   ArrayList&lt;Kitten&gt; kittens;</a:t>
            </a:r>
          </a:p>
          <a:p>
            <a:pPr indent="0" lvl="0" marL="0" marR="0" rtl="0" algn="l">
              <a:lnSpc>
                <a:spcPct val="75000"/>
              </a:lnSpc>
              <a:spcBef>
                <a:spcPts val="0"/>
              </a:spcBef>
              <a:buClr>
                <a:schemeClr val="dk1"/>
              </a:buClr>
              <a:buFont typeface="Noto Symbol"/>
              <a:buNone/>
            </a:pPr>
            <a:r>
              <a:t/>
            </a:r>
            <a:endParaRPr b="1" baseline="0" i="0" sz="1500" u="none" cap="none" strike="noStrike">
              <a:solidFill>
                <a:srgbClr val="40404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75000"/>
              </a:lnSpc>
              <a:spcBef>
                <a:spcPts val="0"/>
              </a:spcBef>
              <a:buClr>
                <a:srgbClr val="404040"/>
              </a:buClr>
              <a:buSzPct val="25000"/>
              <a:buFont typeface="Noto Symbol"/>
              <a:buNone/>
            </a:pPr>
            <a:r>
              <a:rPr b="1" baseline="0" i="0" lang="en-US" sz="1500" u="none" cap="none" strike="noStrike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rPr>
              <a:t>   public Kitten getKitten(int n) {</a:t>
            </a:r>
          </a:p>
          <a:p>
            <a:pPr indent="0" lvl="0" marL="0" marR="0" rtl="0" algn="l">
              <a:lnSpc>
                <a:spcPct val="75000"/>
              </a:lnSpc>
              <a:spcBef>
                <a:spcPts val="0"/>
              </a:spcBef>
              <a:buClr>
                <a:srgbClr val="404040"/>
              </a:buClr>
              <a:buSzPct val="25000"/>
              <a:buFont typeface="Noto Symbol"/>
              <a:buNone/>
            </a:pPr>
            <a:r>
              <a:rPr b="1" baseline="0" i="0" lang="en-US" sz="1500" u="none" cap="none" strike="noStrike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rPr>
              <a:t>      assert(n &gt;= 0);</a:t>
            </a:r>
          </a:p>
          <a:p>
            <a:pPr indent="0" lvl="0" marL="0" marR="0" rtl="0" algn="l">
              <a:lnSpc>
                <a:spcPct val="75000"/>
              </a:lnSpc>
              <a:spcBef>
                <a:spcPts val="0"/>
              </a:spcBef>
              <a:buClr>
                <a:srgbClr val="404040"/>
              </a:buClr>
              <a:buSzPct val="25000"/>
              <a:buFont typeface="Noto Symbol"/>
              <a:buNone/>
            </a:pPr>
            <a:r>
              <a:rPr b="1" baseline="0" i="0" lang="en-US" sz="1500" u="none" cap="none" strike="noStrike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rPr>
              <a:t>      return kittens(n);</a:t>
            </a:r>
          </a:p>
          <a:p>
            <a:pPr indent="0" lvl="0" marL="0" marR="0" rtl="0" algn="l">
              <a:lnSpc>
                <a:spcPct val="75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Noto Symbol"/>
              <a:buNone/>
            </a:pPr>
            <a:r>
              <a:rPr b="1" baseline="0" i="0" lang="en-US" sz="15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}</a:t>
            </a:r>
          </a:p>
          <a:p>
            <a:pPr indent="0" lvl="0" marL="0" marR="0" rtl="0" algn="l">
              <a:lnSpc>
                <a:spcPct val="75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Noto Symbol"/>
              <a:buNone/>
            </a:pPr>
            <a:r>
              <a:rPr b="1" baseline="0" i="0" lang="en-US" sz="15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  <p:sp>
        <p:nvSpPr>
          <p:cNvPr id="376" name="Shape 376"/>
          <p:cNvSpPr/>
          <p:nvPr/>
        </p:nvSpPr>
        <p:spPr>
          <a:xfrm>
            <a:off x="4572000" y="1407766"/>
            <a:ext cx="4267199" cy="17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75000"/>
              </a:lnSpc>
              <a:spcBef>
                <a:spcPts val="0"/>
              </a:spcBef>
              <a:buClr>
                <a:srgbClr val="404040"/>
              </a:buClr>
              <a:buSzPct val="25000"/>
              <a:buFont typeface="Noto Symbol"/>
              <a:buNone/>
            </a:pPr>
            <a:r>
              <a:rPr b="1" baseline="0" i="0" lang="en-US" sz="1500" u="none" cap="none" strike="noStrike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rPr>
              <a:t>public class LitterBox {</a:t>
            </a:r>
          </a:p>
          <a:p>
            <a:pPr indent="0" lvl="0" marL="0" marR="0" rtl="0" algn="l">
              <a:lnSpc>
                <a:spcPct val="75000"/>
              </a:lnSpc>
              <a:spcBef>
                <a:spcPts val="0"/>
              </a:spcBef>
              <a:buClr>
                <a:srgbClr val="404040"/>
              </a:buClr>
              <a:buSzPct val="25000"/>
              <a:buFont typeface="Noto Symbol"/>
              <a:buNone/>
            </a:pPr>
            <a:r>
              <a:rPr b="1" baseline="0" i="0" lang="en-US" sz="1500" u="none" cap="none" strike="noStrike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rPr>
              <a:t>   ArrayList&lt;Kitten&gt; kittens;</a:t>
            </a:r>
          </a:p>
          <a:p>
            <a:pPr indent="0" lvl="0" marL="0" marR="0" rtl="0" algn="l">
              <a:lnSpc>
                <a:spcPct val="75000"/>
              </a:lnSpc>
              <a:spcBef>
                <a:spcPts val="0"/>
              </a:spcBef>
              <a:buClr>
                <a:schemeClr val="dk1"/>
              </a:buClr>
              <a:buFont typeface="Noto Symbol"/>
              <a:buNone/>
            </a:pPr>
            <a:r>
              <a:t/>
            </a:r>
            <a:endParaRPr b="1" baseline="0" i="0" sz="1500" u="none" cap="none" strike="noStrike">
              <a:solidFill>
                <a:srgbClr val="40404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75000"/>
              </a:lnSpc>
              <a:spcBef>
                <a:spcPts val="0"/>
              </a:spcBef>
              <a:buClr>
                <a:srgbClr val="404040"/>
              </a:buClr>
              <a:buSzPct val="25000"/>
              <a:buFont typeface="Noto Symbol"/>
              <a:buNone/>
            </a:pPr>
            <a:r>
              <a:rPr b="1" baseline="0" i="0" lang="en-US" sz="1500" u="none" cap="none" strike="noStrike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rPr>
              <a:t>   public Kitten getKitten(int n) {</a:t>
            </a:r>
          </a:p>
          <a:p>
            <a:pPr indent="0" lvl="0" marL="0" marR="0" rtl="0" algn="l">
              <a:lnSpc>
                <a:spcPct val="75000"/>
              </a:lnSpc>
              <a:spcBef>
                <a:spcPts val="0"/>
              </a:spcBef>
              <a:buClr>
                <a:srgbClr val="404040"/>
              </a:buClr>
              <a:buSzPct val="25000"/>
              <a:buFont typeface="Noto Symbol"/>
              <a:buNone/>
            </a:pPr>
            <a:r>
              <a:rPr b="1" baseline="0" i="0" lang="en-US" sz="1500" u="none" cap="none" strike="noStrike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rPr>
              <a:t>      try {</a:t>
            </a:r>
          </a:p>
          <a:p>
            <a:pPr indent="0" lvl="0" marL="0" marR="0" rtl="0" algn="l">
              <a:lnSpc>
                <a:spcPct val="75000"/>
              </a:lnSpc>
              <a:spcBef>
                <a:spcPts val="0"/>
              </a:spcBef>
              <a:buClr>
                <a:srgbClr val="404040"/>
              </a:buClr>
              <a:buSzPct val="25000"/>
              <a:buFont typeface="Noto Symbol"/>
              <a:buNone/>
            </a:pPr>
            <a:r>
              <a:rPr b="1" baseline="0" i="0" lang="en-US" sz="1500" u="none" cap="none" strike="noStrike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rPr>
              <a:t>         return kittens(n);</a:t>
            </a:r>
          </a:p>
          <a:p>
            <a:pPr indent="0" lvl="0" marL="0" marR="0" rtl="0" algn="l">
              <a:lnSpc>
                <a:spcPct val="75000"/>
              </a:lnSpc>
              <a:spcBef>
                <a:spcPts val="0"/>
              </a:spcBef>
              <a:buClr>
                <a:srgbClr val="404040"/>
              </a:buClr>
              <a:buSzPct val="25000"/>
              <a:buFont typeface="Noto Symbol"/>
              <a:buNone/>
            </a:pPr>
            <a:r>
              <a:rPr b="1" baseline="0" i="0" lang="en-US" sz="1500" u="none" cap="none" strike="noStrike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rPr>
              <a:t>      } catch(Exception e) {</a:t>
            </a:r>
          </a:p>
          <a:p>
            <a:pPr indent="0" lvl="0" marL="0" marR="0" rtl="0" algn="l">
              <a:lnSpc>
                <a:spcPct val="75000"/>
              </a:lnSpc>
              <a:spcBef>
                <a:spcPts val="0"/>
              </a:spcBef>
              <a:buClr>
                <a:srgbClr val="404040"/>
              </a:buClr>
              <a:buSzPct val="25000"/>
              <a:buFont typeface="Noto Symbol"/>
              <a:buNone/>
            </a:pPr>
            <a:r>
              <a:rPr b="1" baseline="0" i="0" lang="en-US" sz="1500" u="none" cap="none" strike="noStrike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rPr>
              <a:t>      }</a:t>
            </a:r>
          </a:p>
          <a:p>
            <a:pPr indent="0" lvl="0" marL="0" marR="0" rtl="0" algn="l">
              <a:lnSpc>
                <a:spcPct val="75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Noto Symbol"/>
              <a:buNone/>
            </a:pPr>
            <a:r>
              <a:rPr b="1" baseline="0" i="0" lang="en-US" sz="15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}</a:t>
            </a:r>
          </a:p>
          <a:p>
            <a:pPr indent="0" lvl="0" marL="0" marR="0" rtl="0" algn="l">
              <a:lnSpc>
                <a:spcPct val="75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Noto Symbol"/>
              <a:buNone/>
            </a:pPr>
            <a:r>
              <a:rPr b="1" baseline="0" i="0" lang="en-US" sz="15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/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2"/>
              </a:buClr>
              <a:buSzPct val="25000"/>
              <a:buFont typeface="Souce Sans Pro"/>
              <a:buNone/>
            </a:pPr>
            <a:r>
              <a:rPr lang="en-US" sz="3000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REMINDER: ENABLING ASSERTS IN ECLIPSE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2" name="Shape 382"/>
          <p:cNvSpPr txBox="1"/>
          <p:nvPr>
            <p:ph idx="1" type="body"/>
          </p:nvPr>
        </p:nvSpPr>
        <p:spPr>
          <a:xfrm>
            <a:off x="304800" y="1554162"/>
            <a:ext cx="86868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marL="0" rtl="0">
              <a:spcBef>
                <a:spcPts val="0"/>
              </a:spcBef>
              <a:buNone/>
            </a:pPr>
            <a:r>
              <a:rPr lang="en-US" sz="2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To enable asserts: </a:t>
            </a:r>
          </a:p>
          <a:p>
            <a:pPr indent="0" marL="0" rtl="0">
              <a:spcBef>
                <a:spcPts val="0"/>
              </a:spcBef>
              <a:buNone/>
            </a:pPr>
            <a:r>
              <a:rPr lang="en-US" sz="2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Go to Run -&gt; Run Configurations… -&gt; Arguments tab -&gt; input </a:t>
            </a:r>
            <a:r>
              <a:rPr b="1" lang="en-US" sz="2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-ea </a:t>
            </a:r>
            <a:r>
              <a:rPr lang="en-US" sz="2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 VM arguments section</a:t>
            </a:r>
          </a:p>
          <a:p>
            <a:pPr indent="0" marL="0" rtl="0">
              <a:spcBef>
                <a:spcPts val="0"/>
              </a:spcBef>
              <a:buNone/>
            </a:pPr>
            <a:r>
              <a:t/>
            </a:r>
            <a:endParaRPr sz="2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marL="0" rtl="0">
              <a:spcBef>
                <a:spcPts val="0"/>
              </a:spcBef>
              <a:buNone/>
            </a:pPr>
            <a:r>
              <a:rPr lang="en-US" sz="2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Do this for every test file</a:t>
            </a:r>
          </a:p>
          <a:p>
            <a:pPr indent="0" marL="0" rtl="0">
              <a:spcBef>
                <a:spcPts val="0"/>
              </a:spcBef>
              <a:buNone/>
            </a:pPr>
            <a:r>
              <a:t/>
            </a:r>
            <a:endParaRPr sz="2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rPr lang="en-US" sz="2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Demo!</a:t>
            </a:r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 txBox="1"/>
          <p:nvPr>
            <p:ph idx="1" type="body"/>
          </p:nvPr>
        </p:nvSpPr>
        <p:spPr>
          <a:xfrm>
            <a:off x="304800" y="1100500"/>
            <a:ext cx="8686800" cy="4737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✕"/>
            </a:pPr>
            <a:r>
              <a:rPr lang="en-US" sz="2400"/>
              <a:t>Ant Validate and Staff Grading will have assertions enabled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indent="-381000" lvl="0" marL="457200" rtl="0"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✕"/>
            </a:pPr>
            <a:r>
              <a:rPr lang="en-US" sz="2400"/>
              <a:t>But sometimes a checkRep can be expensive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indent="-381000" lvl="0" marL="457200" rtl="0"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✕"/>
            </a:pPr>
            <a:r>
              <a:rPr lang="en-US" sz="2400"/>
              <a:t>For example, looking at each node in a Graph with a large number of nodes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indent="-381000" lvl="0" marL="457200" rtl="0"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✕"/>
            </a:pPr>
            <a:r>
              <a:rPr lang="en-US" sz="2400"/>
              <a:t>This could cause the grading scripts to timeout</a:t>
            </a:r>
          </a:p>
          <a:p>
            <a:pPr indent="-228600" lvl="2" marL="1371600" rtl="0">
              <a:spcBef>
                <a:spcPts val="0"/>
              </a:spcBef>
              <a:buNone/>
            </a:pPr>
            <a:r>
              <a:t/>
            </a:r>
            <a:endParaRPr b="1" sz="2200"/>
          </a:p>
          <a:p>
            <a:pPr indent="0" lvl="0" marL="91440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9" name="Shape 389"/>
          <p:cNvSpPr txBox="1"/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Expensive CheckReps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 txBox="1"/>
          <p:nvPr>
            <p:ph idx="1" type="body"/>
          </p:nvPr>
        </p:nvSpPr>
        <p:spPr>
          <a:xfrm>
            <a:off x="304800" y="1100500"/>
            <a:ext cx="8839199" cy="4737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68300" lvl="0" marL="457200" rtl="0"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✕"/>
            </a:pPr>
            <a:r>
              <a:rPr lang="en-US" sz="2200"/>
              <a:t>So, before your final commit, a nice thing to do is to remove the checking of expensive parts of your checkRep or the checking of your checkRep entirely</a:t>
            </a:r>
          </a:p>
          <a:p>
            <a:pPr indent="-368300" lvl="0" marL="457200" rtl="0"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✕"/>
            </a:pPr>
            <a:r>
              <a:rPr lang="en-US" sz="2200"/>
              <a:t>For example, one thing you can do is have a boolean flag and structure your checkRep as so: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200"/>
          </a:p>
          <a:p>
            <a:pPr indent="457200" lvl="2" marL="457200" rtl="0">
              <a:spcBef>
                <a:spcPts val="0"/>
              </a:spcBef>
              <a:buNone/>
            </a:pPr>
            <a:r>
              <a:rPr lang="en-US" sz="2200"/>
              <a:t>private void checkRep() {</a:t>
            </a:r>
          </a:p>
          <a:p>
            <a:pPr indent="-228600" lvl="2" marL="1371600" rtl="0">
              <a:spcBef>
                <a:spcPts val="0"/>
              </a:spcBef>
              <a:buNone/>
            </a:pPr>
            <a:r>
              <a:rPr lang="en-US" sz="2200"/>
              <a:t>  cheap-stuff</a:t>
            </a:r>
          </a:p>
          <a:p>
            <a:pPr indent="-228600" lvl="2" marL="1371600" rtl="0">
              <a:spcBef>
                <a:spcPts val="0"/>
              </a:spcBef>
              <a:buNone/>
            </a:pPr>
            <a:r>
              <a:rPr lang="en-US" sz="2200"/>
              <a:t>  if(</a:t>
            </a:r>
            <a:r>
              <a:rPr b="1" lang="en-US" sz="2200"/>
              <a:t>DEBUG_FLAG</a:t>
            </a:r>
            <a:r>
              <a:rPr lang="en-US" sz="2200"/>
              <a:t>) { // or can have this for entire checkRep    </a:t>
            </a:r>
          </a:p>
          <a:p>
            <a:pPr indent="-228600" lvl="2" marL="1371600" rtl="0">
              <a:spcBef>
                <a:spcPts val="0"/>
              </a:spcBef>
              <a:buNone/>
            </a:pPr>
            <a:r>
              <a:rPr lang="en-US" sz="2200"/>
              <a:t>    expensive-stuff</a:t>
            </a:r>
          </a:p>
          <a:p>
            <a:pPr indent="-228600" lvl="2" marL="1371600" rtl="0">
              <a:spcBef>
                <a:spcPts val="0"/>
              </a:spcBef>
              <a:buNone/>
            </a:pPr>
            <a:r>
              <a:rPr lang="en-US" sz="2200"/>
              <a:t>  }</a:t>
            </a:r>
          </a:p>
          <a:p>
            <a:pPr indent="-228600" lvl="2" marL="1371600" rtl="0">
              <a:spcBef>
                <a:spcPts val="0"/>
              </a:spcBef>
              <a:buNone/>
            </a:pPr>
            <a:r>
              <a:rPr lang="en-US" sz="2200"/>
              <a:t>  cheap-stuff</a:t>
            </a:r>
          </a:p>
          <a:p>
            <a:pPr indent="-228600" lvl="2" marL="1371600" rtl="0">
              <a:spcBef>
                <a:spcPts val="0"/>
              </a:spcBef>
              <a:buNone/>
            </a:pPr>
            <a:r>
              <a:rPr lang="en-US" sz="2200"/>
              <a:t>  ...</a:t>
            </a:r>
          </a:p>
          <a:p>
            <a:pPr indent="0" lvl="0" marL="91440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6" name="Shape 396"/>
          <p:cNvSpPr txBox="1"/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Expensive CheckReps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 txBox="1"/>
          <p:nvPr>
            <p:ph type="title"/>
          </p:nvPr>
        </p:nvSpPr>
        <p:spPr>
          <a:xfrm>
            <a:off x="277090" y="33528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Souce Sans Pro"/>
              <a:buNone/>
            </a:pPr>
            <a:r>
              <a:rPr b="0" baseline="0" i="0" lang="en-US" sz="3250" u="none" cap="none" strike="noStrike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EXTERNAL TESTS:</a:t>
            </a:r>
            <a:br>
              <a:rPr b="0" baseline="0" i="0" lang="en-US" sz="3250" u="none" cap="none" strike="noStrike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</a:br>
            <a:r>
              <a:rPr b="0" baseline="0" i="0" lang="en-US" sz="3250" u="none" cap="none" strike="noStrike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	TEST SCRIPT LANGUAGE</a:t>
            </a:r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/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Souce Sans Pro"/>
              <a:buNone/>
            </a:pPr>
            <a:r>
              <a:rPr b="0" baseline="0" i="0" lang="en-US" sz="3600" u="none" cap="none" strike="noStrike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TEST SCRIPT LANGUAGE</a:t>
            </a:r>
          </a:p>
        </p:txBody>
      </p:sp>
      <p:sp>
        <p:nvSpPr>
          <p:cNvPr id="408" name="Shape 408"/>
          <p:cNvSpPr txBox="1"/>
          <p:nvPr>
            <p:ph idx="1" type="body"/>
          </p:nvPr>
        </p:nvSpPr>
        <p:spPr>
          <a:xfrm>
            <a:off x="457200" y="1524000"/>
            <a:ext cx="80010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b="0" baseline="0" i="0" lang="en-US" sz="3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Text file with one command listed per line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b="0" baseline="0" i="0" lang="en-US" sz="3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First word is always the command name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b="0" baseline="0" i="0" lang="en-US" sz="3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Remaining words are arguments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b="0" baseline="0" i="0" lang="en-US" sz="3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Commands will correspond to methods in your code</a:t>
            </a:r>
          </a:p>
        </p:txBody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 txBox="1"/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Souce Sans Pro"/>
              <a:buNone/>
            </a:pPr>
            <a:r>
              <a:rPr b="0" baseline="0" i="0" lang="en-US" sz="3600" u="none" cap="none" strike="noStrike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TEST SCRIPT LANGUAGE (ex .test file)</a:t>
            </a:r>
          </a:p>
        </p:txBody>
      </p:sp>
      <p:sp>
        <p:nvSpPr>
          <p:cNvPr id="414" name="Shape 414"/>
          <p:cNvSpPr txBox="1"/>
          <p:nvPr>
            <p:ph idx="1" type="body"/>
          </p:nvPr>
        </p:nvSpPr>
        <p:spPr>
          <a:xfrm>
            <a:off x="457200" y="1524000"/>
            <a:ext cx="5257799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Create a graph</a:t>
            </a: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CreateGraph graph1</a:t>
            </a: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Font typeface="Noto Symbol"/>
              <a:buNone/>
            </a:pPr>
            <a:r>
              <a:t/>
            </a:r>
            <a:endParaRPr b="0" baseline="0" i="0" sz="20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Add a pair of nodes</a:t>
            </a: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AddNode graph1 n1</a:t>
            </a: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AddNode graph1 n2</a:t>
            </a: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Font typeface="Noto Symbol"/>
              <a:buNone/>
            </a:pPr>
            <a:r>
              <a:t/>
            </a:r>
            <a:endParaRPr b="0" baseline="0" i="0" sz="20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Add an edge</a:t>
            </a: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AddEdge graph1 n1 n2 e1</a:t>
            </a: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Font typeface="Noto Symbol"/>
              <a:buNone/>
            </a:pPr>
            <a:r>
              <a:t/>
            </a:r>
            <a:endParaRPr b="0" baseline="0" i="0" sz="20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Print the nodes in the graph and the outgoing edges from n1</a:t>
            </a: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ListNodes graph1</a:t>
            </a: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ListChildren graph1 n1</a:t>
            </a:r>
          </a:p>
        </p:txBody>
      </p:sp>
      <p:sp>
        <p:nvSpPr>
          <p:cNvPr id="415" name="Shape 415"/>
          <p:cNvSpPr/>
          <p:nvPr/>
        </p:nvSpPr>
        <p:spPr>
          <a:xfrm>
            <a:off x="5154817" y="2380689"/>
            <a:ext cx="914400" cy="914400"/>
          </a:xfrm>
          <a:prstGeom prst="ellipse">
            <a:avLst/>
          </a:prstGeom>
          <a:solidFill>
            <a:schemeClr val="accent1"/>
          </a:solidFill>
          <a:ln cap="flat" w="25400">
            <a:solidFill>
              <a:srgbClr val="395E8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n1</a:t>
            </a:r>
          </a:p>
        </p:txBody>
      </p:sp>
      <p:sp>
        <p:nvSpPr>
          <p:cNvPr id="416" name="Shape 416"/>
          <p:cNvSpPr/>
          <p:nvPr/>
        </p:nvSpPr>
        <p:spPr>
          <a:xfrm>
            <a:off x="7239000" y="2380689"/>
            <a:ext cx="914400" cy="914400"/>
          </a:xfrm>
          <a:prstGeom prst="ellipse">
            <a:avLst/>
          </a:prstGeom>
          <a:solidFill>
            <a:schemeClr val="accent1"/>
          </a:solidFill>
          <a:ln cap="flat" w="25400">
            <a:solidFill>
              <a:srgbClr val="395E8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n2</a:t>
            </a:r>
          </a:p>
        </p:txBody>
      </p:sp>
      <p:cxnSp>
        <p:nvCxnSpPr>
          <p:cNvPr id="417" name="Shape 417"/>
          <p:cNvCxnSpPr>
            <a:stCxn id="415" idx="6"/>
            <a:endCxn id="416" idx="2"/>
          </p:cNvCxnSpPr>
          <p:nvPr/>
        </p:nvCxnSpPr>
        <p:spPr>
          <a:xfrm>
            <a:off x="6069217" y="2837889"/>
            <a:ext cx="1169699" cy="0"/>
          </a:xfrm>
          <a:prstGeom prst="straightConnector1">
            <a:avLst/>
          </a:prstGeom>
          <a:noFill/>
          <a:ln cap="flat" w="38100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/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Souce Sans Pro"/>
              <a:buNone/>
            </a:pPr>
            <a:r>
              <a:rPr b="0" baseline="0" i="0" lang="en-US" sz="3600" u="none" cap="none" strike="noStrike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TEST SCRIPT LANGUAGE</a:t>
            </a:r>
          </a:p>
        </p:txBody>
      </p:sp>
      <p:sp>
        <p:nvSpPr>
          <p:cNvPr id="423" name="Shape 423"/>
          <p:cNvSpPr txBox="1"/>
          <p:nvPr>
            <p:ph idx="1" type="body"/>
          </p:nvPr>
        </p:nvSpPr>
        <p:spPr>
          <a:xfrm>
            <a:off x="1143000" y="1524000"/>
            <a:ext cx="2743199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0" baseline="0" i="0" lang="en-US" sz="15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CreateGraph A</a:t>
            </a:r>
          </a:p>
          <a:p>
            <a:pPr indent="0" lvl="0" marL="0" marR="0" rtl="0" algn="l">
              <a:lnSpc>
                <a:spcPct val="80000"/>
              </a:lnSpc>
              <a:spcBef>
                <a:spcPts val="30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0" baseline="0" i="0" lang="en-US" sz="15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AddNode A n1</a:t>
            </a:r>
          </a:p>
          <a:p>
            <a:pPr indent="0" lvl="0" marL="0" marR="0" rtl="0" algn="l">
              <a:lnSpc>
                <a:spcPct val="80000"/>
              </a:lnSpc>
              <a:spcBef>
                <a:spcPts val="30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0" baseline="0" i="0" lang="en-US" sz="15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AddNode A n2 </a:t>
            </a:r>
          </a:p>
          <a:p>
            <a:pPr indent="0" lvl="0" marL="0" marR="0" rtl="0" algn="l">
              <a:lnSpc>
                <a:spcPct val="80000"/>
              </a:lnSpc>
              <a:spcBef>
                <a:spcPts val="304"/>
              </a:spcBef>
              <a:buClr>
                <a:schemeClr val="accent1"/>
              </a:buClr>
              <a:buFont typeface="Noto Symbol"/>
              <a:buNone/>
            </a:pPr>
            <a:r>
              <a:t/>
            </a:r>
            <a:endParaRPr b="0" baseline="0" i="0" sz="15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30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0" baseline="0" i="0" lang="en-US" sz="15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CreateGraph B</a:t>
            </a:r>
          </a:p>
          <a:p>
            <a:pPr indent="0" lvl="0" marL="0" marR="0" rtl="0" algn="l">
              <a:lnSpc>
                <a:spcPct val="80000"/>
              </a:lnSpc>
              <a:spcBef>
                <a:spcPts val="30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0" baseline="0" i="0" lang="en-US" sz="15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ListNodes B</a:t>
            </a:r>
          </a:p>
          <a:p>
            <a:pPr indent="0" lvl="0" marL="0" marR="0" rtl="0" algn="l">
              <a:lnSpc>
                <a:spcPct val="80000"/>
              </a:lnSpc>
              <a:spcBef>
                <a:spcPts val="30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0" baseline="0" i="0" lang="en-US" sz="15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AddNode A n3</a:t>
            </a:r>
          </a:p>
          <a:p>
            <a:pPr indent="0" lvl="0" marL="0" marR="0" rtl="0" algn="l">
              <a:lnSpc>
                <a:spcPct val="80000"/>
              </a:lnSpc>
              <a:spcBef>
                <a:spcPts val="30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0" baseline="0" i="0" lang="en-US" sz="15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AddEdge A n3 n1 e31</a:t>
            </a:r>
          </a:p>
          <a:p>
            <a:pPr indent="0" lvl="0" marL="0" marR="0" rtl="0" algn="l">
              <a:lnSpc>
                <a:spcPct val="80000"/>
              </a:lnSpc>
              <a:spcBef>
                <a:spcPts val="30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0" baseline="0" i="0" lang="en-US" sz="15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AddNode B n1</a:t>
            </a:r>
          </a:p>
          <a:p>
            <a:pPr indent="0" lvl="0" marL="0" marR="0" rtl="0" algn="l">
              <a:lnSpc>
                <a:spcPct val="80000"/>
              </a:lnSpc>
              <a:spcBef>
                <a:spcPts val="30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0" baseline="0" i="0" lang="en-US" sz="15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AddNode B n2</a:t>
            </a:r>
          </a:p>
          <a:p>
            <a:pPr indent="0" lvl="0" marL="0" marR="0" rtl="0" algn="l">
              <a:lnSpc>
                <a:spcPct val="80000"/>
              </a:lnSpc>
              <a:spcBef>
                <a:spcPts val="30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0" baseline="0" i="0" lang="en-US" sz="15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AddEdge B n2 n1 e21</a:t>
            </a:r>
          </a:p>
          <a:p>
            <a:pPr indent="0" lvl="0" marL="0" marR="0" rtl="0" algn="l">
              <a:lnSpc>
                <a:spcPct val="80000"/>
              </a:lnSpc>
              <a:spcBef>
                <a:spcPts val="30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0" baseline="0" i="0" lang="en-US" sz="15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AddEdge A n1 n3 e13</a:t>
            </a:r>
          </a:p>
          <a:p>
            <a:pPr indent="0" lvl="0" marL="0" marR="0" rtl="0" algn="l">
              <a:lnSpc>
                <a:spcPct val="80000"/>
              </a:lnSpc>
              <a:spcBef>
                <a:spcPts val="30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0" baseline="0" i="0" lang="en-US" sz="15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AddEdge A n1 n2 e12</a:t>
            </a:r>
          </a:p>
          <a:p>
            <a:pPr indent="0" lvl="0" marL="0" marR="0" rtl="0" algn="l">
              <a:lnSpc>
                <a:spcPct val="80000"/>
              </a:lnSpc>
              <a:spcBef>
                <a:spcPts val="304"/>
              </a:spcBef>
              <a:buClr>
                <a:schemeClr val="accent1"/>
              </a:buClr>
              <a:buFont typeface="Noto Symbol"/>
              <a:buNone/>
            </a:pPr>
            <a:r>
              <a:t/>
            </a:r>
            <a:endParaRPr b="0" baseline="0" i="0" sz="15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30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0" baseline="0" i="0" lang="en-US" sz="15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ListNodes A</a:t>
            </a:r>
          </a:p>
          <a:p>
            <a:pPr indent="0" lvl="0" marL="0" marR="0" rtl="0" algn="l">
              <a:lnSpc>
                <a:spcPct val="80000"/>
              </a:lnSpc>
              <a:spcBef>
                <a:spcPts val="30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0" baseline="0" i="0" lang="en-US" sz="15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ListChildren A n1</a:t>
            </a:r>
          </a:p>
          <a:p>
            <a:pPr indent="0" lvl="0" marL="0" marR="0" rtl="0" algn="l">
              <a:lnSpc>
                <a:spcPct val="80000"/>
              </a:lnSpc>
              <a:spcBef>
                <a:spcPts val="30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0" baseline="0" i="0" lang="en-US" sz="15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ListChildren B n2</a:t>
            </a:r>
          </a:p>
        </p:txBody>
      </p:sp>
      <p:sp>
        <p:nvSpPr>
          <p:cNvPr id="424" name="Shape 424"/>
          <p:cNvSpPr/>
          <p:nvPr/>
        </p:nvSpPr>
        <p:spPr>
          <a:xfrm>
            <a:off x="4191000" y="1676400"/>
            <a:ext cx="914400" cy="914400"/>
          </a:xfrm>
          <a:prstGeom prst="ellipse">
            <a:avLst/>
          </a:prstGeom>
          <a:solidFill>
            <a:schemeClr val="accent1"/>
          </a:solidFill>
          <a:ln cap="flat" w="25400">
            <a:solidFill>
              <a:srgbClr val="395E8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n1</a:t>
            </a:r>
          </a:p>
        </p:txBody>
      </p:sp>
      <p:sp>
        <p:nvSpPr>
          <p:cNvPr id="425" name="Shape 425"/>
          <p:cNvSpPr/>
          <p:nvPr/>
        </p:nvSpPr>
        <p:spPr>
          <a:xfrm>
            <a:off x="6629400" y="1676400"/>
            <a:ext cx="914400" cy="914400"/>
          </a:xfrm>
          <a:prstGeom prst="ellipse">
            <a:avLst/>
          </a:prstGeom>
          <a:solidFill>
            <a:schemeClr val="accent1"/>
          </a:solidFill>
          <a:ln cap="flat" w="25400">
            <a:solidFill>
              <a:srgbClr val="395E8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n2</a:t>
            </a:r>
          </a:p>
        </p:txBody>
      </p:sp>
      <p:cxnSp>
        <p:nvCxnSpPr>
          <p:cNvPr id="426" name="Shape 426"/>
          <p:cNvCxnSpPr/>
          <p:nvPr/>
        </p:nvCxnSpPr>
        <p:spPr>
          <a:xfrm>
            <a:off x="4876800" y="2590800"/>
            <a:ext cx="551883" cy="685799"/>
          </a:xfrm>
          <a:prstGeom prst="straightConnector1">
            <a:avLst/>
          </a:prstGeom>
          <a:noFill/>
          <a:ln cap="flat" w="38100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sp>
        <p:nvSpPr>
          <p:cNvPr id="427" name="Shape 427"/>
          <p:cNvSpPr/>
          <p:nvPr/>
        </p:nvSpPr>
        <p:spPr>
          <a:xfrm>
            <a:off x="5391716" y="3048000"/>
            <a:ext cx="914400" cy="914400"/>
          </a:xfrm>
          <a:prstGeom prst="ellipse">
            <a:avLst/>
          </a:prstGeom>
          <a:solidFill>
            <a:schemeClr val="accent1"/>
          </a:solidFill>
          <a:ln cap="flat" w="25400">
            <a:solidFill>
              <a:srgbClr val="395E8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n3</a:t>
            </a:r>
          </a:p>
        </p:txBody>
      </p:sp>
      <p:cxnSp>
        <p:nvCxnSpPr>
          <p:cNvPr id="428" name="Shape 428"/>
          <p:cNvCxnSpPr>
            <a:stCxn id="427" idx="1"/>
            <a:endCxn id="424" idx="5"/>
          </p:cNvCxnSpPr>
          <p:nvPr/>
        </p:nvCxnSpPr>
        <p:spPr>
          <a:xfrm rot="10800000">
            <a:off x="4971526" y="2456810"/>
            <a:ext cx="554100" cy="725100"/>
          </a:xfrm>
          <a:prstGeom prst="straightConnector1">
            <a:avLst/>
          </a:prstGeom>
          <a:noFill/>
          <a:ln cap="flat" w="38100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sp>
        <p:nvSpPr>
          <p:cNvPr id="429" name="Shape 429"/>
          <p:cNvSpPr/>
          <p:nvPr/>
        </p:nvSpPr>
        <p:spPr>
          <a:xfrm>
            <a:off x="4209483" y="4648200"/>
            <a:ext cx="914400" cy="914400"/>
          </a:xfrm>
          <a:prstGeom prst="ellipse">
            <a:avLst/>
          </a:prstGeom>
          <a:solidFill>
            <a:srgbClr val="C00000"/>
          </a:solidFill>
          <a:ln cap="flat" w="2540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n1</a:t>
            </a:r>
          </a:p>
        </p:txBody>
      </p:sp>
      <p:sp>
        <p:nvSpPr>
          <p:cNvPr id="430" name="Shape 430"/>
          <p:cNvSpPr/>
          <p:nvPr/>
        </p:nvSpPr>
        <p:spPr>
          <a:xfrm>
            <a:off x="6647884" y="4648200"/>
            <a:ext cx="914400" cy="914400"/>
          </a:xfrm>
          <a:prstGeom prst="ellipse">
            <a:avLst/>
          </a:prstGeom>
          <a:solidFill>
            <a:srgbClr val="C00000"/>
          </a:solidFill>
          <a:ln cap="flat" w="2540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n2</a:t>
            </a:r>
          </a:p>
        </p:txBody>
      </p:sp>
      <p:cxnSp>
        <p:nvCxnSpPr>
          <p:cNvPr id="431" name="Shape 431"/>
          <p:cNvCxnSpPr>
            <a:stCxn id="430" idx="2"/>
            <a:endCxn id="429" idx="6"/>
          </p:cNvCxnSpPr>
          <p:nvPr/>
        </p:nvCxnSpPr>
        <p:spPr>
          <a:xfrm rot="10800000">
            <a:off x="5123884" y="5105400"/>
            <a:ext cx="1524000" cy="0"/>
          </a:xfrm>
          <a:prstGeom prst="straightConnector1">
            <a:avLst/>
          </a:prstGeom>
          <a:noFill/>
          <a:ln cap="flat" w="38100">
            <a:solidFill>
              <a:srgbClr val="FF0000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432" name="Shape 432"/>
          <p:cNvCxnSpPr>
            <a:stCxn id="424" idx="6"/>
            <a:endCxn id="425" idx="2"/>
          </p:cNvCxnSpPr>
          <p:nvPr/>
        </p:nvCxnSpPr>
        <p:spPr>
          <a:xfrm>
            <a:off x="5105400" y="2133600"/>
            <a:ext cx="1523999" cy="0"/>
          </a:xfrm>
          <a:prstGeom prst="straightConnector1">
            <a:avLst/>
          </a:prstGeom>
          <a:noFill/>
          <a:ln cap="flat" w="38100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277090" y="33528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Souce Sans Pro"/>
              <a:buNone/>
            </a:pPr>
            <a:r>
              <a:rPr b="0" baseline="0" i="0" lang="en-US" sz="3600" u="none" cap="none" strike="noStrike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DEMO: HW 5 STARTER FILES</a:t>
            </a:r>
          </a:p>
        </p:txBody>
      </p:sp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 txBox="1"/>
          <p:nvPr>
            <p:ph idx="1" type="body"/>
          </p:nvPr>
        </p:nvSpPr>
        <p:spPr>
          <a:xfrm>
            <a:off x="304800" y="1100500"/>
            <a:ext cx="8686800" cy="4737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✕"/>
            </a:pPr>
            <a:r>
              <a:rPr lang="en-US" sz="2000"/>
              <a:t>Create .test and .expected file pairs under hw5.test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000"/>
          </a:p>
          <a:p>
            <a:pPr indent="-355600" lvl="0" marL="457200" rtl="0"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✕"/>
            </a:pPr>
            <a:r>
              <a:rPr lang="en-US" sz="2000"/>
              <a:t>Find correct format for expected output in hw5 instructions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000"/>
          </a:p>
          <a:p>
            <a:pPr indent="-355600" lvl="0" marL="457200" rtl="0"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✕"/>
            </a:pPr>
            <a:r>
              <a:rPr lang="en-US" sz="2000"/>
              <a:t>Implement parts of HW5TestDriver</a:t>
            </a:r>
          </a:p>
          <a:p>
            <a:pPr indent="-355600" lvl="1" marL="914400" rtl="0"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+"/>
            </a:pPr>
            <a:r>
              <a:rPr lang="en-US" sz="2000"/>
              <a:t>driver connects commands from .test file  to your Graph implementation to the output which is matched with .expected file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 sz="2000"/>
          </a:p>
          <a:p>
            <a:pPr indent="-355600" lvl="0" marL="457200" rtl="0"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✕"/>
            </a:pPr>
            <a:r>
              <a:rPr lang="en-US" sz="2000"/>
              <a:t>Run all tests by running SpecificationTests.java</a:t>
            </a:r>
          </a:p>
          <a:p>
            <a:pPr indent="-355600" lvl="1" marL="914400" rtl="0"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+"/>
            </a:pPr>
            <a:r>
              <a:rPr lang="en-US" sz="2000"/>
              <a:t>Note: staff will have our own .test and .expected pairs to run with your code</a:t>
            </a:r>
          </a:p>
          <a:p>
            <a:pPr indent="-355600" lvl="1" marL="914400" rtl="0"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+"/>
            </a:pPr>
            <a:r>
              <a:rPr lang="en-US" sz="2000"/>
              <a:t>So </a:t>
            </a:r>
            <a:r>
              <a:rPr b="1" lang="en-US" sz="2000"/>
              <a:t>do not</a:t>
            </a:r>
            <a:r>
              <a:rPr lang="en-US" sz="2000"/>
              <a:t> hardcode .test/.expected pairs to pass, but instead make sure the format in hw5 instructions is correctly followed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indent="0" lvl="2" marL="1143000" rtl="0">
              <a:spcBef>
                <a:spcPts val="0"/>
              </a:spcBef>
              <a:buNone/>
            </a:pPr>
            <a:r>
              <a:t/>
            </a:r>
            <a:endParaRPr b="1" sz="2200"/>
          </a:p>
          <a:p>
            <a:pPr indent="0" lvl="0" marL="91440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8" name="Shape 438"/>
          <p:cNvSpPr txBox="1"/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How To Create Specification Tests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 txBox="1"/>
          <p:nvPr>
            <p:ph type="title"/>
          </p:nvPr>
        </p:nvSpPr>
        <p:spPr>
          <a:xfrm>
            <a:off x="277090" y="33528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Souce Sans Pro"/>
              <a:buNone/>
            </a:pPr>
            <a:r>
              <a:rPr b="0" baseline="0" i="0" lang="en-US" sz="3600" u="none" cap="none" strike="noStrike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DEMO: TEST SCRIPT LANGUAGE</a:t>
            </a:r>
          </a:p>
        </p:txBody>
      </p:sp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 txBox="1"/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Souce Sans Pro"/>
              <a:buNone/>
            </a:pPr>
            <a:r>
              <a:rPr b="0" baseline="0" i="0" lang="en-US" sz="3600" u="none" cap="none" strike="noStrike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JAVADOC API</a:t>
            </a:r>
          </a:p>
        </p:txBody>
      </p:sp>
      <p:sp>
        <p:nvSpPr>
          <p:cNvPr id="450" name="Shape 450"/>
          <p:cNvSpPr txBox="1"/>
          <p:nvPr>
            <p:ph idx="1" type="body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b="0" baseline="0" i="0" lang="en-US" sz="3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Now you can generate the JavaDoc API for your code</a:t>
            </a:r>
            <a:r>
              <a:rPr lang="en-US" sz="3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(Optional)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b="0" baseline="0" i="0" lang="en-US" sz="3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Instructions online: </a:t>
            </a:r>
            <a:r>
              <a:rPr b="0" baseline="0" i="0" lang="en-US" sz="3200" u="sng" cap="none" strike="noStrike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/>
              </a:rPr>
              <a:t>http://courses.cs.washington.edu/courses/cse331/15</a:t>
            </a:r>
            <a:r>
              <a:rPr lang="en-US" sz="3200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4"/>
              </a:rPr>
              <a:t>sp</a:t>
            </a:r>
            <a:r>
              <a:rPr b="0" baseline="0" i="0" lang="en-US" sz="3200" u="sng" cap="none" strike="noStrike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5"/>
              </a:rPr>
              <a:t>/tools/editing-compiling.html#javadoc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b="0" baseline="0" i="0" lang="en-US" sz="3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Demo: Generate JavaDocs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Souce Sans Pro"/>
              <a:buNone/>
            </a:pPr>
            <a:r>
              <a:rPr b="0" baseline="0" i="0" lang="en-US" sz="4800" u="none" cap="none" strike="noStrike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GRAPHS</a:t>
            </a:r>
          </a:p>
        </p:txBody>
      </p:sp>
      <p:sp>
        <p:nvSpPr>
          <p:cNvPr id="114" name="Shape 114"/>
          <p:cNvSpPr/>
          <p:nvPr/>
        </p:nvSpPr>
        <p:spPr>
          <a:xfrm>
            <a:off x="1447800" y="1752600"/>
            <a:ext cx="914400" cy="914400"/>
          </a:xfrm>
          <a:prstGeom prst="ellipse">
            <a:avLst/>
          </a:prstGeom>
          <a:solidFill>
            <a:schemeClr val="accent1"/>
          </a:solidFill>
          <a:ln cap="flat" w="25400">
            <a:solidFill>
              <a:srgbClr val="395E8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</a:p>
        </p:txBody>
      </p:sp>
      <p:sp>
        <p:nvSpPr>
          <p:cNvPr id="115" name="Shape 115"/>
          <p:cNvSpPr/>
          <p:nvPr/>
        </p:nvSpPr>
        <p:spPr>
          <a:xfrm>
            <a:off x="3543300" y="1676400"/>
            <a:ext cx="914400" cy="914400"/>
          </a:xfrm>
          <a:prstGeom prst="ellipse">
            <a:avLst/>
          </a:prstGeom>
          <a:solidFill>
            <a:schemeClr val="accent1"/>
          </a:solidFill>
          <a:ln cap="flat" w="25400">
            <a:solidFill>
              <a:srgbClr val="395E8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</a:p>
        </p:txBody>
      </p:sp>
      <p:sp>
        <p:nvSpPr>
          <p:cNvPr id="116" name="Shape 116"/>
          <p:cNvSpPr/>
          <p:nvPr/>
        </p:nvSpPr>
        <p:spPr>
          <a:xfrm>
            <a:off x="1447800" y="3657600"/>
            <a:ext cx="914400" cy="914400"/>
          </a:xfrm>
          <a:prstGeom prst="ellipse">
            <a:avLst/>
          </a:prstGeom>
          <a:solidFill>
            <a:schemeClr val="accent1"/>
          </a:solidFill>
          <a:ln cap="flat" w="25400">
            <a:solidFill>
              <a:srgbClr val="395E8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</a:p>
        </p:txBody>
      </p:sp>
      <p:sp>
        <p:nvSpPr>
          <p:cNvPr id="117" name="Shape 117"/>
          <p:cNvSpPr/>
          <p:nvPr/>
        </p:nvSpPr>
        <p:spPr>
          <a:xfrm>
            <a:off x="3543300" y="3657600"/>
            <a:ext cx="914400" cy="914400"/>
          </a:xfrm>
          <a:prstGeom prst="ellipse">
            <a:avLst/>
          </a:prstGeom>
          <a:solidFill>
            <a:schemeClr val="accent1"/>
          </a:solidFill>
          <a:ln cap="flat" w="25400">
            <a:solidFill>
              <a:srgbClr val="395E8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</a:p>
        </p:txBody>
      </p:sp>
      <p:sp>
        <p:nvSpPr>
          <p:cNvPr id="118" name="Shape 118"/>
          <p:cNvSpPr/>
          <p:nvPr/>
        </p:nvSpPr>
        <p:spPr>
          <a:xfrm>
            <a:off x="2541232" y="5410200"/>
            <a:ext cx="914400" cy="914400"/>
          </a:xfrm>
          <a:prstGeom prst="ellipse">
            <a:avLst/>
          </a:prstGeom>
          <a:solidFill>
            <a:schemeClr val="accent1"/>
          </a:solidFill>
          <a:ln cap="flat" w="25400">
            <a:solidFill>
              <a:srgbClr val="395E8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</a:p>
        </p:txBody>
      </p:sp>
      <p:cxnSp>
        <p:nvCxnSpPr>
          <p:cNvPr id="119" name="Shape 119"/>
          <p:cNvCxnSpPr>
            <a:stCxn id="114" idx="4"/>
            <a:endCxn id="116" idx="0"/>
          </p:cNvCxnSpPr>
          <p:nvPr/>
        </p:nvCxnSpPr>
        <p:spPr>
          <a:xfrm>
            <a:off x="1905000" y="2667000"/>
            <a:ext cx="0" cy="990600"/>
          </a:xfrm>
          <a:prstGeom prst="straightConnector1">
            <a:avLst/>
          </a:prstGeom>
          <a:noFill/>
          <a:ln cap="flat" w="38100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120" name="Shape 120"/>
          <p:cNvCxnSpPr>
            <a:stCxn id="114" idx="5"/>
            <a:endCxn id="117" idx="1"/>
          </p:cNvCxnSpPr>
          <p:nvPr/>
        </p:nvCxnSpPr>
        <p:spPr>
          <a:xfrm>
            <a:off x="2228289" y="2533089"/>
            <a:ext cx="1449000" cy="1258500"/>
          </a:xfrm>
          <a:prstGeom prst="straightConnector1">
            <a:avLst/>
          </a:prstGeom>
          <a:noFill/>
          <a:ln cap="flat" w="38100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121" name="Shape 121"/>
          <p:cNvCxnSpPr>
            <a:stCxn id="115" idx="4"/>
            <a:endCxn id="117" idx="0"/>
          </p:cNvCxnSpPr>
          <p:nvPr/>
        </p:nvCxnSpPr>
        <p:spPr>
          <a:xfrm>
            <a:off x="4000500" y="2590800"/>
            <a:ext cx="0" cy="1066800"/>
          </a:xfrm>
          <a:prstGeom prst="straightConnector1">
            <a:avLst/>
          </a:prstGeom>
          <a:noFill/>
          <a:ln cap="flat" w="38100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122" name="Shape 122"/>
          <p:cNvCxnSpPr>
            <a:stCxn id="117" idx="4"/>
            <a:endCxn id="118" idx="7"/>
          </p:cNvCxnSpPr>
          <p:nvPr/>
        </p:nvCxnSpPr>
        <p:spPr>
          <a:xfrm flipH="1">
            <a:off x="3321600" y="4572000"/>
            <a:ext cx="678900" cy="972000"/>
          </a:xfrm>
          <a:prstGeom prst="straightConnector1">
            <a:avLst/>
          </a:prstGeom>
          <a:noFill/>
          <a:ln cap="flat" w="38100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123" name="Shape 123"/>
          <p:cNvCxnSpPr>
            <a:stCxn id="118" idx="1"/>
            <a:endCxn id="116" idx="4"/>
          </p:cNvCxnSpPr>
          <p:nvPr/>
        </p:nvCxnSpPr>
        <p:spPr>
          <a:xfrm rot="10800000">
            <a:off x="1905042" y="4572110"/>
            <a:ext cx="770100" cy="972000"/>
          </a:xfrm>
          <a:prstGeom prst="straightConnector1">
            <a:avLst/>
          </a:prstGeom>
          <a:noFill/>
          <a:ln cap="flat" w="38100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124" name="Shape 124"/>
          <p:cNvCxnSpPr>
            <a:stCxn id="116" idx="6"/>
            <a:endCxn id="117" idx="2"/>
          </p:cNvCxnSpPr>
          <p:nvPr/>
        </p:nvCxnSpPr>
        <p:spPr>
          <a:xfrm>
            <a:off x="2362200" y="4114800"/>
            <a:ext cx="1181100" cy="0"/>
          </a:xfrm>
          <a:prstGeom prst="straightConnector1">
            <a:avLst/>
          </a:prstGeom>
          <a:noFill/>
          <a:ln cap="flat" w="38100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Souce Sans Pro"/>
              <a:buNone/>
            </a:pPr>
            <a:r>
              <a:rPr b="0" baseline="0" i="0" lang="en-US" sz="4800" u="none" cap="none" strike="noStrike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GRAPHS</a:t>
            </a:r>
          </a:p>
        </p:txBody>
      </p:sp>
      <p:sp>
        <p:nvSpPr>
          <p:cNvPr id="130" name="Shape 130"/>
          <p:cNvSpPr/>
          <p:nvPr/>
        </p:nvSpPr>
        <p:spPr>
          <a:xfrm>
            <a:off x="1447800" y="1752600"/>
            <a:ext cx="914400" cy="914400"/>
          </a:xfrm>
          <a:prstGeom prst="ellipse">
            <a:avLst/>
          </a:prstGeom>
          <a:solidFill>
            <a:srgbClr val="6AA84F"/>
          </a:solidFill>
          <a:ln cap="flat" w="254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</a:p>
        </p:txBody>
      </p:sp>
      <p:sp>
        <p:nvSpPr>
          <p:cNvPr id="131" name="Shape 131"/>
          <p:cNvSpPr/>
          <p:nvPr/>
        </p:nvSpPr>
        <p:spPr>
          <a:xfrm>
            <a:off x="3543300" y="1676400"/>
            <a:ext cx="914400" cy="914400"/>
          </a:xfrm>
          <a:prstGeom prst="ellipse">
            <a:avLst/>
          </a:prstGeom>
          <a:solidFill>
            <a:srgbClr val="6AA84F"/>
          </a:solidFill>
          <a:ln cap="flat" w="254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</a:p>
        </p:txBody>
      </p:sp>
      <p:sp>
        <p:nvSpPr>
          <p:cNvPr id="132" name="Shape 132"/>
          <p:cNvSpPr/>
          <p:nvPr/>
        </p:nvSpPr>
        <p:spPr>
          <a:xfrm>
            <a:off x="1447800" y="3657600"/>
            <a:ext cx="914400" cy="914400"/>
          </a:xfrm>
          <a:prstGeom prst="ellipse">
            <a:avLst/>
          </a:prstGeom>
          <a:solidFill>
            <a:srgbClr val="6AA84F"/>
          </a:solidFill>
          <a:ln cap="flat" w="254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</a:p>
        </p:txBody>
      </p:sp>
      <p:sp>
        <p:nvSpPr>
          <p:cNvPr id="133" name="Shape 133"/>
          <p:cNvSpPr/>
          <p:nvPr/>
        </p:nvSpPr>
        <p:spPr>
          <a:xfrm>
            <a:off x="3543300" y="3657600"/>
            <a:ext cx="914400" cy="914400"/>
          </a:xfrm>
          <a:prstGeom prst="ellipse">
            <a:avLst/>
          </a:prstGeom>
          <a:solidFill>
            <a:srgbClr val="6AA84F"/>
          </a:solidFill>
          <a:ln cap="flat" w="254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</a:p>
        </p:txBody>
      </p:sp>
      <p:sp>
        <p:nvSpPr>
          <p:cNvPr id="134" name="Shape 134"/>
          <p:cNvSpPr/>
          <p:nvPr/>
        </p:nvSpPr>
        <p:spPr>
          <a:xfrm>
            <a:off x="2541232" y="5410200"/>
            <a:ext cx="914400" cy="914400"/>
          </a:xfrm>
          <a:prstGeom prst="ellipse">
            <a:avLst/>
          </a:prstGeom>
          <a:solidFill>
            <a:srgbClr val="6AA84F"/>
          </a:solidFill>
          <a:ln cap="flat" w="254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</a:p>
        </p:txBody>
      </p:sp>
      <p:cxnSp>
        <p:nvCxnSpPr>
          <p:cNvPr id="135" name="Shape 135"/>
          <p:cNvCxnSpPr>
            <a:stCxn id="130" idx="4"/>
            <a:endCxn id="132" idx="0"/>
          </p:cNvCxnSpPr>
          <p:nvPr/>
        </p:nvCxnSpPr>
        <p:spPr>
          <a:xfrm>
            <a:off x="1905000" y="2667000"/>
            <a:ext cx="0" cy="990600"/>
          </a:xfrm>
          <a:prstGeom prst="straightConnector1">
            <a:avLst/>
          </a:prstGeom>
          <a:noFill/>
          <a:ln cap="flat" w="38100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136" name="Shape 136"/>
          <p:cNvCxnSpPr>
            <a:stCxn id="130" idx="5"/>
            <a:endCxn id="133" idx="1"/>
          </p:cNvCxnSpPr>
          <p:nvPr/>
        </p:nvCxnSpPr>
        <p:spPr>
          <a:xfrm>
            <a:off x="2228289" y="2533089"/>
            <a:ext cx="1449000" cy="1258500"/>
          </a:xfrm>
          <a:prstGeom prst="straightConnector1">
            <a:avLst/>
          </a:prstGeom>
          <a:noFill/>
          <a:ln cap="flat" w="38100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137" name="Shape 137"/>
          <p:cNvCxnSpPr>
            <a:stCxn id="131" idx="4"/>
            <a:endCxn id="133" idx="0"/>
          </p:cNvCxnSpPr>
          <p:nvPr/>
        </p:nvCxnSpPr>
        <p:spPr>
          <a:xfrm>
            <a:off x="4000500" y="2590800"/>
            <a:ext cx="0" cy="1066800"/>
          </a:xfrm>
          <a:prstGeom prst="straightConnector1">
            <a:avLst/>
          </a:prstGeom>
          <a:noFill/>
          <a:ln cap="flat" w="38100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138" name="Shape 138"/>
          <p:cNvCxnSpPr>
            <a:stCxn id="133" idx="4"/>
            <a:endCxn id="134" idx="7"/>
          </p:cNvCxnSpPr>
          <p:nvPr/>
        </p:nvCxnSpPr>
        <p:spPr>
          <a:xfrm flipH="1">
            <a:off x="3321600" y="4572000"/>
            <a:ext cx="678900" cy="972000"/>
          </a:xfrm>
          <a:prstGeom prst="straightConnector1">
            <a:avLst/>
          </a:prstGeom>
          <a:noFill/>
          <a:ln cap="flat" w="38100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139" name="Shape 139"/>
          <p:cNvCxnSpPr>
            <a:stCxn id="134" idx="1"/>
            <a:endCxn id="132" idx="4"/>
          </p:cNvCxnSpPr>
          <p:nvPr/>
        </p:nvCxnSpPr>
        <p:spPr>
          <a:xfrm rot="10800000">
            <a:off x="1905042" y="4572110"/>
            <a:ext cx="770100" cy="972000"/>
          </a:xfrm>
          <a:prstGeom prst="straightConnector1">
            <a:avLst/>
          </a:prstGeom>
          <a:noFill/>
          <a:ln cap="flat" w="38100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140" name="Shape 140"/>
          <p:cNvCxnSpPr>
            <a:stCxn id="132" idx="6"/>
            <a:endCxn id="133" idx="2"/>
          </p:cNvCxnSpPr>
          <p:nvPr/>
        </p:nvCxnSpPr>
        <p:spPr>
          <a:xfrm>
            <a:off x="2362200" y="4114800"/>
            <a:ext cx="1181100" cy="0"/>
          </a:xfrm>
          <a:prstGeom prst="straightConnector1">
            <a:avLst/>
          </a:prstGeom>
          <a:noFill/>
          <a:ln cap="flat" w="38100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sp>
        <p:nvSpPr>
          <p:cNvPr id="141" name="Shape 141"/>
          <p:cNvSpPr/>
          <p:nvPr/>
        </p:nvSpPr>
        <p:spPr>
          <a:xfrm>
            <a:off x="5486400" y="3506148"/>
            <a:ext cx="1943161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4400" u="none" cap="none" strike="noStrike">
                <a:solidFill>
                  <a:srgbClr val="7F7F7F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Nodes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Souce Sans Pro"/>
              <a:buNone/>
            </a:pPr>
            <a:r>
              <a:rPr b="0" baseline="0" i="0" lang="en-US" sz="4800" u="none" cap="none" strike="noStrike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GRAPHS</a:t>
            </a:r>
          </a:p>
        </p:txBody>
      </p:sp>
      <p:sp>
        <p:nvSpPr>
          <p:cNvPr id="147" name="Shape 147"/>
          <p:cNvSpPr/>
          <p:nvPr/>
        </p:nvSpPr>
        <p:spPr>
          <a:xfrm>
            <a:off x="1447800" y="1752600"/>
            <a:ext cx="914400" cy="914400"/>
          </a:xfrm>
          <a:prstGeom prst="ellipse">
            <a:avLst/>
          </a:prstGeom>
          <a:solidFill>
            <a:schemeClr val="accent1"/>
          </a:solidFill>
          <a:ln cap="flat" w="25400">
            <a:solidFill>
              <a:srgbClr val="395E8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</a:p>
        </p:txBody>
      </p:sp>
      <p:sp>
        <p:nvSpPr>
          <p:cNvPr id="148" name="Shape 148"/>
          <p:cNvSpPr/>
          <p:nvPr/>
        </p:nvSpPr>
        <p:spPr>
          <a:xfrm>
            <a:off x="3543300" y="1676400"/>
            <a:ext cx="914400" cy="914400"/>
          </a:xfrm>
          <a:prstGeom prst="ellipse">
            <a:avLst/>
          </a:prstGeom>
          <a:solidFill>
            <a:schemeClr val="accent1"/>
          </a:solidFill>
          <a:ln cap="flat" w="25400">
            <a:solidFill>
              <a:srgbClr val="395E8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</a:p>
        </p:txBody>
      </p:sp>
      <p:sp>
        <p:nvSpPr>
          <p:cNvPr id="149" name="Shape 149"/>
          <p:cNvSpPr/>
          <p:nvPr/>
        </p:nvSpPr>
        <p:spPr>
          <a:xfrm>
            <a:off x="1447800" y="3657600"/>
            <a:ext cx="914400" cy="914400"/>
          </a:xfrm>
          <a:prstGeom prst="ellipse">
            <a:avLst/>
          </a:prstGeom>
          <a:solidFill>
            <a:schemeClr val="accent1"/>
          </a:solidFill>
          <a:ln cap="flat" w="25400">
            <a:solidFill>
              <a:srgbClr val="395E8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</a:p>
        </p:txBody>
      </p:sp>
      <p:sp>
        <p:nvSpPr>
          <p:cNvPr id="150" name="Shape 150"/>
          <p:cNvSpPr/>
          <p:nvPr/>
        </p:nvSpPr>
        <p:spPr>
          <a:xfrm>
            <a:off x="3543300" y="3657600"/>
            <a:ext cx="914400" cy="914400"/>
          </a:xfrm>
          <a:prstGeom prst="ellipse">
            <a:avLst/>
          </a:prstGeom>
          <a:solidFill>
            <a:schemeClr val="accent1"/>
          </a:solidFill>
          <a:ln cap="flat" w="25400">
            <a:solidFill>
              <a:srgbClr val="395E8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</a:p>
        </p:txBody>
      </p:sp>
      <p:sp>
        <p:nvSpPr>
          <p:cNvPr id="151" name="Shape 151"/>
          <p:cNvSpPr/>
          <p:nvPr/>
        </p:nvSpPr>
        <p:spPr>
          <a:xfrm>
            <a:off x="2541232" y="5410200"/>
            <a:ext cx="914400" cy="914400"/>
          </a:xfrm>
          <a:prstGeom prst="ellipse">
            <a:avLst/>
          </a:prstGeom>
          <a:solidFill>
            <a:schemeClr val="accent1"/>
          </a:solidFill>
          <a:ln cap="flat" w="25400">
            <a:solidFill>
              <a:srgbClr val="395E8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</a:p>
        </p:txBody>
      </p:sp>
      <p:cxnSp>
        <p:nvCxnSpPr>
          <p:cNvPr id="152" name="Shape 152"/>
          <p:cNvCxnSpPr>
            <a:stCxn id="147" idx="4"/>
            <a:endCxn id="149" idx="0"/>
          </p:cNvCxnSpPr>
          <p:nvPr/>
        </p:nvCxnSpPr>
        <p:spPr>
          <a:xfrm>
            <a:off x="1905000" y="2667000"/>
            <a:ext cx="0" cy="990600"/>
          </a:xfrm>
          <a:prstGeom prst="straightConnector1">
            <a:avLst/>
          </a:prstGeom>
          <a:noFill/>
          <a:ln cap="flat" w="38100">
            <a:solidFill>
              <a:srgbClr val="6AA84F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153" name="Shape 153"/>
          <p:cNvCxnSpPr>
            <a:stCxn id="147" idx="5"/>
            <a:endCxn id="150" idx="1"/>
          </p:cNvCxnSpPr>
          <p:nvPr/>
        </p:nvCxnSpPr>
        <p:spPr>
          <a:xfrm>
            <a:off x="2228289" y="2533089"/>
            <a:ext cx="1449000" cy="1258500"/>
          </a:xfrm>
          <a:prstGeom prst="straightConnector1">
            <a:avLst/>
          </a:prstGeom>
          <a:noFill/>
          <a:ln cap="flat" w="38100">
            <a:solidFill>
              <a:srgbClr val="6AA84F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154" name="Shape 154"/>
          <p:cNvCxnSpPr>
            <a:stCxn id="148" idx="4"/>
            <a:endCxn id="150" idx="0"/>
          </p:cNvCxnSpPr>
          <p:nvPr/>
        </p:nvCxnSpPr>
        <p:spPr>
          <a:xfrm>
            <a:off x="4000500" y="2590800"/>
            <a:ext cx="0" cy="1066800"/>
          </a:xfrm>
          <a:prstGeom prst="straightConnector1">
            <a:avLst/>
          </a:prstGeom>
          <a:noFill/>
          <a:ln cap="flat" w="38100">
            <a:solidFill>
              <a:srgbClr val="6AA84F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155" name="Shape 155"/>
          <p:cNvCxnSpPr>
            <a:stCxn id="150" idx="4"/>
            <a:endCxn id="151" idx="7"/>
          </p:cNvCxnSpPr>
          <p:nvPr/>
        </p:nvCxnSpPr>
        <p:spPr>
          <a:xfrm flipH="1">
            <a:off x="3321600" y="4572000"/>
            <a:ext cx="678900" cy="972000"/>
          </a:xfrm>
          <a:prstGeom prst="straightConnector1">
            <a:avLst/>
          </a:prstGeom>
          <a:noFill/>
          <a:ln cap="flat" w="38100">
            <a:solidFill>
              <a:srgbClr val="6AA84F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156" name="Shape 156"/>
          <p:cNvCxnSpPr>
            <a:stCxn id="151" idx="1"/>
            <a:endCxn id="149" idx="4"/>
          </p:cNvCxnSpPr>
          <p:nvPr/>
        </p:nvCxnSpPr>
        <p:spPr>
          <a:xfrm rot="10800000">
            <a:off x="1905042" y="4572110"/>
            <a:ext cx="770100" cy="972000"/>
          </a:xfrm>
          <a:prstGeom prst="straightConnector1">
            <a:avLst/>
          </a:prstGeom>
          <a:noFill/>
          <a:ln cap="flat" w="38100">
            <a:solidFill>
              <a:srgbClr val="6AA84F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157" name="Shape 157"/>
          <p:cNvCxnSpPr>
            <a:stCxn id="149" idx="6"/>
            <a:endCxn id="150" idx="2"/>
          </p:cNvCxnSpPr>
          <p:nvPr/>
        </p:nvCxnSpPr>
        <p:spPr>
          <a:xfrm>
            <a:off x="2362200" y="4114800"/>
            <a:ext cx="1181100" cy="0"/>
          </a:xfrm>
          <a:prstGeom prst="straightConnector1">
            <a:avLst/>
          </a:prstGeom>
          <a:noFill/>
          <a:ln cap="flat" w="38100">
            <a:solidFill>
              <a:srgbClr val="6AA84F"/>
            </a:solidFill>
            <a:prstDash val="solid"/>
            <a:round/>
            <a:headEnd len="med" w="med" type="none"/>
            <a:tailEnd len="lg" w="lg" type="stealth"/>
          </a:ln>
        </p:spPr>
      </p:cxnSp>
      <p:sp>
        <p:nvSpPr>
          <p:cNvPr id="158" name="Shape 158"/>
          <p:cNvSpPr/>
          <p:nvPr/>
        </p:nvSpPr>
        <p:spPr>
          <a:xfrm>
            <a:off x="5638800" y="3506150"/>
            <a:ext cx="2348699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4400" u="none" cap="none" strike="noStrike">
                <a:solidFill>
                  <a:srgbClr val="7F7F7F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Edges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Souce Sans Pro"/>
              <a:buNone/>
            </a:pPr>
            <a:r>
              <a:rPr b="0" baseline="0" i="0" lang="en-US" sz="4800" u="none" cap="none" strike="noStrike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GRAPHS</a:t>
            </a:r>
          </a:p>
        </p:txBody>
      </p:sp>
      <p:sp>
        <p:nvSpPr>
          <p:cNvPr id="164" name="Shape 164"/>
          <p:cNvSpPr/>
          <p:nvPr/>
        </p:nvSpPr>
        <p:spPr>
          <a:xfrm>
            <a:off x="1447800" y="1752600"/>
            <a:ext cx="914400" cy="914400"/>
          </a:xfrm>
          <a:prstGeom prst="ellipse">
            <a:avLst/>
          </a:prstGeom>
          <a:solidFill>
            <a:schemeClr val="accent1"/>
          </a:solidFill>
          <a:ln cap="flat" w="25400">
            <a:solidFill>
              <a:srgbClr val="395E8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</a:p>
        </p:txBody>
      </p:sp>
      <p:sp>
        <p:nvSpPr>
          <p:cNvPr id="165" name="Shape 165"/>
          <p:cNvSpPr/>
          <p:nvPr/>
        </p:nvSpPr>
        <p:spPr>
          <a:xfrm>
            <a:off x="3543300" y="1676400"/>
            <a:ext cx="914400" cy="914400"/>
          </a:xfrm>
          <a:prstGeom prst="ellipse">
            <a:avLst/>
          </a:prstGeom>
          <a:solidFill>
            <a:schemeClr val="accent1"/>
          </a:solidFill>
          <a:ln cap="flat" w="25400">
            <a:solidFill>
              <a:srgbClr val="395E8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</a:p>
        </p:txBody>
      </p:sp>
      <p:sp>
        <p:nvSpPr>
          <p:cNvPr id="166" name="Shape 166"/>
          <p:cNvSpPr/>
          <p:nvPr/>
        </p:nvSpPr>
        <p:spPr>
          <a:xfrm>
            <a:off x="1447800" y="3657600"/>
            <a:ext cx="914400" cy="914400"/>
          </a:xfrm>
          <a:prstGeom prst="ellipse">
            <a:avLst/>
          </a:prstGeom>
          <a:solidFill>
            <a:srgbClr val="6AA84F"/>
          </a:solidFill>
          <a:ln cap="flat" w="254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</a:p>
        </p:txBody>
      </p:sp>
      <p:sp>
        <p:nvSpPr>
          <p:cNvPr id="167" name="Shape 167"/>
          <p:cNvSpPr/>
          <p:nvPr/>
        </p:nvSpPr>
        <p:spPr>
          <a:xfrm>
            <a:off x="3543300" y="3657600"/>
            <a:ext cx="914400" cy="914400"/>
          </a:xfrm>
          <a:prstGeom prst="ellipse">
            <a:avLst/>
          </a:prstGeom>
          <a:solidFill>
            <a:srgbClr val="6AA84F"/>
          </a:solidFill>
          <a:ln cap="flat" w="254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</a:p>
        </p:txBody>
      </p:sp>
      <p:sp>
        <p:nvSpPr>
          <p:cNvPr id="168" name="Shape 168"/>
          <p:cNvSpPr/>
          <p:nvPr/>
        </p:nvSpPr>
        <p:spPr>
          <a:xfrm>
            <a:off x="2541232" y="5410200"/>
            <a:ext cx="914400" cy="914400"/>
          </a:xfrm>
          <a:prstGeom prst="ellipse">
            <a:avLst/>
          </a:prstGeom>
          <a:solidFill>
            <a:schemeClr val="accent1"/>
          </a:solidFill>
          <a:ln cap="flat" w="25400">
            <a:solidFill>
              <a:srgbClr val="395E8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</a:p>
        </p:txBody>
      </p:sp>
      <p:cxnSp>
        <p:nvCxnSpPr>
          <p:cNvPr id="169" name="Shape 169"/>
          <p:cNvCxnSpPr>
            <a:stCxn id="164" idx="4"/>
            <a:endCxn id="166" idx="0"/>
          </p:cNvCxnSpPr>
          <p:nvPr/>
        </p:nvCxnSpPr>
        <p:spPr>
          <a:xfrm>
            <a:off x="1905000" y="2667000"/>
            <a:ext cx="0" cy="990600"/>
          </a:xfrm>
          <a:prstGeom prst="straightConnector1">
            <a:avLst/>
          </a:prstGeom>
          <a:noFill/>
          <a:ln cap="flat" w="38100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170" name="Shape 170"/>
          <p:cNvCxnSpPr>
            <a:stCxn id="164" idx="5"/>
            <a:endCxn id="167" idx="1"/>
          </p:cNvCxnSpPr>
          <p:nvPr/>
        </p:nvCxnSpPr>
        <p:spPr>
          <a:xfrm>
            <a:off x="2228289" y="2533089"/>
            <a:ext cx="1449000" cy="1258500"/>
          </a:xfrm>
          <a:prstGeom prst="straightConnector1">
            <a:avLst/>
          </a:prstGeom>
          <a:noFill/>
          <a:ln cap="flat" w="38100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171" name="Shape 171"/>
          <p:cNvCxnSpPr>
            <a:stCxn id="165" idx="4"/>
            <a:endCxn id="167" idx="0"/>
          </p:cNvCxnSpPr>
          <p:nvPr/>
        </p:nvCxnSpPr>
        <p:spPr>
          <a:xfrm>
            <a:off x="4000500" y="2590800"/>
            <a:ext cx="0" cy="1066800"/>
          </a:xfrm>
          <a:prstGeom prst="straightConnector1">
            <a:avLst/>
          </a:prstGeom>
          <a:noFill/>
          <a:ln cap="flat" w="38100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172" name="Shape 172"/>
          <p:cNvCxnSpPr>
            <a:stCxn id="167" idx="4"/>
            <a:endCxn id="168" idx="7"/>
          </p:cNvCxnSpPr>
          <p:nvPr/>
        </p:nvCxnSpPr>
        <p:spPr>
          <a:xfrm flipH="1">
            <a:off x="3321600" y="4572000"/>
            <a:ext cx="678900" cy="972000"/>
          </a:xfrm>
          <a:prstGeom prst="straightConnector1">
            <a:avLst/>
          </a:prstGeom>
          <a:noFill/>
          <a:ln cap="flat" w="38100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173" name="Shape 173"/>
          <p:cNvCxnSpPr>
            <a:stCxn id="168" idx="1"/>
            <a:endCxn id="166" idx="4"/>
          </p:cNvCxnSpPr>
          <p:nvPr/>
        </p:nvCxnSpPr>
        <p:spPr>
          <a:xfrm rot="10800000">
            <a:off x="1905042" y="4572110"/>
            <a:ext cx="770100" cy="972000"/>
          </a:xfrm>
          <a:prstGeom prst="straightConnector1">
            <a:avLst/>
          </a:prstGeom>
          <a:noFill/>
          <a:ln cap="flat" w="38100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174" name="Shape 174"/>
          <p:cNvCxnSpPr>
            <a:stCxn id="166" idx="6"/>
            <a:endCxn id="167" idx="2"/>
          </p:cNvCxnSpPr>
          <p:nvPr/>
        </p:nvCxnSpPr>
        <p:spPr>
          <a:xfrm>
            <a:off x="2362200" y="4114800"/>
            <a:ext cx="1181100" cy="0"/>
          </a:xfrm>
          <a:prstGeom prst="straightConnector1">
            <a:avLst/>
          </a:prstGeom>
          <a:noFill/>
          <a:ln cap="flat" w="38100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sp>
        <p:nvSpPr>
          <p:cNvPr id="175" name="Shape 175"/>
          <p:cNvSpPr/>
          <p:nvPr/>
        </p:nvSpPr>
        <p:spPr>
          <a:xfrm>
            <a:off x="4876800" y="3506148"/>
            <a:ext cx="373211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4400" u="none" cap="none" strike="noStrike">
                <a:solidFill>
                  <a:srgbClr val="7F7F7F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Children of A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Souce Sans Pro"/>
              <a:buNone/>
            </a:pPr>
            <a:r>
              <a:rPr b="0" baseline="0" i="0" lang="en-US" sz="4800" u="none" cap="none" strike="noStrike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GRAPHS</a:t>
            </a:r>
          </a:p>
        </p:txBody>
      </p:sp>
      <p:sp>
        <p:nvSpPr>
          <p:cNvPr id="181" name="Shape 181"/>
          <p:cNvSpPr/>
          <p:nvPr/>
        </p:nvSpPr>
        <p:spPr>
          <a:xfrm>
            <a:off x="1447800" y="1752600"/>
            <a:ext cx="914400" cy="914400"/>
          </a:xfrm>
          <a:prstGeom prst="ellipse">
            <a:avLst/>
          </a:prstGeom>
          <a:solidFill>
            <a:srgbClr val="6AA84F"/>
          </a:solidFill>
          <a:ln cap="flat" w="254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</a:p>
        </p:txBody>
      </p:sp>
      <p:sp>
        <p:nvSpPr>
          <p:cNvPr id="182" name="Shape 182"/>
          <p:cNvSpPr/>
          <p:nvPr/>
        </p:nvSpPr>
        <p:spPr>
          <a:xfrm>
            <a:off x="3543300" y="1676400"/>
            <a:ext cx="914400" cy="914400"/>
          </a:xfrm>
          <a:prstGeom prst="ellipse">
            <a:avLst/>
          </a:prstGeom>
          <a:solidFill>
            <a:srgbClr val="6AA84F"/>
          </a:solidFill>
          <a:ln cap="flat" w="254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</a:p>
        </p:txBody>
      </p:sp>
      <p:sp>
        <p:nvSpPr>
          <p:cNvPr id="183" name="Shape 183"/>
          <p:cNvSpPr/>
          <p:nvPr/>
        </p:nvSpPr>
        <p:spPr>
          <a:xfrm>
            <a:off x="1447800" y="3657600"/>
            <a:ext cx="914400" cy="914400"/>
          </a:xfrm>
          <a:prstGeom prst="ellipse">
            <a:avLst/>
          </a:prstGeom>
          <a:solidFill>
            <a:srgbClr val="6AA84F"/>
          </a:solidFill>
          <a:ln cap="flat" w="254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</a:p>
        </p:txBody>
      </p:sp>
      <p:sp>
        <p:nvSpPr>
          <p:cNvPr id="184" name="Shape 184"/>
          <p:cNvSpPr/>
          <p:nvPr/>
        </p:nvSpPr>
        <p:spPr>
          <a:xfrm>
            <a:off x="3543300" y="3657600"/>
            <a:ext cx="914400" cy="914400"/>
          </a:xfrm>
          <a:prstGeom prst="ellipse">
            <a:avLst/>
          </a:prstGeom>
          <a:solidFill>
            <a:schemeClr val="accent1"/>
          </a:solidFill>
          <a:ln cap="flat" w="25400">
            <a:solidFill>
              <a:srgbClr val="395E8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</a:p>
        </p:txBody>
      </p:sp>
      <p:sp>
        <p:nvSpPr>
          <p:cNvPr id="185" name="Shape 185"/>
          <p:cNvSpPr/>
          <p:nvPr/>
        </p:nvSpPr>
        <p:spPr>
          <a:xfrm>
            <a:off x="2541232" y="5410200"/>
            <a:ext cx="914400" cy="914400"/>
          </a:xfrm>
          <a:prstGeom prst="ellipse">
            <a:avLst/>
          </a:prstGeom>
          <a:solidFill>
            <a:schemeClr val="accent1"/>
          </a:solidFill>
          <a:ln cap="flat" w="25400">
            <a:solidFill>
              <a:srgbClr val="395E8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</a:p>
        </p:txBody>
      </p:sp>
      <p:cxnSp>
        <p:nvCxnSpPr>
          <p:cNvPr id="186" name="Shape 186"/>
          <p:cNvCxnSpPr>
            <a:stCxn id="181" idx="4"/>
            <a:endCxn id="183" idx="0"/>
          </p:cNvCxnSpPr>
          <p:nvPr/>
        </p:nvCxnSpPr>
        <p:spPr>
          <a:xfrm>
            <a:off x="1905000" y="2667000"/>
            <a:ext cx="0" cy="990600"/>
          </a:xfrm>
          <a:prstGeom prst="straightConnector1">
            <a:avLst/>
          </a:prstGeom>
          <a:noFill/>
          <a:ln cap="flat" w="38100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187" name="Shape 187"/>
          <p:cNvCxnSpPr>
            <a:stCxn id="181" idx="5"/>
            <a:endCxn id="184" idx="1"/>
          </p:cNvCxnSpPr>
          <p:nvPr/>
        </p:nvCxnSpPr>
        <p:spPr>
          <a:xfrm>
            <a:off x="2228289" y="2533089"/>
            <a:ext cx="1449000" cy="1258500"/>
          </a:xfrm>
          <a:prstGeom prst="straightConnector1">
            <a:avLst/>
          </a:prstGeom>
          <a:noFill/>
          <a:ln cap="flat" w="38100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188" name="Shape 188"/>
          <p:cNvCxnSpPr>
            <a:stCxn id="182" idx="4"/>
            <a:endCxn id="184" idx="0"/>
          </p:cNvCxnSpPr>
          <p:nvPr/>
        </p:nvCxnSpPr>
        <p:spPr>
          <a:xfrm>
            <a:off x="4000500" y="2590800"/>
            <a:ext cx="0" cy="1066800"/>
          </a:xfrm>
          <a:prstGeom prst="straightConnector1">
            <a:avLst/>
          </a:prstGeom>
          <a:noFill/>
          <a:ln cap="flat" w="38100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189" name="Shape 189"/>
          <p:cNvCxnSpPr>
            <a:stCxn id="184" idx="4"/>
            <a:endCxn id="185" idx="7"/>
          </p:cNvCxnSpPr>
          <p:nvPr/>
        </p:nvCxnSpPr>
        <p:spPr>
          <a:xfrm flipH="1">
            <a:off x="3321600" y="4572000"/>
            <a:ext cx="678900" cy="972000"/>
          </a:xfrm>
          <a:prstGeom prst="straightConnector1">
            <a:avLst/>
          </a:prstGeom>
          <a:noFill/>
          <a:ln cap="flat" w="38100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190" name="Shape 190"/>
          <p:cNvCxnSpPr>
            <a:stCxn id="185" idx="1"/>
            <a:endCxn id="183" idx="4"/>
          </p:cNvCxnSpPr>
          <p:nvPr/>
        </p:nvCxnSpPr>
        <p:spPr>
          <a:xfrm rot="10800000">
            <a:off x="1905042" y="4572110"/>
            <a:ext cx="770100" cy="972000"/>
          </a:xfrm>
          <a:prstGeom prst="straightConnector1">
            <a:avLst/>
          </a:prstGeom>
          <a:noFill/>
          <a:ln cap="flat" w="38100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191" name="Shape 191"/>
          <p:cNvCxnSpPr>
            <a:stCxn id="183" idx="6"/>
            <a:endCxn id="184" idx="2"/>
          </p:cNvCxnSpPr>
          <p:nvPr/>
        </p:nvCxnSpPr>
        <p:spPr>
          <a:xfrm>
            <a:off x="2362200" y="4114800"/>
            <a:ext cx="1181100" cy="0"/>
          </a:xfrm>
          <a:prstGeom prst="straightConnector1">
            <a:avLst/>
          </a:prstGeom>
          <a:noFill/>
          <a:ln cap="flat" w="38100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sp>
        <p:nvSpPr>
          <p:cNvPr id="192" name="Shape 192"/>
          <p:cNvSpPr/>
          <p:nvPr/>
        </p:nvSpPr>
        <p:spPr>
          <a:xfrm>
            <a:off x="4876800" y="3506150"/>
            <a:ext cx="3953999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4400" u="none" cap="none" strike="noStrike">
                <a:solidFill>
                  <a:srgbClr val="7F7F7F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Parents of D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3.xml><?xml version="1.0" encoding="utf-8"?>
<a:theme xmlns:a="http://schemas.openxmlformats.org/drawingml/2006/main" xmlns:r="http://schemas.openxmlformats.org/officeDocument/2006/relationships" name="Trek">
  <a:themeElements>
    <a:clrScheme name="Trek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