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336" r:id="rId3"/>
    <p:sldId id="311" r:id="rId4"/>
    <p:sldId id="289" r:id="rId5"/>
    <p:sldId id="290" r:id="rId6"/>
    <p:sldId id="291" r:id="rId7"/>
    <p:sldId id="340" r:id="rId8"/>
    <p:sldId id="338" r:id="rId9"/>
    <p:sldId id="293" r:id="rId10"/>
    <p:sldId id="315" r:id="rId11"/>
    <p:sldId id="344" r:id="rId12"/>
    <p:sldId id="343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</p:sldIdLst>
  <p:sldSz cx="9144000" cy="6858000" type="screen4x3"/>
  <p:notesSz cx="6934200" cy="9220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89" d="100"/>
          <a:sy n="89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20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Data Abstraction: Abstract Data Types (ADTs)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514600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this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7166</TotalTime>
  <Words>1264</Words>
  <Application>Microsoft Office PowerPoint</Application>
  <PresentationFormat>On-screen Show (4:3)</PresentationFormat>
  <Paragraphs>325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</vt:lpstr>
      <vt:lpstr>CSE 331 Software Design &amp; Implementation</vt:lpstr>
      <vt:lpstr>Outline</vt:lpstr>
      <vt:lpstr>Procedural and data abstractions</vt:lpstr>
      <vt:lpstr>Why we need Data Abstractions (ADTs)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153</cp:revision>
  <cp:lastPrinted>2013-01-22T01:05:00Z</cp:lastPrinted>
  <dcterms:created xsi:type="dcterms:W3CDTF">2012-01-27T17:46:36Z</dcterms:created>
  <dcterms:modified xsi:type="dcterms:W3CDTF">2015-04-07T16:16:29Z</dcterms:modified>
</cp:coreProperties>
</file>