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3" r:id="rId2"/>
  </p:sldMasterIdLst>
  <p:notesMasterIdLst>
    <p:notesMasterId r:id="rId33"/>
  </p:notesMasterIdLst>
  <p:handoutMasterIdLst>
    <p:handoutMasterId r:id="rId34"/>
  </p:handoutMasterIdLst>
  <p:sldIdLst>
    <p:sldId id="359" r:id="rId3"/>
    <p:sldId id="362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5" r:id="rId24"/>
    <p:sldId id="387" r:id="rId25"/>
    <p:sldId id="396" r:id="rId26"/>
    <p:sldId id="388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934200" cy="9220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3" autoAdjust="0"/>
    <p:restoredTop sz="84499" autoAdjust="0"/>
  </p:normalViewPr>
  <p:slideViewPr>
    <p:cSldViewPr>
      <p:cViewPr varScale="1">
        <p:scale>
          <a:sx n="123" d="100"/>
          <a:sy n="123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</a:t>
            </a:r>
            <a:r>
              <a:rPr lang="en-US" dirty="0" smtClean="0"/>
              <a:t>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sv-SE" dirty="0" smtClean="0"/>
              <a:t>Fall 2015</a:t>
            </a:r>
            <a:endParaRPr lang="en-US" dirty="0" smtClean="0"/>
          </a:p>
          <a:p>
            <a:r>
              <a:rPr lang="en-US" dirty="0" smtClean="0"/>
              <a:t>Debugging</a:t>
            </a:r>
            <a:endParaRPr lang="en-US" dirty="0"/>
          </a:p>
          <a:p>
            <a:r>
              <a:rPr lang="en-US" sz="1800" dirty="0" smtClean="0"/>
              <a:t>(</a:t>
            </a:r>
            <a:r>
              <a:rPr lang="en-US" sz="1800" dirty="0"/>
              <a:t>Based on slides by Mike Ernst</a:t>
            </a:r>
            <a:r>
              <a:rPr lang="en-US" sz="1800" dirty="0" smtClean="0"/>
              <a:t>, Dan Grossman, </a:t>
            </a:r>
            <a:r>
              <a:rPr lang="en-US" sz="1800" dirty="0"/>
              <a:t>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38138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86740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Can not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657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defect/failure depends on timing)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</a:t>
            </a:r>
            <a:r>
              <a:rPr lang="en-GB" sz="2000" dirty="0" smtClean="0"/>
              <a:t>can not </a:t>
            </a:r>
            <a:r>
              <a:rPr lang="en-GB" sz="2000" dirty="0" smtClean="0"/>
              <a:t>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sv-SE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16396</TotalTime>
  <Words>2467</Words>
  <Application>Microsoft Macintosh PowerPoint</Application>
  <PresentationFormat>On-screen Show (4:3)</PresentationFormat>
  <Paragraphs>438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simple</vt:lpstr>
      <vt:lpstr>1_simple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271</cp:revision>
  <cp:lastPrinted>2013-10-30T05:15:40Z</cp:lastPrinted>
  <dcterms:created xsi:type="dcterms:W3CDTF">2012-02-17T18:07:42Z</dcterms:created>
  <dcterms:modified xsi:type="dcterms:W3CDTF">2015-11-14T00:21:37Z</dcterms:modified>
</cp:coreProperties>
</file>