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5" r:id="rId2"/>
    <p:sldId id="425" r:id="rId3"/>
    <p:sldId id="380" r:id="rId4"/>
    <p:sldId id="419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420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24" r:id="rId38"/>
    <p:sldId id="422" r:id="rId39"/>
    <p:sldId id="421" r:id="rId40"/>
    <p:sldId id="415" r:id="rId41"/>
    <p:sldId id="416" r:id="rId42"/>
    <p:sldId id="417" r:id="rId43"/>
    <p:sldId id="418" r:id="rId44"/>
  </p:sldIdLst>
  <p:sldSz cx="9144000" cy="6858000" type="screen4x3"/>
  <p:notesSz cx="6934200" cy="9220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84499" autoAdjust="0"/>
  </p:normalViewPr>
  <p:slideViewPr>
    <p:cSldViewPr>
      <p:cViewPr varScale="1">
        <p:scale>
          <a:sx n="123" d="100"/>
          <a:sy n="123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/>
          </a:p>
          <a:p>
            <a:r>
              <a:rPr lang="en-US" dirty="0" smtClean="0"/>
              <a:t>Fall 2015</a:t>
            </a:r>
            <a:endParaRPr lang="en-US" dirty="0"/>
          </a:p>
          <a:p>
            <a:r>
              <a:rPr lang="en-US" dirty="0"/>
              <a:t>Testing</a:t>
            </a:r>
          </a:p>
          <a:p>
            <a:r>
              <a:rPr lang="en-US" sz="1800" dirty="0"/>
              <a:t>(Based on slides by Mike Ernst, Dan Grossman, 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implement things as specified</a:t>
            </a:r>
          </a:p>
          <a:p>
            <a:endParaRPr lang="en-US" dirty="0"/>
          </a:p>
          <a:p>
            <a:r>
              <a:rPr lang="en-US" dirty="0"/>
              <a:t>HW5 </a:t>
            </a:r>
            <a:r>
              <a:rPr lang="en-US" dirty="0" smtClean="0"/>
              <a:t>out by </a:t>
            </a:r>
            <a:r>
              <a:rPr lang="en-US" dirty="0"/>
              <a:t>late Wed.; HW6 added later this week</a:t>
            </a:r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Will take time – start </a:t>
            </a:r>
            <a:r>
              <a:rPr lang="en-US" dirty="0" smtClean="0"/>
              <a:t>early (we’re not kidding)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in sections this week</a:t>
            </a:r>
          </a:p>
          <a:p>
            <a:pPr lvl="1"/>
            <a:r>
              <a:rPr lang="en-US" dirty="0" smtClean="0"/>
              <a:t>Do a </a:t>
            </a:r>
            <a:r>
              <a:rPr lang="en-US" dirty="0"/>
              <a:t>preliminary </a:t>
            </a:r>
            <a:r>
              <a:rPr lang="en-US" dirty="0" smtClean="0"/>
              <a:t>design yourself then </a:t>
            </a:r>
            <a:r>
              <a:rPr lang="en-US" dirty="0"/>
              <a:t>definitely bounce ideas off of others (white boards, etc.)</a:t>
            </a:r>
          </a:p>
          <a:p>
            <a:pPr lvl="1"/>
            <a:r>
              <a:rPr lang="en-US" dirty="0"/>
              <a:t>HW6: graph application.  Use for insight on the kinds of things your Graph needs to support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</a:t>
            </a:r>
            <a:r>
              <a:rPr lang="en-US" sz="2000" dirty="0" smtClean="0"/>
              <a:t>year </a:t>
            </a:r>
            <a:r>
              <a:rPr lang="en-US" sz="2000" i="1" dirty="0" smtClean="0"/>
              <a:t>more than a decade ago!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11471</TotalTime>
  <Words>2778</Words>
  <Application>Microsoft Macintosh PowerPoint</Application>
  <PresentationFormat>On-screen Show (4:3)</PresentationFormat>
  <Paragraphs>604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simple</vt:lpstr>
      <vt:lpstr>CSE 331 Software Design &amp; Implementation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277</cp:revision>
  <cp:lastPrinted>2013-01-22T01:05:00Z</cp:lastPrinted>
  <dcterms:created xsi:type="dcterms:W3CDTF">2012-01-27T17:46:36Z</dcterms:created>
  <dcterms:modified xsi:type="dcterms:W3CDTF">2015-10-17T00:45:23Z</dcterms:modified>
</cp:coreProperties>
</file>