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7816" autoAdjust="0"/>
  </p:normalViewPr>
  <p:slideViewPr>
    <p:cSldViewPr>
      <p:cViewPr varScale="1">
        <p:scale>
          <a:sx n="119" d="100"/>
          <a:sy n="119" d="100"/>
        </p:scale>
        <p:origin x="-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Abstraction Functions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9572</TotalTime>
  <Words>810</Words>
  <Application>Microsoft Macintosh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224</cp:revision>
  <cp:lastPrinted>2013-01-22T01:05:00Z</cp:lastPrinted>
  <dcterms:created xsi:type="dcterms:W3CDTF">2012-01-27T17:46:36Z</dcterms:created>
  <dcterms:modified xsi:type="dcterms:W3CDTF">2015-10-14T01:55:13Z</dcterms:modified>
</cp:coreProperties>
</file>