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77" r:id="rId3"/>
    <p:sldId id="355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56" r:id="rId12"/>
    <p:sldId id="390" r:id="rId13"/>
    <p:sldId id="391" r:id="rId14"/>
    <p:sldId id="392" r:id="rId15"/>
    <p:sldId id="385" r:id="rId16"/>
    <p:sldId id="386" r:id="rId17"/>
    <p:sldId id="387" r:id="rId18"/>
    <p:sldId id="388" r:id="rId19"/>
    <p:sldId id="389" r:id="rId20"/>
    <p:sldId id="393" r:id="rId21"/>
    <p:sldId id="394" r:id="rId22"/>
    <p:sldId id="395" r:id="rId23"/>
    <p:sldId id="397" r:id="rId24"/>
    <p:sldId id="396" r:id="rId25"/>
    <p:sldId id="398" r:id="rId26"/>
    <p:sldId id="399" r:id="rId27"/>
    <p:sldId id="400" r:id="rId28"/>
    <p:sldId id="401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32" d="100"/>
          <a:sy n="132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Representation Invariants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Balance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 algn="ctr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document why and how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 smtClean="0"/>
              <a:t>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 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8677</TotalTime>
  <Words>2267</Words>
  <Application>Microsoft Macintosh PowerPoint</Application>
  <PresentationFormat>On-screen Show (4:3)</PresentationFormat>
  <Paragraphs>435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215</cp:revision>
  <cp:lastPrinted>2013-01-22T01:05:00Z</cp:lastPrinted>
  <dcterms:created xsi:type="dcterms:W3CDTF">2012-01-27T17:46:36Z</dcterms:created>
  <dcterms:modified xsi:type="dcterms:W3CDTF">2015-10-14T01:44:59Z</dcterms:modified>
</cp:coreProperties>
</file>