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80060" autoAdjust="0"/>
  </p:normalViewPr>
  <p:slideViewPr>
    <p:cSldViewPr>
      <p:cViewPr varScale="1">
        <p:scale>
          <a:sx n="125" d="100"/>
          <a:sy n="125" d="100"/>
        </p:scale>
        <p:origin x="-9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Fall 2015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swap(arr,j,k-1);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write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r>
              <a:rPr lang="en-US" dirty="0" smtClean="0"/>
              <a:t> and such</a:t>
            </a:r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So previous slide and Homework 2 do it that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while(B)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while(B)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satisfied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6922</TotalTime>
  <Words>2377</Words>
  <Application>Microsoft Macintosh PowerPoint</Application>
  <PresentationFormat>On-screen Show (4:3)</PresentationFormat>
  <Paragraphs>423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252</cp:revision>
  <cp:lastPrinted>2013-01-07T03:34:38Z</cp:lastPrinted>
  <dcterms:created xsi:type="dcterms:W3CDTF">2012-01-13T04:41:44Z</dcterms:created>
  <dcterms:modified xsi:type="dcterms:W3CDTF">2015-10-01T21:54:03Z</dcterms:modified>
</cp:coreProperties>
</file>