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5" r:id="rId2"/>
    <p:sldId id="380" r:id="rId3"/>
    <p:sldId id="419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420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24" r:id="rId37"/>
    <p:sldId id="422" r:id="rId38"/>
    <p:sldId id="421" r:id="rId39"/>
    <p:sldId id="415" r:id="rId40"/>
    <p:sldId id="416" r:id="rId41"/>
    <p:sldId id="417" r:id="rId42"/>
    <p:sldId id="418" r:id="rId43"/>
  </p:sldIdLst>
  <p:sldSz cx="9144000" cy="6858000" type="screen4x3"/>
  <p:notesSz cx="6934200" cy="9220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99" autoAdjust="0"/>
  </p:normalViewPr>
  <p:slideViewPr>
    <p:cSldViewPr>
      <p:cViewPr varScale="1">
        <p:scale>
          <a:sx n="87" d="100"/>
          <a:sy n="87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311 Wi13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r>
              <a:rPr lang="en-US" dirty="0" smtClean="0"/>
              <a:t>Dan Grossman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Testing</a:t>
            </a:r>
          </a:p>
          <a:p>
            <a:r>
              <a:rPr lang="en-US" sz="1800" dirty="0" smtClean="0"/>
              <a:t>(Based on slides by Mike Ernst, David </a:t>
            </a:r>
            <a:r>
              <a:rPr lang="en-US" sz="1800" dirty="0" err="1" smtClean="0"/>
              <a:t>Notkin</a:t>
            </a:r>
            <a:r>
              <a:rPr lang="en-US" sz="1800" dirty="0" smtClean="0"/>
              <a:t>, Hal Perkins)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/>
              <a:t>Unit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Black-box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/>
              <a:t>Specification</a:t>
            </a:r>
            <a:r>
              <a:rPr lang="en-US" sz="2000" dirty="0" smtClean="0"/>
              <a:t> testing versus </a:t>
            </a:r>
            <a:r>
              <a:rPr lang="en-US" sz="2000" i="1" dirty="0" smtClean="0"/>
              <a:t>implementation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</a:t>
            </a:r>
            <a:r>
              <a:rPr lang="en-US" sz="2000" dirty="0" smtClean="0"/>
              <a:t>-2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</a:t>
            </a:r>
            <a:r>
              <a:rPr lang="en-US" sz="2000" dirty="0" smtClean="0"/>
              <a:t>is best</a:t>
            </a:r>
            <a:r>
              <a:rPr lang="en-US" sz="2000" dirty="0" smtClean="0"/>
              <a:t>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  <a:endParaRPr lang="en-US" sz="2000" dirty="0" smtClean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530956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…}</a:t>
            </a:r>
            <a:endParaRPr lang="en-US" sz="2000" b="1" dirty="0" smtClean="0">
              <a:solidFill>
                <a:srgbClr val="001963"/>
              </a:solidFill>
              <a:latin typeface="+mn-lt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  <a:endParaRPr lang="en-US" sz="2000" dirty="0" smtClean="0"/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</a:t>
            </a:r>
            <a:r>
              <a:rPr lang="en-GB" sz="2000" dirty="0" smtClean="0">
                <a:solidFill>
                  <a:schemeClr val="accent6"/>
                </a:solidFill>
              </a:rPr>
              <a:t>cover: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to society as of 2002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Inadequate infrastructure for software testing costs the U.S. $22-$60 billion per year</a:t>
            </a:r>
          </a:p>
          <a:p>
            <a:endParaRPr lang="en-US" sz="2000" dirty="0" smtClean="0"/>
          </a:p>
          <a:p>
            <a:r>
              <a:rPr lang="en-US" sz="2000" dirty="0" smtClean="0"/>
              <a:t>Testing accounts for about half of software development costs</a:t>
            </a:r>
          </a:p>
          <a:p>
            <a:pPr lvl="1"/>
            <a:r>
              <a:rPr lang="en-US" sz="2000" dirty="0" smtClean="0"/>
              <a:t>Program understanding and debugging account for up to 70% of time to ship a software product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Improvements in software testing infrastructure might save 1/3 of the cost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(Source: NIST Planning Report 02-3, 2002)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</a:t>
            </a:r>
            <a:r>
              <a:rPr lang="en-US" sz="2000" dirty="0" smtClean="0">
                <a:solidFill>
                  <a:schemeClr val="accent6"/>
                </a:solidFill>
              </a:rPr>
              <a:t>(QA)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Fall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11442</TotalTime>
  <Words>2489</Words>
  <Application>Microsoft Office PowerPoint</Application>
  <PresentationFormat>On-screen Show (4:3)</PresentationFormat>
  <Paragraphs>592</Paragraphs>
  <Slides>42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simple</vt:lpstr>
      <vt:lpstr>CSE 331 Software Design &amp; Implementation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Costs to society as of 2002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cse</cp:lastModifiedBy>
  <cp:revision>270</cp:revision>
  <cp:lastPrinted>2013-01-22T01:05:00Z</cp:lastPrinted>
  <dcterms:created xsi:type="dcterms:W3CDTF">2012-01-27T17:46:36Z</dcterms:created>
  <dcterms:modified xsi:type="dcterms:W3CDTF">2014-10-14T16:03:51Z</dcterms:modified>
</cp:coreProperties>
</file>