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75" d="100"/>
          <a:sy n="75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Module Design and General Style Guidelines</a:t>
            </a:r>
          </a:p>
          <a:p>
            <a:r>
              <a:rPr lang="en-US" sz="1800" dirty="0"/>
              <a:t>(Based on slides by Mike Ernst,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“Flag” variables are often a symptom of poor method cohesion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Constructors should take all arguments necessary to initialize the object's state – no more, no less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 smtClean="0"/>
              <a:t>(i.e., the rep invariant should hold)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names often 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names: noun or verb phrases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for 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names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= 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it, you’re stuck with it forever (even if almost nobody ever uses it)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useful,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accept parameters in the same order</a:t>
            </a:r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methods</a:t>
            </a:r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If a program is incorrect, it matters little what the docs say</a:t>
            </a:r>
          </a:p>
          <a:p>
            <a:endParaRPr lang="en-US" sz="2000" dirty="0" smtClean="0"/>
          </a:p>
          <a:p>
            <a:r>
              <a:rPr lang="en-US" sz="2000" dirty="0" smtClean="0"/>
              <a:t>If documentation does not agree with the code, it is not worth much</a:t>
            </a:r>
          </a:p>
          <a:p>
            <a:endParaRPr lang="en-US" sz="2000" dirty="0" smtClean="0"/>
          </a:p>
          <a:p>
            <a:r>
              <a:rPr lang="en-US" sz="2000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sz="2000" dirty="0" smtClean="0"/>
          </a:p>
          <a:p>
            <a:r>
              <a:rPr lang="en-US" sz="2000" dirty="0" smtClean="0"/>
              <a:t>Comments should provide additional information from the code itself.  They should not echo the code.</a:t>
            </a:r>
          </a:p>
          <a:p>
            <a:endParaRPr lang="en-US" sz="2000" dirty="0" smtClean="0"/>
          </a:p>
          <a:p>
            <a:r>
              <a:rPr lang="en-US" sz="2000" dirty="0" smtClean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not put print 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 smtClean="0"/>
              <a:t>Not the implementations of the 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Guideline: </a:t>
            </a:r>
            <a:r>
              <a:rPr lang="en-US" sz="2000" i="1" dirty="0" smtClean="0"/>
              <a:t>decrease</a:t>
            </a:r>
            <a:r>
              <a:rPr lang="en-US" sz="2000" dirty="0" smtClean="0"/>
              <a:t> coupling, </a:t>
            </a:r>
            <a:r>
              <a:rPr lang="en-US" sz="2000" i="1" dirty="0" smtClean="0"/>
              <a:t>increase</a:t>
            </a:r>
            <a:r>
              <a:rPr lang="en-US" sz="2000" dirty="0" smtClean="0"/>
              <a:t> 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to modules and smaller units</a:t>
            </a:r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common design objective of </a:t>
            </a:r>
            <a:r>
              <a:rPr lang="en-US" sz="2000" i="1" dirty="0" smtClean="0">
                <a:solidFill>
                  <a:schemeClr val="accent6"/>
                </a:solidFill>
              </a:rPr>
              <a:t>separation of concerns </a:t>
            </a:r>
            <a:r>
              <a:rPr lang="en-US" sz="2000" dirty="0" smtClean="0"/>
              <a:t>suggests a module should represent a single concept </a:t>
            </a:r>
          </a:p>
          <a:p>
            <a:pPr lvl="1"/>
            <a:r>
              <a:rPr lang="en-US" sz="2000" dirty="0" smtClean="0"/>
              <a:t>A common “concept”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895600"/>
            <a:ext cx="8394700" cy="1657350"/>
            <a:chOff x="457200" y="3352800"/>
            <a:chExt cx="8394700" cy="1657350"/>
          </a:xfrm>
        </p:grpSpPr>
        <p:sp>
          <p:nvSpPr>
            <p:cNvPr id="493572" name="AutoShape 3"/>
            <p:cNvSpPr>
              <a:spLocks noChangeArrowheads="1"/>
            </p:cNvSpPr>
            <p:nvPr/>
          </p:nvSpPr>
          <p:spPr bwMode="auto">
            <a:xfrm>
              <a:off x="457200" y="3352800"/>
              <a:ext cx="1658938" cy="1657350"/>
            </a:xfrm>
            <a:prstGeom prst="roundRect">
              <a:avLst>
                <a:gd name="adj" fmla="val 83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481388" y="34020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654300" y="44211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330700" y="44116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654300" y="35956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644900" y="47259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259137" y="36798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4109244" y="36806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644900" y="44973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518025" y="35956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7005638" y="33750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154738" y="44116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813675" y="44116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154738" y="35702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191375" y="46053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774657" y="36631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much 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2127</TotalTime>
  <Words>1702</Words>
  <Application>Microsoft Office PowerPoint</Application>
  <PresentationFormat>On-screen Show (4:3)</PresentationFormat>
  <Paragraphs>264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144</cp:revision>
  <cp:lastPrinted>2013-10-15T22:06:54Z</cp:lastPrinted>
  <dcterms:created xsi:type="dcterms:W3CDTF">2012-02-06T17:35:54Z</dcterms:created>
  <dcterms:modified xsi:type="dcterms:W3CDTF">2014-10-27T17:10:13Z</dcterms:modified>
</cp:coreProperties>
</file>