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94" r:id="rId4"/>
    <p:sldId id="268" r:id="rId5"/>
    <p:sldId id="265" r:id="rId6"/>
    <p:sldId id="266" r:id="rId7"/>
    <p:sldId id="267" r:id="rId8"/>
    <p:sldId id="271" r:id="rId9"/>
    <p:sldId id="270" r:id="rId10"/>
    <p:sldId id="258" r:id="rId11"/>
    <p:sldId id="273" r:id="rId12"/>
    <p:sldId id="274" r:id="rId13"/>
    <p:sldId id="279" r:id="rId14"/>
    <p:sldId id="257" r:id="rId15"/>
    <p:sldId id="272" r:id="rId16"/>
    <p:sldId id="276" r:id="rId17"/>
    <p:sldId id="275" r:id="rId18"/>
    <p:sldId id="277" r:id="rId19"/>
    <p:sldId id="278" r:id="rId20"/>
    <p:sldId id="280" r:id="rId21"/>
    <p:sldId id="295" r:id="rId22"/>
    <p:sldId id="296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291" r:id="rId31"/>
    <p:sldId id="292" r:id="rId32"/>
    <p:sldId id="259" r:id="rId33"/>
    <p:sldId id="262" r:id="rId34"/>
    <p:sldId id="263" r:id="rId35"/>
    <p:sldId id="264" r:id="rId36"/>
    <p:sldId id="305" r:id="rId37"/>
    <p:sldId id="282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84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5.81396" units="1/cm"/>
          <inkml:channelProperty channel="Y" name="resolution" value="116.28866" units="1/cm"/>
          <inkml:channelProperty channel="T" name="resolution" value="1" units="1/dev"/>
        </inkml:channelProperties>
      </inkml:inkSource>
      <inkml:timestamp xml:id="ts0" timeString="2022-04-29T16:28:42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27057 15407 0,'0'0'0,"0"0"0,0 0 16,0 0-16,0 0 0,0 0 15,27 0-15,-13 0 16,-1 13-16,28 14 0,-14-27 16,28 0-16,-28 0 0,14 0 15,-14-27-15,14 14 16,13-1-16,-26 14 0,12 0 16,-26 0-16,0 0 0,-1 0 15,-13 0-15,0 0 16,0 0-16,0 0 0,0 0 0,-13 0 15,-1 0-15,-27 0 16,-27 14-16,0-14 0,-27-14 16,13-13-16,-27 0 0,28 0 15,-28 0-15,27 14 16,1-1-16,-1 1 16,-27 13-16,41-27 0,14 27 0,26-14 15,-26 1-15,40 13 16,-26 0-16,26 0 15,14 0-15,0 0 0,0 0 16,41 0-16,0 13 0,27 1 16,41 13-16,-14 0 15,27-14-15,1 1 0,-1-1 0,-27 14 16,14-27-16,-27 14 16,13-1-16,0 1 0,-27-1 15,-27 14-15,14 0 0,-1 1 16,1-15-16,-42 1 15,1-14-15,-1 13 0,-13-13 16,0 0-16,0 0 0,0 0 16,-13 0-16,-14 0 15,-28-13-15,-27-1 0,-40 1 16,13-15-16,0 1 0,0 0 16,-27 0-16,68 0 15,0 27-15,0-27 16,41 14-16,-14-1 0,28 14 0,-1 0 15,-13 0-15,27 0 16,0 0-16,27 0 0,0 0 16,41 14-16,14-1 0,40 14 15,14-13-15,-13 13 16,-1 13-16,-26 1 0,26-14 16,-54 27-16,0-40 0,0 13 15,-54-14-15,27 14 16,-28 0-16,-13-27 0,0 0 15,0 0-15,0 0 0,-13 0 16,-42 0-16,-26 0 16,-28 0-16,27 0 0,0-40 15,-40 26-15,-1 1 0,28-1 16,-14 1-16,41-1 16,41 14-16,-14 0 0,14 0 15,-14 0-15,41 0 0,-13 0 16,13 0-16,0 0 0,-14 0 15,14 0-15,0 0 0,14 0 16,-1 0-16,55 27 16,0 0-16,14 0 0,27 14 15,-41-14-15,-41 0 0,14 0 16,13-14-16,-40 1 16,0-14-16,-1 13 15,-13-13-15,0 0 0,0 0 0,-13 0 16,-15-13-16,-40-1 15,-41 1-15,41-28 0,-27 14 16,27 14-16,27-1 0,-13 14 16,27-27-16,-28 14 15,42-1-15,-28 14 0,27 0 16,14 0-16,0 0 0,0 0 16,0 0-16,0 0 15,14-13-15,40 13 0,28-14 16,27 14-16,13-13 0,-27 13 15,14 0-15,-13 0 16,26-14-16,-27 14 0,14-27 16,-14 27-16,-27 0 0,-13 0 15,-14 0-15,-28 0 0,-13 0 16,0 0-16,0 0 0,-13 0 16,-15 27-16,-12-13 15,-69 26-15,13-13 16,-26 0-16,-28 0 0,-40 14 0,54-14 15,-14 0-15,41-14 16,14-13-16,-14 14 0,41 0 16,0-1-16,14-13 0,40 27 15,14-27-15,-14 0 16,14 0-16,14 0 0,27 0 16,0 14-16,54-14 0,14 0 15,54-14-15,-27-13 16,-27 0-16,0 0 0,-55 0 0,14-14 15,-27 1-15,0 26 16,-14-26-16,14 26 0,-41 1 16,14-1-16,-1 1 0,-13 13 15,0 0-15,0 0 16,0 0-16,-13 0 0,-1 13 16,-54 1-16,-41-1 0,14 1 15,-28-14-15,55 13 16,0-13-16,41 0 0,-14 0 0,14 0 15,-14 0-15,41 0 16,0 0-16</inkml:trace>
  <inkml:trace contextRef="#ctx0" brushRef="#br0" timeOffset="913.581">26649 13825 0,'0'0'0,"0"0"0,0 0 0,0 0 16,0 0-16,0 0 15,0 0-15,0 0 0,0 0 0,0 0 16,0 0-16,0 0 16,0 0-16,0 0 0,0 0 15,-14 0-15,1 0 0,-28 14 16,14-1-16,-28 1 15,1-1-15,13 1 0,-14 13 16,1-27-16,0 27 0,26 0 16,-12-14-16,26 14 15,0-13-15,1-14 0,13 0 16,0 13-16,0-13 0,0 14 16,13-1-16,1 1 15,-14-1-15,41 14 0,-14-27 16,27 14-16,1 13 0,-14-13 15,13-14-15,-13 13 0,-14 14 0,14-13 16,-14-14-16,-13 27 0,13 0 16,-13 13-16,-1 1 0,-13 13 15,0-27-15,-13 13 16,-28 15-16,14-15 0,-28 14 0,-13-40 16,-27-1-16,0 1 15,13-14-15,14 0 16,0-14-16,41 1 0,-14-1 15,27 14-15,1-13 0,-15-14 16,28 13-16,28 1 16,-1 13-16,14-14 0,27 1 15,-41-1-15,27 14 0</inkml:trace>
  <inkml:trace contextRef="#ctx0" brushRef="#br0" timeOffset="1179.1419">26907 14582 0,'0'0'0,"0"0"0,0 0 16,0 0-16,0 0 0,0 0 16,0 0-16,-13 0 15,-1 0-15,-13 0 0,27 0 16,0 0-16,-14 0 0,14 0 16,0 0-16,0 0 15,0 14-15,0 13 0,0-27 16,0 13-16,0-13 0,0 14 15,0-1-15,0 1 16,-13-1-16,13 1 0,-14 13 0,14 0 16,-27-14-16,27 1 15,-14-1-15,14-13 16,0 0-16,0 0 0,0 0 0</inkml:trace>
  <inkml:trace contextRef="#ctx0" brushRef="#br0" timeOffset="1897.727">26649 14433 0,'0'0'0,"0"0"0,0 0 0,27 0 15,-27 0-15,0-13 16,0-14-16,0 13 0,14-13 16,-1 0-16,1 0 0,27 14 15,-28-1-15,42 1 16,-28-14-16,27 27 0,1 0 16,-28 0-16,14 0 0,-28 0 15,1 0-15,13 0 16,-13 13-16,-1 1 0,-13 13 15,0 13-15,0-26 0,-27 13 16,-14 0-16,28 0 16,-28-14-16,27-13 0,-40 0 15,40 14-15,-13-14 0,0 0 16,13-14-16,14 14 0,0-13 16,0-14-16,-13 0 0,13 13 15,13-13-15,-13 27 16,14-40-16,13 26 0,0 1 0,-13-1 15,13 14-15,0-13 16,28 13-16,-28-14 16,27 14-16,-13 14 0,-27-14 0,13 13 15,0-13-15,-13 14 16,-14-1-16,13 14 0,28 0 16,-27 0-16,-14-13 0,14 13 15,-1 0-15,-13-14 16,0 1-16,0-1 0,0 1 15,0-1-15,0-13 0,0 0 16,0 0-16,0 0 16,0 14-16,0-14 0,0 0 15,0 0-15,0 0 0,0 0 16,-13-14-16,13 1 16,13-1-16,14-13 0,-13 14 15,13-28-15,14 1 0,-14 26 16,14-13-16,13 0 15,-40 0-15,13 14 0,14 13 0,-41 0 16,14 0-16,-1 0 16,-13 0-16,0 0 15,0 0-15,0 0 0,28 13 16,-15 1-16,-13-1 0,0 14 16,0 0-16,0 0 0,0 0 15,0 14-15,0-28 0,0-13 16,0 14-16,0-1 15,0-13-15,0 0 0,0 0 0,0 0 16,0 0-16,0 0 16,0 0-16,0 0 0,0 0 15</inkml:trace>
  <inkml:trace contextRef="#ctx0" brushRef="#br0" timeOffset="2958.888">27642 14136 0,'0'0'0,"0"0"15,0 0-15,0 0 0,0 0 16,0 0-16,0 0 0,0 0 16,0 0-16,0 0 15,0 0-15,0 0 16,14 0-16,-14 0 0,0-14 0,0 14 16,13-27-16,15 14 15,-28 13-15,0 0 0,0 0 16,0 0-16,0 0 0,0 0 15,13 13-15,-13 14 0,27-13 16,14 27-16,-41 13 0,14-27 16,-1 0-16,15 13 15,-15-13-15,-13 14 0,14-1 16,-1-26-16,15-1 0,-15 14 16,-13-13-16,0 13 0,0-27 15,0 14-15,0-14 0,0 0 16,14 0-16,-14 0 15,0 0-15,0 0 0,13-14 16,15 14-16,-15 0 0,-13 0 16,14 0-16,-1 0 0,15 0 15,-15 0-15,-13-27 16,14 27-16,0 0 0,-14 0 16,0 0-16,0 0 15,27 0-15,-14 0 0,-13 0 16,0 0-16,0 0 0,14 0 15,-14 0-15,14 0 16,13 0-16,-14 0 0,-13 27 0,0-27 16,0 0-16,0 0 15,0 0-15,0 0 0,0 0 16,0 0-16,0 0 0,0 0 16,0 0-16,0 0 15,0 0-15,0 0 0,0 0 0,0 0 16,0 0-16,0 0 15,0 0-15,0 0 16,0 0-16,0 0 0,0 0 0,14 0 16,-14 0-16,14 0 15,13 0-15,-14-27 0,1 0 16,27 13-16,-28-13 0,1 27 16,0-40-16,13 26 15,-14 1-15,-13-1 0,14 1 0,0-1 16,-14 14-16,0 0 15,0 0-15,0 0 0,0 0 16,0 0-16,0 0 0,0 0 16,0 0-16,0 0 15,-14 14-15,0 13 0,1 0 16,-14 13-16,27-26 0,0 13 16,-14 0-16,14 0 15,14 0-15,13 0 0,-27-13 16,13 13-16,1-14 0,27-13 15,-28 27-15,-13-13 0,14-1 16,0 1-16,13-14 0,-13 27 16,-14-27-16,0 0 15,0 13-15,0 1 0,0-1 0,0 1 16,0-1-16,0 1 16,-14 13-16,-13 0 0,-1-13 15,-12 13-15,12 0 0,-26-27 16,40 13-16,-40-13 15,27 0-15,-28-13 0,42 13 16,-28-41-16,27 14 0,1 0 16,13-27-16,13 0 15,55-41-15,0 14 0,68-14 16,28 28-16,67 26 0,-13 14 16,-1 0-16,-26 14 15,-55 13-15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  <a:br>
              <a:rPr lang="en-US" dirty="0"/>
            </a:br>
            <a:r>
              <a:rPr lang="en-US" dirty="0"/>
              <a:t>Lecture 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51D222-CD04-42F8-8B84-5DD1682EF1EC}"/>
                  </a:ext>
                </a:extLst>
              </p14:cNvPr>
              <p14:cNvContentPartPr/>
              <p14:nvPr/>
            </p14:nvContentPartPr>
            <p14:xfrm>
              <a:off x="9324000" y="4977000"/>
              <a:ext cx="1313280" cy="73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51D222-CD04-42F8-8B84-5DD1682EF1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14640" y="4967640"/>
                <a:ext cx="1332000" cy="7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545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545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FC0B-83E9-4B30-9A14-D4ECF772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DAF2-B055-4AC5-9EC8-0E0C01DB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information (topic coverage, practice material, logistics, etc.) will go up on the webpage tonight. </a:t>
            </a:r>
          </a:p>
          <a:p>
            <a:r>
              <a:rPr lang="en-US" dirty="0"/>
              <a:t>Study materials (including last quarter’s midterm)</a:t>
            </a:r>
          </a:p>
          <a:p>
            <a:r>
              <a:rPr lang="en-US" dirty="0"/>
              <a:t>Section next week will be mostly midterm review</a:t>
            </a:r>
          </a:p>
          <a:p>
            <a:r>
              <a:rPr lang="en-US" dirty="0"/>
              <a:t>Friday lecture next week is induction practice day</a:t>
            </a:r>
          </a:p>
          <a:p>
            <a:endParaRPr lang="en-US" dirty="0"/>
          </a:p>
          <a:p>
            <a:r>
              <a:rPr lang="en-US" dirty="0"/>
              <a:t>All of those slides will be posted early next week or over the weekend.</a:t>
            </a:r>
          </a:p>
        </p:txBody>
      </p:sp>
    </p:spTree>
    <p:extLst>
      <p:ext uri="{BB962C8B-B14F-4D97-AF65-F5344CB8AC3E}">
        <p14:creationId xmlns:p14="http://schemas.microsoft.com/office/powerpoint/2010/main" val="194654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.”</a:t>
                </a:r>
                <a:endParaRPr lang="en-US" dirty="0"/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4223</TotalTime>
  <Words>1705</Words>
  <Application>Microsoft Office PowerPoint</Application>
  <PresentationFormat>Widescreen</PresentationFormat>
  <Paragraphs>302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Announcements </vt:lpstr>
      <vt:lpstr>How do we know recursion works?</vt:lpstr>
      <vt:lpstr>Making Induction Proofs Pretty</vt:lpstr>
      <vt:lpstr>Making Induction Proofs Pretty</vt:lpstr>
      <vt:lpstr>The Principle of Induction (formally)</vt:lpstr>
      <vt:lpstr>More Induction</vt:lpstr>
      <vt:lpstr>More Induction</vt:lpstr>
      <vt:lpstr>More Induction</vt:lpstr>
      <vt:lpstr>Let’s Try Another Induction Proof</vt:lpstr>
      <vt:lpstr>Setup</vt:lpstr>
      <vt:lpstr>Setup</vt:lpstr>
      <vt:lpstr>Making Induction Proofs Pretty</vt:lpstr>
      <vt:lpstr>Let’s Try Another Induction Proof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Practical Advice</vt:lpstr>
      <vt:lpstr>Stamp Collection, Done Wrong</vt:lpstr>
      <vt:lpstr>Stamp Collection, Done Wrong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rtweber2</cp:lastModifiedBy>
  <cp:revision>53</cp:revision>
  <cp:lastPrinted>2022-04-29T15:49:31Z</cp:lastPrinted>
  <dcterms:created xsi:type="dcterms:W3CDTF">2020-11-02T20:45:34Z</dcterms:created>
  <dcterms:modified xsi:type="dcterms:W3CDTF">2022-05-05T02:57:47Z</dcterms:modified>
</cp:coreProperties>
</file>