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301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8" r:id="rId14"/>
    <p:sldId id="265" r:id="rId15"/>
    <p:sldId id="269" r:id="rId16"/>
    <p:sldId id="266" r:id="rId17"/>
    <p:sldId id="298" r:id="rId18"/>
    <p:sldId id="267" r:id="rId19"/>
    <p:sldId id="271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2022</a:t>
            </a:r>
          </a:p>
          <a:p>
            <a:r>
              <a:rPr lang="en-US" dirty="0"/>
              <a:t>Lecture </a:t>
            </a:r>
            <a:r>
              <a:rPr lang="en-US" dirty="0" smtClean="0"/>
              <a:t>14</a:t>
            </a:r>
            <a:endParaRPr lang="en-US" dirty="0"/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665" b="-1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/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Consider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≥0,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+1&gt;0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and we are in the else branch. By inductive hypothesis,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, so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2⋅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blipFill>
                <a:blip r:embed="rId3"/>
                <a:stretch>
                  <a:fillRect l="-809" t="-3518" b="-1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 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3090" r="-426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B07A35-892E-479F-87A5-3FFA01B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3844-3FD2-457E-A8EE-1B5D88C0C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0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HW5 (released tonight) is due Wed. May 4.</a:t>
            </a:r>
          </a:p>
          <a:p>
            <a:r>
              <a:rPr lang="en-US" dirty="0" smtClean="0"/>
              <a:t>“part 2” is induction; we’ll return that to you before the midterm ends</a:t>
            </a:r>
          </a:p>
          <a:p>
            <a:r>
              <a:rPr lang="en-US" dirty="0" smtClean="0"/>
              <a:t>“part 1” is number theory topics; we won’t return that to you before the midterm ends.</a:t>
            </a:r>
          </a:p>
          <a:p>
            <a:endParaRPr lang="en-US" dirty="0"/>
          </a:p>
          <a:p>
            <a:r>
              <a:rPr lang="en-US" dirty="0" smtClean="0"/>
              <a:t>The midterm happens May 6-8</a:t>
            </a:r>
          </a:p>
          <a:p>
            <a:r>
              <a:rPr lang="en-US" dirty="0" smtClean="0"/>
              <a:t>Taken at-home; once you open the exam, you’ll have 2 hours to submit it. You get to choose when you’re doing it (Friday night through Sunday 11:59 PM). </a:t>
            </a:r>
          </a:p>
          <a:p>
            <a:r>
              <a:rPr lang="en-US" dirty="0" smtClean="0"/>
              <a:t>It will be short (intent is something you could finish in ~30 min.) more information coming to the webpage shortly.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25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read through comments on office hour schedules</a:t>
            </a:r>
          </a:p>
          <a:p>
            <a:pPr lvl="1"/>
            <a:r>
              <a:rPr lang="en-US" dirty="0" smtClean="0"/>
              <a:t>We got approximately equal requests for more in-person and more zoom.</a:t>
            </a:r>
          </a:p>
          <a:p>
            <a:pPr lvl="1"/>
            <a:r>
              <a:rPr lang="en-US" dirty="0" smtClean="0"/>
              <a:t>And requests for more OH evenly spread through the week.</a:t>
            </a:r>
            <a:endParaRPr lang="en-US" dirty="0"/>
          </a:p>
          <a:p>
            <a:pPr lvl="1"/>
            <a:r>
              <a:rPr lang="en-US" dirty="0" smtClean="0"/>
              <a:t>We made a few small tweaks (mostly around extra people in already existing hours). But we’re in about as good shape as we can be with our current staff size.</a:t>
            </a:r>
            <a:endParaRPr lang="en-US" dirty="0"/>
          </a:p>
          <a:p>
            <a:r>
              <a:rPr lang="en-US" dirty="0" smtClean="0"/>
              <a:t>Both lectures had </a:t>
            </a:r>
            <a:r>
              <a:rPr lang="en-US" dirty="0" err="1" smtClean="0"/>
              <a:t>covid</a:t>
            </a:r>
            <a:r>
              <a:rPr lang="en-US" dirty="0" smtClean="0"/>
              <a:t> cases in the last few weeks. General reminders:</a:t>
            </a:r>
          </a:p>
          <a:p>
            <a:pPr lvl="1"/>
            <a:r>
              <a:rPr lang="en-US" dirty="0" smtClean="0"/>
              <a:t>If you need to/want to isolate, we have lectures recorded and “section recap” videos</a:t>
            </a:r>
          </a:p>
          <a:p>
            <a:pPr lvl="1"/>
            <a:r>
              <a:rPr lang="en-US" dirty="0" smtClean="0"/>
              <a:t>Can’t make our zoom office hours at times you need to isolate? Try the 1:1 form/Ed.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3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thing</a:t>
            </a:r>
          </a:p>
          <a:p>
            <a:r>
              <a:rPr lang="en-US" dirty="0" smtClean="0"/>
              <a:t>The final is finally scheduled!</a:t>
            </a:r>
          </a:p>
          <a:p>
            <a:r>
              <a:rPr lang="en-US" dirty="0" smtClean="0"/>
              <a:t>We’ll have our exam Monday of finals week at 12:30</a:t>
            </a:r>
          </a:p>
          <a:p>
            <a:r>
              <a:rPr lang="en-US" dirty="0" smtClean="0"/>
              <a:t>“combined” exam (both lectures) in a big room in Kane.</a:t>
            </a:r>
          </a:p>
          <a:p>
            <a:endParaRPr lang="en-US" dirty="0"/>
          </a:p>
          <a:p>
            <a:r>
              <a:rPr lang="en-US" dirty="0" smtClean="0"/>
              <a:t>More info coming over the next few weeks</a:t>
            </a:r>
          </a:p>
          <a:p>
            <a:pPr lvl="1"/>
            <a:r>
              <a:rPr lang="en-US" dirty="0" smtClean="0"/>
              <a:t>Including answers to: What if I have a conflict? What if I have </a:t>
            </a:r>
            <a:r>
              <a:rPr lang="en-US" dirty="0" err="1" smtClean="0"/>
              <a:t>covid</a:t>
            </a:r>
            <a:r>
              <a:rPr lang="en-US" dirty="0" smtClean="0"/>
              <a:t>? What if I think I might have </a:t>
            </a:r>
            <a:r>
              <a:rPr lang="en-US" dirty="0" err="1" smtClean="0"/>
              <a:t>covid</a:t>
            </a:r>
            <a:r>
              <a:rPr lang="en-US" dirty="0" smtClean="0"/>
              <a:t>? What if I’m able to come in but not comfortable?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Convince the people around you!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2867</TotalTime>
  <Words>912</Words>
  <Application>Microsoft Office PowerPoint</Application>
  <PresentationFormat>Widescreen</PresentationFormat>
  <Paragraphs>160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Announcements</vt:lpstr>
      <vt:lpstr>Announcements</vt:lpstr>
      <vt:lpstr>Announcements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induction!</vt:lpstr>
      <vt:lpstr>More Induction</vt:lpstr>
      <vt:lpstr>More Induction</vt:lpstr>
      <vt:lpstr>More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28</cp:revision>
  <dcterms:created xsi:type="dcterms:W3CDTF">2020-10-31T18:32:59Z</dcterms:created>
  <dcterms:modified xsi:type="dcterms:W3CDTF">2022-04-26T22:24:32Z</dcterms:modified>
</cp:coreProperties>
</file>