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51" r:id="rId15"/>
    <p:sldId id="446" r:id="rId16"/>
    <p:sldId id="447" r:id="rId17"/>
    <p:sldId id="448" r:id="rId18"/>
    <p:sldId id="449" r:id="rId19"/>
    <p:sldId id="452" r:id="rId20"/>
    <p:sldId id="453" r:id="rId21"/>
    <p:sldId id="457" r:id="rId22"/>
    <p:sldId id="454" r:id="rId23"/>
    <p:sldId id="456" r:id="rId24"/>
    <p:sldId id="458" r:id="rId25"/>
    <p:sldId id="459" r:id="rId26"/>
    <p:sldId id="460" r:id="rId27"/>
    <p:sldId id="461" r:id="rId28"/>
    <p:sldId id="462" r:id="rId29"/>
    <p:sldId id="463" r:id="rId30"/>
    <p:sldId id="455" r:id="rId31"/>
    <p:sldId id="464" r:id="rId32"/>
    <p:sldId id="465" r:id="rId33"/>
    <p:sldId id="466" r:id="rId34"/>
    <p:sldId id="471" r:id="rId35"/>
    <p:sldId id="472" r:id="rId36"/>
    <p:sldId id="478" r:id="rId37"/>
    <p:sldId id="480" r:id="rId38"/>
    <p:sldId id="481" r:id="rId39"/>
    <p:sldId id="482" r:id="rId40"/>
    <p:sldId id="483" r:id="rId41"/>
    <p:sldId id="468" r:id="rId42"/>
    <p:sldId id="469" r:id="rId43"/>
    <p:sldId id="470" r:id="rId44"/>
    <p:sldId id="48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29" d="100"/>
          <a:sy n="29" d="100"/>
        </p:scale>
        <p:origin x="103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1D351C8-F6DD-44A7-AF6A-A6E47D6C509C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02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g(int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3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  <a:p>
                <a:r>
                  <a:rPr lang="en-US" dirty="0"/>
                  <a:t>(does this look familiar? It was “non-repetitive” on the midterm – this is its real name)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3096</TotalTime>
  <Words>4364</Words>
  <Application>Microsoft Office PowerPoint</Application>
  <PresentationFormat>Widescreen</PresentationFormat>
  <Paragraphs>1765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Punchline for Today’s Lecture</vt:lpstr>
      <vt:lpstr>Outline</vt:lpstr>
      <vt:lpstr>Sizes of sets</vt:lpstr>
      <vt:lpstr>More Practical</vt:lpstr>
      <vt:lpstr>More Practical</vt:lpstr>
      <vt:lpstr>Bijection</vt:lpstr>
      <vt:lpstr>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PowerPoint Presentation</vt:lpstr>
      <vt:lpstr>Does this matter?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rtweber2</cp:lastModifiedBy>
  <cp:revision>29</cp:revision>
  <dcterms:created xsi:type="dcterms:W3CDTF">2020-12-05T21:37:44Z</dcterms:created>
  <dcterms:modified xsi:type="dcterms:W3CDTF">2020-12-09T02:17:32Z</dcterms:modified>
</cp:coreProperties>
</file>