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66" r:id="rId14"/>
    <p:sldId id="267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Autumn 20</a:t>
            </a:r>
          </a:p>
          <a:p>
            <a:r>
              <a:rPr lang="en-US" dirty="0"/>
              <a:t>Lecture 14</a:t>
            </a:r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)”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2349" r="-1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Convince the other people in your room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C4B6083-36C0-417B-AF13-AF53577A626B}"/>
              </a:ext>
            </a:extLst>
          </p:cNvPr>
          <p:cNvSpPr/>
          <p:nvPr/>
        </p:nvSpPr>
        <p:spPr>
          <a:xfrm>
            <a:off x="7915275" y="1095375"/>
            <a:ext cx="4099020" cy="1860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Fill out the poll everywhere for Activity Credit!</a:t>
            </a:r>
          </a:p>
          <a:p>
            <a:pPr algn="ctr"/>
            <a:r>
              <a:rPr lang="en-US" sz="2400" dirty="0"/>
              <a:t>Go to pollev.com/cse311 and login with your UW identity</a:t>
            </a:r>
          </a:p>
          <a:p>
            <a:pPr algn="ctr"/>
            <a:r>
              <a:rPr lang="en-US" sz="2400" dirty="0"/>
              <a:t>Or text cse311 to 22333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)”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)”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665" b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1143</TotalTime>
  <Words>1269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</vt:lpstr>
      <vt:lpstr>More Induction</vt:lpstr>
      <vt:lpstr>More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18</cp:revision>
  <dcterms:created xsi:type="dcterms:W3CDTF">2020-10-31T18:32:59Z</dcterms:created>
  <dcterms:modified xsi:type="dcterms:W3CDTF">2020-11-02T18:03:53Z</dcterms:modified>
</cp:coreProperties>
</file>