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3" r:id="rId3"/>
    <p:sldId id="324" r:id="rId4"/>
    <p:sldId id="325" r:id="rId5"/>
    <p:sldId id="326" r:id="rId6"/>
    <p:sldId id="276" r:id="rId7"/>
    <p:sldId id="317" r:id="rId8"/>
    <p:sldId id="259" r:id="rId9"/>
    <p:sldId id="283" r:id="rId10"/>
    <p:sldId id="284" r:id="rId11"/>
    <p:sldId id="261" r:id="rId12"/>
    <p:sldId id="262" r:id="rId13"/>
    <p:sldId id="285" r:id="rId14"/>
    <p:sldId id="286" r:id="rId15"/>
    <p:sldId id="260" r:id="rId16"/>
    <p:sldId id="282" r:id="rId17"/>
    <p:sldId id="263" r:id="rId18"/>
    <p:sldId id="264" r:id="rId19"/>
    <p:sldId id="318" r:id="rId20"/>
    <p:sldId id="320" r:id="rId21"/>
    <p:sldId id="321" r:id="rId22"/>
    <p:sldId id="322" r:id="rId23"/>
    <p:sldId id="277" r:id="rId24"/>
    <p:sldId id="278" r:id="rId25"/>
    <p:sldId id="279" r:id="rId26"/>
    <p:sldId id="280" r:id="rId27"/>
    <p:sldId id="281" r:id="rId28"/>
    <p:sldId id="287" r:id="rId29"/>
    <p:sldId id="3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6829-B24B-40B7-9C52-28730393187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0523-DD97-4AE7-B841-873A3D31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4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4C01FE5-0EEF-49CB-8600-0C8DA20D9EB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svg"/><Relationship Id="rId18" Type="http://schemas.openxmlformats.org/officeDocument/2006/relationships/image" Target="../media/image41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23.svg"/><Relationship Id="rId15" Type="http://schemas.openxmlformats.org/officeDocument/2006/relationships/image" Target="../media/image10.sv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3" Type="http://schemas.openxmlformats.org/officeDocument/2006/relationships/image" Target="../media/image21.svg"/><Relationship Id="rId7" Type="http://schemas.openxmlformats.org/officeDocument/2006/relationships/image" Target="../media/image3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23.svg"/><Relationship Id="rId15" Type="http://schemas.openxmlformats.org/officeDocument/2006/relationships/image" Target="../media/image10.sv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kevinz/proof-tes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17" Type="http://schemas.openxmlformats.org/officeDocument/2006/relationships/image" Target="../media/image460.png"/><Relationship Id="rId16" Type="http://schemas.openxmlformats.org/officeDocument/2006/relationships/image" Target="../media/image4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.png"/><Relationship Id="rId19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14.png"/><Relationship Id="rId14" Type="http://schemas.openxmlformats.org/officeDocument/2006/relationships/image" Target="../media/image4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Unalike Nested Quantifiers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42212-A6E4-4214-A9BC-B3C1234D629F}"/>
              </a:ext>
            </a:extLst>
          </p:cNvPr>
          <p:cNvSpPr txBox="1"/>
          <p:nvPr/>
        </p:nvSpPr>
        <p:spPr>
          <a:xfrm>
            <a:off x="760288" y="595901"/>
            <a:ext cx="105721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Negate the following sentence, and translate both the original and the negation into predicate logic.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Java programs.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a program throws an exception, then it has a bug or received invalid input. (predicates: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ThrowsException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HasBug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BadInput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7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18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18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19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27C1F-A5E9-46D6-A7EE-560C6946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and the 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762F-8A81-4073-9412-83062756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B23-4EB8-4B3C-BB17-73DC90E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EB05-9EEE-41EC-A4FC-BE11280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to sign up for canvas groups for your lecture breakouts.</a:t>
            </a:r>
          </a:p>
          <a:p>
            <a:r>
              <a:rPr lang="en-US" dirty="0"/>
              <a:t>If you don’t have a group already, you can join a not-full-one at random.</a:t>
            </a:r>
          </a:p>
          <a:p>
            <a:r>
              <a:rPr lang="en-US" dirty="0"/>
              <a:t>We’ll try on Friday</a:t>
            </a:r>
          </a:p>
          <a:p>
            <a:endParaRPr lang="en-US" dirty="0"/>
          </a:p>
          <a:p>
            <a:r>
              <a:rPr lang="en-US" dirty="0"/>
              <a:t>Proof checking tool: </a:t>
            </a:r>
            <a:r>
              <a:rPr lang="en-US" altLang="en-US" sz="24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https://homes.cs.washington.edu/~kevinz/proof-test/</a:t>
            </a:r>
            <a:r>
              <a:rPr lang="en-US" altLang="en-US" sz="2400" dirty="0"/>
              <a:t> </a:t>
            </a:r>
            <a:endParaRPr lang="en-US" sz="2400" dirty="0"/>
          </a:p>
          <a:p>
            <a:r>
              <a:rPr lang="en-US" dirty="0"/>
              <a:t>Will check your symbolic proofs, so you know if you’ve applied rules properly. – I do recommend it for rough drafts, I don’t recommend for when you’re “stuck”</a:t>
            </a:r>
          </a:p>
        </p:txBody>
      </p:sp>
    </p:spTree>
    <p:extLst>
      <p:ext uri="{BB962C8B-B14F-4D97-AF65-F5344CB8AC3E}">
        <p14:creationId xmlns:p14="http://schemas.microsoft.com/office/powerpoint/2010/main" val="345160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372133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7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64F-86CF-441C-BC59-FB16DAF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0D8-DAA6-48E7-B967-E25F80B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were critical in your lives up until now.</a:t>
            </a:r>
          </a:p>
          <a:p>
            <a:pPr lvl="1"/>
            <a:r>
              <a:rPr lang="en-US" dirty="0"/>
              <a:t>If you were in high school, they’re critical for getting into college.</a:t>
            </a:r>
          </a:p>
          <a:p>
            <a:pPr lvl="1"/>
            <a:r>
              <a:rPr lang="en-US" dirty="0"/>
              <a:t>If you were at UW applying to CSE, they were key to that application</a:t>
            </a:r>
          </a:p>
          <a:p>
            <a:endParaRPr lang="en-US" dirty="0"/>
          </a:p>
          <a:p>
            <a:r>
              <a:rPr lang="en-US" dirty="0"/>
              <a:t>Regardless of where you’re going next, what you </a:t>
            </a:r>
            <a:r>
              <a:rPr lang="en-US" b="1" dirty="0"/>
              <a:t>learn</a:t>
            </a:r>
            <a:r>
              <a:rPr lang="en-US" dirty="0"/>
              <a:t> in this course matters FAR more than what your grade in this course.</a:t>
            </a:r>
          </a:p>
          <a:p>
            <a:r>
              <a:rPr lang="en-US" dirty="0"/>
              <a:t>If you’re planning on industry – interviews matter more than grades.</a:t>
            </a:r>
          </a:p>
          <a:p>
            <a:r>
              <a:rPr lang="en-US" dirty="0"/>
              <a:t>If you’re planning on grad school – letters matter most, those are based on doing work outside of class building off what you learned in class. </a:t>
            </a:r>
          </a:p>
        </p:txBody>
      </p:sp>
    </p:spTree>
    <p:extLst>
      <p:ext uri="{BB962C8B-B14F-4D97-AF65-F5344CB8AC3E}">
        <p14:creationId xmlns:p14="http://schemas.microsoft.com/office/powerpoint/2010/main" val="24967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E5D-AEF1-4790-B6D5-D72F92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8806-84EA-4F07-A8A8-4437B1F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that means:</a:t>
            </a:r>
          </a:p>
          <a:p>
            <a:r>
              <a:rPr lang="en-US" dirty="0"/>
              <a:t>The TAs and I are going to prioritize your learning over debating whether -2 or -1 is “ more fair”</a:t>
            </a:r>
          </a:p>
          <a:p>
            <a:endParaRPr lang="en-US" dirty="0"/>
          </a:p>
          <a:p>
            <a:r>
              <a:rPr lang="en-US" dirty="0"/>
              <a:t>If you’re worried about “have I explained enough” – write more!</a:t>
            </a:r>
          </a:p>
          <a:p>
            <a:r>
              <a:rPr lang="en-US" dirty="0"/>
              <a:t>It’ll take you longer to write the Ed question than write the extended answer. We don’t take off for too much work. </a:t>
            </a:r>
          </a:p>
          <a:p>
            <a:pPr lvl="1"/>
            <a:r>
              <a:rPr lang="en-US" dirty="0"/>
              <a:t>And the extra writing is going to help you learn more anyway.</a:t>
            </a:r>
          </a:p>
        </p:txBody>
      </p:sp>
    </p:spTree>
    <p:extLst>
      <p:ext uri="{BB962C8B-B14F-4D97-AF65-F5344CB8AC3E}">
        <p14:creationId xmlns:p14="http://schemas.microsoft.com/office/powerpoint/2010/main" val="41390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2 weeks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0" y="14465"/>
            <a:ext cx="11187259" cy="1014667"/>
          </a:xfrm>
        </p:spPr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892629"/>
            <a:ext cx="11187258" cy="5812971"/>
          </a:xfrm>
        </p:spPr>
        <p:txBody>
          <a:bodyPr/>
          <a:lstStyle/>
          <a:p>
            <a:r>
              <a:rPr lang="en-US" dirty="0"/>
              <a:t>Negate these sentences in English and translate the original and negation to predicate logic.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828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([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2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10652</TotalTime>
  <Words>2328</Words>
  <Application>Microsoft Office PowerPoint</Application>
  <PresentationFormat>Widescreen</PresentationFormat>
  <Paragraphs>356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Unalike Nested Quantifiers</vt:lpstr>
      <vt:lpstr>Announcements</vt:lpstr>
      <vt:lpstr>About Grades</vt:lpstr>
      <vt:lpstr>About Grades</vt:lpstr>
      <vt:lpstr>Regrades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Inference Proofs and the Direct Proof Rule</vt:lpstr>
      <vt:lpstr>Inference Rules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63</cp:revision>
  <dcterms:created xsi:type="dcterms:W3CDTF">2020-08-12T17:46:26Z</dcterms:created>
  <dcterms:modified xsi:type="dcterms:W3CDTF">2020-10-14T22:10:51Z</dcterms:modified>
</cp:coreProperties>
</file>