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313" r:id="rId5"/>
    <p:sldId id="315" r:id="rId6"/>
    <p:sldId id="316" r:id="rId7"/>
    <p:sldId id="257" r:id="rId8"/>
    <p:sldId id="266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81" r:id="rId17"/>
    <p:sldId id="279" r:id="rId18"/>
    <p:sldId id="267" r:id="rId19"/>
    <p:sldId id="268" r:id="rId20"/>
    <p:sldId id="280" r:id="rId21"/>
    <p:sldId id="277" r:id="rId22"/>
    <p:sldId id="269" r:id="rId23"/>
    <p:sldId id="270" r:id="rId24"/>
    <p:sldId id="282" r:id="rId25"/>
    <p:sldId id="287" r:id="rId26"/>
    <p:sldId id="271" r:id="rId27"/>
    <p:sldId id="272" r:id="rId28"/>
    <p:sldId id="283" r:id="rId29"/>
    <p:sldId id="284" r:id="rId30"/>
    <p:sldId id="285" r:id="rId31"/>
    <p:sldId id="286" r:id="rId32"/>
    <p:sldId id="273" r:id="rId33"/>
    <p:sldId id="274" r:id="rId34"/>
    <p:sldId id="276" r:id="rId35"/>
    <p:sldId id="317" r:id="rId36"/>
    <p:sldId id="2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1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2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0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4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7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20AB0DA-0ACF-4728-A4CD-86AE53E9B26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C5704F-BDAD-42E9-A075-A2975373548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710.png"/><Relationship Id="rId10" Type="http://schemas.openxmlformats.org/officeDocument/2006/relationships/image" Target="../media/image16.png"/><Relationship Id="rId4" Type="http://schemas.openxmlformats.org/officeDocument/2006/relationships/image" Target="../media/image5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528735A7-F3EF-48B5-AE60-5080EA5B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85057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63E5B3-3722-4FF6-8791-BB7D2B026554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63E5B3-3722-4FF6-8791-BB7D2B02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r="-3827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79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</a:t>
            </a:r>
            <a:r>
              <a:rPr lang="en-US" dirty="0" err="1"/>
              <a:t>distributivity</a:t>
            </a:r>
            <a:r>
              <a:rPr lang="en-US" dirty="0"/>
              <a:t>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next time.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7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If a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94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9" y="1508800"/>
            <a:ext cx="779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72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709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all mammals, that mammal is a cat and if it is fat then it is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60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7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2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</a:t>
                </a:r>
                <a:r>
                  <a:rPr lang="en-US"/>
                  <a:t>get there?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24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cat, there is a human that it loves.</a:t>
            </a:r>
          </a:p>
          <a:p>
            <a:endParaRPr lang="en-US" dirty="0"/>
          </a:p>
          <a:p>
            <a:r>
              <a:rPr lang="en-US" dirty="0"/>
              <a:t>Translating sentences with both kinds of quantifiers.</a:t>
            </a:r>
          </a:p>
        </p:txBody>
      </p:sp>
    </p:spTree>
    <p:extLst>
      <p:ext uri="{BB962C8B-B14F-4D97-AF65-F5344CB8AC3E}">
        <p14:creationId xmlns:p14="http://schemas.microsoft.com/office/powerpoint/2010/main" val="380901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full expression.</a:t>
                </a:r>
              </a:p>
              <a:p>
                <a:pPr lvl="1"/>
                <a:r>
                  <a:rPr lang="en-US" dirty="0"/>
                  <a:t>Parentheses often end up “not mattering” in real expressions.</a:t>
                </a:r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we have two big topics:</a:t>
            </a:r>
          </a:p>
          <a:p>
            <a:pPr lvl="1"/>
            <a:r>
              <a:rPr lang="en-US" dirty="0"/>
              <a:t>Using and understanding quantifiers</a:t>
            </a:r>
          </a:p>
          <a:p>
            <a:pPr lvl="1"/>
            <a:r>
              <a:rPr lang="en-US" dirty="0"/>
              <a:t>Writing symbolic proofs (that aren’t just simplifying)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Both of them are better if learned spaced out with practice, so…</a:t>
            </a:r>
          </a:p>
          <a:p>
            <a:pPr lvl="1"/>
            <a:r>
              <a:rPr lang="en-US" sz="2800" dirty="0"/>
              <a:t>…Every lecture this week is split in half, with a little bit on each topic.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Today: Tools for more complicated proofs. </a:t>
            </a:r>
          </a:p>
          <a:p>
            <a:r>
              <a:rPr lang="en-US"/>
              <a:t>Negating Quantifiers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8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17427</TotalTime>
  <Words>2568</Words>
  <Application>Microsoft Office PowerPoint</Application>
  <PresentationFormat>Widescreen</PresentationFormat>
  <Paragraphs>369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Proofs</vt:lpstr>
      <vt:lpstr>Evaluating Predicate Logic</vt:lpstr>
      <vt:lpstr>Evaluating Predicate Logic</vt:lpstr>
      <vt:lpstr>One Technical Matter</vt:lpstr>
      <vt:lpstr>Bound Variables</vt:lpstr>
      <vt:lpstr>More Practice</vt:lpstr>
      <vt:lpstr>This Week</vt:lpstr>
      <vt:lpstr>Today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More Inference Rules</vt:lpstr>
      <vt:lpstr>More Inference Rules</vt:lpstr>
      <vt:lpstr>The Direct Proof Rule</vt:lpstr>
      <vt:lpstr>Caution</vt:lpstr>
      <vt:lpstr>One more Proof</vt:lpstr>
      <vt:lpstr>One more Proof</vt:lpstr>
      <vt:lpstr>Inference Rules</vt:lpstr>
      <vt:lpstr>Quantifiers</vt:lpstr>
      <vt:lpstr>Quantifiers</vt:lpstr>
      <vt:lpstr>Quantifiers</vt:lpstr>
      <vt:lpstr>Quantifiers</vt:lpstr>
      <vt:lpstr>Quantifiers</vt:lpstr>
      <vt:lpstr>Quantifiers</vt:lpstr>
      <vt:lpstr>Negating Quantifiers</vt:lpstr>
      <vt:lpstr>Negating Quantifiers</vt:lpstr>
      <vt:lpstr>Negation</vt:lpstr>
      <vt:lpstr>Negation with Domain Restriction</vt:lpstr>
      <vt:lpstr>Next Time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75</cp:revision>
  <dcterms:created xsi:type="dcterms:W3CDTF">2020-08-06T19:35:22Z</dcterms:created>
  <dcterms:modified xsi:type="dcterms:W3CDTF">2020-10-12T16:36:38Z</dcterms:modified>
</cp:coreProperties>
</file>