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460" r:id="rId3"/>
    <p:sldId id="435" r:id="rId4"/>
    <p:sldId id="436" r:id="rId5"/>
    <p:sldId id="461" r:id="rId6"/>
    <p:sldId id="462" r:id="rId7"/>
    <p:sldId id="433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7</a:t>
            </a:r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bash today, C tomorrow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5032" y="1447800"/>
            <a:ext cx="718760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buFont typeface="Arial" pitchFamily="34" charset="0"/>
              <a:buChar char="•"/>
            </a:pPr>
            <a:r>
              <a:rPr lang="en-US" sz="2000" dirty="0" smtClean="0"/>
              <a:t>Quick reprise: debugging, performance</a:t>
            </a:r>
          </a:p>
          <a:p>
            <a:pPr marL="233363" indent="-233363" algn="l">
              <a:buFont typeface="Arial" pitchFamily="34" charset="0"/>
              <a:buChar char="•"/>
            </a:pPr>
            <a:r>
              <a:rPr lang="en-US" sz="2000" dirty="0" smtClean="0"/>
              <a:t>What’s homework 2B? (yes, it’s posted)</a:t>
            </a:r>
          </a:p>
          <a:p>
            <a:pPr marL="233363" indent="-233363" algn="l">
              <a:buFont typeface="Arial" pitchFamily="34" charset="0"/>
              <a:buChar char="•"/>
            </a:pPr>
            <a:r>
              <a:rPr lang="en-US" sz="2000" dirty="0" smtClean="0"/>
              <a:t>Some looks at solutions to 2A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“Debugging is important, especially since the shell is so sensitive to details.  I recommend two things: (a) trying your commands individually in the command-line as you're trying to build your shell scripts; and  (b) assigning and echoing ‘unnecessary’ variables in your scripts that can be used to help see what's happening step-by-step.”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things don’t work, what do you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I'm not worried about performance (within a little bit of reason) on 2A.  Bill </a:t>
            </a:r>
            <a:r>
              <a:rPr lang="en-US" dirty="0" err="1" smtClean="0"/>
              <a:t>Wulf</a:t>
            </a:r>
            <a:r>
              <a:rPr lang="en-US" dirty="0" smtClean="0"/>
              <a:t>, who served as president of the National Academy of Engineering for over a decade, once said something like: “More mistakes are made by premature optimization than for any other reason including sheer ignorance.”</a:t>
            </a:r>
          </a:p>
          <a:p>
            <a:pPr lvl="1"/>
            <a:r>
              <a:rPr lang="en-US" dirty="0" smtClean="0"/>
              <a:t>OK, maybe it doesn’t work right, but at least it’s really fast.  </a:t>
            </a:r>
          </a:p>
          <a:p>
            <a:pPr lvl="1"/>
            <a:r>
              <a:rPr lang="en-US" dirty="0" smtClean="0"/>
              <a:t>Well, if it doesn’t have to work right, I can make it even faster!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dealing with a lot of data, what is usually most important about performance is the underlying algorithmic complexity</a:t>
            </a:r>
          </a:p>
          <a:p>
            <a:pPr lvl="1"/>
            <a:r>
              <a:rPr lang="en-US" sz="2000" i="1" dirty="0" smtClean="0"/>
              <a:t>Very roughly</a:t>
            </a:r>
            <a:r>
              <a:rPr lang="en-US" sz="2000" dirty="0" smtClean="0"/>
              <a:t>, how many times do you need to touch each data item</a:t>
            </a:r>
          </a:p>
          <a:p>
            <a:r>
              <a:rPr lang="en-US" sz="2000" dirty="0" smtClean="0"/>
              <a:t>Examples</a:t>
            </a:r>
          </a:p>
          <a:p>
            <a:pPr lvl="1"/>
            <a:r>
              <a:rPr lang="en-US" sz="2000" dirty="0" smtClean="0"/>
              <a:t>Finding a number in an unsorted list: linear search</a:t>
            </a:r>
          </a:p>
          <a:p>
            <a:pPr lvl="1"/>
            <a:r>
              <a:rPr lang="en-US" sz="2000" dirty="0" smtClean="0"/>
              <a:t>Finding a number in a sorted list: linear or binary search</a:t>
            </a:r>
          </a:p>
          <a:p>
            <a:pPr lvl="1"/>
            <a:r>
              <a:rPr lang="en-US" sz="2000" dirty="0" smtClean="0"/>
              <a:t>Sorting a list: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vs. O(N log N)</a:t>
            </a:r>
          </a:p>
          <a:p>
            <a:r>
              <a:rPr lang="en-US" sz="2000" dirty="0" smtClean="0"/>
              <a:t>HW2: if you touch every entry in the dictionary many times for each input string, that might be a problem – there are 479,829 entries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776" y="709613"/>
            <a:ext cx="546735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13860" y="6262300"/>
            <a:ext cx="58160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http://www.cs.bath.ac.uk/~jjb/here/CM10135/CM10135_Lecture3_2004.html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one more thing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Once you get the algorithmic complexity “right”, there can still be many ways to improve performance</a:t>
            </a:r>
          </a:p>
          <a:p>
            <a:r>
              <a:rPr lang="en-US" sz="2000" dirty="0" smtClean="0"/>
              <a:t>A classic example is that some arithmetic operations are faster to execute than others but are equivalent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sz="2000" dirty="0" smtClean="0"/>
              <a:t>vs.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vs.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left-shift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2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001101010 =&gt; 011010100 [106*2= 212]</a:t>
            </a:r>
          </a:p>
          <a:p>
            <a:r>
              <a:rPr lang="en-US" sz="2000" dirty="0" smtClean="0"/>
              <a:t>Another classic example is that some operations are faster than others to execute – for example, creating (“forking”) a new process in Unix is generally more expensive than computing in the same process</a:t>
            </a:r>
          </a:p>
          <a:p>
            <a:r>
              <a:rPr lang="en-US" sz="2000" dirty="0" smtClean="0"/>
              <a:t>These, however, require some actual knowledge about the costs factors you face – without that (or at least significant experience), you’re likely to guess wrong about what is costly</a:t>
            </a:r>
            <a:endParaRPr lang="en-US" sz="2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18268</TotalTime>
  <Words>324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dan_design_template</vt:lpstr>
      <vt:lpstr>bash today, C tomorrow</vt:lpstr>
      <vt:lpstr>Debugging</vt:lpstr>
      <vt:lpstr>Performance</vt:lpstr>
      <vt:lpstr>Algorithmic complexity</vt:lpstr>
      <vt:lpstr>Slide 5</vt:lpstr>
      <vt:lpstr>Performance: one more thing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1074</cp:revision>
  <dcterms:created xsi:type="dcterms:W3CDTF">2005-03-28T18:45:14Z</dcterms:created>
  <dcterms:modified xsi:type="dcterms:W3CDTF">2009-10-14T22:43:10Z</dcterms:modified>
</cp:coreProperties>
</file>