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8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9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0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77" r:id="rId4"/>
    <p:sldId id="258" r:id="rId5"/>
    <p:sldId id="262" r:id="rId6"/>
    <p:sldId id="263" r:id="rId7"/>
    <p:sldId id="272" r:id="rId8"/>
    <p:sldId id="275" r:id="rId9"/>
    <p:sldId id="278" r:id="rId10"/>
    <p:sldId id="276" r:id="rId11"/>
    <p:sldId id="264" r:id="rId12"/>
    <p:sldId id="271" r:id="rId13"/>
    <p:sldId id="259" r:id="rId14"/>
    <p:sldId id="260" r:id="rId15"/>
    <p:sldId id="261" r:id="rId16"/>
    <p:sldId id="273" r:id="rId17"/>
    <p:sldId id="279" r:id="rId18"/>
    <p:sldId id="274" r:id="rId19"/>
    <p:sldId id="265" r:id="rId20"/>
    <p:sldId id="266" r:id="rId21"/>
    <p:sldId id="267" r:id="rId22"/>
    <p:sldId id="268" r:id="rId23"/>
    <p:sldId id="269" r:id="rId24"/>
    <p:sldId id="270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1" autoAdjust="0"/>
    <p:restoredTop sz="81027" autoAdjust="0"/>
  </p:normalViewPr>
  <p:slideViewPr>
    <p:cSldViewPr snapToGrid="0">
      <p:cViewPr varScale="1">
        <p:scale>
          <a:sx n="160" d="100"/>
          <a:sy n="160" d="100"/>
        </p:scale>
        <p:origin x="2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https://tinyurl.com/2p8hssd5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9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/>
              <a:t>len</a:t>
            </a:r>
            <a:r>
              <a:rPr lang="en-US" dirty="0"/>
              <a:t>(x) for x in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/>
              <a:t>len</a:t>
            </a:r>
            <a:r>
              <a:rPr lang="en-US" dirty="0"/>
              <a:t>(x) for x in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1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nums = [3, 1, 4, 1, 5, 9, 2, 6, 5]</a:t>
            </a:r>
          </a:p>
          <a:p>
            <a:r>
              <a:rPr lang="en-US" dirty="0"/>
              <a:t>evens = [**your expression goes here**]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 for x in nums if x % 2 ==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3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nums = [3, 1, 4, 5, 9, 2, 6, 7]</a:t>
            </a:r>
          </a:p>
          <a:p>
            <a:r>
              <a:rPr lang="en-US" dirty="0" err="1"/>
              <a:t>square_dict</a:t>
            </a:r>
            <a:r>
              <a:rPr lang="en-US" dirty="0"/>
              <a:t> = {**your expression goes here**}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x: x ** 2 for x in nums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3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nums = [3, 1, 4, 5, 9, 2, 6, 7]</a:t>
            </a:r>
          </a:p>
          <a:p>
            <a:r>
              <a:rPr lang="en-US" dirty="0" err="1"/>
              <a:t>square_dict</a:t>
            </a:r>
            <a:r>
              <a:rPr lang="en-US" dirty="0"/>
              <a:t> = {**your expression goes here**}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x: x ** 2 for x in nums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hyperlink" Target="https://tinyurl.com/2p8hssd5" TargetMode="Externa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comprehensions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Andrew S Fitz Gibbon</a:t>
            </a:r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Winter 2022</a:t>
            </a: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Extract values greater than 10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Given a list, create a list containing ONLY the values from the original list that are greater than 10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big_vals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input_list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if x &gt; 10: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big_vals.append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(x)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580172" y="5754751"/>
            <a:ext cx="826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Courier New"/>
              </a:rPr>
              <a:t>big_vals</a:t>
            </a:r>
            <a:r>
              <a:rPr lang="en-US" sz="2400" b="1" dirty="0">
                <a:solidFill>
                  <a:srgbClr val="C00000"/>
                </a:solidFill>
                <a:latin typeface="Courier New"/>
              </a:rPr>
              <a:t> = [x for x in 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</a:rPr>
              <a:t>input_list</a:t>
            </a:r>
            <a:r>
              <a:rPr lang="en-US" sz="2400" b="1" dirty="0">
                <a:solidFill>
                  <a:srgbClr val="C00000"/>
                </a:solidFill>
                <a:latin typeface="Courier New"/>
              </a:rPr>
              <a:t> if x &gt; 10]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2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br>
              <a:rPr lang="en-US" sz="3200" dirty="0">
                <a:solidFill>
                  <a:srgbClr val="000000"/>
                </a:solidFill>
                <a:latin typeface="Calibri"/>
              </a:rPr>
            </a:br>
            <a:r>
              <a:rPr lang="en-US" sz="3200" dirty="0">
                <a:solidFill>
                  <a:srgbClr val="000000"/>
                </a:solidFill>
                <a:latin typeface="Calibri"/>
              </a:rPr>
              <a:t>produce a list of the even numbers in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 = [3, 1, 4, 1, 5, 9, 2, 6, 5]</a:t>
            </a:r>
            <a:br>
              <a:rPr lang="en-US" sz="2800" b="1" dirty="0">
                <a:solidFill>
                  <a:srgbClr val="000000"/>
                </a:solidFill>
                <a:latin typeface="Courier New"/>
              </a:rPr>
            </a:b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evens = [**your expression goes here**]</a:t>
            </a:r>
            <a:endParaRPr dirty="0"/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289580" y="5716575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Courier New"/>
              </a:rPr>
              <a:t>evens = [x for x in nums if x % 2 == 0]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23" name="CustomShape 1"/>
          <p:cNvSpPr/>
          <p:nvPr>
            <p:custDataLst>
              <p:tags r:id="rId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3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br>
              <a:rPr lang="en-US" sz="3200" dirty="0">
                <a:solidFill>
                  <a:srgbClr val="000000"/>
                </a:solidFill>
                <a:latin typeface="Calibri"/>
              </a:rPr>
            </a:br>
            <a:r>
              <a:rPr lang="en-US" sz="3200" dirty="0">
                <a:solidFill>
                  <a:srgbClr val="000000"/>
                </a:solidFill>
                <a:latin typeface="Calibri"/>
              </a:rPr>
              <a:t>produce a list of the even numbers in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[(x, y)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sim(x, y)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390525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[(x, y)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sim(x, y)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sim(x, y)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((x, y))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33568" y="139208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2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2 for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: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2 for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squares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nums, produce a dictionary that maps each number to the square of that number.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[3, 1, 4, 5, 9, 2, 6, 7]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{**your expression goes here**}</a:t>
            </a:r>
            <a:endParaRPr lang="en-US" sz="2800" dirty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7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289580" y="5861630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Courier New"/>
              </a:rPr>
              <a:t>square_dict = {x: x ** 2 for x in nums}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123" name="CustomShape 1"/>
          <p:cNvSpPr/>
          <p:nvPr>
            <p:custDataLst>
              <p:tags r:id="rId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squares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3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nums, produce a dictionary that maps each number to the square of that number.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[3, 1, 4, 5, 9, 2, 6, 7]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{**your expression goes here**}</a:t>
            </a:r>
            <a:endParaRPr lang="en-US" sz="2800" dirty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Normalize a list</a:t>
            </a:r>
            <a:endParaRPr dirty="0"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num_list = [6, 4, 2, 8, 9, 10, 3, 2, 1, 3]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total = sum(num_list)</a:t>
            </a:r>
          </a:p>
          <a:p>
            <a:pPr>
              <a:lnSpc>
                <a:spcPct val="100000"/>
              </a:lnSpc>
            </a:pPr>
            <a:endParaRPr lang="pt-BR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pt-BR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for i in range(len(num_list)):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    num_list[i] = num_list[i] / total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num_list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pt-BR" sz="2400" b="1" dirty="0">
                <a:solidFill>
                  <a:srgbClr val="000000"/>
                </a:solidFill>
                <a:latin typeface="Courier New"/>
              </a:rPr>
              <a:t>num / total for num in num_list]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range(1, 7):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range(1, 7):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((r1, r2))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[(r1, r2) for r1 in range(1, 7) 			     for r2 in range(1, 7)]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Three Ways to 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out the 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shorthand for a loop</a:t>
            </a:r>
            <a:endParaRPr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Result 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range(8 - r1, 7)]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above-average 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199" y="1600200"/>
            <a:ext cx="850937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Result list should be a list of 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r2 for r1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{r1 </a:t>
            </a:r>
            <a:r>
              <a:rPr lang="en-US" sz="2400" b="1" dirty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r2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{8, 9, 10, 11, 12}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grid were each element is the sum of it's row # and column #.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alibri"/>
              </a:rPr>
              <a:t>	 (e.g.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3]]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grid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row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for j in 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+ j)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grid.append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(row)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grid = [[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j for j in range(3)]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range(2)]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Err 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r>
              <a:rPr lang="en-US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% 7 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289560" y="1600200"/>
            <a:ext cx="885156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Err 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</a:t>
            </a:r>
            <a:endParaRPr sz="24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lnSpc>
                <a:spcPct val="100000"/>
              </a:lnSpc>
            </a:pPr>
            <a:endParaRPr sz="24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 % 7 == 0]</a:t>
            </a:r>
            <a:endParaRPr sz="2400" b="1" dirty="0"/>
          </a:p>
          <a:p>
            <a:pPr>
              <a:lnSpc>
                <a:spcPct val="100000"/>
              </a:lnSpc>
            </a:pPr>
            <a:endParaRPr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Comprehensions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Simplest Form:</a:t>
            </a:r>
          </a:p>
          <a:p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result = 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sz="16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Examples: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tens = [x * 10 for x in range(1, 11)]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hundreds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10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tens]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letters = [x for x in "snow"]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968671" y="227940"/>
            <a:ext cx="212109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342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Convert Centigrade to Fahrenheit</a:t>
            </a:r>
            <a:endParaRPr dirty="0"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  Produce: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(x ** 3)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557585" y="6014380"/>
            <a:ext cx="8056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/>
              </a:rPr>
              <a:t>cubes = [x ** 3 for x in range(10)]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2: ( 2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580030" y="5839771"/>
            <a:ext cx="810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/>
              </a:rPr>
              <a:t>powers = [2 ** 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in range(11)]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Lengths of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Write a list comprehension that computes the length of each string in the list colors.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[3, 4, 6, 4,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1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Lengths of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Write a list comprehension that computes the length of each string in the list colors.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[3, 4, 6, 4,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89580" y="6123240"/>
            <a:ext cx="7487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Courier New"/>
              </a:rPr>
              <a:t>lengths = [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len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(x) for x in colors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]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7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259493" y="274680"/>
            <a:ext cx="8674442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Comprehensions with Conditionals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643448"/>
            <a:ext cx="8607600" cy="41907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Can add conditionals: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urier New"/>
              </a:rPr>
              <a:t>result =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[&lt;expression&gt; for &lt;item&gt; in &lt;sequence&gt; if  &lt;condition&gt;]</a:t>
            </a:r>
            <a:endParaRPr sz="1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Example: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sq_over_ten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[x for x in squares if x &gt; 10]</a:t>
            </a:r>
          </a:p>
          <a:p>
            <a:pPr>
              <a:lnSpc>
                <a:spcPct val="100000"/>
              </a:lnSpc>
            </a:pPr>
            <a:endParaRPr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1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3851</TotalTime>
  <Words>2075</Words>
  <Application>Microsoft Macintosh PowerPoint</Application>
  <PresentationFormat>On-screen Show (4:3)</PresentationFormat>
  <Paragraphs>300</Paragraphs>
  <Slides>24</Slides>
  <Notes>10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StarSymbol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Andrew Fitz Gibbon</cp:lastModifiedBy>
  <cp:revision>104</cp:revision>
  <cp:lastPrinted>2021-12-06T23:15:12Z</cp:lastPrinted>
  <dcterms:modified xsi:type="dcterms:W3CDTF">2022-03-07T23:19:36Z</dcterms:modified>
</cp:coreProperties>
</file>