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57" r:id="rId4"/>
    <p:sldId id="275" r:id="rId5"/>
    <p:sldId id="260" r:id="rId6"/>
    <p:sldId id="261" r:id="rId7"/>
    <p:sldId id="264" r:id="rId8"/>
    <p:sldId id="266" r:id="rId9"/>
    <p:sldId id="271" r:id="rId10"/>
    <p:sldId id="267" r:id="rId11"/>
    <p:sldId id="268" r:id="rId12"/>
    <p:sldId id="263" r:id="rId13"/>
    <p:sldId id="272" r:id="rId14"/>
    <p:sldId id="273" r:id="rId15"/>
    <p:sldId id="291" r:id="rId16"/>
    <p:sldId id="292" r:id="rId17"/>
    <p:sldId id="259" r:id="rId18"/>
    <p:sldId id="277" r:id="rId19"/>
    <p:sldId id="289" r:id="rId20"/>
    <p:sldId id="290" r:id="rId21"/>
    <p:sldId id="279" r:id="rId22"/>
    <p:sldId id="288" r:id="rId23"/>
    <p:sldId id="280" r:id="rId24"/>
  </p:sldIdLst>
  <p:sldSz cx="9144000" cy="6858000" type="screen4x3"/>
  <p:notesSz cx="6997700" cy="92837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886" y="-954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tags" Target="../tags/tag61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7.jpe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jpe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4.jpe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3.jpeg"/><Relationship Id="rId5" Type="http://schemas.openxmlformats.org/officeDocument/2006/relationships/tags" Target="../tags/tag15.xml"/><Relationship Id="rId10" Type="http://schemas.openxmlformats.org/officeDocument/2006/relationships/image" Target="../media/image2.jpeg"/><Relationship Id="rId4" Type="http://schemas.openxmlformats.org/officeDocument/2006/relationships/tags" Target="../tags/tag14.xml"/><Relationship Id="rId9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160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Winter 2017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Use small data sets to test your </a:t>
            </a:r>
            <a:r>
              <a:rPr lang="en-US" u="sng" dirty="0" smtClean="0"/>
              <a:t>program</a:t>
            </a:r>
          </a:p>
          <a:p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r>
              <a:rPr lang="en-US" dirty="0" smtClean="0"/>
              <a:t>Assertions are useful beyond tests</a:t>
            </a:r>
          </a:p>
          <a:p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r>
              <a:rPr lang="en-US" dirty="0" smtClean="0"/>
              <a:t>Think first (“lost in the woods” analogy)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function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Choose 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</a:t>
            </a:r>
            <a:r>
              <a:rPr lang="en-US" b="1" dirty="0" smtClean="0"/>
              <a:t>program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/>
              <a:t>Divide the problem, creating one or more smaller problems</a:t>
            </a:r>
          </a:p>
          <a:p>
            <a:pPr lvl="1"/>
            <a:r>
              <a:rPr lang="en-US" dirty="0"/>
              <a:t>Ask someone else to solve the smaller problems</a:t>
            </a:r>
          </a:p>
          <a:p>
            <a:pPr lvl="2"/>
            <a:r>
              <a:rPr lang="en-US" dirty="0"/>
              <a:t>Recursive call to do most of the work</a:t>
            </a:r>
          </a:p>
          <a:p>
            <a:pPr lvl="1"/>
            <a:r>
              <a:rPr lang="en-US" dirty="0"/>
              <a:t>(Maybe) Do a small amount of </a:t>
            </a:r>
            <a:r>
              <a:rPr lang="en-US" dirty="0" err="1"/>
              <a:t>postprocessing</a:t>
            </a:r>
            <a:r>
              <a:rPr lang="en-US" dirty="0"/>
              <a:t> on the result(s) of the recursive call(s)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Affected primarily by the number of times you iterate over data</a:t>
            </a:r>
          </a:p>
          <a:p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Election Results/Polls</a:t>
            </a:r>
          </a:p>
          <a:p>
            <a:r>
              <a:rPr lang="en-US" dirty="0" smtClean="0"/>
              <a:t>Detecting Fraudulent Data</a:t>
            </a:r>
          </a:p>
          <a:p>
            <a:r>
              <a:rPr lang="en-US" dirty="0" smtClean="0"/>
              <a:t>Your Choice!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Your Projects!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Trump’s Tweets</a:t>
            </a:r>
            <a:endParaRPr lang="en-US" dirty="0"/>
          </a:p>
          <a:p>
            <a:r>
              <a:rPr lang="en-US" dirty="0"/>
              <a:t>Auditory Brainstem Responses </a:t>
            </a:r>
            <a:endParaRPr lang="en-US" dirty="0" smtClean="0"/>
          </a:p>
          <a:p>
            <a:r>
              <a:rPr lang="en-US" dirty="0" smtClean="0"/>
              <a:t>Crop Prices</a:t>
            </a:r>
            <a:endParaRPr lang="en-US" dirty="0" smtClean="0"/>
          </a:p>
          <a:p>
            <a:r>
              <a:rPr lang="en-US" dirty="0" smtClean="0"/>
              <a:t>Finding Lost Pets</a:t>
            </a:r>
            <a:endParaRPr lang="en-US" dirty="0"/>
          </a:p>
          <a:p>
            <a:r>
              <a:rPr lang="en-US" dirty="0" smtClean="0"/>
              <a:t>Global land use</a:t>
            </a:r>
            <a:endParaRPr lang="en-US" dirty="0" smtClean="0"/>
          </a:p>
          <a:p>
            <a:r>
              <a:rPr lang="en-US" dirty="0" smtClean="0"/>
              <a:t>Gas Flows &amp; Galaxies</a:t>
            </a:r>
            <a:endParaRPr lang="en-US" dirty="0" smtClean="0"/>
          </a:p>
          <a:p>
            <a:r>
              <a:rPr lang="en-US" dirty="0" smtClean="0"/>
              <a:t>Effects of Stress </a:t>
            </a:r>
          </a:p>
          <a:p>
            <a:r>
              <a:rPr lang="en-US" dirty="0" smtClean="0"/>
              <a:t>Movies trends over time</a:t>
            </a:r>
            <a:endParaRPr lang="en-US" dirty="0" smtClean="0"/>
          </a:p>
          <a:p>
            <a:r>
              <a:rPr lang="en-US" dirty="0" smtClean="0"/>
              <a:t>High School dro</a:t>
            </a:r>
            <a:r>
              <a:rPr lang="en-US" dirty="0" smtClean="0"/>
              <a:t>p out rates</a:t>
            </a:r>
            <a:endParaRPr lang="en-US" dirty="0" smtClean="0"/>
          </a:p>
          <a:p>
            <a:r>
              <a:rPr lang="en-US" dirty="0" smtClean="0"/>
              <a:t>Music Styles over time</a:t>
            </a:r>
            <a:endParaRPr lang="en-US" dirty="0" smtClean="0"/>
          </a:p>
          <a:p>
            <a:r>
              <a:rPr lang="en-US" dirty="0" smtClean="0"/>
              <a:t>Weather Forecasting</a:t>
            </a:r>
            <a:endParaRPr lang="en-US" dirty="0" smtClean="0"/>
          </a:p>
          <a:p>
            <a:r>
              <a:rPr lang="en-US" dirty="0"/>
              <a:t>Proteins and Genetic </a:t>
            </a:r>
            <a:r>
              <a:rPr lang="en-US" dirty="0" smtClean="0"/>
              <a:t>Disorders</a:t>
            </a:r>
            <a:endParaRPr lang="en-US" dirty="0" smtClean="0"/>
          </a:p>
          <a:p>
            <a:r>
              <a:rPr lang="en-US" dirty="0" smtClean="0"/>
              <a:t>Stocks and Trump</a:t>
            </a:r>
            <a:endParaRPr lang="en-US" dirty="0" smtClean="0"/>
          </a:p>
          <a:p>
            <a:r>
              <a:rPr lang="en-US" dirty="0"/>
              <a:t>Depression Scores </a:t>
            </a:r>
            <a:r>
              <a:rPr lang="en-US" dirty="0"/>
              <a:t>&amp;</a:t>
            </a:r>
            <a:r>
              <a:rPr lang="en-US" dirty="0" smtClean="0"/>
              <a:t> Alzheimer's</a:t>
            </a:r>
          </a:p>
          <a:p>
            <a:r>
              <a:rPr lang="en-US" dirty="0" smtClean="0"/>
              <a:t>Youth </a:t>
            </a:r>
            <a:r>
              <a:rPr lang="en-US" dirty="0"/>
              <a:t>Habits &amp; </a:t>
            </a:r>
            <a:r>
              <a:rPr lang="en-US" dirty="0" smtClean="0"/>
              <a:t>Alcohol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Air Pollution</a:t>
            </a:r>
            <a:endParaRPr lang="en-US" dirty="0" smtClean="0"/>
          </a:p>
          <a:p>
            <a:r>
              <a:rPr lang="en-US" dirty="0" smtClean="0"/>
              <a:t>Crime in WA</a:t>
            </a:r>
            <a:endParaRPr lang="en-US" dirty="0"/>
          </a:p>
          <a:p>
            <a:r>
              <a:rPr lang="en-US" dirty="0" smtClean="0"/>
              <a:t>Book Recommendations</a:t>
            </a:r>
            <a:endParaRPr lang="en-US" dirty="0" smtClean="0"/>
          </a:p>
          <a:p>
            <a:r>
              <a:rPr lang="en-US" dirty="0" smtClean="0"/>
              <a:t>Hospitals &amp; Medicare</a:t>
            </a:r>
            <a:endParaRPr lang="en-US" dirty="0" smtClean="0"/>
          </a:p>
          <a:p>
            <a:r>
              <a:rPr lang="en-US" dirty="0" smtClean="0"/>
              <a:t>Predicting Stocks</a:t>
            </a:r>
            <a:endParaRPr lang="en-US" dirty="0" smtClean="0"/>
          </a:p>
          <a:p>
            <a:r>
              <a:rPr lang="en-US" dirty="0" smtClean="0"/>
              <a:t>Happiness &amp; Internet</a:t>
            </a:r>
            <a:endParaRPr lang="en-US" dirty="0"/>
          </a:p>
          <a:p>
            <a:r>
              <a:rPr lang="en-US" dirty="0" smtClean="0"/>
              <a:t>Letters &amp; Languages</a:t>
            </a:r>
            <a:endParaRPr lang="en-US" dirty="0" smtClean="0"/>
          </a:p>
          <a:p>
            <a:r>
              <a:rPr lang="en-US" dirty="0"/>
              <a:t>Cancer &amp; </a:t>
            </a:r>
            <a:r>
              <a:rPr lang="en-US" dirty="0" smtClean="0"/>
              <a:t>Reddit</a:t>
            </a:r>
            <a:endParaRPr lang="en-US" dirty="0" smtClean="0"/>
          </a:p>
          <a:p>
            <a:r>
              <a:rPr lang="en-US" dirty="0" smtClean="0"/>
              <a:t>Traffic Violations</a:t>
            </a:r>
            <a:endParaRPr lang="en-US" dirty="0" smtClean="0"/>
          </a:p>
          <a:p>
            <a:r>
              <a:rPr lang="en-US" dirty="0" smtClean="0"/>
              <a:t>CO2 Emissions</a:t>
            </a:r>
            <a:endParaRPr lang="en-US" dirty="0" smtClean="0"/>
          </a:p>
          <a:p>
            <a:r>
              <a:rPr lang="en-US" dirty="0" smtClean="0"/>
              <a:t>Car Fuel Efficiency</a:t>
            </a:r>
            <a:endParaRPr lang="en-US" dirty="0" smtClean="0"/>
          </a:p>
          <a:p>
            <a:r>
              <a:rPr lang="en-US" dirty="0" smtClean="0"/>
              <a:t>TSA Claims</a:t>
            </a:r>
          </a:p>
          <a:p>
            <a:r>
              <a:rPr lang="en-US" dirty="0" smtClean="0"/>
              <a:t>Global Warming</a:t>
            </a:r>
          </a:p>
          <a:p>
            <a:r>
              <a:rPr lang="en-US" dirty="0" smtClean="0"/>
              <a:t>Latitude &amp; AIDS</a:t>
            </a:r>
          </a:p>
          <a:p>
            <a:r>
              <a:rPr lang="en-US" dirty="0" smtClean="0"/>
              <a:t>Housing Prices &amp; Weather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Algorithm selection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Graphical User Interfaces (GUIs),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990600"/>
                <a:gridCol w="1219200"/>
                <a:gridCol w="990600"/>
                <a:gridCol w="914400"/>
                <a:gridCol w="990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Presentations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2:30-4:20pm, Monday 3/13</a:t>
            </a:r>
          </a:p>
          <a:p>
            <a:r>
              <a:rPr lang="en-US" dirty="0" smtClean="0"/>
              <a:t>No </a:t>
            </a:r>
            <a:r>
              <a:rPr lang="en-US" dirty="0"/>
              <a:t>more than 5 slides (including title slide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Time limit to be announced</a:t>
            </a:r>
          </a:p>
          <a:p>
            <a:r>
              <a:rPr lang="en-US" dirty="0" smtClean="0"/>
              <a:t>Both partners should speak</a:t>
            </a:r>
          </a:p>
          <a:p>
            <a:r>
              <a:rPr lang="en-US" dirty="0" smtClean="0"/>
              <a:t>Slides are due BY NOON (12pm) on Mon 3/13 to catalyst</a:t>
            </a:r>
          </a:p>
          <a:p>
            <a:endParaRPr lang="en-US" dirty="0"/>
          </a:p>
          <a:p>
            <a:r>
              <a:rPr lang="en-US" dirty="0" smtClean="0"/>
              <a:t>If you are submitting a video: slides and video </a:t>
            </a:r>
            <a:r>
              <a:rPr lang="en-US" dirty="0"/>
              <a:t>are also due </a:t>
            </a:r>
            <a:r>
              <a:rPr lang="en-US" dirty="0" smtClean="0"/>
              <a:t>BY 12pm </a:t>
            </a:r>
            <a:r>
              <a:rPr lang="en-US" dirty="0"/>
              <a:t>on </a:t>
            </a:r>
            <a:r>
              <a:rPr lang="en-US" dirty="0" smtClean="0"/>
              <a:t>Mon 3/13 </a:t>
            </a:r>
            <a:r>
              <a:rPr lang="en-US" dirty="0"/>
              <a:t>to catalyst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 (Python):  put anything in any variable</a:t>
            </a:r>
          </a:p>
          <a:p>
            <a:r>
              <a:rPr lang="en-US" dirty="0" smtClean="0"/>
              <a:t>Static typing (Java):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for </a:t>
            </a:r>
            <a:r>
              <a:rPr lang="en-US" smtClean="0"/>
              <a:t>interactive systems</a:t>
            </a:r>
            <a:endParaRPr lang="en-US" dirty="0" smtClean="0"/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22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More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219200"/>
            <a:ext cx="8153400" cy="45720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You could take any of these now!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142, 143, 143x Programming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</a:t>
            </a:r>
            <a:r>
              <a:rPr lang="en-US" altLang="en-US" sz="2800" dirty="0" smtClean="0"/>
              <a:t>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416 Intro to Machine Learning  (requires Stat 311/390)</a:t>
            </a: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CSE 414 </a:t>
            </a:r>
            <a:r>
              <a:rPr lang="en-US" altLang="en-US" sz="2800" dirty="0" smtClean="0"/>
              <a:t> Databases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800" dirty="0"/>
              <a:t>Require CSE </a:t>
            </a:r>
            <a:r>
              <a:rPr lang="en-US" altLang="en-US" sz="2800" dirty="0" smtClean="0"/>
              <a:t>373</a:t>
            </a:r>
            <a:r>
              <a:rPr lang="en-US" altLang="en-US" sz="28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</a:t>
            </a:r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47800" y="5869200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2" descr="O:\cse\web\courses\cse160\17wi\images\emili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2" y="3487124"/>
            <a:ext cx="239208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O:\cse\web\courses\cse160\17wi\images\emily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656" y="533399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O:\cse\web\courses\cse160\17wi\images\cynthia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89" y="6096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O:\cse\web\courses\cse160\17wi\images\eric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174" y="3568271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O:\cse\web\courses\cse160\17wi\images\Lauren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1288" y="3581399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Dual to procedural abstraction (functions)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lvl="1"/>
            <a:r>
              <a:rPr lang="en-US" dirty="0" smtClean="0"/>
              <a:t>Operations:  create, query, modify</a:t>
            </a:r>
            <a:endParaRPr lang="en-US" dirty="0"/>
          </a:p>
          <a:p>
            <a:pPr lvl="1"/>
            <a:r>
              <a:rPr lang="en-US" dirty="0"/>
              <a:t>Clients use the operations, never directly access data</a:t>
            </a:r>
          </a:p>
          <a:p>
            <a:pPr lvl="1"/>
            <a:r>
              <a:rPr lang="en-US" dirty="0" smtClean="0"/>
              <a:t>The representation of the data does not matter to the client</a:t>
            </a:r>
          </a:p>
          <a:p>
            <a:pPr lvl="1"/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1160</Words>
  <Application>Microsoft Office PowerPoint</Application>
  <PresentationFormat>On-screen Show (4:3)</PresentationFormat>
  <Paragraphs>276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160 Wrap-Up</vt:lpstr>
      <vt:lpstr>Presentations on Monday</vt:lpstr>
      <vt:lpstr>Progress in 10 weeks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Data!</vt:lpstr>
      <vt:lpstr>Your Projects!</vt:lpstr>
      <vt:lpstr>There is more to learn</vt:lpstr>
      <vt:lpstr>What you have learned in CSE 160</vt:lpstr>
      <vt:lpstr>Why the Python language?</vt:lpstr>
      <vt:lpstr>Comparison of Python with Java</vt:lpstr>
      <vt:lpstr>What comes next?</vt:lpstr>
      <vt:lpstr>More Computer Science Courses!!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160 Wrap-Up</dc:title>
  <dc:creator>cse</dc:creator>
  <cp:lastModifiedBy>CSE</cp:lastModifiedBy>
  <cp:revision>58</cp:revision>
  <cp:lastPrinted>2016-03-11T19:13:06Z</cp:lastPrinted>
  <dcterms:created xsi:type="dcterms:W3CDTF">2012-08-17T15:39:44Z</dcterms:created>
  <dcterms:modified xsi:type="dcterms:W3CDTF">2017-03-10T21:10:34Z</dcterms:modified>
</cp:coreProperties>
</file>