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Override1.xml" ContentType="application/vnd.openxmlformats-officedocument.themeOverr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64" r:id="rId5"/>
    <p:sldId id="271" r:id="rId6"/>
    <p:sldId id="265" r:id="rId7"/>
    <p:sldId id="273" r:id="rId8"/>
    <p:sldId id="272" r:id="rId9"/>
    <p:sldId id="269" r:id="rId10"/>
    <p:sldId id="267" r:id="rId11"/>
    <p:sldId id="274" r:id="rId12"/>
    <p:sldId id="276" r:id="rId13"/>
    <p:sldId id="275" r:id="rId14"/>
    <p:sldId id="258" r:id="rId15"/>
    <p:sldId id="259" r:id="rId16"/>
    <p:sldId id="266" r:id="rId17"/>
    <p:sldId id="260" r:id="rId18"/>
    <p:sldId id="261" r:id="rId19"/>
    <p:sldId id="262" r:id="rId20"/>
    <p:sldId id="268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>
        <p:scale>
          <a:sx n="80" d="100"/>
          <a:sy n="80" d="100"/>
        </p:scale>
        <p:origin x="-2886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570" indent="-23257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3.jpe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fact(3)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"""Returns sum of numbers in list.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Returns zero for 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empty 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nth Fibonacci number."""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fib(6)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008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28600" y="1763712"/>
            <a:ext cx="5334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err="1" smtClean="0"/>
              <a:t>exp</a:t>
            </a:r>
            <a:r>
              <a:rPr lang="en-US" sz="2100" dirty="0" smtClean="0"/>
              <a:t>(5, 12)</a:t>
            </a:r>
          </a:p>
          <a:p>
            <a:pPr marL="0" indent="0">
              <a:buNone/>
            </a:pPr>
            <a:r>
              <a:rPr lang="en-US" sz="2100" dirty="0" smtClean="0"/>
              <a:t>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11)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10)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* </a:t>
            </a:r>
            <a:r>
              <a:rPr lang="en-US" sz="2100" dirty="0" err="1" smtClean="0"/>
              <a:t>exp</a:t>
            </a:r>
            <a:r>
              <a:rPr lang="en-US" sz="2100" dirty="0" smtClean="0"/>
              <a:t>(5, 0)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5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25 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125</a:t>
            </a:r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244140625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562600" y="1763712"/>
            <a:ext cx="3352800" cy="4256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(5, 12)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(5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5)</a:t>
            </a:r>
            <a:r>
              <a:rPr lang="en-US" sz="1900" baseline="30000" dirty="0" smtClean="0"/>
              <a:t>6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(25, 6)</a:t>
            </a:r>
          </a:p>
          <a:p>
            <a:pPr marL="0" indent="0">
              <a:buNone/>
            </a:pPr>
            <a:r>
              <a:rPr lang="en-US" sz="1900" dirty="0" smtClean="0"/>
              <a:t>      (25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25)</a:t>
            </a:r>
            <a:r>
              <a:rPr lang="en-US" sz="1900" baseline="30000" dirty="0" smtClean="0"/>
              <a:t>3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(625, 3)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(625, 2)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(625 </a:t>
            </a:r>
            <a:r>
              <a:rPr lang="en-US" sz="1900" dirty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625)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 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(390625, 1)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</a:t>
            </a:r>
            <a:r>
              <a:rPr lang="en-US" sz="1900" dirty="0"/>
              <a:t>, </a:t>
            </a:r>
            <a:r>
              <a:rPr lang="en-US" sz="1900" dirty="0" smtClean="0"/>
              <a:t>0)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1</a:t>
            </a:r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390625</a:t>
            </a:r>
          </a:p>
          <a:p>
            <a:pPr marL="0" indent="0">
              <a:buNone/>
            </a:pPr>
            <a:r>
              <a:rPr lang="en-US" sz="1900" dirty="0" smtClean="0"/>
              <a:t>244140625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799" y="6019800"/>
            <a:ext cx="686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</a:t>
            </a:r>
            <a:br>
              <a:rPr lang="en-US" sz="2000" dirty="0" smtClean="0"/>
            </a:br>
            <a:r>
              <a:rPr lang="en-US" sz="2000" dirty="0" smtClean="0"/>
              <a:t>In 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quicksort (broken)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9067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 2: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(smaller)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(larger)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 smtClean="0"/>
              <a:t>(Maybe) Do </a:t>
            </a:r>
            <a:r>
              <a:rPr lang="en-US" dirty="0"/>
              <a:t>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answer(s) </a:t>
            </a:r>
            <a:r>
              <a:rPr lang="en-US" dirty="0"/>
              <a:t>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short (or empty) 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1121</Words>
  <Application>Microsoft Office PowerPoint</Application>
  <PresentationFormat>On-screen Show (4:3)</PresentationFormat>
  <Paragraphs>245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Recursion</vt:lpstr>
      <vt:lpstr>Three recursive algorithms</vt:lpstr>
      <vt:lpstr>Sorting a list</vt:lpstr>
      <vt:lpstr>First version of quicksort (broken)</vt:lpstr>
      <vt:lpstr>Problems with first version of quicksort</vt:lpstr>
      <vt:lpstr>Final version of quicksort</vt:lpstr>
      <vt:lpstr>General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61</cp:revision>
  <cp:lastPrinted>2017-03-08T20:35:53Z</cp:lastPrinted>
  <dcterms:created xsi:type="dcterms:W3CDTF">2012-08-03T02:40:01Z</dcterms:created>
  <dcterms:modified xsi:type="dcterms:W3CDTF">2017-03-08T20:48:21Z</dcterms:modified>
</cp:coreProperties>
</file>