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997700" cy="92837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6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363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494" tIns="41747" rIns="83494" bIns="417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342" y="4467488"/>
            <a:ext cx="5597017" cy="3655749"/>
          </a:xfrm>
          <a:prstGeom prst="rect">
            <a:avLst/>
          </a:prstGeom>
        </p:spPr>
        <p:txBody>
          <a:bodyPr vert="horz" lIns="83494" tIns="41747" rIns="83494" bIns="417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363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10" Type="http://schemas.openxmlformats.org/officeDocument/2006/relationships/slideLayout" Target="../slideLayouts/slideLayout13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104.xml"/><Relationship Id="rId10" Type="http://schemas.openxmlformats.org/officeDocument/2006/relationships/tags" Target="../tags/tag109.xml"/><Relationship Id="rId4" Type="http://schemas.openxmlformats.org/officeDocument/2006/relationships/tags" Target="../tags/tag103.xml"/><Relationship Id="rId9" Type="http://schemas.openxmlformats.org/officeDocument/2006/relationships/tags" Target="../tags/tag10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List comprehensions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(and other shortcuts)</a:t>
            </a:r>
            <a:endParaRPr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160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Winter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2017</a:t>
            </a:r>
            <a:endParaRPr dirty="0"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all possible dice rolls.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 (r1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 (r1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	  for r2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</p:txBody>
      </p:sp>
      <p:sp>
        <p:nvSpPr>
          <p:cNvPr id="12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range(8-r1, 7)]</a:t>
            </a:r>
            <a:endParaRPr dirty="0"/>
          </a:p>
        </p:txBody>
      </p:sp>
      <p:sp>
        <p:nvSpPr>
          <p:cNvPr id="13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Sum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above-average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2-die rolls</a:t>
            </a:r>
            <a:endParaRPr dirty="0"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integers: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[8, 8, 9, 8, 9, 10, 8, 9, 10, 11, 8, 9, 10, 11, 12]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 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set([8, 9, 10, 11, 12])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Making a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Grid</a:t>
            </a:r>
            <a:endParaRPr dirty="0"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grid were 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each element is the sum of it's row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# and column #.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	 (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e.g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.  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[[0, 1, 2], [1, 2, 3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]]  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sz="900"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1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rid =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range(2):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row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for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j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range(3):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+ j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grid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(row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rid 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[[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j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j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range(3)]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range(2)]</a:t>
            </a:r>
            <a:endParaRPr dirty="0"/>
          </a:p>
        </p:txBody>
      </p:sp>
      <p:sp>
        <p:nvSpPr>
          <p:cNvPr id="13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% 7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sum([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(n)]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(n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% 7 == 0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/>
            <p:custDataLst>
              <p:tags r:id="rId1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/>
              <a:t>More shortcuts!</a:t>
            </a:r>
          </a:p>
        </p:txBody>
      </p:sp>
    </p:spTree>
    <p:extLst>
      <p:ext uri="{BB962C8B-B14F-4D97-AF65-F5344CB8AC3E}">
        <p14:creationId xmlns:p14="http://schemas.microsoft.com/office/powerpoint/2010/main" val="42516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grpSp>
        <p:nvGrpSpPr>
          <p:cNvPr id="2" name="Group 1"/>
          <p:cNvGrpSpPr/>
          <p:nvPr>
            <p:custDataLst>
              <p:tags r:id="rId2"/>
            </p:custDataLst>
          </p:nvPr>
        </p:nvGrpSpPr>
        <p:grpSpPr>
          <a:xfrm>
            <a:off x="502634" y="1585151"/>
            <a:ext cx="8683920" cy="4523040"/>
            <a:chOff x="470170" y="1600200"/>
            <a:chExt cx="8683920" cy="4523040"/>
          </a:xfrm>
        </p:grpSpPr>
        <p:sp>
          <p:nvSpPr>
            <p:cNvPr id="145" name="CustomShape 2"/>
            <p:cNvSpPr/>
            <p:nvPr>
              <p:custDataLst>
                <p:tags r:id="rId7"/>
              </p:custDataLst>
            </p:nvPr>
          </p:nvSpPr>
          <p:spPr>
            <a:xfrm>
              <a:off x="470170" y="1600200"/>
              <a:ext cx="8683920" cy="452304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= [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10 ** </a:t>
              </a:r>
              <a:r>
                <a:rPr lang="en-US" sz="2800" dirty="0" err="1" smtClean="0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in range(10)]</a:t>
              </a: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in range(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len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   print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[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])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lang="en-US" dirty="0" smtClean="0"/>
            </a:p>
            <a:p>
              <a:pPr>
                <a:lnSpc>
                  <a:spcPct val="100000"/>
                </a:lnSpc>
              </a:pPr>
              <a:r>
                <a:rPr lang="en-US" sz="2800" dirty="0" smtClean="0"/>
                <a:t>Or:</a:t>
              </a: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for index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, value 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in 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enumerate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	print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(index)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(value)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sz="2400" dirty="0">
                <a:solidFill>
                  <a:srgbClr val="000000"/>
                </a:solidFill>
                <a:latin typeface="Courier New"/>
              </a:endParaRPr>
            </a:p>
          </p:txBody>
        </p:sp>
        <p:sp>
          <p:nvSpPr>
            <p:cNvPr id="147" name="CustomShape 4"/>
            <p:cNvSpPr/>
            <p:nvPr>
              <p:custDataLst>
                <p:tags r:id="rId8"/>
              </p:custDataLst>
            </p:nvPr>
          </p:nvSpPr>
          <p:spPr>
            <a:xfrm rot="5400000">
              <a:off x="2833295" y="2435500"/>
              <a:ext cx="166092" cy="930632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9"/>
              </p:custDataLst>
            </p:nvPr>
          </p:nvSpPr>
          <p:spPr>
            <a:xfrm>
              <a:off x="2085556" y="2889473"/>
              <a:ext cx="2534299" cy="1012567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         index</a:t>
              </a:r>
              <a:endParaRPr dirty="0"/>
            </a:p>
          </p:txBody>
        </p:sp>
      </p:grpSp>
      <p:sp>
        <p:nvSpPr>
          <p:cNvPr id="149" name="CustomShape 6"/>
          <p:cNvSpPr/>
          <p:nvPr>
            <p:custDataLst>
              <p:tags r:id="rId3"/>
            </p:custDataLst>
          </p:nvPr>
        </p:nvSpPr>
        <p:spPr>
          <a:xfrm rot="5400000">
            <a:off x="6671026" y="1586353"/>
            <a:ext cx="178521" cy="2754663"/>
          </a:xfrm>
          <a:prstGeom prst="rightBrace">
            <a:avLst>
              <a:gd name="adj1" fmla="val 0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50" name="CustomShape 7"/>
          <p:cNvSpPr/>
          <p:nvPr>
            <p:custDataLst>
              <p:tags r:id="rId4"/>
            </p:custDataLst>
          </p:nvPr>
        </p:nvSpPr>
        <p:spPr>
          <a:xfrm>
            <a:off x="6392554" y="3052945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value</a:t>
            </a:r>
            <a:endParaRPr dirty="0"/>
          </a:p>
        </p:txBody>
      </p:sp>
      <p:sp>
        <p:nvSpPr>
          <p:cNvPr id="151" name="CustomShape 8"/>
          <p:cNvSpPr/>
          <p:nvPr>
            <p:custDataLst>
              <p:tags r:id="rId5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latin typeface="Arial"/>
              </a:rPr>
              <a:t>Like </a:t>
            </a:r>
            <a:r>
              <a:rPr lang="en-US" sz="2200" b="1" dirty="0" err="1">
                <a:latin typeface="Arial"/>
              </a:rPr>
              <a:t>dict.items</a:t>
            </a:r>
            <a:r>
              <a:rPr lang="en-US" sz="2200" b="1" dirty="0">
                <a:latin typeface="Arial"/>
              </a:rPr>
              <a:t>()</a:t>
            </a:r>
            <a:endParaRPr dirty="0"/>
          </a:p>
        </p:txBody>
      </p:sp>
      <p:sp>
        <p:nvSpPr>
          <p:cNvPr id="146" name="CustomShape 3"/>
          <p:cNvSpPr/>
          <p:nvPr>
            <p:custDataLst>
              <p:tags r:id="rId6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CustomShape 4"/>
          <p:cNvSpPr/>
          <p:nvPr>
            <p:custDataLst>
              <p:tags r:id="rId4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element’s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new_list.append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 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"Under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"Over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Three Ways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to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out the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 is shorthand for a loop</a:t>
            </a:r>
            <a:endParaRPr sz="1600" dirty="0"/>
          </a:p>
        </p:txBody>
      </p:sp>
      <p:sp>
        <p:nvSpPr>
          <p:cNvPr id="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CustomShape 4"/>
          <p:cNvSpPr/>
          <p:nvPr>
            <p:custDataLst>
              <p:tags r:id="rId4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"Over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"Under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1600" b="1" dirty="0"/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"Over" if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5"/>
            </p:custDataLst>
          </p:nvPr>
        </p:nvSpPr>
        <p:spPr>
          <a:xfrm>
            <a:off x="2802240" y="521964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>
                <a:latin typeface="Arial"/>
              </a:rPr>
              <a:t>Ternary Expression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200">
                <a:latin typeface="Arial"/>
              </a:rPr>
              <a:t>Three elements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8" name="CustomShape 4"/>
          <p:cNvSpPr/>
          <p:nvPr>
            <p:custDataLst>
              <p:tags r:id="rId4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"</a:t>
            </a:r>
            <a:r>
              <a:rPr lang="en-US" sz="2500" b="1" dirty="0" smtClean="0">
                <a:solidFill>
                  <a:srgbClr val="000000"/>
                </a:solidFill>
                <a:latin typeface="Courier New"/>
              </a:rPr>
              <a:t>Over" if </a:t>
            </a:r>
            <a:r>
              <a:rPr lang="en-US" sz="25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5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6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7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8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9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10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313899" y="1554120"/>
            <a:ext cx="902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endParaRPr lang="en-US" dirty="0" smtClean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 if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 else 'odd')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['even' if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== 0 else 'odd' for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in range(16)]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</a:t>
            </a:r>
            <a:r>
              <a:rPr lang="en-US" sz="2800" b="1" dirty="0" smtClean="0">
                <a:solidFill>
                  <a:srgbClr val="660066"/>
                </a:solidFill>
                <a:latin typeface="Calibri" panose="020F0502020204030204" pitchFamily="34" charset="0"/>
              </a:rPr>
              <a:t>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				      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sim(x,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flag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Over" 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"Under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Two ways to convert Centigrade to Fahrenheit</a:t>
            </a:r>
            <a:endParaRPr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609480" y="4876920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[celsius_to_farenheit(c)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ctemps]</a:t>
            </a:r>
            <a:endParaRPr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304920" y="561960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85" name="CustomShape 8"/>
          <p:cNvSpPr/>
          <p:nvPr>
            <p:custDataLst>
              <p:tags r:id="rId8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7" name="CustomShape 2"/>
          <p:cNvSpPr/>
          <p:nvPr>
            <p:custDataLst>
              <p:tags r:id="rId2"/>
            </p:custDataLst>
          </p:nvPr>
        </p:nvSpPr>
        <p:spPr>
          <a:xfrm rot="5400000">
            <a:off x="2908080" y="348984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88" name="CustomShape 3"/>
          <p:cNvSpPr/>
          <p:nvPr>
            <p:custDataLst>
              <p:tags r:id="rId3"/>
            </p:custDataLst>
          </p:nvPr>
        </p:nvSpPr>
        <p:spPr>
          <a:xfrm>
            <a:off x="2362320" y="3837240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something that can be iterated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4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5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6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7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8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9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10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11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2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98" name="CustomShape 13"/>
          <p:cNvSpPr/>
          <p:nvPr>
            <p:custDataLst>
              <p:tags r:id="rId1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result.append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 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result …</a:t>
            </a:r>
            <a:endParaRPr dirty="0"/>
          </a:p>
        </p:txBody>
      </p:sp>
      <p:sp>
        <p:nvSpPr>
          <p:cNvPr id="113" name="CustomShape 15"/>
          <p:cNvSpPr/>
          <p:nvPr>
            <p:custDataLst>
              <p:tags r:id="rId15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[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range(3) 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 smtClean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i: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116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Produce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 [0, 1, 8, 27, 64, 125, 216, 343, 512, 729]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(x ** 3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627797" y="5891269"/>
            <a:ext cx="8056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[x ** 3 for x in range(10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)]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Powers of 2, 2</a:t>
            </a:r>
            <a:r>
              <a:rPr lang="en-US" sz="4400" b="1" baseline="3000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through 2</a:t>
            </a:r>
            <a:r>
              <a:rPr lang="en-US" sz="4400" b="1" baseline="30000">
                <a:solidFill>
                  <a:srgbClr val="7030A0"/>
                </a:solidFill>
                <a:latin typeface="Calibri"/>
              </a:rPr>
              <a:t>10</a:t>
            </a:r>
            <a:endParaRPr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1460310" y="2656989"/>
            <a:ext cx="59843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[2 **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in range(11)]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Even elements of a list</a:t>
            </a:r>
            <a:endParaRPr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produce a list of the even numbers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[3, 1, 4, 1, 5, 9, 2, 6, 5]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841759" y="4212554"/>
            <a:ext cx="6843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[x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in nums if 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% 2 == 0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]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1244</Words>
  <Application>Microsoft Office PowerPoint</Application>
  <PresentationFormat>On-screen Show (4:3)</PresentationFormat>
  <Paragraphs>260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CSE</cp:lastModifiedBy>
  <cp:revision>69</cp:revision>
  <cp:lastPrinted>2016-03-07T19:09:20Z</cp:lastPrinted>
  <dcterms:modified xsi:type="dcterms:W3CDTF">2017-03-06T19:19:02Z</dcterms:modified>
</cp:coreProperties>
</file>