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3A8A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82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278CCF-B7EB-4025-A076-44858CCF5A86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0614-7F64-43B0-BA74-B329658E383C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D9E0-7382-4D01-B96B-86235B358379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4AE8ED-AE57-481F-AEA2-F242D7969F37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2E4AC-3671-4064-B10B-1AA598F56DA0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8E073-D6EA-4BF0-9D6D-4E19C53B9E0B}" type="datetime1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E16943-E3EA-4EF3-8E51-BFD60088578E}" type="datetime1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D51F0A-6C8A-4DF3-A6C2-1FE56FD63CB6}" type="datetime1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200AF9-A324-4519-B0D7-C1FA917BF2B0}" type="datetime1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FA8EF9-66B5-4FBE-A5E0-5C7852439D1E}" type="datetime1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11BB75-EC1D-41AD-B7D4-B2375CD3CAEF}" type="datetime1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3.gi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2667000"/>
            <a:ext cx="54102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</a:t>
            </a:r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matplotlib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Strives </a:t>
            </a:r>
            <a:r>
              <a:rPr lang="en-US" dirty="0"/>
              <a:t>to emulate </a:t>
            </a:r>
            <a:r>
              <a:rPr lang="en-US" dirty="0" smtClean="0"/>
              <a:t>MATLAB</a:t>
            </a:r>
          </a:p>
          <a:p>
            <a:pPr lvl="1"/>
            <a:r>
              <a:rPr lang="en-US" dirty="0" smtClean="0"/>
              <a:t>Pro:  familiar to MATLAB users</a:t>
            </a:r>
          </a:p>
          <a:p>
            <a:pPr lvl="1"/>
            <a:r>
              <a:rPr lang="en-US" dirty="0" smtClean="0"/>
              <a:t>Pro:  powerful</a:t>
            </a:r>
          </a:p>
          <a:p>
            <a:pPr lvl="1"/>
            <a:r>
              <a:rPr lang="en-US" dirty="0" smtClean="0"/>
              <a:t>Con:  not the best design for a plotting library</a:t>
            </a:r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important function for </a:t>
            </a:r>
            <a:r>
              <a:rPr lang="en-US" dirty="0" smtClean="0"/>
              <a:t>HW6: </a:t>
            </a:r>
            <a:endParaRPr lang="en-US" dirty="0"/>
          </a:p>
          <a:p>
            <a:pPr marL="0" indent="0">
              <a:buNone/>
            </a:pPr>
            <a:endParaRPr lang="en-US" sz="2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plot(</a:t>
            </a:r>
            <a:r>
              <a:rPr lang="en-US" sz="2400" b="1" dirty="0" err="1">
                <a:latin typeface="Courier New"/>
                <a:cs typeface="Courier New"/>
              </a:rPr>
              <a:t>xvalues</a:t>
            </a:r>
            <a:r>
              <a:rPr lang="en-US" sz="2400" b="1" dirty="0">
                <a:latin typeface="Courier New"/>
                <a:cs typeface="Courier New"/>
              </a:rPr>
              <a:t>, </a:t>
            </a:r>
            <a:r>
              <a:rPr lang="en-US" sz="2400" b="1" dirty="0" err="1">
                <a:latin typeface="Courier New"/>
                <a:cs typeface="Courier New"/>
              </a:rPr>
              <a:t>yvalues</a:t>
            </a:r>
            <a:r>
              <a:rPr lang="en-US" sz="2400" b="1" dirty="0">
                <a:latin typeface="Courier New"/>
                <a:cs typeface="Courier New"/>
              </a:rPr>
              <a:t>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Plot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838200" y="1676400"/>
            <a:ext cx="6096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matplotlib.pyplot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[1,2,3,4,5]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[x**2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x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ys.append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(x**2)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2"/>
          <p:cNvGrpSpPr/>
          <p:nvPr>
            <p:custDataLst>
              <p:tags r:id="rId3"/>
            </p:custDataLst>
          </p:nvPr>
        </p:nvGrpSpPr>
        <p:grpSpPr>
          <a:xfrm>
            <a:off x="990600" y="4201184"/>
            <a:ext cx="4267200" cy="1132816"/>
            <a:chOff x="990600" y="4201184"/>
            <a:chExt cx="4267200" cy="1132816"/>
          </a:xfrm>
        </p:grpSpPr>
        <p:sp>
          <p:nvSpPr>
            <p:cNvPr id="5" name="TextBox 4"/>
            <p:cNvSpPr txBox="1"/>
            <p:nvPr>
              <p:custDataLst>
                <p:tags r:id="rId6"/>
              </p:custDataLst>
            </p:nvPr>
          </p:nvSpPr>
          <p:spPr>
            <a:xfrm>
              <a:off x="1752600" y="4810780"/>
              <a:ext cx="3505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accent2"/>
                  </a:solidFill>
                </a:rPr>
                <a:t>no return value?</a:t>
              </a:r>
            </a:p>
          </p:txBody>
        </p:sp>
        <p:cxnSp>
          <p:nvCxnSpPr>
            <p:cNvPr id="7" name="Curved Connector 6"/>
            <p:cNvCxnSpPr>
              <a:stCxn id="5" idx="1"/>
            </p:cNvCxnSpPr>
            <p:nvPr>
              <p:custDataLst>
                <p:tags r:id="rId7"/>
              </p:custDataLst>
            </p:nvPr>
          </p:nvCxnSpPr>
          <p:spPr>
            <a:xfrm rot="10800000">
              <a:off x="990600" y="4201184"/>
              <a:ext cx="762000" cy="871206"/>
            </a:xfrm>
            <a:prstGeom prst="curvedConnector2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81000" y="561969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Has a side effect on the figure (like “print” statement)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2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A23A8A"/>
                </a:solidFill>
                <a:latin typeface="Courier New"/>
                <a:cs typeface="Courier New"/>
              </a:rPr>
              <a:t>import </a:t>
            </a:r>
            <a:r>
              <a:rPr lang="en-US" b="1" dirty="0" err="1">
                <a:latin typeface="Courier New"/>
                <a:cs typeface="Courier New"/>
              </a:rPr>
              <a:t>matplotlib.pyplot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A23A8A"/>
                </a:solidFill>
                <a:latin typeface="Courier New"/>
                <a:cs typeface="Courier New"/>
              </a:rPr>
              <a:t>as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plt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xs</a:t>
            </a:r>
            <a:r>
              <a:rPr lang="en-US" b="1" dirty="0" smtClean="0">
                <a:latin typeface="Courier New"/>
                <a:cs typeface="Courier New"/>
              </a:rPr>
              <a:t> = range(-100,110,10)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x2 = [x**2 </a:t>
            </a:r>
            <a:r>
              <a:rPr lang="en-US" b="1" dirty="0" smtClean="0">
                <a:solidFill>
                  <a:srgbClr val="859040"/>
                </a:solidFill>
                <a:latin typeface="Courier New"/>
                <a:cs typeface="Courier New"/>
              </a:rPr>
              <a:t>for</a:t>
            </a:r>
            <a:r>
              <a:rPr lang="en-US" b="1" dirty="0" smtClean="0">
                <a:latin typeface="Courier New"/>
                <a:cs typeface="Courier New"/>
              </a:rPr>
              <a:t> x </a:t>
            </a:r>
            <a:r>
              <a:rPr lang="en-US" b="1" dirty="0" smtClean="0">
                <a:solidFill>
                  <a:srgbClr val="859040"/>
                </a:solidFill>
                <a:latin typeface="Courier New"/>
                <a:cs typeface="Courier New"/>
              </a:rPr>
              <a:t>in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xs</a:t>
            </a:r>
            <a:r>
              <a:rPr lang="en-US" b="1" dirty="0" smtClean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negx2 </a:t>
            </a:r>
            <a:r>
              <a:rPr lang="en-US" b="1" dirty="0">
                <a:latin typeface="Courier New"/>
                <a:cs typeface="Courier New"/>
              </a:rPr>
              <a:t>= [-x**2 </a:t>
            </a:r>
            <a:r>
              <a:rPr lang="en-US" b="1" dirty="0">
                <a:solidFill>
                  <a:srgbClr val="859040"/>
                </a:solidFill>
                <a:latin typeface="Courier New"/>
                <a:cs typeface="Courier New"/>
              </a:rPr>
              <a:t>for</a:t>
            </a:r>
            <a:r>
              <a:rPr lang="en-US" b="1" dirty="0">
                <a:latin typeface="Courier New"/>
                <a:cs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  <a:cs typeface="Courier New"/>
              </a:rPr>
              <a:t>in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plt.plot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, x2)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plt.plot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, negx2)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plt.xlabel</a:t>
            </a:r>
            <a:r>
              <a:rPr lang="en-US" b="1" dirty="0">
                <a:latin typeface="Courier New"/>
                <a:cs typeface="Courier New"/>
              </a:rPr>
              <a:t>("x")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plt.ylabel</a:t>
            </a:r>
            <a:r>
              <a:rPr lang="en-US" b="1" dirty="0">
                <a:latin typeface="Courier New"/>
                <a:cs typeface="Courier New"/>
              </a:rPr>
              <a:t>("y")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plt.ylim</a:t>
            </a:r>
            <a:r>
              <a:rPr lang="en-US" b="1" dirty="0">
                <a:latin typeface="Courier New"/>
                <a:cs typeface="Courier New"/>
              </a:rPr>
              <a:t>(-2000, 2000)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plt.axhline</a:t>
            </a:r>
            <a:r>
              <a:rPr lang="en-US" b="1" dirty="0">
                <a:latin typeface="Courier New"/>
                <a:cs typeface="Courier New"/>
              </a:rPr>
              <a:t>(0)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horiz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line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plt.axvline</a:t>
            </a:r>
            <a:r>
              <a:rPr lang="en-US" b="1" dirty="0">
                <a:latin typeface="Courier New"/>
                <a:cs typeface="Courier New"/>
              </a:rPr>
              <a:t>(0)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vert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line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plt.savefig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 smtClean="0">
                <a:latin typeface="Courier New"/>
                <a:cs typeface="Courier New"/>
              </a:rPr>
              <a:t>quad.png</a:t>
            </a:r>
            <a:r>
              <a:rPr lang="en-US" b="1" dirty="0">
                <a:latin typeface="Courier New"/>
                <a:cs typeface="Courier New"/>
              </a:rPr>
              <a:t>")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plt.show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6477000" y="3620869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Incrementally modify the figure.</a:t>
            </a:r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>
            <a:off x="5943600" y="2667000"/>
            <a:ext cx="457200" cy="26670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477000" y="5734756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Show it on the screen</a:t>
            </a:r>
          </a:p>
        </p:txBody>
      </p:sp>
      <p:sp>
        <p:nvSpPr>
          <p:cNvPr id="7" name="Right Brace 6"/>
          <p:cNvSpPr/>
          <p:nvPr>
            <p:custDataLst>
              <p:tags r:id="rId5"/>
            </p:custDataLst>
          </p:nvPr>
        </p:nvSpPr>
        <p:spPr>
          <a:xfrm>
            <a:off x="5943600" y="5785555"/>
            <a:ext cx="457200" cy="3048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>
            <p:custDataLst>
              <p:tags r:id="rId6"/>
            </p:custDataLst>
          </p:nvPr>
        </p:nvSpPr>
        <p:spPr>
          <a:xfrm>
            <a:off x="5943600" y="5415845"/>
            <a:ext cx="457200" cy="3048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454423" y="5342466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Save your figure to a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43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8743555" cy="44958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609600" y="5715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 can group these options into functions as usual, but remember that they are operating on a global, hidden </a:t>
            </a:r>
            <a:r>
              <a:rPr lang="en-US" dirty="0" smtClean="0">
                <a:solidFill>
                  <a:schemeClr val="accent2"/>
                </a:solidFill>
              </a:rPr>
              <a:t>variable (the figure)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academic.pgcc.edu/~kroberts/Lecture/Chapter%2014/14-18_CholeraMap_L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76200"/>
            <a:ext cx="7162800" cy="736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35417" y="228600"/>
            <a:ext cx="4027193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/>
              <a:t>1854 London cholera epidemic</a:t>
            </a:r>
          </a:p>
          <a:p>
            <a:r>
              <a:rPr lang="en-US" sz="2400" dirty="0" smtClean="0"/>
              <a:t>Map by Dr</a:t>
            </a:r>
            <a:r>
              <a:rPr lang="en-US" sz="2400" dirty="0"/>
              <a:t>. John </a:t>
            </a:r>
            <a:r>
              <a:rPr lang="en-US" sz="2400" dirty="0" smtClean="0"/>
              <a:t>Snow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Napoleon’s Russian Campaign of 1812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Graphic by </a:t>
            </a:r>
            <a:r>
              <a:rPr lang="en-US" dirty="0"/>
              <a:t>Charles Joseph </a:t>
            </a:r>
            <a:r>
              <a:rPr lang="en-US" dirty="0" err="1"/>
              <a:t>Minard</a:t>
            </a:r>
            <a:endParaRPr lang="en-US" dirty="0"/>
          </a:p>
        </p:txBody>
      </p:sp>
      <p:pic>
        <p:nvPicPr>
          <p:cNvPr id="6146" name="Picture 2" descr="http://www.edwardtufte.com/tufte/graphics/minard_lg.gi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" y="2247900"/>
            <a:ext cx="95250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27288</TotalTime>
  <Words>238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Visualization</vt:lpstr>
      <vt:lpstr>matplotlib</vt:lpstr>
      <vt:lpstr>Plot</vt:lpstr>
      <vt:lpstr>PowerPoint Presentation</vt:lpstr>
      <vt:lpstr>PowerPoint Presentation</vt:lpstr>
      <vt:lpstr>PowerPoint Presentation</vt:lpstr>
      <vt:lpstr>Napoleon’s Russian Campaign of 1812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630</cp:revision>
  <cp:lastPrinted>2012-07-23T05:21:44Z</cp:lastPrinted>
  <dcterms:created xsi:type="dcterms:W3CDTF">2012-06-20T04:14:54Z</dcterms:created>
  <dcterms:modified xsi:type="dcterms:W3CDTF">2017-02-13T06:36:06Z</dcterms:modified>
</cp:coreProperties>
</file>