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3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5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85" r:id="rId4"/>
    <p:sldId id="290" r:id="rId5"/>
    <p:sldId id="299" r:id="rId6"/>
    <p:sldId id="289" r:id="rId7"/>
    <p:sldId id="296" r:id="rId8"/>
    <p:sldId id="297" r:id="rId9"/>
    <p:sldId id="298" r:id="rId10"/>
    <p:sldId id="257" r:id="rId11"/>
    <p:sldId id="303" r:id="rId12"/>
    <p:sldId id="305" r:id="rId13"/>
    <p:sldId id="300" r:id="rId14"/>
    <p:sldId id="309" r:id="rId15"/>
    <p:sldId id="301" r:id="rId16"/>
    <p:sldId id="308" r:id="rId17"/>
    <p:sldId id="306" r:id="rId18"/>
    <p:sldId id="307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77" autoAdjust="0"/>
  </p:normalViewPr>
  <p:slideViewPr>
    <p:cSldViewPr>
      <p:cViewPr varScale="1">
        <p:scale>
          <a:sx n="65" d="100"/>
          <a:sy n="65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&gt;&gt;&gt; a = [ 3, 1, 2*2, 1, 10/2, 10-1 ]</a:t>
            </a:r>
          </a:p>
          <a:p>
            <a:endParaRPr lang="pt-BR" dirty="0" smtClean="0"/>
          </a:p>
          <a:p>
            <a:r>
              <a:rPr lang="pt-BR" dirty="0" smtClean="0"/>
              <a:t>&gt;&gt;&gt; a</a:t>
            </a:r>
          </a:p>
          <a:p>
            <a:r>
              <a:rPr lang="pt-BR" dirty="0" smtClean="0"/>
              <a:t>[3, 1, 4, 1, 5, 9]</a:t>
            </a:r>
          </a:p>
          <a:p>
            <a:endParaRPr lang="pt-BR" dirty="0" smtClean="0"/>
          </a:p>
          <a:p>
            <a:r>
              <a:rPr lang="pt-BR" dirty="0" smtClean="0"/>
              <a:t>&gt;&gt;&gt; b = [ 5, 3, 'hi' ]</a:t>
            </a:r>
          </a:p>
          <a:p>
            <a:endParaRPr lang="pt-BR" dirty="0" smtClean="0"/>
          </a:p>
          <a:p>
            <a:r>
              <a:rPr lang="pt-BR" dirty="0" smtClean="0"/>
              <a:t>&gt;&gt;&gt; b</a:t>
            </a:r>
          </a:p>
          <a:p>
            <a:r>
              <a:rPr lang="pt-BR" dirty="0" smtClean="0"/>
              <a:t>[5, 3, 'hi']</a:t>
            </a:r>
          </a:p>
          <a:p>
            <a:endParaRPr lang="pt-BR" dirty="0" smtClean="0"/>
          </a:p>
          <a:p>
            <a:r>
              <a:rPr lang="en-US" dirty="0" smtClean="0"/>
              <a:t>&gt;&gt;&gt; c = [4, 'a', a]</a:t>
            </a:r>
          </a:p>
          <a:p>
            <a:r>
              <a:rPr lang="en-US" dirty="0" smtClean="0"/>
              <a:t>&gt;&gt;&gt; c</a:t>
            </a:r>
          </a:p>
          <a:p>
            <a:r>
              <a:rPr lang="en-US" dirty="0" smtClean="0"/>
              <a:t>[4, 'a', [3, 1, 4, 1, 5, 9]]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&gt;&gt;&gt; ["four", "score", "and", "seven", "years"][2]</a:t>
            </a:r>
          </a:p>
          <a:p>
            <a:r>
              <a:rPr lang="en-US" dirty="0" smtClean="0"/>
              <a:t>'and'</a:t>
            </a:r>
          </a:p>
          <a:p>
            <a:r>
              <a:rPr lang="en-US" dirty="0" smtClean="0"/>
              <a:t>&gt;&gt;&gt; ["four", "score", "and", "seven", "years"][0,2,3]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"&lt;pyshell#81&gt;", line 1, in &lt;module&gt;</a:t>
            </a:r>
          </a:p>
          <a:p>
            <a:r>
              <a:rPr lang="en-US" dirty="0" smtClean="0"/>
              <a:t>    ["four", "score", "and", "seven", "years"][0,2,3]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tuple</a:t>
            </a:r>
          </a:p>
          <a:p>
            <a:r>
              <a:rPr lang="en-US" dirty="0" smtClean="0"/>
              <a:t>&gt;&gt;&gt; ["four", "score", "and", "seven", "years"][[0,2,3]]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"&lt;pyshell#82&gt;", line 1, in &lt;module&gt;</a:t>
            </a:r>
          </a:p>
          <a:p>
            <a:r>
              <a:rPr lang="en-US" dirty="0" smtClean="0"/>
              <a:t>    ["four", "score", "and", "seven", "years"][[0,2,3]]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list</a:t>
            </a:r>
          </a:p>
          <a:p>
            <a:r>
              <a:rPr lang="en-US" dirty="0" smtClean="0"/>
              <a:t>&gt;&gt;&gt; [0,2,3][1]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&gt;&gt;&gt; ["four", "score", "and", "seven", "years"][[0,2,3][1]]</a:t>
            </a:r>
          </a:p>
          <a:p>
            <a:r>
              <a:rPr lang="en-US" dirty="0" smtClean="0"/>
              <a:t>'and'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9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hyperlink" Target="http://tinyurl.com/zh7wfyd" TargetMode="Externa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hyperlink" Target="http://tinyurl.com/jpv79a2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hyperlink" Target="http://tinyurl.com/zbjatq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hyperlink" Target="http://tinyurl.com/hegn27o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hyperlink" Target="http://tinyurl.com/gqklk2u" TargetMode="Externa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jgwg34d" TargetMode="External"/><Relationship Id="rId3" Type="http://schemas.openxmlformats.org/officeDocument/2006/relationships/tags" Target="../tags/tag3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>
                <a:solidFill>
                  <a:schemeClr val="tx1"/>
                </a:solidFill>
              </a:rPr>
              <a:t>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dirty="0" smtClean="0"/>
              <a:t>[a, b, c, d]	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dirty="0" smtClean="0"/>
              <a:t>["a", 3, 3.14 * r * r, </a:t>
            </a:r>
            <a:r>
              <a:rPr lang="en-US" dirty="0" err="1" smtClean="0"/>
              <a:t>fahr_to_cent</a:t>
            </a:r>
            <a:r>
              <a:rPr lang="en-US" dirty="0" smtClean="0"/>
              <a:t>(-40), [3 + 4, 5 * 6]]</a:t>
            </a:r>
          </a:p>
          <a:p>
            <a:endParaRPr lang="en-US" dirty="0" smtClean="0"/>
          </a:p>
          <a:p>
            <a:r>
              <a:rPr lang="en-US" dirty="0" smtClean="0"/>
              <a:t>a[b</a:t>
            </a:r>
            <a:r>
              <a:rPr lang="en-US" dirty="0"/>
              <a:t>]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expression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057400" y="19812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2954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2209800" y="2133600"/>
            <a:ext cx="4952999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447800" y="3124200"/>
            <a:ext cx="5714999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40626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 smtClean="0"/>
              <a:t>Examples: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==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</a:t>
            </a:r>
            <a:r>
              <a:rPr lang="en-US" dirty="0" smtClean="0"/>
              <a:t>Answer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</a:t>
            </a:r>
            <a:r>
              <a:rPr lang="en-US" dirty="0" smtClean="0"/>
              <a:t>(Answer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sz="2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range(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value: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5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1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start index is inclusive, end index is exclusive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3 indices are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Can assign to a slice: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 smtClean="0"/>
              <a:t>From</a:t>
            </a:r>
            <a:r>
              <a:rPr lang="fr-FR" dirty="0" smtClean="0"/>
              <a:t> e2 to the end </a:t>
            </a:r>
            <a:r>
              <a:rPr lang="fr-FR" dirty="0"/>
              <a:t>of the </a:t>
            </a:r>
            <a:r>
              <a:rPr lang="fr-FR" dirty="0" err="1"/>
              <a:t>list</a:t>
            </a:r>
            <a:r>
              <a:rPr lang="fr-FR" dirty="0"/>
              <a:t>: 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:]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</a:t>
            </a:r>
            <a:r>
              <a:rPr lang="fr-FR" dirty="0" smtClean="0"/>
              <a:t>up to (but not </a:t>
            </a:r>
            <a:r>
              <a:rPr lang="fr-FR" dirty="0" err="1" smtClean="0"/>
              <a:t>including</a:t>
            </a:r>
            <a:r>
              <a:rPr lang="fr-FR" dirty="0" smtClean="0"/>
              <a:t>) e5:</a:t>
            </a:r>
            <a:endParaRPr lang="fr-FR" dirty="0"/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 algn="ctr">
              <a:buNone/>
            </a:pPr>
            <a:r>
              <a:rPr lang="fr-FR" dirty="0" smtClean="0"/>
              <a:t>Last </a:t>
            </a:r>
            <a:r>
              <a:rPr lang="fr-FR" dirty="0" err="1"/>
              <a:t>element</a:t>
            </a:r>
            <a:r>
              <a:rPr lang="fr-FR" dirty="0"/>
              <a:t>: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smtClean="0"/>
              <a:t>Last four </a:t>
            </a:r>
            <a:r>
              <a:rPr lang="fr-FR" dirty="0" err="1" smtClean="0"/>
              <a:t>elements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err="1" smtClean="0"/>
              <a:t>Everything</a:t>
            </a:r>
            <a:r>
              <a:rPr lang="fr-FR" dirty="0" smtClean="0"/>
              <a:t> </a:t>
            </a:r>
            <a:r>
              <a:rPr lang="fr-FR" dirty="0" err="1" smtClean="0"/>
              <a:t>except</a:t>
            </a:r>
            <a:r>
              <a:rPr lang="fr-FR" dirty="0" smtClean="0"/>
              <a:t> last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/>
              <a:t>:</a:t>
            </a:r>
            <a:endParaRPr lang="fr-FR" dirty="0" smtClean="0"/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</a:t>
            </a:r>
          </a:p>
          <a:p>
            <a:pPr marL="0" indent="0" algn="ctr">
              <a:buNone/>
            </a:pPr>
            <a:r>
              <a:rPr lang="en-US" dirty="0"/>
              <a:t>Reverse the </a:t>
            </a:r>
            <a:r>
              <a:rPr lang="en-US" dirty="0" smtClean="0"/>
              <a:t>list:</a:t>
            </a: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en-US" dirty="0"/>
              <a:t>Get a copy of the whole </a:t>
            </a:r>
            <a:r>
              <a:rPr lang="en-US" dirty="0" smtClean="0"/>
              <a:t>list:</a:t>
            </a: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endParaRPr lang="en-US" dirty="0"/>
          </a:p>
          <a:p>
            <a:r>
              <a:rPr lang="en-US" dirty="0"/>
              <a:t>What operations should a list support efficiently and conveniently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2808764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3950500" y="2286000"/>
            <a:ext cx="8137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4764249" y="2286000"/>
            <a:ext cx="8685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632756" y="2286000"/>
            <a:ext cx="7224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6355198" y="228600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7266922" y="2286000"/>
            <a:ext cx="867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[ 3, 1, 2 * 2, 1, 10 / 2, 10 - 1 ]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= [ 5, 3, 'hi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[ 4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'a', a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[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[1, 2], [3, 4], [5, 6]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Extracting part of the list:</a:t>
            </a:r>
          </a:p>
          <a:p>
            <a:pPr lvl="1"/>
            <a:r>
              <a:rPr lang="en-US" dirty="0" smtClean="0"/>
              <a:t>Single element: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</a:p>
          <a:p>
            <a:pPr lvl="1"/>
            <a:r>
              <a:rPr lang="en-US" dirty="0" err="1" smtClean="0"/>
              <a:t>Sublist</a:t>
            </a:r>
            <a:r>
              <a:rPr lang="en-US" dirty="0" smtClean="0"/>
              <a:t> (“slicing”):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Evaluates to a </a:t>
            </a:r>
            <a:r>
              <a:rPr lang="en-US" sz="2800" dirty="0" err="1" smtClean="0">
                <a:cs typeface="Courier New" pitchFamily="49" charset="0"/>
              </a:rPr>
              <a:t>boolean</a:t>
            </a:r>
            <a:r>
              <a:rPr lang="en-US" sz="2800" dirty="0" smtClean="0">
                <a:cs typeface="Courier New" pitchFamily="49" charset="0"/>
              </a:rPr>
              <a:t> value</a:t>
            </a:r>
            <a:endParaRPr lang="en-US" sz="2800" dirty="0"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err="1" smtClean="0"/>
              <a:t>int</a:t>
            </a:r>
            <a:r>
              <a:rPr lang="en-US" sz="2600" dirty="0" smtClean="0"/>
              <a:t> index </a:t>
            </a:r>
            <a:r>
              <a:rPr lang="en-US" sz="2600" dirty="0"/>
              <a:t>in the list of the first item whose value is </a:t>
            </a:r>
            <a:r>
              <a:rPr lang="en-US" sz="2600" dirty="0" smtClean="0"/>
              <a:t>x.  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x 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 smtClean="0"/>
              <a:t>Extend the list by inserting x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the list by appending all the items in the argument list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an item before the a given position.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</a:t>
            </a:r>
            <a:r>
              <a:rPr lang="en-US" sz="2600" dirty="0" smtClean="0"/>
              <a:t>				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 smtClean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first item from the list whose value is x</a:t>
            </a:r>
          </a:p>
          <a:p>
            <a:pPr lvl="1"/>
            <a:r>
              <a:rPr lang="en-US" sz="2600" dirty="0"/>
              <a:t>It is an error if there is no such </a:t>
            </a:r>
            <a:r>
              <a:rPr lang="en-US" sz="2600" dirty="0" smtClean="0"/>
              <a:t>item</a:t>
            </a:r>
          </a:p>
          <a:p>
            <a:pPr lvl="1"/>
            <a:r>
              <a:rPr lang="en-US" sz="2600" dirty="0" smtClean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“[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]”,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newvalue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/>
              <a:t>Can change the length of the list</a:t>
            </a:r>
          </a:p>
          <a:p>
            <a:pPr lvl="1"/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[] </a:t>
            </a:r>
            <a:r>
              <a:rPr lang="en-US" sz="2600" dirty="0"/>
              <a:t>removes multiple elements</a:t>
            </a:r>
          </a:p>
          <a:p>
            <a:pPr lvl="1"/>
            <a:r>
              <a:rPr lang="en-US" sz="2600" b="1" dirty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(a):] = L </a:t>
            </a:r>
            <a:r>
              <a:rPr lang="en-US" sz="2600" dirty="0"/>
              <a:t>is equivalent to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in place.</a:t>
            </a:r>
          </a:p>
          <a:p>
            <a:pPr lvl="1"/>
            <a:r>
              <a:rPr lang="en-US" sz="2600" dirty="0"/>
              <a:t>“in place” means by modifying the original list, not by creating a new list.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in place.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5703934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sz="2400" dirty="0" smtClean="0"/>
              <a:t>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1243</Words>
  <Application>Microsoft Office PowerPoint</Application>
  <PresentationFormat>On-screen Show (4:3)</PresentationFormat>
  <Paragraphs>260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Lists</vt:lpstr>
      <vt:lpstr>What is a list?</vt:lpstr>
      <vt:lpstr>List creation</vt:lpstr>
      <vt:lpstr>List Querying</vt:lpstr>
      <vt:lpstr>List Modification</vt:lpstr>
      <vt:lpstr>List Insertion</vt:lpstr>
      <vt:lpstr>List Removal</vt:lpstr>
      <vt:lpstr>List Replacement</vt:lpstr>
      <vt:lpstr>List Rearrangement</vt:lpstr>
      <vt:lpstr>How to evaluate a list expression</vt:lpstr>
      <vt:lpstr>List expression examples</vt:lpstr>
      <vt:lpstr>Exercise:  list lookup</vt:lpstr>
      <vt:lpstr>Exercise:  list lookup (Answer #1)</vt:lpstr>
      <vt:lpstr>Exercise:  list lookup (Answer #2)</vt:lpstr>
      <vt:lpstr>Exercise:  Convert Units</vt:lpstr>
      <vt:lpstr>Exercise:  Convert Units (Answer)</vt:lpstr>
      <vt:lpstr>List Slicing</vt:lpstr>
      <vt:lpstr>List Slicing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CSE</dc:creator>
  <cp:lastModifiedBy>CSE</cp:lastModifiedBy>
  <cp:revision>63</cp:revision>
  <dcterms:created xsi:type="dcterms:W3CDTF">2012-11-24T16:40:47Z</dcterms:created>
  <dcterms:modified xsi:type="dcterms:W3CDTF">2017-01-21T00:51:06Z</dcterms:modified>
</cp:coreProperties>
</file>