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2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3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4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5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6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7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8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9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0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11.xml" ContentType="application/vnd.openxmlformats-officedocument.presentationml.notesSlide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12.xml" ContentType="application/vnd.openxmlformats-officedocument.presentationml.notesSlide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notesSlides/notesSlide13.xml" ContentType="application/vnd.openxmlformats-officedocument.presentationml.notesSlide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notesSlides/notesSlide14.xml" ContentType="application/vnd.openxmlformats-officedocument.presentationml.notesSlide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notesSlides/notesSlide15.xml" ContentType="application/vnd.openxmlformats-officedocument.presentationml.notesSlide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notesSlides/notesSlide16.xml" ContentType="application/vnd.openxmlformats-officedocument.presentationml.notesSlide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notesSlides/notesSlide17.xml" ContentType="application/vnd.openxmlformats-officedocument.presentationml.notesSlide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notesSlides/notesSlide18.xml" ContentType="application/vnd.openxmlformats-officedocument.presentationml.notesSlide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9" r:id="rId3"/>
    <p:sldId id="281" r:id="rId4"/>
    <p:sldId id="279" r:id="rId5"/>
    <p:sldId id="308" r:id="rId6"/>
    <p:sldId id="283" r:id="rId7"/>
    <p:sldId id="272" r:id="rId8"/>
    <p:sldId id="303" r:id="rId9"/>
    <p:sldId id="284" r:id="rId10"/>
    <p:sldId id="282" r:id="rId11"/>
    <p:sldId id="274" r:id="rId12"/>
    <p:sldId id="304" r:id="rId13"/>
    <p:sldId id="276" r:id="rId14"/>
    <p:sldId id="305" r:id="rId15"/>
    <p:sldId id="268" r:id="rId16"/>
    <p:sldId id="306" r:id="rId17"/>
    <p:sldId id="307" r:id="rId18"/>
    <p:sldId id="267" r:id="rId19"/>
    <p:sldId id="289" r:id="rId20"/>
    <p:sldId id="290" r:id="rId21"/>
    <p:sldId id="285" r:id="rId22"/>
    <p:sldId id="286" r:id="rId23"/>
    <p:sldId id="258" r:id="rId24"/>
    <p:sldId id="259" r:id="rId25"/>
    <p:sldId id="300" r:id="rId26"/>
    <p:sldId id="310" r:id="rId27"/>
    <p:sldId id="301" r:id="rId28"/>
    <p:sldId id="295" r:id="rId29"/>
    <p:sldId id="266" r:id="rId30"/>
    <p:sldId id="299" r:id="rId31"/>
    <p:sldId id="294" r:id="rId32"/>
    <p:sldId id="291" r:id="rId33"/>
    <p:sldId id="297" r:id="rId34"/>
    <p:sldId id="296" r:id="rId35"/>
    <p:sldId id="302" r:id="rId36"/>
    <p:sldId id="298" r:id="rId37"/>
    <p:sldId id="278" r:id="rId38"/>
  </p:sldIdLst>
  <p:sldSz cx="9144000" cy="6858000" type="screen4x3"/>
  <p:notesSz cx="6997700" cy="92837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07" autoAdjust="0"/>
  </p:normalViewPr>
  <p:slideViewPr>
    <p:cSldViewPr>
      <p:cViewPr>
        <p:scale>
          <a:sx n="83" d="100"/>
          <a:sy n="83" d="100"/>
        </p:scale>
        <p:origin x="1204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9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nothing!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3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All three versions (1, 2 and 3) are equivalent.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Version 3: mesosphere,</a:t>
            </a:r>
            <a:r>
              <a:rPr lang="en-US" baseline="0" dirty="0" smtClean="0"/>
              <a:t> broken version 3: stratosphere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</a:t>
            </a:r>
            <a:r>
              <a:rPr lang="en-US" baseline="0" dirty="0" smtClean="0"/>
              <a:t> when height is &lt;= 20 nothing is printed (troposphere is never printed).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space, mesosphere, and stratosphere are all printed (each</a:t>
            </a:r>
            <a:r>
              <a:rPr lang="en-US" baseline="0" dirty="0" smtClean="0"/>
              <a:t> on its own line).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this code!</a:t>
            </a:r>
          </a:p>
          <a:p>
            <a:r>
              <a:rPr lang="en-US" dirty="0" smtClean="0"/>
              <a:t>First problem:</a:t>
            </a:r>
            <a:r>
              <a:rPr lang="en-US" baseline="0" dirty="0" smtClean="0"/>
              <a:t>  if speed is &gt; limit,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6,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NameError</a:t>
            </a:r>
            <a:r>
              <a:rPr lang="en-US" dirty="0" smtClean="0"/>
              <a:t>: name 'fine' is not defined</a:t>
            </a:r>
          </a:p>
          <a:p>
            <a:endParaRPr lang="en-US" dirty="0" smtClean="0"/>
          </a:p>
          <a:p>
            <a:r>
              <a:rPr lang="en-US" dirty="0" smtClean="0"/>
              <a:t>If speed is &gt;</a:t>
            </a:r>
            <a:r>
              <a:rPr lang="en-US" baseline="0" dirty="0" smtClean="0"/>
              <a:t> limit, and </a:t>
            </a:r>
            <a:r>
              <a:rPr lang="en-US" dirty="0" smtClean="0"/>
              <a:t> fine</a:t>
            </a:r>
            <a:r>
              <a:rPr lang="en-US" baseline="0" dirty="0" smtClean="0"/>
              <a:t> = 0,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7,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ZeroDivisionError</a:t>
            </a:r>
            <a:r>
              <a:rPr lang="en-US" dirty="0" smtClean="0"/>
              <a:t>: integer division or modulo by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tell what this means, but the computer cannot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41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http://en.wikipedia.org/wiki/Geometric_series#Example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9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&gt;&gt;&gt; 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&gt;&gt;&gt;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hjktv9a" TargetMode="External"/><Relationship Id="rId3" Type="http://schemas.openxmlformats.org/officeDocument/2006/relationships/tags" Target="../tags/tag102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hyperlink" Target="http://pythontutor.com/visualize.html#code=for%20i%20in%20%5B0,%201%5D%3A%0A%20%20%20%20print%20%22Outer%22,%20i%0A%20%20%20%20for%20j%20in%20%5B2,%203%5D%3A%0A%20%20%20%20%20%20%20%20print%20%22%20Inner%22,%20j%0A%20%20%20%20%20%20%20%20print%20%22%20%20Sum%22,%20i%20%2B%20j%0A%20%20%20%20print%20%22Outer%22,%20i%0A&amp;cumulative=false&amp;curInstr=0&amp;heapPrimitives=false&amp;mode=display&amp;origin=opt-frontend.js&amp;py=2&amp;rawInputLstJSON=%5B%5D&amp;textReferences=false" TargetMode="Externa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hyperlink" Target="http://pythontutor.com/visualize.html#code=for%20i%20in%20%5B0,%201%5D%3A%0A%20%20%20%20print%20%22Outer%22,%20i%0A%20%20%20%20for%20j%20in%20%5B2,%203%5D%3A%0A%20%20%20%20%20%20%20%20print%20%22%20Inner%22,%20j%0A%20%20%20%20%20%20%20%20print%20%22%20%20Sum%22,%20i%20%2B%20j%0A%20%20%20%20print%20%22Outer%22,%20i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tags" Target="../tags/tag11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pythontutor.com/visualize.html#code=for%20i%20in%20%5B0,%201%5D%3A%0A%20%20print%20%22Outer%22,%20i%0A%20%20for%20j%20in%20%5B2,%203%5D%3A%0A%20%20%20%20print%20%22%20Inner%22,%20j%0A&amp;cumulative=false&amp;curInstr=0&amp;heapPrimitives=false&amp;mode=display&amp;origin=opt-frontend.js&amp;py=2&amp;rawInputLstJSON=%5B%5D&amp;textReferences=false" TargetMode="External"/><Relationship Id="rId3" Type="http://schemas.openxmlformats.org/officeDocument/2006/relationships/tags" Target="../tags/tag1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hyperlink" Target="http://pythontutor.com/visualize.html#code=%23%20Puzzle%201%3A%0Afor%20i%20in%20%5B0,%201%5D%3A%0A%20%20print%20i%0Aprint%20i%0A%0A%23%20Puzzle%202%3A%0Ai%20%3D%205%0Afor%20i%20in%20%5B%5D%3A%0A%20%20print%20i%0A%0A%23%20Puzzle%203%3A%0Afor%20i%20in%20%5B0,%201%5D%3A%0A%20%20print%20%22Outer%22,%20i%0A%20%20for%20i%20in%20%5B2,%203%5D%3A%20%23%20re-using%20i%20in%20an%20inner%20loop,%20don't%20do%20this!%0A%20%20%20%20print%20%22%20Inner%22,%20i%0A%20%20print%20%22Outer%22,%20i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tags" Target="../tags/tag127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26.xml"/><Relationship Id="rId9" Type="http://schemas.openxmlformats.org/officeDocument/2006/relationships/tags" Target="../tags/tag13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tags" Target="../tags/tag143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5" Type="http://schemas.openxmlformats.org/officeDocument/2006/relationships/tags" Target="../tags/tag136.xml"/><Relationship Id="rId10" Type="http://schemas.openxmlformats.org/officeDocument/2006/relationships/tags" Target="../tags/tag141.xml"/><Relationship Id="rId4" Type="http://schemas.openxmlformats.org/officeDocument/2006/relationships/tags" Target="../tags/tag135.xml"/><Relationship Id="rId9" Type="http://schemas.openxmlformats.org/officeDocument/2006/relationships/tags" Target="../tags/tag1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hyperlink" Target="http://pythontutor.com/visualize.html#code=%23%20Goal%3A%20%20print%201,%202,%203,%20%E2%80%A6,%2048,%2049,%2050%0Afor%20tens_digit%20in%20%5B0,%201,%202,%203,%204%5D%3A%0A%20%20for%20ones_digit%20in%20%5B1,%202,%203,%204,%205,%206,%207,%208,%209%5D%3A%0A%20%20%20%20print%20tens_digit%20*%2010%20%2B%20ones_digit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hyperlink" Target="http://pythontutor.com/visualize.html#code=print%20%22Fix%201%3A%22%0Afor%20tens_digit%20in%20%5B0,%201,%202,%203,%204%5D%3A%0A%20%20for%20ones_digit%20in%20%5B0,%201,%202,%203,%204,%205,%206,%207,%208,%209%5D%3A%0A%20%20%20%20print%20tens_digit%20*%2010%20%2B%20ones_digit%20%2B%201%0A%0Aprint%20%22Fix%202%3A%22%0Afor%20tens_digit%20in%20%5B0,%201,%202,%203,%204%5D%3A%0A%20%20for%20ones_digit%20in%20%5B1,%202,%203,%204,%205,%206,%207,%208,%209,%2010%5D%3A%0A%20%20%20%20print%20tens_digit%20*%2010%20%2B%20ones_digit%20%0A%0Aprint%20%22Fix%203%3A%22%0Afor%20ones_digit%20in%20%5B1,%202,%203,%204,%205,%206,%207,%208,%209%5D%3A%0A%20%20%20%20print%20ones_digit%0Afor%20tens_digit%20in%20%5B1,%202,%203,%204%5D%3A%0A%20%20for%20ones_digit%20in%20%5B0,%201,%202,%203,%204,%205,%206,%207,%208,%209%5D%3A%0A%20%20%20%20print%20tens_digit%20*%2010%20%2B%20ones_digit%0Aprint%2050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4" Type="http://schemas.openxmlformats.org/officeDocument/2006/relationships/tags" Target="../tags/tag153.xml"/><Relationship Id="rId9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6" Type="http://schemas.openxmlformats.org/officeDocument/2006/relationships/hyperlink" Target="http://tinyurl.com/zauhk35" TargetMode="Externa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image" Target="../media/image1.gif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7" Type="http://schemas.openxmlformats.org/officeDocument/2006/relationships/hyperlink" Target="http://tinyurl.com/hz2o8ke" TargetMode="Externa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zye2v7u" TargetMode="External"/><Relationship Id="rId3" Type="http://schemas.openxmlformats.org/officeDocument/2006/relationships/tags" Target="../tags/tag170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2.xml"/><Relationship Id="rId4" Type="http://schemas.openxmlformats.org/officeDocument/2006/relationships/tags" Target="../tags/tag17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79.xml"/><Relationship Id="rId7" Type="http://schemas.openxmlformats.org/officeDocument/2006/relationships/tags" Target="../tags/tag183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5" Type="http://schemas.openxmlformats.org/officeDocument/2006/relationships/tags" Target="../tags/tag181.xml"/><Relationship Id="rId4" Type="http://schemas.openxmlformats.org/officeDocument/2006/relationships/tags" Target="../tags/tag180.xml"/><Relationship Id="rId9" Type="http://schemas.openxmlformats.org/officeDocument/2006/relationships/hyperlink" Target="http://pythontutor.com/visualize.html#code=val%20%3D%20-10%0A%0A%23%20calculate%20absolute%20value%20of%20val%0Aif%20val%20%3C%200%3A%0A%20%20%20%20result%20%3D%20-%20val%0Aelse%3A%0A%20%20%20%20result%20%3D%20val%0A%0Aprint%20result%0A&amp;cumulative=false&amp;curInstr=0&amp;heapPrimitives=false&amp;mode=display&amp;origin=opt-frontend.js&amp;py=2&amp;rawInputLstJSON=%5B%5D&amp;textReferences=false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hyperlink" Target="http://pythontutor.com/visualize.html#code=val%20%3D%20-10%0A%0A%23%20calculate%20absolute%20value%20of%20val%0Aif%20val%20%3C%200%3A%0A%20%20%20%20result%20%3D%20-%20val%0A%20%20%20%20print%20%22val%20is%20negative!%22%0A%20%20%20%20print%20%22I%20had%20to%20do%20extra%20work!%22%0Aelse%3A%0A%20%20%20%20result%20%3D%20val%0A%20%20%20%20print%20%22val%20is%20positive%22%0Aprint%20result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5" Type="http://schemas.openxmlformats.org/officeDocument/2006/relationships/hyperlink" Target="http://pythontutor.com/visualize.html#code=val%20%3D%200%0A%0A%23%20calculate%20absolute%20value%20of%20val%0Aif%20val%20%3C%200%3A%0A%20%20%20%20print%20%22val%20is%20negative%22%0A%20%20%20%20print%20val%0A%20%20%20%20result%20%3D%20-%20val%0Aelif%20val%20%3D%3D%200%3A%0A%20%20%20%20print%20%22val%20is%20zero%22%0A%20%20%20%20print%20val%0A%20%20%20%20result%20%3D%20val%0Aelse%3A%0A%20%20%20%20print%20%22val%20is%20positive%22%0A%20%20%20%20print%20val%0A%20%20%20%20result%20%3D%20val%0A%0Aprint%20result&amp;cumulative=false&amp;curInstr=0&amp;heapPrimitives=false&amp;mode=display&amp;origin=opt-frontend.js&amp;py=2&amp;rawInputLstJSON=%5B%5D&amp;textReferences=false" TargetMode="Externa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7" Type="http://schemas.openxmlformats.org/officeDocument/2006/relationships/hyperlink" Target="http://tinyurl.com/j2ztzd4" TargetMode="Externa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pythontutor.com/visualize.html#code=val%20%3D%20-10%0A%0Aif%20val%20%3C%200%3A%0A%20%20%20%20%20print%20%22negative%20value!%22%0A&amp;cumulative=false&amp;curInstr=0&amp;heapPrimitives=false&amp;mode=display&amp;origin=opt-frontend.js&amp;py=2&amp;rawInputLstJSON=%5B%5D&amp;textReferences=false" TargetMode="External"/><Relationship Id="rId3" Type="http://schemas.openxmlformats.org/officeDocument/2006/relationships/tags" Target="../tags/tag197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9.xml"/><Relationship Id="rId4" Type="http://schemas.openxmlformats.org/officeDocument/2006/relationships/tags" Target="../tags/tag198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tags" Target="../tags/tag225.xml"/><Relationship Id="rId21" Type="http://schemas.openxmlformats.org/officeDocument/2006/relationships/tags" Target="../tags/tag220.xml"/><Relationship Id="rId42" Type="http://schemas.openxmlformats.org/officeDocument/2006/relationships/tags" Target="../tags/tag241.xml"/><Relationship Id="rId47" Type="http://schemas.openxmlformats.org/officeDocument/2006/relationships/tags" Target="../tags/tag246.xml"/><Relationship Id="rId63" Type="http://schemas.openxmlformats.org/officeDocument/2006/relationships/tags" Target="../tags/tag262.xml"/><Relationship Id="rId68" Type="http://schemas.openxmlformats.org/officeDocument/2006/relationships/tags" Target="../tags/tag267.xml"/><Relationship Id="rId84" Type="http://schemas.openxmlformats.org/officeDocument/2006/relationships/tags" Target="../tags/tag283.xml"/><Relationship Id="rId89" Type="http://schemas.openxmlformats.org/officeDocument/2006/relationships/tags" Target="../tags/tag288.xml"/><Relationship Id="rId16" Type="http://schemas.openxmlformats.org/officeDocument/2006/relationships/tags" Target="../tags/tag215.xml"/><Relationship Id="rId11" Type="http://schemas.openxmlformats.org/officeDocument/2006/relationships/tags" Target="../tags/tag210.xml"/><Relationship Id="rId32" Type="http://schemas.openxmlformats.org/officeDocument/2006/relationships/tags" Target="../tags/tag231.xml"/><Relationship Id="rId37" Type="http://schemas.openxmlformats.org/officeDocument/2006/relationships/tags" Target="../tags/tag236.xml"/><Relationship Id="rId53" Type="http://schemas.openxmlformats.org/officeDocument/2006/relationships/tags" Target="../tags/tag252.xml"/><Relationship Id="rId58" Type="http://schemas.openxmlformats.org/officeDocument/2006/relationships/tags" Target="../tags/tag257.xml"/><Relationship Id="rId74" Type="http://schemas.openxmlformats.org/officeDocument/2006/relationships/tags" Target="../tags/tag273.xml"/><Relationship Id="rId79" Type="http://schemas.openxmlformats.org/officeDocument/2006/relationships/tags" Target="../tags/tag278.xml"/><Relationship Id="rId5" Type="http://schemas.openxmlformats.org/officeDocument/2006/relationships/tags" Target="../tags/tag204.xml"/><Relationship Id="rId90" Type="http://schemas.openxmlformats.org/officeDocument/2006/relationships/tags" Target="../tags/tag289.xml"/><Relationship Id="rId22" Type="http://schemas.openxmlformats.org/officeDocument/2006/relationships/tags" Target="../tags/tag221.xml"/><Relationship Id="rId27" Type="http://schemas.openxmlformats.org/officeDocument/2006/relationships/tags" Target="../tags/tag226.xml"/><Relationship Id="rId43" Type="http://schemas.openxmlformats.org/officeDocument/2006/relationships/tags" Target="../tags/tag242.xml"/><Relationship Id="rId48" Type="http://schemas.openxmlformats.org/officeDocument/2006/relationships/tags" Target="../tags/tag247.xml"/><Relationship Id="rId64" Type="http://schemas.openxmlformats.org/officeDocument/2006/relationships/tags" Target="../tags/tag263.xml"/><Relationship Id="rId69" Type="http://schemas.openxmlformats.org/officeDocument/2006/relationships/tags" Target="../tags/tag268.xml"/><Relationship Id="rId8" Type="http://schemas.openxmlformats.org/officeDocument/2006/relationships/tags" Target="../tags/tag207.xml"/><Relationship Id="rId51" Type="http://schemas.openxmlformats.org/officeDocument/2006/relationships/tags" Target="../tags/tag250.xml"/><Relationship Id="rId72" Type="http://schemas.openxmlformats.org/officeDocument/2006/relationships/tags" Target="../tags/tag271.xml"/><Relationship Id="rId80" Type="http://schemas.openxmlformats.org/officeDocument/2006/relationships/tags" Target="../tags/tag279.xml"/><Relationship Id="rId85" Type="http://schemas.openxmlformats.org/officeDocument/2006/relationships/tags" Target="../tags/tag284.xml"/><Relationship Id="rId93" Type="http://schemas.openxmlformats.org/officeDocument/2006/relationships/notesSlide" Target="../notesSlides/notesSlide11.xml"/><Relationship Id="rId3" Type="http://schemas.openxmlformats.org/officeDocument/2006/relationships/tags" Target="../tags/tag202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5" Type="http://schemas.openxmlformats.org/officeDocument/2006/relationships/tags" Target="../tags/tag224.xml"/><Relationship Id="rId33" Type="http://schemas.openxmlformats.org/officeDocument/2006/relationships/tags" Target="../tags/tag232.xml"/><Relationship Id="rId38" Type="http://schemas.openxmlformats.org/officeDocument/2006/relationships/tags" Target="../tags/tag237.xml"/><Relationship Id="rId46" Type="http://schemas.openxmlformats.org/officeDocument/2006/relationships/tags" Target="../tags/tag245.xml"/><Relationship Id="rId59" Type="http://schemas.openxmlformats.org/officeDocument/2006/relationships/tags" Target="../tags/tag258.xml"/><Relationship Id="rId67" Type="http://schemas.openxmlformats.org/officeDocument/2006/relationships/tags" Target="../tags/tag266.xml"/><Relationship Id="rId20" Type="http://schemas.openxmlformats.org/officeDocument/2006/relationships/tags" Target="../tags/tag219.xml"/><Relationship Id="rId41" Type="http://schemas.openxmlformats.org/officeDocument/2006/relationships/tags" Target="../tags/tag240.xml"/><Relationship Id="rId54" Type="http://schemas.openxmlformats.org/officeDocument/2006/relationships/tags" Target="../tags/tag253.xml"/><Relationship Id="rId62" Type="http://schemas.openxmlformats.org/officeDocument/2006/relationships/tags" Target="../tags/tag261.xml"/><Relationship Id="rId70" Type="http://schemas.openxmlformats.org/officeDocument/2006/relationships/tags" Target="../tags/tag269.xml"/><Relationship Id="rId75" Type="http://schemas.openxmlformats.org/officeDocument/2006/relationships/tags" Target="../tags/tag274.xml"/><Relationship Id="rId83" Type="http://schemas.openxmlformats.org/officeDocument/2006/relationships/tags" Target="../tags/tag282.xml"/><Relationship Id="rId88" Type="http://schemas.openxmlformats.org/officeDocument/2006/relationships/tags" Target="../tags/tag287.xml"/><Relationship Id="rId91" Type="http://schemas.openxmlformats.org/officeDocument/2006/relationships/tags" Target="../tags/tag290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5" Type="http://schemas.openxmlformats.org/officeDocument/2006/relationships/tags" Target="../tags/tag214.xml"/><Relationship Id="rId23" Type="http://schemas.openxmlformats.org/officeDocument/2006/relationships/tags" Target="../tags/tag222.xml"/><Relationship Id="rId28" Type="http://schemas.openxmlformats.org/officeDocument/2006/relationships/tags" Target="../tags/tag227.xml"/><Relationship Id="rId36" Type="http://schemas.openxmlformats.org/officeDocument/2006/relationships/tags" Target="../tags/tag235.xml"/><Relationship Id="rId49" Type="http://schemas.openxmlformats.org/officeDocument/2006/relationships/tags" Target="../tags/tag248.xml"/><Relationship Id="rId57" Type="http://schemas.openxmlformats.org/officeDocument/2006/relationships/tags" Target="../tags/tag256.xml"/><Relationship Id="rId10" Type="http://schemas.openxmlformats.org/officeDocument/2006/relationships/tags" Target="../tags/tag209.xml"/><Relationship Id="rId31" Type="http://schemas.openxmlformats.org/officeDocument/2006/relationships/tags" Target="../tags/tag230.xml"/><Relationship Id="rId44" Type="http://schemas.openxmlformats.org/officeDocument/2006/relationships/tags" Target="../tags/tag243.xml"/><Relationship Id="rId52" Type="http://schemas.openxmlformats.org/officeDocument/2006/relationships/tags" Target="../tags/tag251.xml"/><Relationship Id="rId60" Type="http://schemas.openxmlformats.org/officeDocument/2006/relationships/tags" Target="../tags/tag259.xml"/><Relationship Id="rId65" Type="http://schemas.openxmlformats.org/officeDocument/2006/relationships/tags" Target="../tags/tag264.xml"/><Relationship Id="rId73" Type="http://schemas.openxmlformats.org/officeDocument/2006/relationships/tags" Target="../tags/tag272.xml"/><Relationship Id="rId78" Type="http://schemas.openxmlformats.org/officeDocument/2006/relationships/tags" Target="../tags/tag277.xml"/><Relationship Id="rId81" Type="http://schemas.openxmlformats.org/officeDocument/2006/relationships/tags" Target="../tags/tag280.xml"/><Relationship Id="rId86" Type="http://schemas.openxmlformats.org/officeDocument/2006/relationships/tags" Target="../tags/tag285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39" Type="http://schemas.openxmlformats.org/officeDocument/2006/relationships/tags" Target="../tags/tag238.xml"/><Relationship Id="rId34" Type="http://schemas.openxmlformats.org/officeDocument/2006/relationships/tags" Target="../tags/tag233.xml"/><Relationship Id="rId50" Type="http://schemas.openxmlformats.org/officeDocument/2006/relationships/tags" Target="../tags/tag249.xml"/><Relationship Id="rId55" Type="http://schemas.openxmlformats.org/officeDocument/2006/relationships/tags" Target="../tags/tag254.xml"/><Relationship Id="rId76" Type="http://schemas.openxmlformats.org/officeDocument/2006/relationships/tags" Target="../tags/tag275.xml"/><Relationship Id="rId7" Type="http://schemas.openxmlformats.org/officeDocument/2006/relationships/tags" Target="../tags/tag206.xml"/><Relationship Id="rId71" Type="http://schemas.openxmlformats.org/officeDocument/2006/relationships/tags" Target="../tags/tag270.xml"/><Relationship Id="rId92" Type="http://schemas.openxmlformats.org/officeDocument/2006/relationships/slideLayout" Target="../slideLayouts/slideLayout4.xml"/><Relationship Id="rId2" Type="http://schemas.openxmlformats.org/officeDocument/2006/relationships/tags" Target="../tags/tag201.xml"/><Relationship Id="rId29" Type="http://schemas.openxmlformats.org/officeDocument/2006/relationships/tags" Target="../tags/tag228.xml"/><Relationship Id="rId24" Type="http://schemas.openxmlformats.org/officeDocument/2006/relationships/tags" Target="../tags/tag223.xml"/><Relationship Id="rId40" Type="http://schemas.openxmlformats.org/officeDocument/2006/relationships/tags" Target="../tags/tag239.xml"/><Relationship Id="rId45" Type="http://schemas.openxmlformats.org/officeDocument/2006/relationships/tags" Target="../tags/tag244.xml"/><Relationship Id="rId66" Type="http://schemas.openxmlformats.org/officeDocument/2006/relationships/tags" Target="../tags/tag265.xml"/><Relationship Id="rId87" Type="http://schemas.openxmlformats.org/officeDocument/2006/relationships/tags" Target="../tags/tag286.xml"/><Relationship Id="rId61" Type="http://schemas.openxmlformats.org/officeDocument/2006/relationships/tags" Target="../tags/tag260.xml"/><Relationship Id="rId82" Type="http://schemas.openxmlformats.org/officeDocument/2006/relationships/tags" Target="../tags/tag281.xml"/><Relationship Id="rId19" Type="http://schemas.openxmlformats.org/officeDocument/2006/relationships/tags" Target="../tags/tag218.xml"/><Relationship Id="rId14" Type="http://schemas.openxmlformats.org/officeDocument/2006/relationships/tags" Target="../tags/tag213.xml"/><Relationship Id="rId30" Type="http://schemas.openxmlformats.org/officeDocument/2006/relationships/tags" Target="../tags/tag229.xml"/><Relationship Id="rId35" Type="http://schemas.openxmlformats.org/officeDocument/2006/relationships/tags" Target="../tags/tag234.xml"/><Relationship Id="rId56" Type="http://schemas.openxmlformats.org/officeDocument/2006/relationships/tags" Target="../tags/tag255.xml"/><Relationship Id="rId77" Type="http://schemas.openxmlformats.org/officeDocument/2006/relationships/tags" Target="../tags/tag27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h763y9s" TargetMode="External"/><Relationship Id="rId3" Type="http://schemas.openxmlformats.org/officeDocument/2006/relationships/tags" Target="../tags/tag14.xml"/><Relationship Id="rId7" Type="http://schemas.openxmlformats.org/officeDocument/2006/relationships/image" Target="../media/image1.gif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30.xml.rels><?xml version="1.0" encoding="UTF-8" standalone="yes"?>
<Relationships xmlns="http://schemas.openxmlformats.org/package/2006/relationships"><Relationship Id="rId26" Type="http://schemas.openxmlformats.org/officeDocument/2006/relationships/tags" Target="../tags/tag316.xml"/><Relationship Id="rId21" Type="http://schemas.openxmlformats.org/officeDocument/2006/relationships/tags" Target="../tags/tag311.xml"/><Relationship Id="rId42" Type="http://schemas.openxmlformats.org/officeDocument/2006/relationships/tags" Target="../tags/tag332.xml"/><Relationship Id="rId47" Type="http://schemas.openxmlformats.org/officeDocument/2006/relationships/tags" Target="../tags/tag337.xml"/><Relationship Id="rId63" Type="http://schemas.openxmlformats.org/officeDocument/2006/relationships/tags" Target="../tags/tag353.xml"/><Relationship Id="rId68" Type="http://schemas.openxmlformats.org/officeDocument/2006/relationships/tags" Target="../tags/tag358.xml"/><Relationship Id="rId84" Type="http://schemas.openxmlformats.org/officeDocument/2006/relationships/tags" Target="../tags/tag374.xml"/><Relationship Id="rId89" Type="http://schemas.openxmlformats.org/officeDocument/2006/relationships/tags" Target="../tags/tag379.xml"/><Relationship Id="rId16" Type="http://schemas.openxmlformats.org/officeDocument/2006/relationships/tags" Target="../tags/tag306.xml"/><Relationship Id="rId11" Type="http://schemas.openxmlformats.org/officeDocument/2006/relationships/tags" Target="../tags/tag301.xml"/><Relationship Id="rId32" Type="http://schemas.openxmlformats.org/officeDocument/2006/relationships/tags" Target="../tags/tag322.xml"/><Relationship Id="rId37" Type="http://schemas.openxmlformats.org/officeDocument/2006/relationships/tags" Target="../tags/tag327.xml"/><Relationship Id="rId53" Type="http://schemas.openxmlformats.org/officeDocument/2006/relationships/tags" Target="../tags/tag343.xml"/><Relationship Id="rId58" Type="http://schemas.openxmlformats.org/officeDocument/2006/relationships/tags" Target="../tags/tag348.xml"/><Relationship Id="rId74" Type="http://schemas.openxmlformats.org/officeDocument/2006/relationships/tags" Target="../tags/tag364.xml"/><Relationship Id="rId79" Type="http://schemas.openxmlformats.org/officeDocument/2006/relationships/tags" Target="../tags/tag369.xml"/><Relationship Id="rId5" Type="http://schemas.openxmlformats.org/officeDocument/2006/relationships/tags" Target="../tags/tag295.xml"/><Relationship Id="rId90" Type="http://schemas.openxmlformats.org/officeDocument/2006/relationships/slideLayout" Target="../slideLayouts/slideLayout4.xml"/><Relationship Id="rId14" Type="http://schemas.openxmlformats.org/officeDocument/2006/relationships/tags" Target="../tags/tag304.xml"/><Relationship Id="rId22" Type="http://schemas.openxmlformats.org/officeDocument/2006/relationships/tags" Target="../tags/tag312.xml"/><Relationship Id="rId27" Type="http://schemas.openxmlformats.org/officeDocument/2006/relationships/tags" Target="../tags/tag317.xml"/><Relationship Id="rId30" Type="http://schemas.openxmlformats.org/officeDocument/2006/relationships/tags" Target="../tags/tag320.xml"/><Relationship Id="rId35" Type="http://schemas.openxmlformats.org/officeDocument/2006/relationships/tags" Target="../tags/tag325.xml"/><Relationship Id="rId43" Type="http://schemas.openxmlformats.org/officeDocument/2006/relationships/tags" Target="../tags/tag333.xml"/><Relationship Id="rId48" Type="http://schemas.openxmlformats.org/officeDocument/2006/relationships/tags" Target="../tags/tag338.xml"/><Relationship Id="rId56" Type="http://schemas.openxmlformats.org/officeDocument/2006/relationships/tags" Target="../tags/tag346.xml"/><Relationship Id="rId64" Type="http://schemas.openxmlformats.org/officeDocument/2006/relationships/tags" Target="../tags/tag354.xml"/><Relationship Id="rId69" Type="http://schemas.openxmlformats.org/officeDocument/2006/relationships/tags" Target="../tags/tag359.xml"/><Relationship Id="rId77" Type="http://schemas.openxmlformats.org/officeDocument/2006/relationships/tags" Target="../tags/tag367.xml"/><Relationship Id="rId8" Type="http://schemas.openxmlformats.org/officeDocument/2006/relationships/tags" Target="../tags/tag298.xml"/><Relationship Id="rId51" Type="http://schemas.openxmlformats.org/officeDocument/2006/relationships/tags" Target="../tags/tag341.xml"/><Relationship Id="rId72" Type="http://schemas.openxmlformats.org/officeDocument/2006/relationships/tags" Target="../tags/tag362.xml"/><Relationship Id="rId80" Type="http://schemas.openxmlformats.org/officeDocument/2006/relationships/tags" Target="../tags/tag370.xml"/><Relationship Id="rId85" Type="http://schemas.openxmlformats.org/officeDocument/2006/relationships/tags" Target="../tags/tag375.xml"/><Relationship Id="rId3" Type="http://schemas.openxmlformats.org/officeDocument/2006/relationships/tags" Target="../tags/tag293.xml"/><Relationship Id="rId12" Type="http://schemas.openxmlformats.org/officeDocument/2006/relationships/tags" Target="../tags/tag302.xml"/><Relationship Id="rId17" Type="http://schemas.openxmlformats.org/officeDocument/2006/relationships/tags" Target="../tags/tag307.xml"/><Relationship Id="rId25" Type="http://schemas.openxmlformats.org/officeDocument/2006/relationships/tags" Target="../tags/tag315.xml"/><Relationship Id="rId33" Type="http://schemas.openxmlformats.org/officeDocument/2006/relationships/tags" Target="../tags/tag323.xml"/><Relationship Id="rId38" Type="http://schemas.openxmlformats.org/officeDocument/2006/relationships/tags" Target="../tags/tag328.xml"/><Relationship Id="rId46" Type="http://schemas.openxmlformats.org/officeDocument/2006/relationships/tags" Target="../tags/tag336.xml"/><Relationship Id="rId59" Type="http://schemas.openxmlformats.org/officeDocument/2006/relationships/tags" Target="../tags/tag349.xml"/><Relationship Id="rId67" Type="http://schemas.openxmlformats.org/officeDocument/2006/relationships/tags" Target="../tags/tag357.xml"/><Relationship Id="rId20" Type="http://schemas.openxmlformats.org/officeDocument/2006/relationships/tags" Target="../tags/tag310.xml"/><Relationship Id="rId41" Type="http://schemas.openxmlformats.org/officeDocument/2006/relationships/tags" Target="../tags/tag331.xml"/><Relationship Id="rId54" Type="http://schemas.openxmlformats.org/officeDocument/2006/relationships/tags" Target="../tags/tag344.xml"/><Relationship Id="rId62" Type="http://schemas.openxmlformats.org/officeDocument/2006/relationships/tags" Target="../tags/tag352.xml"/><Relationship Id="rId70" Type="http://schemas.openxmlformats.org/officeDocument/2006/relationships/tags" Target="../tags/tag360.xml"/><Relationship Id="rId75" Type="http://schemas.openxmlformats.org/officeDocument/2006/relationships/tags" Target="../tags/tag365.xml"/><Relationship Id="rId83" Type="http://schemas.openxmlformats.org/officeDocument/2006/relationships/tags" Target="../tags/tag373.xml"/><Relationship Id="rId88" Type="http://schemas.openxmlformats.org/officeDocument/2006/relationships/tags" Target="../tags/tag378.xml"/><Relationship Id="rId91" Type="http://schemas.openxmlformats.org/officeDocument/2006/relationships/notesSlide" Target="../notesSlides/notesSlide12.xml"/><Relationship Id="rId1" Type="http://schemas.openxmlformats.org/officeDocument/2006/relationships/tags" Target="../tags/tag291.xml"/><Relationship Id="rId6" Type="http://schemas.openxmlformats.org/officeDocument/2006/relationships/tags" Target="../tags/tag296.xml"/><Relationship Id="rId15" Type="http://schemas.openxmlformats.org/officeDocument/2006/relationships/tags" Target="../tags/tag305.xml"/><Relationship Id="rId23" Type="http://schemas.openxmlformats.org/officeDocument/2006/relationships/tags" Target="../tags/tag313.xml"/><Relationship Id="rId28" Type="http://schemas.openxmlformats.org/officeDocument/2006/relationships/tags" Target="../tags/tag318.xml"/><Relationship Id="rId36" Type="http://schemas.openxmlformats.org/officeDocument/2006/relationships/tags" Target="../tags/tag326.xml"/><Relationship Id="rId49" Type="http://schemas.openxmlformats.org/officeDocument/2006/relationships/tags" Target="../tags/tag339.xml"/><Relationship Id="rId57" Type="http://schemas.openxmlformats.org/officeDocument/2006/relationships/tags" Target="../tags/tag347.xml"/><Relationship Id="rId10" Type="http://schemas.openxmlformats.org/officeDocument/2006/relationships/tags" Target="../tags/tag300.xml"/><Relationship Id="rId31" Type="http://schemas.openxmlformats.org/officeDocument/2006/relationships/tags" Target="../tags/tag321.xml"/><Relationship Id="rId44" Type="http://schemas.openxmlformats.org/officeDocument/2006/relationships/tags" Target="../tags/tag334.xml"/><Relationship Id="rId52" Type="http://schemas.openxmlformats.org/officeDocument/2006/relationships/tags" Target="../tags/tag342.xml"/><Relationship Id="rId60" Type="http://schemas.openxmlformats.org/officeDocument/2006/relationships/tags" Target="../tags/tag350.xml"/><Relationship Id="rId65" Type="http://schemas.openxmlformats.org/officeDocument/2006/relationships/tags" Target="../tags/tag355.xml"/><Relationship Id="rId73" Type="http://schemas.openxmlformats.org/officeDocument/2006/relationships/tags" Target="../tags/tag363.xml"/><Relationship Id="rId78" Type="http://schemas.openxmlformats.org/officeDocument/2006/relationships/tags" Target="../tags/tag368.xml"/><Relationship Id="rId81" Type="http://schemas.openxmlformats.org/officeDocument/2006/relationships/tags" Target="../tags/tag371.xml"/><Relationship Id="rId86" Type="http://schemas.openxmlformats.org/officeDocument/2006/relationships/tags" Target="../tags/tag376.xml"/><Relationship Id="rId4" Type="http://schemas.openxmlformats.org/officeDocument/2006/relationships/tags" Target="../tags/tag294.xml"/><Relationship Id="rId9" Type="http://schemas.openxmlformats.org/officeDocument/2006/relationships/tags" Target="../tags/tag299.xml"/><Relationship Id="rId13" Type="http://schemas.openxmlformats.org/officeDocument/2006/relationships/tags" Target="../tags/tag303.xml"/><Relationship Id="rId18" Type="http://schemas.openxmlformats.org/officeDocument/2006/relationships/tags" Target="../tags/tag308.xml"/><Relationship Id="rId39" Type="http://schemas.openxmlformats.org/officeDocument/2006/relationships/tags" Target="../tags/tag329.xml"/><Relationship Id="rId34" Type="http://schemas.openxmlformats.org/officeDocument/2006/relationships/tags" Target="../tags/tag324.xml"/><Relationship Id="rId50" Type="http://schemas.openxmlformats.org/officeDocument/2006/relationships/tags" Target="../tags/tag340.xml"/><Relationship Id="rId55" Type="http://schemas.openxmlformats.org/officeDocument/2006/relationships/tags" Target="../tags/tag345.xml"/><Relationship Id="rId76" Type="http://schemas.openxmlformats.org/officeDocument/2006/relationships/tags" Target="../tags/tag366.xml"/><Relationship Id="rId7" Type="http://schemas.openxmlformats.org/officeDocument/2006/relationships/tags" Target="../tags/tag297.xml"/><Relationship Id="rId71" Type="http://schemas.openxmlformats.org/officeDocument/2006/relationships/tags" Target="../tags/tag361.xml"/><Relationship Id="rId2" Type="http://schemas.openxmlformats.org/officeDocument/2006/relationships/tags" Target="../tags/tag292.xml"/><Relationship Id="rId29" Type="http://schemas.openxmlformats.org/officeDocument/2006/relationships/tags" Target="../tags/tag319.xml"/><Relationship Id="rId24" Type="http://schemas.openxmlformats.org/officeDocument/2006/relationships/tags" Target="../tags/tag314.xml"/><Relationship Id="rId40" Type="http://schemas.openxmlformats.org/officeDocument/2006/relationships/tags" Target="../tags/tag330.xml"/><Relationship Id="rId45" Type="http://schemas.openxmlformats.org/officeDocument/2006/relationships/tags" Target="../tags/tag335.xml"/><Relationship Id="rId66" Type="http://schemas.openxmlformats.org/officeDocument/2006/relationships/tags" Target="../tags/tag356.xml"/><Relationship Id="rId87" Type="http://schemas.openxmlformats.org/officeDocument/2006/relationships/tags" Target="../tags/tag377.xml"/><Relationship Id="rId61" Type="http://schemas.openxmlformats.org/officeDocument/2006/relationships/tags" Target="../tags/tag351.xml"/><Relationship Id="rId82" Type="http://schemas.openxmlformats.org/officeDocument/2006/relationships/tags" Target="../tags/tag372.xml"/><Relationship Id="rId19" Type="http://schemas.openxmlformats.org/officeDocument/2006/relationships/tags" Target="../tags/tag309.xml"/></Relationships>
</file>

<file path=ppt/slides/_rels/slide31.xml.rels><?xml version="1.0" encoding="UTF-8" standalone="yes"?>
<Relationships xmlns="http://schemas.openxmlformats.org/package/2006/relationships"><Relationship Id="rId26" Type="http://schemas.openxmlformats.org/officeDocument/2006/relationships/tags" Target="../tags/tag405.xml"/><Relationship Id="rId21" Type="http://schemas.openxmlformats.org/officeDocument/2006/relationships/tags" Target="../tags/tag400.xml"/><Relationship Id="rId42" Type="http://schemas.openxmlformats.org/officeDocument/2006/relationships/tags" Target="../tags/tag421.xml"/><Relationship Id="rId47" Type="http://schemas.openxmlformats.org/officeDocument/2006/relationships/tags" Target="../tags/tag426.xml"/><Relationship Id="rId63" Type="http://schemas.openxmlformats.org/officeDocument/2006/relationships/tags" Target="../tags/tag442.xml"/><Relationship Id="rId68" Type="http://schemas.openxmlformats.org/officeDocument/2006/relationships/tags" Target="../tags/tag447.xml"/><Relationship Id="rId16" Type="http://schemas.openxmlformats.org/officeDocument/2006/relationships/tags" Target="../tags/tag395.xml"/><Relationship Id="rId11" Type="http://schemas.openxmlformats.org/officeDocument/2006/relationships/tags" Target="../tags/tag390.xml"/><Relationship Id="rId24" Type="http://schemas.openxmlformats.org/officeDocument/2006/relationships/tags" Target="../tags/tag403.xml"/><Relationship Id="rId32" Type="http://schemas.openxmlformats.org/officeDocument/2006/relationships/tags" Target="../tags/tag411.xml"/><Relationship Id="rId37" Type="http://schemas.openxmlformats.org/officeDocument/2006/relationships/tags" Target="../tags/tag416.xml"/><Relationship Id="rId40" Type="http://schemas.openxmlformats.org/officeDocument/2006/relationships/tags" Target="../tags/tag419.xml"/><Relationship Id="rId45" Type="http://schemas.openxmlformats.org/officeDocument/2006/relationships/tags" Target="../tags/tag424.xml"/><Relationship Id="rId53" Type="http://schemas.openxmlformats.org/officeDocument/2006/relationships/tags" Target="../tags/tag432.xml"/><Relationship Id="rId58" Type="http://schemas.openxmlformats.org/officeDocument/2006/relationships/tags" Target="../tags/tag437.xml"/><Relationship Id="rId66" Type="http://schemas.openxmlformats.org/officeDocument/2006/relationships/tags" Target="../tags/tag445.xml"/><Relationship Id="rId74" Type="http://schemas.openxmlformats.org/officeDocument/2006/relationships/tags" Target="../tags/tag453.xml"/><Relationship Id="rId79" Type="http://schemas.openxmlformats.org/officeDocument/2006/relationships/hyperlink" Target="http://pythontutor.com/visualize.html#code=height%20%3D%2035%0A%0A%23%20version%201%0A%23%20height%20is%20in%20km%0Aif%20height%20%3E%20100%3A%0A%20%20print%20%22space%22%0Aelse%3A%0A%20%20if%20height%20%3E%2050%3A%0A%20%20%20%20print%20%22mesosphere%22%0A%20%20else%3A%0A%20%20%20%20if%20height%20%3E%2020%3A%0A%20%20%20%20%20%20print%20%22stratosphere%22%0A%20%20%20%20else%3A%0A%20%20%20%20%20%20print%20%22troposphere%22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tags" Target="../tags/tag384.xml"/><Relationship Id="rId61" Type="http://schemas.openxmlformats.org/officeDocument/2006/relationships/tags" Target="../tags/tag440.xml"/><Relationship Id="rId19" Type="http://schemas.openxmlformats.org/officeDocument/2006/relationships/tags" Target="../tags/tag398.xml"/><Relationship Id="rId14" Type="http://schemas.openxmlformats.org/officeDocument/2006/relationships/tags" Target="../tags/tag393.xml"/><Relationship Id="rId22" Type="http://schemas.openxmlformats.org/officeDocument/2006/relationships/tags" Target="../tags/tag401.xml"/><Relationship Id="rId27" Type="http://schemas.openxmlformats.org/officeDocument/2006/relationships/tags" Target="../tags/tag406.xml"/><Relationship Id="rId30" Type="http://schemas.openxmlformats.org/officeDocument/2006/relationships/tags" Target="../tags/tag409.xml"/><Relationship Id="rId35" Type="http://schemas.openxmlformats.org/officeDocument/2006/relationships/tags" Target="../tags/tag414.xml"/><Relationship Id="rId43" Type="http://schemas.openxmlformats.org/officeDocument/2006/relationships/tags" Target="../tags/tag422.xml"/><Relationship Id="rId48" Type="http://schemas.openxmlformats.org/officeDocument/2006/relationships/tags" Target="../tags/tag427.xml"/><Relationship Id="rId56" Type="http://schemas.openxmlformats.org/officeDocument/2006/relationships/tags" Target="../tags/tag435.xml"/><Relationship Id="rId64" Type="http://schemas.openxmlformats.org/officeDocument/2006/relationships/tags" Target="../tags/tag443.xml"/><Relationship Id="rId69" Type="http://schemas.openxmlformats.org/officeDocument/2006/relationships/tags" Target="../tags/tag448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387.xml"/><Relationship Id="rId51" Type="http://schemas.openxmlformats.org/officeDocument/2006/relationships/tags" Target="../tags/tag430.xml"/><Relationship Id="rId72" Type="http://schemas.openxmlformats.org/officeDocument/2006/relationships/tags" Target="../tags/tag451.xml"/><Relationship Id="rId3" Type="http://schemas.openxmlformats.org/officeDocument/2006/relationships/tags" Target="../tags/tag382.xml"/><Relationship Id="rId12" Type="http://schemas.openxmlformats.org/officeDocument/2006/relationships/tags" Target="../tags/tag391.xml"/><Relationship Id="rId17" Type="http://schemas.openxmlformats.org/officeDocument/2006/relationships/tags" Target="../tags/tag396.xml"/><Relationship Id="rId25" Type="http://schemas.openxmlformats.org/officeDocument/2006/relationships/tags" Target="../tags/tag404.xml"/><Relationship Id="rId33" Type="http://schemas.openxmlformats.org/officeDocument/2006/relationships/tags" Target="../tags/tag412.xml"/><Relationship Id="rId38" Type="http://schemas.openxmlformats.org/officeDocument/2006/relationships/tags" Target="../tags/tag417.xml"/><Relationship Id="rId46" Type="http://schemas.openxmlformats.org/officeDocument/2006/relationships/tags" Target="../tags/tag425.xml"/><Relationship Id="rId59" Type="http://schemas.openxmlformats.org/officeDocument/2006/relationships/tags" Target="../tags/tag438.xml"/><Relationship Id="rId67" Type="http://schemas.openxmlformats.org/officeDocument/2006/relationships/tags" Target="../tags/tag446.xml"/><Relationship Id="rId20" Type="http://schemas.openxmlformats.org/officeDocument/2006/relationships/tags" Target="../tags/tag399.xml"/><Relationship Id="rId41" Type="http://schemas.openxmlformats.org/officeDocument/2006/relationships/tags" Target="../tags/tag420.xml"/><Relationship Id="rId54" Type="http://schemas.openxmlformats.org/officeDocument/2006/relationships/tags" Target="../tags/tag433.xml"/><Relationship Id="rId62" Type="http://schemas.openxmlformats.org/officeDocument/2006/relationships/tags" Target="../tags/tag441.xml"/><Relationship Id="rId70" Type="http://schemas.openxmlformats.org/officeDocument/2006/relationships/tags" Target="../tags/tag449.xml"/><Relationship Id="rId75" Type="http://schemas.openxmlformats.org/officeDocument/2006/relationships/tags" Target="../tags/tag454.xml"/><Relationship Id="rId1" Type="http://schemas.openxmlformats.org/officeDocument/2006/relationships/tags" Target="../tags/tag380.xml"/><Relationship Id="rId6" Type="http://schemas.openxmlformats.org/officeDocument/2006/relationships/tags" Target="../tags/tag385.xml"/><Relationship Id="rId15" Type="http://schemas.openxmlformats.org/officeDocument/2006/relationships/tags" Target="../tags/tag394.xml"/><Relationship Id="rId23" Type="http://schemas.openxmlformats.org/officeDocument/2006/relationships/tags" Target="../tags/tag402.xml"/><Relationship Id="rId28" Type="http://schemas.openxmlformats.org/officeDocument/2006/relationships/tags" Target="../tags/tag407.xml"/><Relationship Id="rId36" Type="http://schemas.openxmlformats.org/officeDocument/2006/relationships/tags" Target="../tags/tag415.xml"/><Relationship Id="rId49" Type="http://schemas.openxmlformats.org/officeDocument/2006/relationships/tags" Target="../tags/tag428.xml"/><Relationship Id="rId57" Type="http://schemas.openxmlformats.org/officeDocument/2006/relationships/tags" Target="../tags/tag436.xml"/><Relationship Id="rId10" Type="http://schemas.openxmlformats.org/officeDocument/2006/relationships/tags" Target="../tags/tag389.xml"/><Relationship Id="rId31" Type="http://schemas.openxmlformats.org/officeDocument/2006/relationships/tags" Target="../tags/tag410.xml"/><Relationship Id="rId44" Type="http://schemas.openxmlformats.org/officeDocument/2006/relationships/tags" Target="../tags/tag423.xml"/><Relationship Id="rId52" Type="http://schemas.openxmlformats.org/officeDocument/2006/relationships/tags" Target="../tags/tag431.xml"/><Relationship Id="rId60" Type="http://schemas.openxmlformats.org/officeDocument/2006/relationships/tags" Target="../tags/tag439.xml"/><Relationship Id="rId65" Type="http://schemas.openxmlformats.org/officeDocument/2006/relationships/tags" Target="../tags/tag444.xml"/><Relationship Id="rId73" Type="http://schemas.openxmlformats.org/officeDocument/2006/relationships/tags" Target="../tags/tag452.xml"/><Relationship Id="rId78" Type="http://schemas.openxmlformats.org/officeDocument/2006/relationships/notesSlide" Target="../notesSlides/notesSlide13.xml"/><Relationship Id="rId4" Type="http://schemas.openxmlformats.org/officeDocument/2006/relationships/tags" Target="../tags/tag383.xml"/><Relationship Id="rId9" Type="http://schemas.openxmlformats.org/officeDocument/2006/relationships/tags" Target="../tags/tag388.xml"/><Relationship Id="rId13" Type="http://schemas.openxmlformats.org/officeDocument/2006/relationships/tags" Target="../tags/tag392.xml"/><Relationship Id="rId18" Type="http://schemas.openxmlformats.org/officeDocument/2006/relationships/tags" Target="../tags/tag397.xml"/><Relationship Id="rId39" Type="http://schemas.openxmlformats.org/officeDocument/2006/relationships/tags" Target="../tags/tag418.xml"/><Relationship Id="rId34" Type="http://schemas.openxmlformats.org/officeDocument/2006/relationships/tags" Target="../tags/tag413.xml"/><Relationship Id="rId50" Type="http://schemas.openxmlformats.org/officeDocument/2006/relationships/tags" Target="../tags/tag429.xml"/><Relationship Id="rId55" Type="http://schemas.openxmlformats.org/officeDocument/2006/relationships/tags" Target="../tags/tag434.xml"/><Relationship Id="rId76" Type="http://schemas.openxmlformats.org/officeDocument/2006/relationships/tags" Target="../tags/tag455.xml"/><Relationship Id="rId7" Type="http://schemas.openxmlformats.org/officeDocument/2006/relationships/tags" Target="../tags/tag386.xml"/><Relationship Id="rId71" Type="http://schemas.openxmlformats.org/officeDocument/2006/relationships/tags" Target="../tags/tag450.xml"/><Relationship Id="rId2" Type="http://schemas.openxmlformats.org/officeDocument/2006/relationships/tags" Target="../tags/tag381.xml"/><Relationship Id="rId29" Type="http://schemas.openxmlformats.org/officeDocument/2006/relationships/tags" Target="../tags/tag408.xml"/></Relationships>
</file>

<file path=ppt/slides/_rels/slide32.xml.rels><?xml version="1.0" encoding="UTF-8" standalone="yes"?>
<Relationships xmlns="http://schemas.openxmlformats.org/package/2006/relationships"><Relationship Id="rId26" Type="http://schemas.openxmlformats.org/officeDocument/2006/relationships/tags" Target="../tags/tag481.xml"/><Relationship Id="rId21" Type="http://schemas.openxmlformats.org/officeDocument/2006/relationships/tags" Target="../tags/tag476.xml"/><Relationship Id="rId42" Type="http://schemas.openxmlformats.org/officeDocument/2006/relationships/tags" Target="../tags/tag497.xml"/><Relationship Id="rId47" Type="http://schemas.openxmlformats.org/officeDocument/2006/relationships/tags" Target="../tags/tag502.xml"/><Relationship Id="rId63" Type="http://schemas.openxmlformats.org/officeDocument/2006/relationships/tags" Target="../tags/tag518.xml"/><Relationship Id="rId68" Type="http://schemas.openxmlformats.org/officeDocument/2006/relationships/tags" Target="../tags/tag523.xml"/><Relationship Id="rId16" Type="http://schemas.openxmlformats.org/officeDocument/2006/relationships/tags" Target="../tags/tag471.xml"/><Relationship Id="rId11" Type="http://schemas.openxmlformats.org/officeDocument/2006/relationships/tags" Target="../tags/tag466.xml"/><Relationship Id="rId24" Type="http://schemas.openxmlformats.org/officeDocument/2006/relationships/tags" Target="../tags/tag479.xml"/><Relationship Id="rId32" Type="http://schemas.openxmlformats.org/officeDocument/2006/relationships/tags" Target="../tags/tag487.xml"/><Relationship Id="rId37" Type="http://schemas.openxmlformats.org/officeDocument/2006/relationships/tags" Target="../tags/tag492.xml"/><Relationship Id="rId40" Type="http://schemas.openxmlformats.org/officeDocument/2006/relationships/tags" Target="../tags/tag495.xml"/><Relationship Id="rId45" Type="http://schemas.openxmlformats.org/officeDocument/2006/relationships/tags" Target="../tags/tag500.xml"/><Relationship Id="rId53" Type="http://schemas.openxmlformats.org/officeDocument/2006/relationships/tags" Target="../tags/tag508.xml"/><Relationship Id="rId58" Type="http://schemas.openxmlformats.org/officeDocument/2006/relationships/tags" Target="../tags/tag513.xml"/><Relationship Id="rId66" Type="http://schemas.openxmlformats.org/officeDocument/2006/relationships/tags" Target="../tags/tag521.xml"/><Relationship Id="rId74" Type="http://schemas.openxmlformats.org/officeDocument/2006/relationships/tags" Target="../tags/tag529.xml"/><Relationship Id="rId79" Type="http://schemas.openxmlformats.org/officeDocument/2006/relationships/hyperlink" Target="http://pythontutor.com/visualize.html#code=height%20%3D%2035%0A%0A%23%20version%202%0Aif%20height%20%3E%2050%3A%0A%20%20if%20height%20%3E%20100%3A%0A%20%20%20%20print%20%22space%22%0A%20%20else%3A%0A%20%20%20%20print%20%22mesosphere%22%0Aelse%3A%0A%20%20if%20height%20%3E%2020%3A%0A%20%20%20%20print%20%22stratosphere%22%0A%20%20else%3A%0A%20%20%20%20print%20%22troposphere%22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tags" Target="../tags/tag460.xml"/><Relationship Id="rId61" Type="http://schemas.openxmlformats.org/officeDocument/2006/relationships/tags" Target="../tags/tag516.xml"/><Relationship Id="rId19" Type="http://schemas.openxmlformats.org/officeDocument/2006/relationships/tags" Target="../tags/tag474.xml"/><Relationship Id="rId14" Type="http://schemas.openxmlformats.org/officeDocument/2006/relationships/tags" Target="../tags/tag469.xml"/><Relationship Id="rId22" Type="http://schemas.openxmlformats.org/officeDocument/2006/relationships/tags" Target="../tags/tag477.xml"/><Relationship Id="rId27" Type="http://schemas.openxmlformats.org/officeDocument/2006/relationships/tags" Target="../tags/tag482.xml"/><Relationship Id="rId30" Type="http://schemas.openxmlformats.org/officeDocument/2006/relationships/tags" Target="../tags/tag485.xml"/><Relationship Id="rId35" Type="http://schemas.openxmlformats.org/officeDocument/2006/relationships/tags" Target="../tags/tag490.xml"/><Relationship Id="rId43" Type="http://schemas.openxmlformats.org/officeDocument/2006/relationships/tags" Target="../tags/tag498.xml"/><Relationship Id="rId48" Type="http://schemas.openxmlformats.org/officeDocument/2006/relationships/tags" Target="../tags/tag503.xml"/><Relationship Id="rId56" Type="http://schemas.openxmlformats.org/officeDocument/2006/relationships/tags" Target="../tags/tag511.xml"/><Relationship Id="rId64" Type="http://schemas.openxmlformats.org/officeDocument/2006/relationships/tags" Target="../tags/tag519.xml"/><Relationship Id="rId69" Type="http://schemas.openxmlformats.org/officeDocument/2006/relationships/tags" Target="../tags/tag524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463.xml"/><Relationship Id="rId51" Type="http://schemas.openxmlformats.org/officeDocument/2006/relationships/tags" Target="../tags/tag506.xml"/><Relationship Id="rId72" Type="http://schemas.openxmlformats.org/officeDocument/2006/relationships/tags" Target="../tags/tag527.xml"/><Relationship Id="rId3" Type="http://schemas.openxmlformats.org/officeDocument/2006/relationships/tags" Target="../tags/tag458.xml"/><Relationship Id="rId12" Type="http://schemas.openxmlformats.org/officeDocument/2006/relationships/tags" Target="../tags/tag467.xml"/><Relationship Id="rId17" Type="http://schemas.openxmlformats.org/officeDocument/2006/relationships/tags" Target="../tags/tag472.xml"/><Relationship Id="rId25" Type="http://schemas.openxmlformats.org/officeDocument/2006/relationships/tags" Target="../tags/tag480.xml"/><Relationship Id="rId33" Type="http://schemas.openxmlformats.org/officeDocument/2006/relationships/tags" Target="../tags/tag488.xml"/><Relationship Id="rId38" Type="http://schemas.openxmlformats.org/officeDocument/2006/relationships/tags" Target="../tags/tag493.xml"/><Relationship Id="rId46" Type="http://schemas.openxmlformats.org/officeDocument/2006/relationships/tags" Target="../tags/tag501.xml"/><Relationship Id="rId59" Type="http://schemas.openxmlformats.org/officeDocument/2006/relationships/tags" Target="../tags/tag514.xml"/><Relationship Id="rId67" Type="http://schemas.openxmlformats.org/officeDocument/2006/relationships/tags" Target="../tags/tag522.xml"/><Relationship Id="rId20" Type="http://schemas.openxmlformats.org/officeDocument/2006/relationships/tags" Target="../tags/tag475.xml"/><Relationship Id="rId41" Type="http://schemas.openxmlformats.org/officeDocument/2006/relationships/tags" Target="../tags/tag496.xml"/><Relationship Id="rId54" Type="http://schemas.openxmlformats.org/officeDocument/2006/relationships/tags" Target="../tags/tag509.xml"/><Relationship Id="rId62" Type="http://schemas.openxmlformats.org/officeDocument/2006/relationships/tags" Target="../tags/tag517.xml"/><Relationship Id="rId70" Type="http://schemas.openxmlformats.org/officeDocument/2006/relationships/tags" Target="../tags/tag525.xml"/><Relationship Id="rId75" Type="http://schemas.openxmlformats.org/officeDocument/2006/relationships/tags" Target="../tags/tag530.xml"/><Relationship Id="rId1" Type="http://schemas.openxmlformats.org/officeDocument/2006/relationships/tags" Target="../tags/tag456.xml"/><Relationship Id="rId6" Type="http://schemas.openxmlformats.org/officeDocument/2006/relationships/tags" Target="../tags/tag461.xml"/><Relationship Id="rId15" Type="http://schemas.openxmlformats.org/officeDocument/2006/relationships/tags" Target="../tags/tag470.xml"/><Relationship Id="rId23" Type="http://schemas.openxmlformats.org/officeDocument/2006/relationships/tags" Target="../tags/tag478.xml"/><Relationship Id="rId28" Type="http://schemas.openxmlformats.org/officeDocument/2006/relationships/tags" Target="../tags/tag483.xml"/><Relationship Id="rId36" Type="http://schemas.openxmlformats.org/officeDocument/2006/relationships/tags" Target="../tags/tag491.xml"/><Relationship Id="rId49" Type="http://schemas.openxmlformats.org/officeDocument/2006/relationships/tags" Target="../tags/tag504.xml"/><Relationship Id="rId57" Type="http://schemas.openxmlformats.org/officeDocument/2006/relationships/tags" Target="../tags/tag512.xml"/><Relationship Id="rId10" Type="http://schemas.openxmlformats.org/officeDocument/2006/relationships/tags" Target="../tags/tag465.xml"/><Relationship Id="rId31" Type="http://schemas.openxmlformats.org/officeDocument/2006/relationships/tags" Target="../tags/tag486.xml"/><Relationship Id="rId44" Type="http://schemas.openxmlformats.org/officeDocument/2006/relationships/tags" Target="../tags/tag499.xml"/><Relationship Id="rId52" Type="http://schemas.openxmlformats.org/officeDocument/2006/relationships/tags" Target="../tags/tag507.xml"/><Relationship Id="rId60" Type="http://schemas.openxmlformats.org/officeDocument/2006/relationships/tags" Target="../tags/tag515.xml"/><Relationship Id="rId65" Type="http://schemas.openxmlformats.org/officeDocument/2006/relationships/tags" Target="../tags/tag520.xml"/><Relationship Id="rId73" Type="http://schemas.openxmlformats.org/officeDocument/2006/relationships/tags" Target="../tags/tag528.xml"/><Relationship Id="rId78" Type="http://schemas.openxmlformats.org/officeDocument/2006/relationships/notesSlide" Target="../notesSlides/notesSlide14.xml"/><Relationship Id="rId4" Type="http://schemas.openxmlformats.org/officeDocument/2006/relationships/tags" Target="../tags/tag459.xml"/><Relationship Id="rId9" Type="http://schemas.openxmlformats.org/officeDocument/2006/relationships/tags" Target="../tags/tag464.xml"/><Relationship Id="rId13" Type="http://schemas.openxmlformats.org/officeDocument/2006/relationships/tags" Target="../tags/tag468.xml"/><Relationship Id="rId18" Type="http://schemas.openxmlformats.org/officeDocument/2006/relationships/tags" Target="../tags/tag473.xml"/><Relationship Id="rId39" Type="http://schemas.openxmlformats.org/officeDocument/2006/relationships/tags" Target="../tags/tag494.xml"/><Relationship Id="rId34" Type="http://schemas.openxmlformats.org/officeDocument/2006/relationships/tags" Target="../tags/tag489.xml"/><Relationship Id="rId50" Type="http://schemas.openxmlformats.org/officeDocument/2006/relationships/tags" Target="../tags/tag505.xml"/><Relationship Id="rId55" Type="http://schemas.openxmlformats.org/officeDocument/2006/relationships/tags" Target="../tags/tag510.xml"/><Relationship Id="rId76" Type="http://schemas.openxmlformats.org/officeDocument/2006/relationships/tags" Target="../tags/tag531.xml"/><Relationship Id="rId7" Type="http://schemas.openxmlformats.org/officeDocument/2006/relationships/tags" Target="../tags/tag462.xml"/><Relationship Id="rId71" Type="http://schemas.openxmlformats.org/officeDocument/2006/relationships/tags" Target="../tags/tag526.xml"/><Relationship Id="rId2" Type="http://schemas.openxmlformats.org/officeDocument/2006/relationships/tags" Target="../tags/tag457.xml"/><Relationship Id="rId29" Type="http://schemas.openxmlformats.org/officeDocument/2006/relationships/tags" Target="../tags/tag484.xml"/></Relationships>
</file>

<file path=ppt/slides/_rels/slide33.xml.rels><?xml version="1.0" encoding="UTF-8" standalone="yes"?>
<Relationships xmlns="http://schemas.openxmlformats.org/package/2006/relationships"><Relationship Id="rId26" Type="http://schemas.openxmlformats.org/officeDocument/2006/relationships/tags" Target="../tags/tag557.xml"/><Relationship Id="rId21" Type="http://schemas.openxmlformats.org/officeDocument/2006/relationships/tags" Target="../tags/tag552.xml"/><Relationship Id="rId42" Type="http://schemas.openxmlformats.org/officeDocument/2006/relationships/tags" Target="../tags/tag573.xml"/><Relationship Id="rId47" Type="http://schemas.openxmlformats.org/officeDocument/2006/relationships/tags" Target="../tags/tag578.xml"/><Relationship Id="rId63" Type="http://schemas.openxmlformats.org/officeDocument/2006/relationships/tags" Target="../tags/tag594.xml"/><Relationship Id="rId68" Type="http://schemas.openxmlformats.org/officeDocument/2006/relationships/tags" Target="../tags/tag599.xml"/><Relationship Id="rId16" Type="http://schemas.openxmlformats.org/officeDocument/2006/relationships/tags" Target="../tags/tag547.xml"/><Relationship Id="rId11" Type="http://schemas.openxmlformats.org/officeDocument/2006/relationships/tags" Target="../tags/tag542.xml"/><Relationship Id="rId24" Type="http://schemas.openxmlformats.org/officeDocument/2006/relationships/tags" Target="../tags/tag555.xml"/><Relationship Id="rId32" Type="http://schemas.openxmlformats.org/officeDocument/2006/relationships/tags" Target="../tags/tag563.xml"/><Relationship Id="rId37" Type="http://schemas.openxmlformats.org/officeDocument/2006/relationships/tags" Target="../tags/tag568.xml"/><Relationship Id="rId40" Type="http://schemas.openxmlformats.org/officeDocument/2006/relationships/tags" Target="../tags/tag571.xml"/><Relationship Id="rId45" Type="http://schemas.openxmlformats.org/officeDocument/2006/relationships/tags" Target="../tags/tag576.xml"/><Relationship Id="rId53" Type="http://schemas.openxmlformats.org/officeDocument/2006/relationships/tags" Target="../tags/tag584.xml"/><Relationship Id="rId58" Type="http://schemas.openxmlformats.org/officeDocument/2006/relationships/tags" Target="../tags/tag589.xml"/><Relationship Id="rId66" Type="http://schemas.openxmlformats.org/officeDocument/2006/relationships/tags" Target="../tags/tag597.xml"/><Relationship Id="rId74" Type="http://schemas.openxmlformats.org/officeDocument/2006/relationships/tags" Target="../tags/tag605.xml"/><Relationship Id="rId79" Type="http://schemas.openxmlformats.org/officeDocument/2006/relationships/hyperlink" Target="http://tinyurl.com/z3xk2za" TargetMode="External"/><Relationship Id="rId5" Type="http://schemas.openxmlformats.org/officeDocument/2006/relationships/tags" Target="../tags/tag536.xml"/><Relationship Id="rId61" Type="http://schemas.openxmlformats.org/officeDocument/2006/relationships/tags" Target="../tags/tag592.xml"/><Relationship Id="rId19" Type="http://schemas.openxmlformats.org/officeDocument/2006/relationships/tags" Target="../tags/tag550.xml"/><Relationship Id="rId14" Type="http://schemas.openxmlformats.org/officeDocument/2006/relationships/tags" Target="../tags/tag545.xml"/><Relationship Id="rId22" Type="http://schemas.openxmlformats.org/officeDocument/2006/relationships/tags" Target="../tags/tag553.xml"/><Relationship Id="rId27" Type="http://schemas.openxmlformats.org/officeDocument/2006/relationships/tags" Target="../tags/tag558.xml"/><Relationship Id="rId30" Type="http://schemas.openxmlformats.org/officeDocument/2006/relationships/tags" Target="../tags/tag561.xml"/><Relationship Id="rId35" Type="http://schemas.openxmlformats.org/officeDocument/2006/relationships/tags" Target="../tags/tag566.xml"/><Relationship Id="rId43" Type="http://schemas.openxmlformats.org/officeDocument/2006/relationships/tags" Target="../tags/tag574.xml"/><Relationship Id="rId48" Type="http://schemas.openxmlformats.org/officeDocument/2006/relationships/tags" Target="../tags/tag579.xml"/><Relationship Id="rId56" Type="http://schemas.openxmlformats.org/officeDocument/2006/relationships/tags" Target="../tags/tag587.xml"/><Relationship Id="rId64" Type="http://schemas.openxmlformats.org/officeDocument/2006/relationships/tags" Target="../tags/tag595.xml"/><Relationship Id="rId69" Type="http://schemas.openxmlformats.org/officeDocument/2006/relationships/tags" Target="../tags/tag600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539.xml"/><Relationship Id="rId51" Type="http://schemas.openxmlformats.org/officeDocument/2006/relationships/tags" Target="../tags/tag582.xml"/><Relationship Id="rId72" Type="http://schemas.openxmlformats.org/officeDocument/2006/relationships/tags" Target="../tags/tag603.xml"/><Relationship Id="rId3" Type="http://schemas.openxmlformats.org/officeDocument/2006/relationships/tags" Target="../tags/tag534.xml"/><Relationship Id="rId12" Type="http://schemas.openxmlformats.org/officeDocument/2006/relationships/tags" Target="../tags/tag543.xml"/><Relationship Id="rId17" Type="http://schemas.openxmlformats.org/officeDocument/2006/relationships/tags" Target="../tags/tag548.xml"/><Relationship Id="rId25" Type="http://schemas.openxmlformats.org/officeDocument/2006/relationships/tags" Target="../tags/tag556.xml"/><Relationship Id="rId33" Type="http://schemas.openxmlformats.org/officeDocument/2006/relationships/tags" Target="../tags/tag564.xml"/><Relationship Id="rId38" Type="http://schemas.openxmlformats.org/officeDocument/2006/relationships/tags" Target="../tags/tag569.xml"/><Relationship Id="rId46" Type="http://schemas.openxmlformats.org/officeDocument/2006/relationships/tags" Target="../tags/tag577.xml"/><Relationship Id="rId59" Type="http://schemas.openxmlformats.org/officeDocument/2006/relationships/tags" Target="../tags/tag590.xml"/><Relationship Id="rId67" Type="http://schemas.openxmlformats.org/officeDocument/2006/relationships/tags" Target="../tags/tag598.xml"/><Relationship Id="rId20" Type="http://schemas.openxmlformats.org/officeDocument/2006/relationships/tags" Target="../tags/tag551.xml"/><Relationship Id="rId41" Type="http://schemas.openxmlformats.org/officeDocument/2006/relationships/tags" Target="../tags/tag572.xml"/><Relationship Id="rId54" Type="http://schemas.openxmlformats.org/officeDocument/2006/relationships/tags" Target="../tags/tag585.xml"/><Relationship Id="rId62" Type="http://schemas.openxmlformats.org/officeDocument/2006/relationships/tags" Target="../tags/tag593.xml"/><Relationship Id="rId70" Type="http://schemas.openxmlformats.org/officeDocument/2006/relationships/tags" Target="../tags/tag601.xml"/><Relationship Id="rId75" Type="http://schemas.openxmlformats.org/officeDocument/2006/relationships/tags" Target="../tags/tag606.xml"/><Relationship Id="rId1" Type="http://schemas.openxmlformats.org/officeDocument/2006/relationships/tags" Target="../tags/tag532.xml"/><Relationship Id="rId6" Type="http://schemas.openxmlformats.org/officeDocument/2006/relationships/tags" Target="../tags/tag537.xml"/><Relationship Id="rId15" Type="http://schemas.openxmlformats.org/officeDocument/2006/relationships/tags" Target="../tags/tag546.xml"/><Relationship Id="rId23" Type="http://schemas.openxmlformats.org/officeDocument/2006/relationships/tags" Target="../tags/tag554.xml"/><Relationship Id="rId28" Type="http://schemas.openxmlformats.org/officeDocument/2006/relationships/tags" Target="../tags/tag559.xml"/><Relationship Id="rId36" Type="http://schemas.openxmlformats.org/officeDocument/2006/relationships/tags" Target="../tags/tag567.xml"/><Relationship Id="rId49" Type="http://schemas.openxmlformats.org/officeDocument/2006/relationships/tags" Target="../tags/tag580.xml"/><Relationship Id="rId57" Type="http://schemas.openxmlformats.org/officeDocument/2006/relationships/tags" Target="../tags/tag588.xml"/><Relationship Id="rId10" Type="http://schemas.openxmlformats.org/officeDocument/2006/relationships/tags" Target="../tags/tag541.xml"/><Relationship Id="rId31" Type="http://schemas.openxmlformats.org/officeDocument/2006/relationships/tags" Target="../tags/tag562.xml"/><Relationship Id="rId44" Type="http://schemas.openxmlformats.org/officeDocument/2006/relationships/tags" Target="../tags/tag575.xml"/><Relationship Id="rId52" Type="http://schemas.openxmlformats.org/officeDocument/2006/relationships/tags" Target="../tags/tag583.xml"/><Relationship Id="rId60" Type="http://schemas.openxmlformats.org/officeDocument/2006/relationships/tags" Target="../tags/tag591.xml"/><Relationship Id="rId65" Type="http://schemas.openxmlformats.org/officeDocument/2006/relationships/tags" Target="../tags/tag596.xml"/><Relationship Id="rId73" Type="http://schemas.openxmlformats.org/officeDocument/2006/relationships/tags" Target="../tags/tag604.xml"/><Relationship Id="rId78" Type="http://schemas.openxmlformats.org/officeDocument/2006/relationships/notesSlide" Target="../notesSlides/notesSlide15.xml"/><Relationship Id="rId4" Type="http://schemas.openxmlformats.org/officeDocument/2006/relationships/tags" Target="../tags/tag535.xml"/><Relationship Id="rId9" Type="http://schemas.openxmlformats.org/officeDocument/2006/relationships/tags" Target="../tags/tag540.xml"/><Relationship Id="rId13" Type="http://schemas.openxmlformats.org/officeDocument/2006/relationships/tags" Target="../tags/tag544.xml"/><Relationship Id="rId18" Type="http://schemas.openxmlformats.org/officeDocument/2006/relationships/tags" Target="../tags/tag549.xml"/><Relationship Id="rId39" Type="http://schemas.openxmlformats.org/officeDocument/2006/relationships/tags" Target="../tags/tag570.xml"/><Relationship Id="rId34" Type="http://schemas.openxmlformats.org/officeDocument/2006/relationships/tags" Target="../tags/tag565.xml"/><Relationship Id="rId50" Type="http://schemas.openxmlformats.org/officeDocument/2006/relationships/tags" Target="../tags/tag581.xml"/><Relationship Id="rId55" Type="http://schemas.openxmlformats.org/officeDocument/2006/relationships/tags" Target="../tags/tag586.xml"/><Relationship Id="rId76" Type="http://schemas.openxmlformats.org/officeDocument/2006/relationships/tags" Target="../tags/tag607.xml"/><Relationship Id="rId7" Type="http://schemas.openxmlformats.org/officeDocument/2006/relationships/tags" Target="../tags/tag538.xml"/><Relationship Id="rId71" Type="http://schemas.openxmlformats.org/officeDocument/2006/relationships/tags" Target="../tags/tag602.xml"/><Relationship Id="rId2" Type="http://schemas.openxmlformats.org/officeDocument/2006/relationships/tags" Target="../tags/tag533.xml"/><Relationship Id="rId29" Type="http://schemas.openxmlformats.org/officeDocument/2006/relationships/tags" Target="../tags/tag560.xml"/></Relationships>
</file>

<file path=ppt/slides/_rels/slide34.xml.rels><?xml version="1.0" encoding="UTF-8" standalone="yes"?>
<Relationships xmlns="http://schemas.openxmlformats.org/package/2006/relationships"><Relationship Id="rId26" Type="http://schemas.openxmlformats.org/officeDocument/2006/relationships/tags" Target="../tags/tag633.xml"/><Relationship Id="rId21" Type="http://schemas.openxmlformats.org/officeDocument/2006/relationships/tags" Target="../tags/tag628.xml"/><Relationship Id="rId42" Type="http://schemas.openxmlformats.org/officeDocument/2006/relationships/tags" Target="../tags/tag649.xml"/><Relationship Id="rId47" Type="http://schemas.openxmlformats.org/officeDocument/2006/relationships/tags" Target="../tags/tag654.xml"/><Relationship Id="rId63" Type="http://schemas.openxmlformats.org/officeDocument/2006/relationships/tags" Target="../tags/tag670.xml"/><Relationship Id="rId68" Type="http://schemas.openxmlformats.org/officeDocument/2006/relationships/tags" Target="../tags/tag675.xml"/><Relationship Id="rId16" Type="http://schemas.openxmlformats.org/officeDocument/2006/relationships/tags" Target="../tags/tag623.xml"/><Relationship Id="rId11" Type="http://schemas.openxmlformats.org/officeDocument/2006/relationships/tags" Target="../tags/tag618.xml"/><Relationship Id="rId24" Type="http://schemas.openxmlformats.org/officeDocument/2006/relationships/tags" Target="../tags/tag631.xml"/><Relationship Id="rId32" Type="http://schemas.openxmlformats.org/officeDocument/2006/relationships/tags" Target="../tags/tag639.xml"/><Relationship Id="rId37" Type="http://schemas.openxmlformats.org/officeDocument/2006/relationships/tags" Target="../tags/tag644.xml"/><Relationship Id="rId40" Type="http://schemas.openxmlformats.org/officeDocument/2006/relationships/tags" Target="../tags/tag647.xml"/><Relationship Id="rId45" Type="http://schemas.openxmlformats.org/officeDocument/2006/relationships/tags" Target="../tags/tag652.xml"/><Relationship Id="rId53" Type="http://schemas.openxmlformats.org/officeDocument/2006/relationships/tags" Target="../tags/tag660.xml"/><Relationship Id="rId58" Type="http://schemas.openxmlformats.org/officeDocument/2006/relationships/tags" Target="../tags/tag665.xml"/><Relationship Id="rId66" Type="http://schemas.openxmlformats.org/officeDocument/2006/relationships/tags" Target="../tags/tag673.xml"/><Relationship Id="rId74" Type="http://schemas.openxmlformats.org/officeDocument/2006/relationships/tags" Target="../tags/tag681.xml"/><Relationship Id="rId79" Type="http://schemas.openxmlformats.org/officeDocument/2006/relationships/notesSlide" Target="../notesSlides/notesSlide16.xml"/><Relationship Id="rId5" Type="http://schemas.openxmlformats.org/officeDocument/2006/relationships/tags" Target="../tags/tag612.xml"/><Relationship Id="rId61" Type="http://schemas.openxmlformats.org/officeDocument/2006/relationships/tags" Target="../tags/tag668.xml"/><Relationship Id="rId19" Type="http://schemas.openxmlformats.org/officeDocument/2006/relationships/tags" Target="../tags/tag626.xml"/><Relationship Id="rId14" Type="http://schemas.openxmlformats.org/officeDocument/2006/relationships/tags" Target="../tags/tag621.xml"/><Relationship Id="rId22" Type="http://schemas.openxmlformats.org/officeDocument/2006/relationships/tags" Target="../tags/tag629.xml"/><Relationship Id="rId27" Type="http://schemas.openxmlformats.org/officeDocument/2006/relationships/tags" Target="../tags/tag634.xml"/><Relationship Id="rId30" Type="http://schemas.openxmlformats.org/officeDocument/2006/relationships/tags" Target="../tags/tag637.xml"/><Relationship Id="rId35" Type="http://schemas.openxmlformats.org/officeDocument/2006/relationships/tags" Target="../tags/tag642.xml"/><Relationship Id="rId43" Type="http://schemas.openxmlformats.org/officeDocument/2006/relationships/tags" Target="../tags/tag650.xml"/><Relationship Id="rId48" Type="http://schemas.openxmlformats.org/officeDocument/2006/relationships/tags" Target="../tags/tag655.xml"/><Relationship Id="rId56" Type="http://schemas.openxmlformats.org/officeDocument/2006/relationships/tags" Target="../tags/tag663.xml"/><Relationship Id="rId64" Type="http://schemas.openxmlformats.org/officeDocument/2006/relationships/tags" Target="../tags/tag671.xml"/><Relationship Id="rId69" Type="http://schemas.openxmlformats.org/officeDocument/2006/relationships/tags" Target="../tags/tag676.xml"/><Relationship Id="rId77" Type="http://schemas.openxmlformats.org/officeDocument/2006/relationships/tags" Target="../tags/tag684.xml"/><Relationship Id="rId8" Type="http://schemas.openxmlformats.org/officeDocument/2006/relationships/tags" Target="../tags/tag615.xml"/><Relationship Id="rId51" Type="http://schemas.openxmlformats.org/officeDocument/2006/relationships/tags" Target="../tags/tag658.xml"/><Relationship Id="rId72" Type="http://schemas.openxmlformats.org/officeDocument/2006/relationships/tags" Target="../tags/tag679.xml"/><Relationship Id="rId80" Type="http://schemas.openxmlformats.org/officeDocument/2006/relationships/hyperlink" Target="http://pythontutor.com/visualize.html#code=height%20%3D%2072%0A%0A%23%20broken%20version%203%0Aif%20height%20%3E%2020%3A%0A%20%20print%20%22stratosphere%22%0Aelif%20height%20%3E%2050%3A%0A%20%20print%20%22mesosphere%22%0Aelif%20height%20%3E%20100%3A%0A%20%20print%20%22space%22%0Aelse%3A%0A%20%20print%20%22troposphere%22%0A%0A&amp;cumulative=false&amp;curInstr=0&amp;heapPrimitives=false&amp;mode=display&amp;origin=opt-frontend.js&amp;py=2&amp;rawInputLstJSON=%5B%5D&amp;textReferences=false" TargetMode="External"/><Relationship Id="rId3" Type="http://schemas.openxmlformats.org/officeDocument/2006/relationships/tags" Target="../tags/tag610.xml"/><Relationship Id="rId12" Type="http://schemas.openxmlformats.org/officeDocument/2006/relationships/tags" Target="../tags/tag619.xml"/><Relationship Id="rId17" Type="http://schemas.openxmlformats.org/officeDocument/2006/relationships/tags" Target="../tags/tag624.xml"/><Relationship Id="rId25" Type="http://schemas.openxmlformats.org/officeDocument/2006/relationships/tags" Target="../tags/tag632.xml"/><Relationship Id="rId33" Type="http://schemas.openxmlformats.org/officeDocument/2006/relationships/tags" Target="../tags/tag640.xml"/><Relationship Id="rId38" Type="http://schemas.openxmlformats.org/officeDocument/2006/relationships/tags" Target="../tags/tag645.xml"/><Relationship Id="rId46" Type="http://schemas.openxmlformats.org/officeDocument/2006/relationships/tags" Target="../tags/tag653.xml"/><Relationship Id="rId59" Type="http://schemas.openxmlformats.org/officeDocument/2006/relationships/tags" Target="../tags/tag666.xml"/><Relationship Id="rId67" Type="http://schemas.openxmlformats.org/officeDocument/2006/relationships/tags" Target="../tags/tag674.xml"/><Relationship Id="rId20" Type="http://schemas.openxmlformats.org/officeDocument/2006/relationships/tags" Target="../tags/tag627.xml"/><Relationship Id="rId41" Type="http://schemas.openxmlformats.org/officeDocument/2006/relationships/tags" Target="../tags/tag648.xml"/><Relationship Id="rId54" Type="http://schemas.openxmlformats.org/officeDocument/2006/relationships/tags" Target="../tags/tag661.xml"/><Relationship Id="rId62" Type="http://schemas.openxmlformats.org/officeDocument/2006/relationships/tags" Target="../tags/tag669.xml"/><Relationship Id="rId70" Type="http://schemas.openxmlformats.org/officeDocument/2006/relationships/tags" Target="../tags/tag677.xml"/><Relationship Id="rId75" Type="http://schemas.openxmlformats.org/officeDocument/2006/relationships/tags" Target="../tags/tag682.xml"/><Relationship Id="rId1" Type="http://schemas.openxmlformats.org/officeDocument/2006/relationships/tags" Target="../tags/tag608.xml"/><Relationship Id="rId6" Type="http://schemas.openxmlformats.org/officeDocument/2006/relationships/tags" Target="../tags/tag613.xml"/><Relationship Id="rId15" Type="http://schemas.openxmlformats.org/officeDocument/2006/relationships/tags" Target="../tags/tag622.xml"/><Relationship Id="rId23" Type="http://schemas.openxmlformats.org/officeDocument/2006/relationships/tags" Target="../tags/tag630.xml"/><Relationship Id="rId28" Type="http://schemas.openxmlformats.org/officeDocument/2006/relationships/tags" Target="../tags/tag635.xml"/><Relationship Id="rId36" Type="http://schemas.openxmlformats.org/officeDocument/2006/relationships/tags" Target="../tags/tag643.xml"/><Relationship Id="rId49" Type="http://schemas.openxmlformats.org/officeDocument/2006/relationships/tags" Target="../tags/tag656.xml"/><Relationship Id="rId57" Type="http://schemas.openxmlformats.org/officeDocument/2006/relationships/tags" Target="../tags/tag664.xml"/><Relationship Id="rId10" Type="http://schemas.openxmlformats.org/officeDocument/2006/relationships/tags" Target="../tags/tag617.xml"/><Relationship Id="rId31" Type="http://schemas.openxmlformats.org/officeDocument/2006/relationships/tags" Target="../tags/tag638.xml"/><Relationship Id="rId44" Type="http://schemas.openxmlformats.org/officeDocument/2006/relationships/tags" Target="../tags/tag651.xml"/><Relationship Id="rId52" Type="http://schemas.openxmlformats.org/officeDocument/2006/relationships/tags" Target="../tags/tag659.xml"/><Relationship Id="rId60" Type="http://schemas.openxmlformats.org/officeDocument/2006/relationships/tags" Target="../tags/tag667.xml"/><Relationship Id="rId65" Type="http://schemas.openxmlformats.org/officeDocument/2006/relationships/tags" Target="../tags/tag672.xml"/><Relationship Id="rId73" Type="http://schemas.openxmlformats.org/officeDocument/2006/relationships/tags" Target="../tags/tag680.xml"/><Relationship Id="rId78" Type="http://schemas.openxmlformats.org/officeDocument/2006/relationships/slideLayout" Target="../slideLayouts/slideLayout4.xml"/><Relationship Id="rId4" Type="http://schemas.openxmlformats.org/officeDocument/2006/relationships/tags" Target="../tags/tag611.xml"/><Relationship Id="rId9" Type="http://schemas.openxmlformats.org/officeDocument/2006/relationships/tags" Target="../tags/tag616.xml"/><Relationship Id="rId13" Type="http://schemas.openxmlformats.org/officeDocument/2006/relationships/tags" Target="../tags/tag620.xml"/><Relationship Id="rId18" Type="http://schemas.openxmlformats.org/officeDocument/2006/relationships/tags" Target="../tags/tag625.xml"/><Relationship Id="rId39" Type="http://schemas.openxmlformats.org/officeDocument/2006/relationships/tags" Target="../tags/tag646.xml"/><Relationship Id="rId34" Type="http://schemas.openxmlformats.org/officeDocument/2006/relationships/tags" Target="../tags/tag641.xml"/><Relationship Id="rId50" Type="http://schemas.openxmlformats.org/officeDocument/2006/relationships/tags" Target="../tags/tag657.xml"/><Relationship Id="rId55" Type="http://schemas.openxmlformats.org/officeDocument/2006/relationships/tags" Target="../tags/tag662.xml"/><Relationship Id="rId76" Type="http://schemas.openxmlformats.org/officeDocument/2006/relationships/tags" Target="../tags/tag683.xml"/><Relationship Id="rId7" Type="http://schemas.openxmlformats.org/officeDocument/2006/relationships/tags" Target="../tags/tag614.xml"/><Relationship Id="rId71" Type="http://schemas.openxmlformats.org/officeDocument/2006/relationships/tags" Target="../tags/tag678.xml"/><Relationship Id="rId2" Type="http://schemas.openxmlformats.org/officeDocument/2006/relationships/tags" Target="../tags/tag609.xml"/><Relationship Id="rId29" Type="http://schemas.openxmlformats.org/officeDocument/2006/relationships/tags" Target="../tags/tag636.xml"/></Relationships>
</file>

<file path=ppt/slides/_rels/slide35.xml.rels><?xml version="1.0" encoding="UTF-8" standalone="yes"?>
<Relationships xmlns="http://schemas.openxmlformats.org/package/2006/relationships"><Relationship Id="rId26" Type="http://schemas.openxmlformats.org/officeDocument/2006/relationships/tags" Target="../tags/tag710.xml"/><Relationship Id="rId21" Type="http://schemas.openxmlformats.org/officeDocument/2006/relationships/tags" Target="../tags/tag705.xml"/><Relationship Id="rId42" Type="http://schemas.openxmlformats.org/officeDocument/2006/relationships/tags" Target="../tags/tag726.xml"/><Relationship Id="rId47" Type="http://schemas.openxmlformats.org/officeDocument/2006/relationships/tags" Target="../tags/tag731.xml"/><Relationship Id="rId63" Type="http://schemas.openxmlformats.org/officeDocument/2006/relationships/tags" Target="../tags/tag747.xml"/><Relationship Id="rId68" Type="http://schemas.openxmlformats.org/officeDocument/2006/relationships/tags" Target="../tags/tag752.xml"/><Relationship Id="rId16" Type="http://schemas.openxmlformats.org/officeDocument/2006/relationships/tags" Target="../tags/tag700.xml"/><Relationship Id="rId11" Type="http://schemas.openxmlformats.org/officeDocument/2006/relationships/tags" Target="../tags/tag695.xml"/><Relationship Id="rId24" Type="http://schemas.openxmlformats.org/officeDocument/2006/relationships/tags" Target="../tags/tag708.xml"/><Relationship Id="rId32" Type="http://schemas.openxmlformats.org/officeDocument/2006/relationships/tags" Target="../tags/tag716.xml"/><Relationship Id="rId37" Type="http://schemas.openxmlformats.org/officeDocument/2006/relationships/tags" Target="../tags/tag721.xml"/><Relationship Id="rId40" Type="http://schemas.openxmlformats.org/officeDocument/2006/relationships/tags" Target="../tags/tag724.xml"/><Relationship Id="rId45" Type="http://schemas.openxmlformats.org/officeDocument/2006/relationships/tags" Target="../tags/tag729.xml"/><Relationship Id="rId53" Type="http://schemas.openxmlformats.org/officeDocument/2006/relationships/tags" Target="../tags/tag737.xml"/><Relationship Id="rId58" Type="http://schemas.openxmlformats.org/officeDocument/2006/relationships/tags" Target="../tags/tag742.xml"/><Relationship Id="rId66" Type="http://schemas.openxmlformats.org/officeDocument/2006/relationships/tags" Target="../tags/tag750.xml"/><Relationship Id="rId74" Type="http://schemas.openxmlformats.org/officeDocument/2006/relationships/tags" Target="../tags/tag758.xml"/><Relationship Id="rId79" Type="http://schemas.openxmlformats.org/officeDocument/2006/relationships/hyperlink" Target="http://pythontutor.com/visualize.html#code=height%20%3D%2010%0A%0A%23%20incomplete%20version%203%0Aif%20height%20%3E%20100%3A%0A%20%20print%20%22space%22%0Aelif%20height%20%3E%2050%3A%0A%20%20print%20%22mesosphere%22%0Aelif%20height%20%3E%2020%3A%0A%20%20print%20%22stratosphere%22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tags" Target="../tags/tag689.xml"/><Relationship Id="rId61" Type="http://schemas.openxmlformats.org/officeDocument/2006/relationships/tags" Target="../tags/tag745.xml"/><Relationship Id="rId19" Type="http://schemas.openxmlformats.org/officeDocument/2006/relationships/tags" Target="../tags/tag703.xml"/><Relationship Id="rId14" Type="http://schemas.openxmlformats.org/officeDocument/2006/relationships/tags" Target="../tags/tag698.xml"/><Relationship Id="rId22" Type="http://schemas.openxmlformats.org/officeDocument/2006/relationships/tags" Target="../tags/tag706.xml"/><Relationship Id="rId27" Type="http://schemas.openxmlformats.org/officeDocument/2006/relationships/tags" Target="../tags/tag711.xml"/><Relationship Id="rId30" Type="http://schemas.openxmlformats.org/officeDocument/2006/relationships/tags" Target="../tags/tag714.xml"/><Relationship Id="rId35" Type="http://schemas.openxmlformats.org/officeDocument/2006/relationships/tags" Target="../tags/tag719.xml"/><Relationship Id="rId43" Type="http://schemas.openxmlformats.org/officeDocument/2006/relationships/tags" Target="../tags/tag727.xml"/><Relationship Id="rId48" Type="http://schemas.openxmlformats.org/officeDocument/2006/relationships/tags" Target="../tags/tag732.xml"/><Relationship Id="rId56" Type="http://schemas.openxmlformats.org/officeDocument/2006/relationships/tags" Target="../tags/tag740.xml"/><Relationship Id="rId64" Type="http://schemas.openxmlformats.org/officeDocument/2006/relationships/tags" Target="../tags/tag748.xml"/><Relationship Id="rId69" Type="http://schemas.openxmlformats.org/officeDocument/2006/relationships/tags" Target="../tags/tag753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692.xml"/><Relationship Id="rId51" Type="http://schemas.openxmlformats.org/officeDocument/2006/relationships/tags" Target="../tags/tag735.xml"/><Relationship Id="rId72" Type="http://schemas.openxmlformats.org/officeDocument/2006/relationships/tags" Target="../tags/tag756.xml"/><Relationship Id="rId3" Type="http://schemas.openxmlformats.org/officeDocument/2006/relationships/tags" Target="../tags/tag687.xml"/><Relationship Id="rId12" Type="http://schemas.openxmlformats.org/officeDocument/2006/relationships/tags" Target="../tags/tag696.xml"/><Relationship Id="rId17" Type="http://schemas.openxmlformats.org/officeDocument/2006/relationships/tags" Target="../tags/tag701.xml"/><Relationship Id="rId25" Type="http://schemas.openxmlformats.org/officeDocument/2006/relationships/tags" Target="../tags/tag709.xml"/><Relationship Id="rId33" Type="http://schemas.openxmlformats.org/officeDocument/2006/relationships/tags" Target="../tags/tag717.xml"/><Relationship Id="rId38" Type="http://schemas.openxmlformats.org/officeDocument/2006/relationships/tags" Target="../tags/tag722.xml"/><Relationship Id="rId46" Type="http://schemas.openxmlformats.org/officeDocument/2006/relationships/tags" Target="../tags/tag730.xml"/><Relationship Id="rId59" Type="http://schemas.openxmlformats.org/officeDocument/2006/relationships/tags" Target="../tags/tag743.xml"/><Relationship Id="rId67" Type="http://schemas.openxmlformats.org/officeDocument/2006/relationships/tags" Target="../tags/tag751.xml"/><Relationship Id="rId20" Type="http://schemas.openxmlformats.org/officeDocument/2006/relationships/tags" Target="../tags/tag704.xml"/><Relationship Id="rId41" Type="http://schemas.openxmlformats.org/officeDocument/2006/relationships/tags" Target="../tags/tag725.xml"/><Relationship Id="rId54" Type="http://schemas.openxmlformats.org/officeDocument/2006/relationships/tags" Target="../tags/tag738.xml"/><Relationship Id="rId62" Type="http://schemas.openxmlformats.org/officeDocument/2006/relationships/tags" Target="../tags/tag746.xml"/><Relationship Id="rId70" Type="http://schemas.openxmlformats.org/officeDocument/2006/relationships/tags" Target="../tags/tag754.xml"/><Relationship Id="rId75" Type="http://schemas.openxmlformats.org/officeDocument/2006/relationships/tags" Target="../tags/tag759.xml"/><Relationship Id="rId1" Type="http://schemas.openxmlformats.org/officeDocument/2006/relationships/tags" Target="../tags/tag685.xml"/><Relationship Id="rId6" Type="http://schemas.openxmlformats.org/officeDocument/2006/relationships/tags" Target="../tags/tag690.xml"/><Relationship Id="rId15" Type="http://schemas.openxmlformats.org/officeDocument/2006/relationships/tags" Target="../tags/tag699.xml"/><Relationship Id="rId23" Type="http://schemas.openxmlformats.org/officeDocument/2006/relationships/tags" Target="../tags/tag707.xml"/><Relationship Id="rId28" Type="http://schemas.openxmlformats.org/officeDocument/2006/relationships/tags" Target="../tags/tag712.xml"/><Relationship Id="rId36" Type="http://schemas.openxmlformats.org/officeDocument/2006/relationships/tags" Target="../tags/tag720.xml"/><Relationship Id="rId49" Type="http://schemas.openxmlformats.org/officeDocument/2006/relationships/tags" Target="../tags/tag733.xml"/><Relationship Id="rId57" Type="http://schemas.openxmlformats.org/officeDocument/2006/relationships/tags" Target="../tags/tag741.xml"/><Relationship Id="rId10" Type="http://schemas.openxmlformats.org/officeDocument/2006/relationships/tags" Target="../tags/tag694.xml"/><Relationship Id="rId31" Type="http://schemas.openxmlformats.org/officeDocument/2006/relationships/tags" Target="../tags/tag715.xml"/><Relationship Id="rId44" Type="http://schemas.openxmlformats.org/officeDocument/2006/relationships/tags" Target="../tags/tag728.xml"/><Relationship Id="rId52" Type="http://schemas.openxmlformats.org/officeDocument/2006/relationships/tags" Target="../tags/tag736.xml"/><Relationship Id="rId60" Type="http://schemas.openxmlformats.org/officeDocument/2006/relationships/tags" Target="../tags/tag744.xml"/><Relationship Id="rId65" Type="http://schemas.openxmlformats.org/officeDocument/2006/relationships/tags" Target="../tags/tag749.xml"/><Relationship Id="rId73" Type="http://schemas.openxmlformats.org/officeDocument/2006/relationships/tags" Target="../tags/tag757.xml"/><Relationship Id="rId78" Type="http://schemas.openxmlformats.org/officeDocument/2006/relationships/notesSlide" Target="../notesSlides/notesSlide17.xml"/><Relationship Id="rId4" Type="http://schemas.openxmlformats.org/officeDocument/2006/relationships/tags" Target="../tags/tag688.xml"/><Relationship Id="rId9" Type="http://schemas.openxmlformats.org/officeDocument/2006/relationships/tags" Target="../tags/tag693.xml"/><Relationship Id="rId13" Type="http://schemas.openxmlformats.org/officeDocument/2006/relationships/tags" Target="../tags/tag697.xml"/><Relationship Id="rId18" Type="http://schemas.openxmlformats.org/officeDocument/2006/relationships/tags" Target="../tags/tag702.xml"/><Relationship Id="rId39" Type="http://schemas.openxmlformats.org/officeDocument/2006/relationships/tags" Target="../tags/tag723.xml"/><Relationship Id="rId34" Type="http://schemas.openxmlformats.org/officeDocument/2006/relationships/tags" Target="../tags/tag718.xml"/><Relationship Id="rId50" Type="http://schemas.openxmlformats.org/officeDocument/2006/relationships/tags" Target="../tags/tag734.xml"/><Relationship Id="rId55" Type="http://schemas.openxmlformats.org/officeDocument/2006/relationships/tags" Target="../tags/tag739.xml"/><Relationship Id="rId76" Type="http://schemas.openxmlformats.org/officeDocument/2006/relationships/tags" Target="../tags/tag760.xml"/><Relationship Id="rId7" Type="http://schemas.openxmlformats.org/officeDocument/2006/relationships/tags" Target="../tags/tag691.xml"/><Relationship Id="rId71" Type="http://schemas.openxmlformats.org/officeDocument/2006/relationships/tags" Target="../tags/tag755.xml"/><Relationship Id="rId2" Type="http://schemas.openxmlformats.org/officeDocument/2006/relationships/tags" Target="../tags/tag686.xml"/><Relationship Id="rId29" Type="http://schemas.openxmlformats.org/officeDocument/2006/relationships/tags" Target="../tags/tag713.xml"/></Relationships>
</file>

<file path=ppt/slides/_rels/slide36.xml.rels><?xml version="1.0" encoding="UTF-8" standalone="yes"?>
<Relationships xmlns="http://schemas.openxmlformats.org/package/2006/relationships"><Relationship Id="rId26" Type="http://schemas.openxmlformats.org/officeDocument/2006/relationships/tags" Target="../tags/tag786.xml"/><Relationship Id="rId21" Type="http://schemas.openxmlformats.org/officeDocument/2006/relationships/tags" Target="../tags/tag781.xml"/><Relationship Id="rId42" Type="http://schemas.openxmlformats.org/officeDocument/2006/relationships/tags" Target="../tags/tag802.xml"/><Relationship Id="rId47" Type="http://schemas.openxmlformats.org/officeDocument/2006/relationships/tags" Target="../tags/tag807.xml"/><Relationship Id="rId63" Type="http://schemas.openxmlformats.org/officeDocument/2006/relationships/tags" Target="../tags/tag823.xml"/><Relationship Id="rId68" Type="http://schemas.openxmlformats.org/officeDocument/2006/relationships/tags" Target="../tags/tag828.xml"/><Relationship Id="rId16" Type="http://schemas.openxmlformats.org/officeDocument/2006/relationships/tags" Target="../tags/tag776.xml"/><Relationship Id="rId11" Type="http://schemas.openxmlformats.org/officeDocument/2006/relationships/tags" Target="../tags/tag771.xml"/><Relationship Id="rId24" Type="http://schemas.openxmlformats.org/officeDocument/2006/relationships/tags" Target="../tags/tag784.xml"/><Relationship Id="rId32" Type="http://schemas.openxmlformats.org/officeDocument/2006/relationships/tags" Target="../tags/tag792.xml"/><Relationship Id="rId37" Type="http://schemas.openxmlformats.org/officeDocument/2006/relationships/tags" Target="../tags/tag797.xml"/><Relationship Id="rId40" Type="http://schemas.openxmlformats.org/officeDocument/2006/relationships/tags" Target="../tags/tag800.xml"/><Relationship Id="rId45" Type="http://schemas.openxmlformats.org/officeDocument/2006/relationships/tags" Target="../tags/tag805.xml"/><Relationship Id="rId53" Type="http://schemas.openxmlformats.org/officeDocument/2006/relationships/tags" Target="../tags/tag813.xml"/><Relationship Id="rId58" Type="http://schemas.openxmlformats.org/officeDocument/2006/relationships/tags" Target="../tags/tag818.xml"/><Relationship Id="rId66" Type="http://schemas.openxmlformats.org/officeDocument/2006/relationships/tags" Target="../tags/tag826.xml"/><Relationship Id="rId74" Type="http://schemas.openxmlformats.org/officeDocument/2006/relationships/tags" Target="../tags/tag834.xml"/><Relationship Id="rId79" Type="http://schemas.openxmlformats.org/officeDocument/2006/relationships/hyperlink" Target="http://pythontutor.com/visualize.html#code=height%20%3D%2072%0A%0A%23%20height%20is%20in%20km%0Aif%20height%20%3E%20100%3A%0A%20%20print%20%22space%22%0Aif%20height%20%3E%2050%3A%0A%20%20print%20%22mesosphere%22%0Aif%20height%20%3E%2020%3A%0A%20%20print%20%22stratosphere%22%0Aelse%3A%0A%20%20print%20%22troposphere%22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tags" Target="../tags/tag765.xml"/><Relationship Id="rId61" Type="http://schemas.openxmlformats.org/officeDocument/2006/relationships/tags" Target="../tags/tag821.xml"/><Relationship Id="rId19" Type="http://schemas.openxmlformats.org/officeDocument/2006/relationships/tags" Target="../tags/tag779.xml"/><Relationship Id="rId14" Type="http://schemas.openxmlformats.org/officeDocument/2006/relationships/tags" Target="../tags/tag774.xml"/><Relationship Id="rId22" Type="http://schemas.openxmlformats.org/officeDocument/2006/relationships/tags" Target="../tags/tag782.xml"/><Relationship Id="rId27" Type="http://schemas.openxmlformats.org/officeDocument/2006/relationships/tags" Target="../tags/tag787.xml"/><Relationship Id="rId30" Type="http://schemas.openxmlformats.org/officeDocument/2006/relationships/tags" Target="../tags/tag790.xml"/><Relationship Id="rId35" Type="http://schemas.openxmlformats.org/officeDocument/2006/relationships/tags" Target="../tags/tag795.xml"/><Relationship Id="rId43" Type="http://schemas.openxmlformats.org/officeDocument/2006/relationships/tags" Target="../tags/tag803.xml"/><Relationship Id="rId48" Type="http://schemas.openxmlformats.org/officeDocument/2006/relationships/tags" Target="../tags/tag808.xml"/><Relationship Id="rId56" Type="http://schemas.openxmlformats.org/officeDocument/2006/relationships/tags" Target="../tags/tag816.xml"/><Relationship Id="rId64" Type="http://schemas.openxmlformats.org/officeDocument/2006/relationships/tags" Target="../tags/tag824.xml"/><Relationship Id="rId69" Type="http://schemas.openxmlformats.org/officeDocument/2006/relationships/tags" Target="../tags/tag829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768.xml"/><Relationship Id="rId51" Type="http://schemas.openxmlformats.org/officeDocument/2006/relationships/tags" Target="../tags/tag811.xml"/><Relationship Id="rId72" Type="http://schemas.openxmlformats.org/officeDocument/2006/relationships/tags" Target="../tags/tag832.xml"/><Relationship Id="rId3" Type="http://schemas.openxmlformats.org/officeDocument/2006/relationships/tags" Target="../tags/tag763.xml"/><Relationship Id="rId12" Type="http://schemas.openxmlformats.org/officeDocument/2006/relationships/tags" Target="../tags/tag772.xml"/><Relationship Id="rId17" Type="http://schemas.openxmlformats.org/officeDocument/2006/relationships/tags" Target="../tags/tag777.xml"/><Relationship Id="rId25" Type="http://schemas.openxmlformats.org/officeDocument/2006/relationships/tags" Target="../tags/tag785.xml"/><Relationship Id="rId33" Type="http://schemas.openxmlformats.org/officeDocument/2006/relationships/tags" Target="../tags/tag793.xml"/><Relationship Id="rId38" Type="http://schemas.openxmlformats.org/officeDocument/2006/relationships/tags" Target="../tags/tag798.xml"/><Relationship Id="rId46" Type="http://schemas.openxmlformats.org/officeDocument/2006/relationships/tags" Target="../tags/tag806.xml"/><Relationship Id="rId59" Type="http://schemas.openxmlformats.org/officeDocument/2006/relationships/tags" Target="../tags/tag819.xml"/><Relationship Id="rId67" Type="http://schemas.openxmlformats.org/officeDocument/2006/relationships/tags" Target="../tags/tag827.xml"/><Relationship Id="rId20" Type="http://schemas.openxmlformats.org/officeDocument/2006/relationships/tags" Target="../tags/tag780.xml"/><Relationship Id="rId41" Type="http://schemas.openxmlformats.org/officeDocument/2006/relationships/tags" Target="../tags/tag801.xml"/><Relationship Id="rId54" Type="http://schemas.openxmlformats.org/officeDocument/2006/relationships/tags" Target="../tags/tag814.xml"/><Relationship Id="rId62" Type="http://schemas.openxmlformats.org/officeDocument/2006/relationships/tags" Target="../tags/tag822.xml"/><Relationship Id="rId70" Type="http://schemas.openxmlformats.org/officeDocument/2006/relationships/tags" Target="../tags/tag830.xml"/><Relationship Id="rId75" Type="http://schemas.openxmlformats.org/officeDocument/2006/relationships/tags" Target="../tags/tag835.xml"/><Relationship Id="rId1" Type="http://schemas.openxmlformats.org/officeDocument/2006/relationships/tags" Target="../tags/tag761.xml"/><Relationship Id="rId6" Type="http://schemas.openxmlformats.org/officeDocument/2006/relationships/tags" Target="../tags/tag766.xml"/><Relationship Id="rId15" Type="http://schemas.openxmlformats.org/officeDocument/2006/relationships/tags" Target="../tags/tag775.xml"/><Relationship Id="rId23" Type="http://schemas.openxmlformats.org/officeDocument/2006/relationships/tags" Target="../tags/tag783.xml"/><Relationship Id="rId28" Type="http://schemas.openxmlformats.org/officeDocument/2006/relationships/tags" Target="../tags/tag788.xml"/><Relationship Id="rId36" Type="http://schemas.openxmlformats.org/officeDocument/2006/relationships/tags" Target="../tags/tag796.xml"/><Relationship Id="rId49" Type="http://schemas.openxmlformats.org/officeDocument/2006/relationships/tags" Target="../tags/tag809.xml"/><Relationship Id="rId57" Type="http://schemas.openxmlformats.org/officeDocument/2006/relationships/tags" Target="../tags/tag817.xml"/><Relationship Id="rId10" Type="http://schemas.openxmlformats.org/officeDocument/2006/relationships/tags" Target="../tags/tag770.xml"/><Relationship Id="rId31" Type="http://schemas.openxmlformats.org/officeDocument/2006/relationships/tags" Target="../tags/tag791.xml"/><Relationship Id="rId44" Type="http://schemas.openxmlformats.org/officeDocument/2006/relationships/tags" Target="../tags/tag804.xml"/><Relationship Id="rId52" Type="http://schemas.openxmlformats.org/officeDocument/2006/relationships/tags" Target="../tags/tag812.xml"/><Relationship Id="rId60" Type="http://schemas.openxmlformats.org/officeDocument/2006/relationships/tags" Target="../tags/tag820.xml"/><Relationship Id="rId65" Type="http://schemas.openxmlformats.org/officeDocument/2006/relationships/tags" Target="../tags/tag825.xml"/><Relationship Id="rId73" Type="http://schemas.openxmlformats.org/officeDocument/2006/relationships/tags" Target="../tags/tag833.xml"/><Relationship Id="rId78" Type="http://schemas.openxmlformats.org/officeDocument/2006/relationships/notesSlide" Target="../notesSlides/notesSlide18.xml"/><Relationship Id="rId4" Type="http://schemas.openxmlformats.org/officeDocument/2006/relationships/tags" Target="../tags/tag764.xml"/><Relationship Id="rId9" Type="http://schemas.openxmlformats.org/officeDocument/2006/relationships/tags" Target="../tags/tag769.xml"/><Relationship Id="rId13" Type="http://schemas.openxmlformats.org/officeDocument/2006/relationships/tags" Target="../tags/tag773.xml"/><Relationship Id="rId18" Type="http://schemas.openxmlformats.org/officeDocument/2006/relationships/tags" Target="../tags/tag778.xml"/><Relationship Id="rId39" Type="http://schemas.openxmlformats.org/officeDocument/2006/relationships/tags" Target="../tags/tag799.xml"/><Relationship Id="rId34" Type="http://schemas.openxmlformats.org/officeDocument/2006/relationships/tags" Target="../tags/tag794.xml"/><Relationship Id="rId50" Type="http://schemas.openxmlformats.org/officeDocument/2006/relationships/tags" Target="../tags/tag810.xml"/><Relationship Id="rId55" Type="http://schemas.openxmlformats.org/officeDocument/2006/relationships/tags" Target="../tags/tag815.xml"/><Relationship Id="rId76" Type="http://schemas.openxmlformats.org/officeDocument/2006/relationships/tags" Target="../tags/tag836.xml"/><Relationship Id="rId7" Type="http://schemas.openxmlformats.org/officeDocument/2006/relationships/tags" Target="../tags/tag767.xml"/><Relationship Id="rId71" Type="http://schemas.openxmlformats.org/officeDocument/2006/relationships/tags" Target="../tags/tag831.xml"/><Relationship Id="rId2" Type="http://schemas.openxmlformats.org/officeDocument/2006/relationships/tags" Target="../tags/tag762.xml"/><Relationship Id="rId29" Type="http://schemas.openxmlformats.org/officeDocument/2006/relationships/tags" Target="../tags/tag78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839.xml"/><Relationship Id="rId7" Type="http://schemas.openxmlformats.org/officeDocument/2006/relationships/hyperlink" Target="http://pythontutor.com/visualize.html#code=speed%20%3D%2054%0Alimit%20%3D%2055%0Aif%20speed%20%3C%3D%20limit%3A%0A%20%20%20%20print%20%22Good%20job!%22%0Aelse%3A%0A%20%20%20%20print%20%22You%20owe%20%24%22,%20speed/fine%0A&amp;cumulative=false&amp;curInstr=0&amp;heapPrimitives=false&amp;mode=display&amp;origin=opt-frontend.js&amp;py=2&amp;rawInputLstJSON=%5B%5D&amp;textReferences=false" TargetMode="External"/><Relationship Id="rId2" Type="http://schemas.openxmlformats.org/officeDocument/2006/relationships/tags" Target="../tags/tag838.xml"/><Relationship Id="rId1" Type="http://schemas.openxmlformats.org/officeDocument/2006/relationships/tags" Target="../tags/tag837.xml"/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4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hyperlink" Target="http://tinyurl.com/gslx84q" TargetMode="External"/><Relationship Id="rId2" Type="http://schemas.openxmlformats.org/officeDocument/2006/relationships/tags" Target="../tags/tag18.xml"/><Relationship Id="rId16" Type="http://schemas.openxmlformats.org/officeDocument/2006/relationships/image" Target="../media/image1.gif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hyperlink" Target="http://pythontutor.com/visualize.html#code=for%20num%20in%20%5B2,%204,%206%5D%3A%0A%20%20%20%20print%20num%0A%0Afor%20i%20in%20%5B1,%202,%203%5D%3A%0A%20%20%20%20print%20%22Hi%20there!%22%0A%0Afor%20char%20in%20%22happy%22%3A%0A%20%20%20%20print%20char%0A&amp;cumulative=false&amp;curInstr=0&amp;heapPrimitives=false&amp;mode=display&amp;origin=opt-frontend.js&amp;py=2&amp;rawInputLstJSON=%5B%5D&amp;textReferences=fals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18" Type="http://schemas.openxmlformats.org/officeDocument/2006/relationships/tags" Target="../tags/tag54.xml"/><Relationship Id="rId26" Type="http://schemas.openxmlformats.org/officeDocument/2006/relationships/tags" Target="../tags/tag62.xml"/><Relationship Id="rId3" Type="http://schemas.openxmlformats.org/officeDocument/2006/relationships/tags" Target="../tags/tag39.xml"/><Relationship Id="rId21" Type="http://schemas.openxmlformats.org/officeDocument/2006/relationships/tags" Target="../tags/tag57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tags" Target="../tags/tag53.xml"/><Relationship Id="rId25" Type="http://schemas.openxmlformats.org/officeDocument/2006/relationships/tags" Target="../tags/tag61.xml"/><Relationship Id="rId2" Type="http://schemas.openxmlformats.org/officeDocument/2006/relationships/tags" Target="../tags/tag38.xml"/><Relationship Id="rId16" Type="http://schemas.openxmlformats.org/officeDocument/2006/relationships/tags" Target="../tags/tag52.xml"/><Relationship Id="rId20" Type="http://schemas.openxmlformats.org/officeDocument/2006/relationships/tags" Target="../tags/tag56.xml"/><Relationship Id="rId29" Type="http://schemas.openxmlformats.org/officeDocument/2006/relationships/hyperlink" Target="http://pythontutor.com/visualize.html#code=for%20i%20in%20%5B1,%204,%209%5D%3A%0A%20%20print%20i%0A&amp;cumulative=false&amp;curInstr=0&amp;heapPrimitives=false&amp;mode=display&amp;origin=opt-frontend.js&amp;py=2&amp;rawInputLstJSON=%5B%5D&amp;textReferences=false" TargetMode="Externa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24" Type="http://schemas.openxmlformats.org/officeDocument/2006/relationships/tags" Target="../tags/tag60.xml"/><Relationship Id="rId5" Type="http://schemas.openxmlformats.org/officeDocument/2006/relationships/tags" Target="../tags/tag41.xml"/><Relationship Id="rId15" Type="http://schemas.openxmlformats.org/officeDocument/2006/relationships/tags" Target="../tags/tag51.xml"/><Relationship Id="rId23" Type="http://schemas.openxmlformats.org/officeDocument/2006/relationships/tags" Target="../tags/tag59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46.xml"/><Relationship Id="rId19" Type="http://schemas.openxmlformats.org/officeDocument/2006/relationships/tags" Target="../tags/tag55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Relationship Id="rId22" Type="http://schemas.openxmlformats.org/officeDocument/2006/relationships/tags" Target="../tags/tag58.xml"/><Relationship Id="rId27" Type="http://schemas.openxmlformats.org/officeDocument/2006/relationships/tags" Target="../tags/tag6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hyperlink" Target="http://pythontutor.com/visualize.html#code=for%20i%20in%20%5B3,%204,%205%5D%3A%0A%20%20print%20%22Start%20body%22%0A%20%20print%20i%0A%20%20print%20i%20*%20i%0A&amp;cumulative=false&amp;curInstr=0&amp;heapPrimitives=false&amp;mode=display&amp;origin=opt-frontend.js&amp;py=2&amp;rawInputLstJSON=%5B%5D&amp;textReferences=false" TargetMode="Externa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4.xml"/><Relationship Id="rId9" Type="http://schemas.openxmlformats.org/officeDocument/2006/relationships/tags" Target="../tags/tag9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53" y="-32327"/>
            <a:ext cx="2870447" cy="228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Indentation is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Every statement in the body must have exactly the same indentation</a:t>
            </a:r>
          </a:p>
          <a:p>
            <a:r>
              <a:rPr lang="en-US" dirty="0" smtClean="0"/>
              <a:t>That’s how Python knows where the body ends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[3,4,5]: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"Start body"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Compare the results of these loops: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in [30,40,50,60,70]: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"All done"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[30,40,50,60,70]: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(f-32)/9.0*5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"All done"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19200" y="29718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04800" y="2971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1800" y="12203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[2,3]: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 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i+j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 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Nested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[2,3]: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 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i+j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 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620000" y="2577405"/>
            <a:ext cx="114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2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4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000352" y="3962400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ight Brace 11"/>
          <p:cNvSpPr/>
          <p:nvPr>
            <p:custDataLst>
              <p:tags r:id="rId5"/>
            </p:custDataLst>
          </p:nvPr>
        </p:nvSpPr>
        <p:spPr>
          <a:xfrm rot="10800000">
            <a:off x="1010994" y="4191000"/>
            <a:ext cx="132006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9163" y="41910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“nested”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loop body: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2 statements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Right Brace 3"/>
          <p:cNvSpPr/>
          <p:nvPr>
            <p:custDataLst>
              <p:tags r:id="rId7"/>
            </p:custDataLst>
          </p:nvPr>
        </p:nvSpPr>
        <p:spPr>
          <a:xfrm>
            <a:off x="4742904" y="3182034"/>
            <a:ext cx="257448" cy="2228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>
            <p:custDataLst>
              <p:tags r:id="rId8"/>
            </p:custDataLst>
          </p:nvPr>
        </p:nvCxnSpPr>
        <p:spPr>
          <a:xfrm>
            <a:off x="381000" y="23622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2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Duplicate the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loops through the transformation approach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0" y="3843278"/>
            <a:ext cx="3079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for j in [2,3]: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j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048000" y="3843278"/>
            <a:ext cx="28039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6035227" y="3843278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[2,3]: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[2,3]: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(no output)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this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it actually print?</a:t>
            </a:r>
          </a:p>
          <a:p>
            <a:pPr marL="0" indent="0">
              <a:buNone/>
            </a:pPr>
            <a:r>
              <a:rPr lang="en-US" dirty="0" smtClean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Watch out for </a:t>
            </a:r>
            <a:r>
              <a:rPr lang="en-US" i="1" dirty="0" smtClean="0"/>
              <a:t>edge conditions</a:t>
            </a:r>
            <a:r>
              <a:rPr lang="en-US" dirty="0" smtClean="0"/>
              <a:t> (beginning or end of loop)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123086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8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9, 10]: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92696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5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produces [0,1,2,3,4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range(1,5)</a:t>
            </a:r>
            <a:r>
              <a:rPr lang="en-US" dirty="0">
                <a:cs typeface="Courier New" pitchFamily="49" charset="0"/>
              </a:rPr>
              <a:t> produces [1,2,3,4]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produces [</a:t>
            </a:r>
            <a:r>
              <a:rPr lang="en-US" dirty="0" smtClean="0">
                <a:cs typeface="Courier New" pitchFamily="49" charset="0"/>
              </a:rPr>
              <a:t>1,3,5,7,9]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Produces the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[0,1,2,3,4]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1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 of values, what values?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range(5,1,-1):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range(0,8,2):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 = 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"When size =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"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16776" y="628889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2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8727" y="214166"/>
            <a:ext cx="4067900" cy="19613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4820"/>
            <a:ext cx="2870447" cy="2286000"/>
          </a:xfrm>
          <a:prstGeom prst="rect">
            <a:avLst/>
          </a:prstGeom>
        </p:spPr>
      </p:pic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3588327" y="902432"/>
            <a:ext cx="3286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Repeating yourself</a:t>
            </a:r>
            <a:endParaRPr lang="en-US" sz="3200" dirty="0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3588327" y="3015432"/>
            <a:ext cx="3052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Making decisions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More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"size="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result="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We are done!"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812800" y="4572000"/>
            <a:ext cx="789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if we move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to be the first line of the program instead?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16776" y="6877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process a list:</a:t>
            </a:r>
            <a:br>
              <a:rPr lang="en-US" dirty="0" smtClean="0"/>
            </a:br>
            <a:r>
              <a:rPr lang="en-US" dirty="0" smtClean="0"/>
              <a:t>One element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common pattern when processing a list: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sz="2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updated result</a:t>
            </a:r>
          </a:p>
          <a:p>
            <a:pPr marL="400050" lvl="1" indent="0">
              <a:buNone/>
            </a:pP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a correct result for an empty list</a:t>
            </a:r>
          </a:p>
          <a:p>
            <a:r>
              <a:rPr lang="en-US" dirty="0" smtClean="0"/>
              <a:t>As each element is processed,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a prefix of the list</a:t>
            </a:r>
          </a:p>
          <a:p>
            <a:r>
              <a:rPr lang="en-US" dirty="0" smtClean="0"/>
              <a:t>When all elements have been processed,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the whole list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800600" y="2103120"/>
            <a:ext cx="434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Sum of a list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element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 of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Product of </a:t>
            </a:r>
            <a:r>
              <a:rPr lang="en-US" dirty="0"/>
              <a:t>a list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* 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Maximum of a list: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element)</a:t>
            </a:r>
          </a:p>
          <a:p>
            <a:r>
              <a:rPr lang="en-US" dirty="0" smtClean="0"/>
              <a:t>Approximate the value 3 by 1 + 2/3 + 4/9 + 8/27 + 16/81 + … = (2/3)</a:t>
            </a:r>
            <a:r>
              <a:rPr lang="en-US" baseline="30000" dirty="0" smtClean="0"/>
              <a:t>0</a:t>
            </a:r>
            <a:r>
              <a:rPr lang="en-US" dirty="0" smtClean="0"/>
              <a:t> + (2/3)</a:t>
            </a:r>
            <a:r>
              <a:rPr lang="en-US" baseline="30000" dirty="0" smtClean="0"/>
              <a:t>1</a:t>
            </a:r>
            <a:r>
              <a:rPr lang="en-US" dirty="0" smtClean="0"/>
              <a:t> + (2/3)</a:t>
            </a:r>
            <a:r>
              <a:rPr lang="en-US" baseline="30000" dirty="0" smtClean="0"/>
              <a:t>2</a:t>
            </a:r>
            <a:r>
              <a:rPr lang="en-US" dirty="0" smtClean="0"/>
              <a:t> + (2/3)</a:t>
            </a:r>
            <a:r>
              <a:rPr lang="en-US" baseline="30000" dirty="0" smtClean="0"/>
              <a:t>3</a:t>
            </a:r>
            <a:r>
              <a:rPr lang="en-US" dirty="0" smtClean="0"/>
              <a:t> + … + </a:t>
            </a:r>
            <a:r>
              <a:rPr lang="en-US" dirty="0"/>
              <a:t>(</a:t>
            </a:r>
            <a:r>
              <a:rPr lang="en-US" dirty="0" smtClean="0"/>
              <a:t>2/3)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range(11):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result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(2.0/3.0)**element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943600" y="1295400"/>
            <a:ext cx="30540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400800" y="3124200"/>
            <a:ext cx="2438400" cy="612648"/>
          </a:xfrm>
          <a:prstGeom prst="wedgeRectCallout">
            <a:avLst>
              <a:gd name="adj1" fmla="val -133235"/>
              <a:gd name="adj2" fmla="val 14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first element of the list (counting from zero)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 we compute absolute value?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bs(5) = 5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bs(0) = 0</a:t>
            </a:r>
          </a:p>
          <a:p>
            <a:pPr marL="400050" lvl="1" indent="0">
              <a:buNone/>
            </a:pPr>
            <a:r>
              <a:rPr lang="en-US" dirty="0" smtClean="0"/>
              <a:t>abs(-22) = 22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6" y="0"/>
            <a:ext cx="2104994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val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404548" y="3742412"/>
            <a:ext cx="249299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val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387972" y="2803842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approach </a:t>
            </a:r>
            <a:br>
              <a:rPr lang="en-US" dirty="0" smtClean="0"/>
            </a:br>
            <a:r>
              <a:rPr lang="en-US" dirty="0" smtClean="0"/>
              <a:t>that does the same thing</a:t>
            </a:r>
            <a:br>
              <a:rPr lang="en-US" dirty="0" smtClean="0"/>
            </a:br>
            <a:r>
              <a:rPr lang="en-US" dirty="0" smtClean="0"/>
              <a:t>without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with loops, a </a:t>
            </a:r>
            <a:r>
              <a:rPr lang="en-US" u="sng" dirty="0" smtClean="0"/>
              <a:t>sequence of statements </a:t>
            </a:r>
            <a:r>
              <a:rPr lang="en-US" dirty="0" smtClean="0"/>
              <a:t>could be used in place of a single statement: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570756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"val is negative!"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"I had to do extra work!"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"val is positive"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</a:t>
            </a:r>
            <a:r>
              <a:rPr lang="en-US" dirty="0" smtClean="0"/>
              <a:t>solution with zero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456560" y="1295400"/>
            <a:ext cx="5262979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"val is negative"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val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 ==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"val is zero"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"val is positive"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absolute </a:t>
            </a:r>
            <a:r>
              <a:rPr lang="en-US" dirty="0" smtClean="0"/>
              <a:t>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here?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2362200"/>
            <a:ext cx="5262979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"val is negative!"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!"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b="1" u="sng" dirty="0" smtClean="0"/>
              <a:t>not required that anything happens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449353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print "negative value!"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747838" y="5257800"/>
            <a:ext cx="438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when val = 5?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if body can be any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648200" y="1600200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"space"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"mesosphere"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"stratosphere"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"troposphere"</a:t>
            </a:r>
          </a:p>
        </p:txBody>
      </p:sp>
      <p:sp>
        <p:nvSpPr>
          <p:cNvPr id="6" name="Left Brace 5"/>
          <p:cNvSpPr/>
          <p:nvPr>
            <p:custDataLst>
              <p:tags r:id="rId6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7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8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9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10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11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2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3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5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6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7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18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20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21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22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3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24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25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6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7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8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9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30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31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2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3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34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35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36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37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38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39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40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41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2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43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4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5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6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7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8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9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50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51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52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53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4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5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6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7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8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9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60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61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62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63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64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65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6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67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68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69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70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71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72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73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74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75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76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77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78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79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80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81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82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83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84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85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86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87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>
            <p:custDataLst>
              <p:tags r:id="rId88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8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  <p:cxnSp>
        <p:nvCxnSpPr>
          <p:cNvPr id="100" name="Straight Connector 99"/>
          <p:cNvCxnSpPr/>
          <p:nvPr>
            <p:custDataLst>
              <p:tags r:id="rId90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91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4" grpId="0" uiExpand="1" build="p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8" grpId="0" animBg="1"/>
      <p:bldP spid="8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Recall exercise </a:t>
            </a:r>
            <a:r>
              <a:rPr lang="en-US" dirty="0"/>
              <a:t>from previous lecture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"All done"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</a:t>
            </a:r>
            <a:r>
              <a:rPr lang="en-US" dirty="0">
                <a:solidFill>
                  <a:schemeClr val="tx1"/>
                </a:solidFill>
              </a:rPr>
              <a:t>if “height &lt;= 100</a:t>
            </a:r>
            <a:r>
              <a:rPr lang="en-US" dirty="0" smtClean="0">
                <a:solidFill>
                  <a:schemeClr val="tx1"/>
                </a:solidFill>
              </a:rPr>
              <a:t>” is true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5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6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7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8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9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8" name="Rectangular Callout 87"/>
          <p:cNvSpPr/>
          <p:nvPr>
            <p:custDataLst>
              <p:tags r:id="rId16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&lt;= 100” is true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/>
          <p:nvPr>
            <p:custDataLst>
              <p:tags r:id="rId17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8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9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20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21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2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3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4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5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6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7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8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9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30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31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2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3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4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5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6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7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8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9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40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41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2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3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4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5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6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7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8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9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50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51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2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3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4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5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6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7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8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9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60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>
            <p:custDataLst>
              <p:tags r:id="rId61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>
            <p:custDataLst>
              <p:tags r:id="rId62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63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64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>
            <p:custDataLst>
              <p:tags r:id="rId65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>
            <p:custDataLst>
              <p:tags r:id="rId66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67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8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9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0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>
            <p:custDataLst>
              <p:tags r:id="rId71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2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3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4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5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6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>
            <p:custDataLst>
              <p:tags r:id="rId77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66" name="TextBox 165"/>
          <p:cNvSpPr txBox="1"/>
          <p:nvPr>
            <p:custDataLst>
              <p:tags r:id="rId78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67" name="TextBox 166"/>
          <p:cNvSpPr txBox="1"/>
          <p:nvPr>
            <p:custDataLst>
              <p:tags r:id="rId79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8" name="TextBox 167"/>
          <p:cNvSpPr txBox="1"/>
          <p:nvPr>
            <p:custDataLst>
              <p:tags r:id="rId80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69" name="TextBox 168"/>
          <p:cNvSpPr txBox="1"/>
          <p:nvPr>
            <p:custDataLst>
              <p:tags r:id="rId81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70" name="TextBox 169"/>
          <p:cNvSpPr txBox="1"/>
          <p:nvPr>
            <p:custDataLst>
              <p:tags r:id="rId82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71" name="TextBox 170"/>
          <p:cNvSpPr txBox="1"/>
          <p:nvPr>
            <p:custDataLst>
              <p:tags r:id="rId83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72" name="TextBox 171"/>
          <p:cNvSpPr txBox="1"/>
          <p:nvPr>
            <p:custDataLst>
              <p:tags r:id="rId84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73" name="TextBox 172"/>
          <p:cNvSpPr txBox="1"/>
          <p:nvPr>
            <p:custDataLst>
              <p:tags r:id="rId85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74" name="TextBox 173"/>
          <p:cNvSpPr txBox="1"/>
          <p:nvPr>
            <p:custDataLst>
              <p:tags r:id="rId86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75" name="Slide Number Placeholder 17"/>
          <p:cNvSpPr>
            <a:spLocks noGrp="1"/>
          </p:cNvSpPr>
          <p:nvPr>
            <p:ph type="sldNum" sz="quarter" idx="12"/>
            <p:custDataLst>
              <p:tags r:id="rId87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  <p:cxnSp>
        <p:nvCxnSpPr>
          <p:cNvPr id="176" name="Straight Connector 175"/>
          <p:cNvCxnSpPr/>
          <p:nvPr>
            <p:custDataLst>
              <p:tags r:id="rId88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89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6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77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9" name="Straight Arrow Connector 78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63577" y="1611443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"space"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"mesosphere"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"stratosphere"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"troposphere"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7" name="Straight Arrow Connector 76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8" name="TextBox 147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3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  <p:cxnSp>
        <p:nvCxnSpPr>
          <p:cNvPr id="164" name="Straight Connector 163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3 (Best)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762000" y="4842301"/>
            <a:ext cx="8183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ONE of the print statements is guaranteed to execute: 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      whichever condition it encounters </a:t>
            </a:r>
            <a:r>
              <a:rPr lang="en-US" sz="2800" b="1" u="sng" dirty="0" smtClean="0">
                <a:solidFill>
                  <a:srgbClr val="0070C0"/>
                </a:solidFill>
              </a:rPr>
              <a:t>first </a:t>
            </a:r>
            <a:r>
              <a:rPr lang="en-US" sz="2800" dirty="0" smtClean="0">
                <a:solidFill>
                  <a:srgbClr val="0070C0"/>
                </a:solidFill>
              </a:rPr>
              <a:t>that is true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Order Matters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339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broken 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 "stratosphere"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>
            <p:custDataLst>
              <p:tags r:id="rId4"/>
            </p:custDataLst>
          </p:nvPr>
        </p:nvSpPr>
        <p:spPr>
          <a:xfrm>
            <a:off x="1069370" y="5184130"/>
            <a:ext cx="724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Try height = 72 on both versions, what happens?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5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58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4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5" name="Slide Number Placeholder 17"/>
          <p:cNvSpPr>
            <a:spLocks noGrp="1"/>
          </p:cNvSpPr>
          <p:nvPr>
            <p:ph type="sldNum" sz="quarter" idx="12"/>
            <p:custDataLst>
              <p:tags r:id="rId75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77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Incomplete Version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incomplete version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173699" y="4842301"/>
            <a:ext cx="9101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 this case it is possible that nothing is printed at all, when?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55" name="Straight Arrow Connector 154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4" name="TextBox 223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5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35</a:t>
            </a:fld>
            <a:endParaRPr lang="en-US"/>
          </a:p>
        </p:txBody>
      </p:sp>
      <p:cxnSp>
        <p:nvCxnSpPr>
          <p:cNvPr id="226" name="Straight Connector 225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Happens 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267200" y="5029200"/>
            <a:ext cx="2650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Try height = 72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9" name="TextBox 20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36</a:t>
            </a:fld>
            <a:endParaRPr lang="en-US"/>
          </a:p>
        </p:txBody>
      </p:sp>
      <p:cxnSp>
        <p:nvCxnSpPr>
          <p:cNvPr id="225" name="Straight Connector 22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then clause </a:t>
            </a:r>
            <a:r>
              <a:rPr lang="en-US" i="1" dirty="0" smtClean="0"/>
              <a:t>or</a:t>
            </a:r>
            <a:r>
              <a:rPr lang="en-US" dirty="0" smtClean="0"/>
              <a:t> the else clause</a:t>
            </a:r>
            <a:br>
              <a:rPr lang="en-US" dirty="0" smtClean="0"/>
            </a:br>
            <a:r>
              <a:rPr lang="en-US" dirty="0" smtClean="0"/>
              <a:t>is executed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speed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limit = 55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if speed &lt;= limit: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 "Good job!"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 "You owe $", speed/fine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37</a:t>
            </a:fld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3810000" y="5674495"/>
            <a:ext cx="485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if we change speed to 64?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90511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Temperature conversion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better way to repeat yourself: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2362200" y="3200400"/>
            <a:ext cx="66294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3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[30,40,50,60,70]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9.0*5</a:t>
            </a:r>
          </a:p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"All done"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685800" y="3164746"/>
            <a:ext cx="1219200" cy="612648"/>
          </a:xfrm>
          <a:prstGeom prst="wedgeRectCallout">
            <a:avLst>
              <a:gd name="adj1" fmla="val 166708"/>
              <a:gd name="adj2" fmla="val 819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</a:t>
            </a:r>
            <a:r>
              <a:rPr lang="en-US" i="1" dirty="0" smtClean="0">
                <a:solidFill>
                  <a:schemeClr val="tx1"/>
                </a:solidFill>
              </a:rPr>
              <a:t>body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indented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4572000" y="2057400"/>
            <a:ext cx="3048000" cy="990600"/>
          </a:xfrm>
          <a:prstGeom prst="wedgeRectCallout">
            <a:avLst>
              <a:gd name="adj1" fmla="val 3831"/>
              <a:gd name="adj2" fmla="val 836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list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(sequence expression can be any sequence type e.g. string)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2590800" y="5981700"/>
            <a:ext cx="1371600" cy="612648"/>
          </a:xfrm>
          <a:prstGeom prst="wedgeRectCallout">
            <a:avLst>
              <a:gd name="adj1" fmla="val -58678"/>
              <a:gd name="adj2" fmla="val -2288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33426" y="2514600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loop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>
            <p:custDataLst>
              <p:tags r:id="rId9"/>
            </p:custDataLst>
          </p:nvPr>
        </p:nvSpPr>
        <p:spPr>
          <a:xfrm>
            <a:off x="152400" y="3886200"/>
            <a:ext cx="2181225" cy="1534860"/>
          </a:xfrm>
          <a:prstGeom prst="wedgeRectCallout">
            <a:avLst>
              <a:gd name="adj1" fmla="val 96693"/>
              <a:gd name="adj2" fmla="val -335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Execute the body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5 times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>
            <p:custDataLst>
              <p:tags r:id="rId10"/>
            </p:custDataLst>
          </p:nvPr>
        </p:nvSpPr>
        <p:spPr>
          <a:xfrm>
            <a:off x="2324100" y="2186050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iteration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1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14" name="Rectangular Callout 13"/>
          <p:cNvSpPr/>
          <p:nvPr>
            <p:custDataLst>
              <p:tags r:id="rId12"/>
            </p:custDataLst>
          </p:nvPr>
        </p:nvSpPr>
        <p:spPr>
          <a:xfrm>
            <a:off x="8001000" y="2286000"/>
            <a:ext cx="990599" cy="612648"/>
          </a:xfrm>
          <a:prstGeom prst="wedgeRectCallout">
            <a:avLst>
              <a:gd name="adj1" fmla="val 21693"/>
              <a:gd name="adj2" fmla="val 118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Colon is required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690097" y="14484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4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Loop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"Hi there!"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happy"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char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sequence is a string</a:t>
            </a: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6248400" y="3200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Does not use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7" name="Rectangular Callout 16"/>
          <p:cNvSpPr/>
          <p:nvPr>
            <p:custDataLst>
              <p:tags r:id="rId6"/>
            </p:custDataLst>
          </p:nvPr>
        </p:nvSpPr>
        <p:spPr>
          <a:xfrm>
            <a:off x="5791200" y="1866900"/>
            <a:ext cx="2590800" cy="533400"/>
          </a:xfrm>
          <a:prstGeom prst="wedgeRectCallout">
            <a:avLst>
              <a:gd name="adj1" fmla="val -125628"/>
              <a:gd name="adj2" fmla="val 342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8" name="Rectangular Callout 17"/>
          <p:cNvSpPr/>
          <p:nvPr>
            <p:custDataLst>
              <p:tags r:id="rId7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40576" y="103295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8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914370" y="4555986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914369" y="57912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3"/>
            </p:custDataLst>
          </p:nvPr>
        </p:nvSpPr>
        <p:spPr>
          <a:xfrm>
            <a:off x="3914371" y="6141035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3914372" y="54864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5"/>
            </p:custDataLst>
          </p:nvPr>
        </p:nvSpPr>
        <p:spPr>
          <a:xfrm>
            <a:off x="3914373" y="4904829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3914373" y="521095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3840540" y="4572000"/>
            <a:ext cx="12618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4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9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457200" y="3897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57200" y="21336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12"/>
            </p:custDataLst>
          </p:nvPr>
        </p:nvSpPr>
        <p:spPr>
          <a:xfrm>
            <a:off x="457201" y="2449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Transformation approach</a:t>
            </a:r>
            <a:endParaRPr lang="en-US" dirty="0"/>
          </a:p>
        </p:txBody>
      </p:sp>
      <p:sp>
        <p:nvSpPr>
          <p:cNvPr id="7" name="Right Arrow 6"/>
          <p:cNvSpPr/>
          <p:nvPr>
            <p:custDataLst>
              <p:tags r:id="rId15"/>
            </p:custDataLst>
          </p:nvPr>
        </p:nvSpPr>
        <p:spPr>
          <a:xfrm>
            <a:off x="2895600" y="5007114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7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>
            <p:custDataLst>
              <p:tags r:id="rId18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>
            <p:custDataLst>
              <p:tags r:id="rId20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35" name="Rectangle 34"/>
          <p:cNvSpPr/>
          <p:nvPr>
            <p:custDataLst>
              <p:tags r:id="rId21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>
            <p:custDataLst>
              <p:tags r:id="rId22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381000" y="1524000"/>
            <a:ext cx="780008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 smtClean="0"/>
              <a:t>Idea:  convert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 smtClean="0"/>
              <a:t> loop into something we know how to execute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6"/>
            </p:custDataLst>
          </p:nvPr>
        </p:nvSpPr>
        <p:spPr>
          <a:xfrm>
            <a:off x="457200" y="2133600"/>
            <a:ext cx="4645224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sequence </a:t>
            </a:r>
            <a:r>
              <a:rPr lang="en-US" dirty="0"/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</a:t>
            </a:r>
            <a:r>
              <a:rPr lang="en-US" dirty="0" smtClean="0"/>
              <a:t>variable, </a:t>
            </a:r>
            <a:r>
              <a:rPr lang="en-US" dirty="0"/>
              <a:t>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</a:t>
            </a:r>
            <a:r>
              <a:rPr lang="en-US" dirty="0" smtClean="0"/>
              <a:t>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the resulting statements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763206" y="217219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20" grpId="0" animBg="1"/>
      <p:bldP spid="20" grpId="1" animBg="1"/>
      <p:bldP spid="32" grpId="0"/>
      <p:bldP spid="33" grpId="0" animBg="1"/>
      <p:bldP spid="34" grpId="0"/>
      <p:bldP spid="35" grpId="0" uiExpand="1" build="allAtOnce" animBg="1"/>
      <p:bldP spid="36" grpId="0"/>
      <p:bldP spid="36" grpId="1"/>
      <p:bldP spid="37" grpId="0"/>
      <p:bldP spid="37" grpId="1"/>
      <p:bldP spid="3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>
            <p:custDataLst>
              <p:tags r:id="rId1"/>
            </p:custDataLst>
          </p:nvPr>
        </p:nvSpPr>
        <p:spPr>
          <a:xfrm>
            <a:off x="1600200" y="4506843"/>
            <a:ext cx="192642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2"/>
            </p:custDataLst>
          </p:nvPr>
        </p:nvSpPr>
        <p:spPr>
          <a:xfrm>
            <a:off x="823809" y="2754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23809" y="34290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457201" y="1992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8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Direct approach</a:t>
            </a:r>
            <a:endParaRPr lang="en-US" dirty="0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8" name="Rectangle 27"/>
          <p:cNvSpPr/>
          <p:nvPr>
            <p:custDataLst>
              <p:tags r:id="rId12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>
            <p:custDataLst>
              <p:tags r:id="rId1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0" name="TextBox 29"/>
          <p:cNvSpPr txBox="1"/>
          <p:nvPr>
            <p:custDataLst>
              <p:tags r:id="rId1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grpSp>
        <p:nvGrpSpPr>
          <p:cNvPr id="38" name="Group 37"/>
          <p:cNvGrpSpPr/>
          <p:nvPr>
            <p:custDataLst>
              <p:tags r:id="rId16"/>
            </p:custDataLst>
          </p:nvPr>
        </p:nvGrpSpPr>
        <p:grpSpPr>
          <a:xfrm>
            <a:off x="1676400" y="4485063"/>
            <a:ext cx="1850227" cy="381135"/>
            <a:chOff x="1676400" y="4485063"/>
            <a:chExt cx="1850227" cy="381135"/>
          </a:xfrm>
        </p:grpSpPr>
        <p:sp>
          <p:nvSpPr>
            <p:cNvPr id="35" name="Down Arrow 34"/>
            <p:cNvSpPr/>
            <p:nvPr>
              <p:custDataLst>
                <p:tags r:id="rId21"/>
              </p:custDataLst>
            </p:nvPr>
          </p:nvSpPr>
          <p:spPr>
            <a:xfrm>
              <a:off x="1676400" y="4604588"/>
              <a:ext cx="104983" cy="2616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>
              <p:custDataLst>
                <p:tags r:id="rId22"/>
              </p:custDataLst>
            </p:nvPr>
          </p:nvSpPr>
          <p:spPr>
            <a:xfrm>
              <a:off x="1728891" y="4485063"/>
              <a:ext cx="1797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Current location in list</a:t>
              </a:r>
              <a:endParaRPr lang="en-US" sz="1400" dirty="0"/>
            </a:p>
          </p:txBody>
        </p:sp>
      </p:grp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19"/>
            </p:custDataLst>
          </p:nvPr>
        </p:nvSpPr>
        <p:spPr>
          <a:xfrm>
            <a:off x="457200" y="1524000"/>
            <a:ext cx="4876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While there are sequence elements left: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Assign the loop variable to the next remaining sequence element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Execute the loop body</a:t>
            </a: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0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3438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2.22222E-6 L 0.06146 2.22222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2.22222E-6 L 0.09063 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12" grpId="0" animBg="1"/>
      <p:bldP spid="12" grpId="1" animBg="1"/>
      <p:bldP spid="9" grpId="1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8" grpId="0" animBg="1"/>
      <p:bldP spid="8" grpId="1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 4 ,5]: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"Start body"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3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342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 4, 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"Start body"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61722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Output: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5438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NOT: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8"/>
            </p:custDataLst>
          </p:nvPr>
        </p:nvCxnSpPr>
        <p:spPr>
          <a:xfrm flipH="1"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4440</TotalTime>
  <Words>3860</Words>
  <Application>Microsoft Office PowerPoint</Application>
  <PresentationFormat>On-screen Show (4:3)</PresentationFormat>
  <Paragraphs>911</Paragraphs>
  <Slides>37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Courier New</vt:lpstr>
      <vt:lpstr>Times New Roman</vt:lpstr>
      <vt:lpstr>Office Theme</vt:lpstr>
      <vt:lpstr>Control flow</vt:lpstr>
      <vt:lpstr>PowerPoint Presentation</vt:lpstr>
      <vt:lpstr>Temperature conversion chart</vt:lpstr>
      <vt:lpstr>Temperature conversion chart</vt:lpstr>
      <vt:lpstr>Loop Examples</vt:lpstr>
      <vt:lpstr>How a loop is executed: Transformation approach</vt:lpstr>
      <vt:lpstr>How a loop is executed: Direct approach</vt:lpstr>
      <vt:lpstr>The body can be multiple statements</vt:lpstr>
      <vt:lpstr>The body can be multiple statements</vt:lpstr>
      <vt:lpstr>Indentation is significant</vt:lpstr>
      <vt:lpstr>Nested Loops</vt:lpstr>
      <vt:lpstr>Nested Loops</vt:lpstr>
      <vt:lpstr>Understand loops through the transformation approach</vt:lpstr>
      <vt:lpstr>Test your understanding of loops</vt:lpstr>
      <vt:lpstr>Test your understanding of loops</vt:lpstr>
      <vt:lpstr>Fix this loop</vt:lpstr>
      <vt:lpstr>Some Fixes</vt:lpstr>
      <vt:lpstr>The range function</vt:lpstr>
      <vt:lpstr>Some Loops</vt:lpstr>
      <vt:lpstr>Some More Loops</vt:lpstr>
      <vt:lpstr>How to process a list: One element at a time</vt:lpstr>
      <vt:lpstr>Examples of list processing</vt:lpstr>
      <vt:lpstr>Making decisions</vt:lpstr>
      <vt:lpstr>Absolute value solution</vt:lpstr>
      <vt:lpstr>Absolute value solution</vt:lpstr>
      <vt:lpstr>Absolute value solution with zero</vt:lpstr>
      <vt:lpstr>Another absolute value solution</vt:lpstr>
      <vt:lpstr>Another if</vt:lpstr>
      <vt:lpstr>The if body can be any statements</vt:lpstr>
      <vt:lpstr>Version 1</vt:lpstr>
      <vt:lpstr>Version 1</vt:lpstr>
      <vt:lpstr>Version 2</vt:lpstr>
      <vt:lpstr>Version 3 (Best)</vt:lpstr>
      <vt:lpstr>Order Matters</vt:lpstr>
      <vt:lpstr>Incomplete Version 3</vt:lpstr>
      <vt:lpstr>What Happens Here?</vt:lpstr>
      <vt:lpstr>The then clause or the else clause is executed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</dc:title>
  <dc:creator>Ruth Anderson</dc:creator>
  <cp:lastModifiedBy>rea</cp:lastModifiedBy>
  <cp:revision>193</cp:revision>
  <cp:lastPrinted>2017-01-06T20:18:21Z</cp:lastPrinted>
  <dcterms:created xsi:type="dcterms:W3CDTF">2012-06-20T04:14:54Z</dcterms:created>
  <dcterms:modified xsi:type="dcterms:W3CDTF">2017-01-10T19:31:28Z</dcterms:modified>
</cp:coreProperties>
</file>