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997700" cy="92837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Canopy; in the window labeled “Python” you should see:</a:t>
            </a:r>
          </a:p>
          <a:p>
            <a:pPr lvl="2"/>
            <a:r>
              <a:rPr lang="en-US" dirty="0" smtClean="0"/>
              <a:t>“Welcome </a:t>
            </a:r>
            <a:r>
              <a:rPr lang="en-US" dirty="0"/>
              <a:t>to Canopy's interactive data-analysis environment</a:t>
            </a:r>
            <a:r>
              <a:rPr lang="en-US" dirty="0" smtClean="0"/>
              <a:t>!”</a:t>
            </a:r>
          </a:p>
          <a:p>
            <a:pPr lvl="2"/>
            <a:r>
              <a:rPr lang="en-US" dirty="0" smtClean="0"/>
              <a:t>This window is a Python interpreter called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/>
              <a:t> </a:t>
            </a:r>
            <a:r>
              <a:rPr lang="en-US" dirty="0" smtClean="0"/>
              <a:t>shell*</a:t>
            </a:r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</a:t>
            </a:r>
            <a:r>
              <a:rPr lang="en-US" dirty="0"/>
              <a:t>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52400" y="5867400"/>
            <a:ext cx="8786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shell is what is shown in Canopy.  You can access either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shell </a:t>
            </a:r>
            <a:br>
              <a:rPr lang="en-US" dirty="0" smtClean="0"/>
            </a:br>
            <a:r>
              <a:rPr lang="en-US" dirty="0" smtClean="0"/>
              <a:t>or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from the operating system command line.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has </a:t>
            </a:r>
            <a:br>
              <a:rPr lang="en-US" dirty="0" smtClean="0"/>
            </a:br>
            <a:r>
              <a:rPr lang="en-US" dirty="0" smtClean="0"/>
              <a:t>more features than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</a:t>
            </a:r>
            <a:r>
              <a:rPr lang="en-US" smtClean="0"/>
              <a:t>shell, but </a:t>
            </a:r>
            <a:r>
              <a:rPr lang="en-US" dirty="0" smtClean="0"/>
              <a:t>both are Python interpreters.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Canopy:</a:t>
            </a:r>
          </a:p>
          <a:p>
            <a:pPr lvl="2"/>
            <a:r>
              <a:rPr lang="en-US" dirty="0" smtClean="0"/>
              <a:t>press the green triangle/play button</a:t>
            </a:r>
          </a:p>
          <a:p>
            <a:pPr lvl="2"/>
            <a:r>
              <a:rPr lang="en-US" dirty="0" smtClean="0"/>
              <a:t>Hit Control and the letter R at the same time</a:t>
            </a:r>
          </a:p>
          <a:p>
            <a:pPr lvl="2"/>
            <a:r>
              <a:rPr lang="en-US" dirty="0" smtClean="0"/>
              <a:t>Select the menu item “Run &gt;&gt; Run File”</a:t>
            </a:r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a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600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Python interpreter</dc:title>
  <dc:creator>Ruth Anderson</dc:creator>
  <cp:lastModifiedBy>CSE</cp:lastModifiedBy>
  <cp:revision>41</cp:revision>
  <cp:lastPrinted>2017-01-04T04:15:34Z</cp:lastPrinted>
  <dcterms:created xsi:type="dcterms:W3CDTF">2012-07-06T17:22:21Z</dcterms:created>
  <dcterms:modified xsi:type="dcterms:W3CDTF">2017-01-04T04:15:41Z</dcterms:modified>
</cp:coreProperties>
</file>