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7" r:id="rId3"/>
    <p:sldId id="257" r:id="rId4"/>
    <p:sldId id="275" r:id="rId5"/>
    <p:sldId id="260" r:id="rId6"/>
    <p:sldId id="261" r:id="rId7"/>
    <p:sldId id="264" r:id="rId8"/>
    <p:sldId id="266" r:id="rId9"/>
    <p:sldId id="271" r:id="rId10"/>
    <p:sldId id="267" r:id="rId11"/>
    <p:sldId id="268" r:id="rId12"/>
    <p:sldId id="263" r:id="rId13"/>
    <p:sldId id="272" r:id="rId14"/>
    <p:sldId id="273" r:id="rId15"/>
    <p:sldId id="291" r:id="rId16"/>
    <p:sldId id="292" r:id="rId17"/>
    <p:sldId id="259" r:id="rId18"/>
    <p:sldId id="277" r:id="rId19"/>
    <p:sldId id="289" r:id="rId20"/>
    <p:sldId id="290" r:id="rId21"/>
    <p:sldId id="279" r:id="rId22"/>
    <p:sldId id="288" r:id="rId23"/>
    <p:sldId id="280" r:id="rId24"/>
  </p:sldIdLst>
  <p:sldSz cx="9144000" cy="6858000" type="screen4x3"/>
  <p:notesSz cx="6997700" cy="92837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92" y="-90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61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7.jpe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jpe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4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3.png"/><Relationship Id="rId5" Type="http://schemas.openxmlformats.org/officeDocument/2006/relationships/tags" Target="../tags/tag15.xml"/><Relationship Id="rId10" Type="http://schemas.openxmlformats.org/officeDocument/2006/relationships/image" Target="../media/image2.jpeg"/><Relationship Id="rId4" Type="http://schemas.openxmlformats.org/officeDocument/2006/relationships/tags" Target="../tags/tag14.xml"/><Relationship Id="rId9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160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small data sets to test your </a:t>
            </a:r>
            <a:r>
              <a:rPr lang="en-US" u="sng" dirty="0" smtClean="0"/>
              <a:t>program</a:t>
            </a:r>
          </a:p>
          <a:p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r>
              <a:rPr lang="en-US" dirty="0" smtClean="0"/>
              <a:t>Assertions are useful beyond tests</a:t>
            </a:r>
          </a:p>
          <a:p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r>
              <a:rPr lang="en-US" dirty="0" smtClean="0"/>
              <a:t>Think first (“lost in the woods” analogy)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r>
              <a:rPr lang="en-US" dirty="0" smtClean="0"/>
              <a:t>Graphing/plotting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function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Choose 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program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/>
              <a:t>Divide the problem, creating one or more smaller problems</a:t>
            </a:r>
          </a:p>
          <a:p>
            <a:pPr lvl="1"/>
            <a:r>
              <a:rPr lang="en-US" dirty="0"/>
              <a:t>Ask someone else to solve the smaller problems</a:t>
            </a:r>
          </a:p>
          <a:p>
            <a:pPr lvl="2"/>
            <a:r>
              <a:rPr lang="en-US" dirty="0"/>
              <a:t>Recursive call to do most of the work</a:t>
            </a:r>
          </a:p>
          <a:p>
            <a:pPr lvl="1"/>
            <a:r>
              <a:rPr lang="en-US" dirty="0"/>
              <a:t>(Maybe) Do a small amount of </a:t>
            </a:r>
            <a:r>
              <a:rPr lang="en-US" dirty="0" err="1"/>
              <a:t>postprocessing</a:t>
            </a:r>
            <a:r>
              <a:rPr lang="en-US" dirty="0"/>
              <a:t> on the result(s) of the recursive call(s)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Affected primarily by the number of times you iterate over data</a:t>
            </a:r>
          </a:p>
          <a:p>
            <a:r>
              <a:rPr lang="en-US" dirty="0" smtClean="0"/>
              <a:t>Nested looping matters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Election Results/Polls</a:t>
            </a:r>
          </a:p>
          <a:p>
            <a:r>
              <a:rPr lang="en-US" dirty="0" smtClean="0"/>
              <a:t>Detecting Fraudulent Data</a:t>
            </a:r>
          </a:p>
          <a:p>
            <a:r>
              <a:rPr lang="en-US" dirty="0" smtClean="0"/>
              <a:t>Your Choice!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Your Projects!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On-line Dating trends</a:t>
            </a:r>
          </a:p>
          <a:p>
            <a:r>
              <a:rPr lang="en-US" dirty="0" smtClean="0"/>
              <a:t>Gun Violence</a:t>
            </a:r>
          </a:p>
          <a:p>
            <a:r>
              <a:rPr lang="en-US" dirty="0"/>
              <a:t>Evaluating cancer Drugs</a:t>
            </a:r>
          </a:p>
          <a:p>
            <a:r>
              <a:rPr lang="en-US" dirty="0" smtClean="0"/>
              <a:t>What planets can we live on?</a:t>
            </a:r>
          </a:p>
          <a:p>
            <a:r>
              <a:rPr lang="en-US" dirty="0" smtClean="0"/>
              <a:t>Income Inequality</a:t>
            </a:r>
          </a:p>
          <a:p>
            <a:r>
              <a:rPr lang="en-US" dirty="0" smtClean="0"/>
              <a:t>Sports &amp; Game Statistics</a:t>
            </a:r>
          </a:p>
          <a:p>
            <a:r>
              <a:rPr lang="en-US" dirty="0" smtClean="0"/>
              <a:t>Adoptable Pets</a:t>
            </a:r>
          </a:p>
          <a:p>
            <a:r>
              <a:rPr lang="en-US" dirty="0" smtClean="0"/>
              <a:t>Stock Market Performance</a:t>
            </a:r>
          </a:p>
          <a:p>
            <a:r>
              <a:rPr lang="en-US" dirty="0" smtClean="0"/>
              <a:t>Automobile Companies</a:t>
            </a:r>
          </a:p>
          <a:p>
            <a:r>
              <a:rPr lang="en-US" dirty="0" smtClean="0"/>
              <a:t>Infant Mortality</a:t>
            </a:r>
          </a:p>
          <a:p>
            <a:r>
              <a:rPr lang="en-US" dirty="0" smtClean="0"/>
              <a:t>Twitter Hashtags</a:t>
            </a:r>
          </a:p>
          <a:p>
            <a:r>
              <a:rPr lang="en-US" dirty="0" smtClean="0"/>
              <a:t>Crime rates</a:t>
            </a:r>
          </a:p>
          <a:p>
            <a:r>
              <a:rPr lang="en-US" dirty="0" smtClean="0"/>
              <a:t>Fruit Prices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Urban Growth in Seattle</a:t>
            </a:r>
          </a:p>
          <a:p>
            <a:r>
              <a:rPr lang="en-US" dirty="0"/>
              <a:t>Will a meteorite hit us?</a:t>
            </a:r>
          </a:p>
          <a:p>
            <a:r>
              <a:rPr lang="en-US" dirty="0" smtClean="0"/>
              <a:t>DVD Releases</a:t>
            </a:r>
          </a:p>
          <a:p>
            <a:r>
              <a:rPr lang="en-US" dirty="0" smtClean="0"/>
              <a:t>Codon Optimization</a:t>
            </a:r>
          </a:p>
          <a:p>
            <a:r>
              <a:rPr lang="en-US" dirty="0" smtClean="0"/>
              <a:t>Brain activity in mice</a:t>
            </a:r>
          </a:p>
          <a:p>
            <a:r>
              <a:rPr lang="en-US" dirty="0"/>
              <a:t>Unemployment</a:t>
            </a:r>
          </a:p>
          <a:p>
            <a:r>
              <a:rPr lang="en-US" dirty="0" smtClean="0"/>
              <a:t>Greenhouse Gases</a:t>
            </a:r>
          </a:p>
          <a:p>
            <a:r>
              <a:rPr lang="en-US" dirty="0" smtClean="0"/>
              <a:t>Locating Hydrothermal Vents</a:t>
            </a:r>
          </a:p>
          <a:p>
            <a:r>
              <a:rPr lang="en-US" dirty="0" smtClean="0"/>
              <a:t>Military Expenditures</a:t>
            </a:r>
          </a:p>
          <a:p>
            <a:r>
              <a:rPr lang="en-US" dirty="0" smtClean="0"/>
              <a:t>Weather and El Nino/La Nina</a:t>
            </a:r>
          </a:p>
          <a:p>
            <a:r>
              <a:rPr lang="en-US" dirty="0" smtClean="0"/>
              <a:t>Which country is happiest?</a:t>
            </a:r>
          </a:p>
          <a:p>
            <a:r>
              <a:rPr lang="en-US" dirty="0" smtClean="0"/>
              <a:t>Marine Biology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Algorithm selection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Graphical User Interfaces (GUIs),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990600"/>
                <a:gridCol w="1219200"/>
                <a:gridCol w="990600"/>
                <a:gridCol w="914400"/>
                <a:gridCol w="990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Presentations on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8:30-10:20am, Thursday 3/17</a:t>
            </a:r>
          </a:p>
          <a:p>
            <a:r>
              <a:rPr lang="en-US" dirty="0" smtClean="0"/>
              <a:t>No </a:t>
            </a:r>
            <a:r>
              <a:rPr lang="en-US" dirty="0"/>
              <a:t>more than 5 slides (including title slide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limit to be announced</a:t>
            </a:r>
          </a:p>
          <a:p>
            <a:r>
              <a:rPr lang="en-US" dirty="0" smtClean="0"/>
              <a:t>Both partners should speak</a:t>
            </a:r>
          </a:p>
          <a:p>
            <a:r>
              <a:rPr lang="en-US" dirty="0" smtClean="0"/>
              <a:t>Slides are due BY 5pm on Wed 3/16 to catalyst</a:t>
            </a:r>
          </a:p>
          <a:p>
            <a:endParaRPr lang="en-US" dirty="0"/>
          </a:p>
          <a:p>
            <a:r>
              <a:rPr lang="en-US" dirty="0" smtClean="0"/>
              <a:t>If you are submitting a video: slides and video </a:t>
            </a:r>
            <a:r>
              <a:rPr lang="en-US" dirty="0"/>
              <a:t>are also due </a:t>
            </a:r>
            <a:r>
              <a:rPr lang="en-US" dirty="0" smtClean="0"/>
              <a:t>BY </a:t>
            </a:r>
            <a:r>
              <a:rPr lang="en-US" dirty="0"/>
              <a:t>5pm on Wed 3/16 to catalyst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 (Python):  put anything in any variable</a:t>
            </a:r>
          </a:p>
          <a:p>
            <a:r>
              <a:rPr lang="en-US" dirty="0" smtClean="0"/>
              <a:t>Static typing (Java):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might skip), CSE 143, CSE 143X</a:t>
            </a:r>
          </a:p>
          <a:p>
            <a:pPr lvl="1"/>
            <a:r>
              <a:rPr lang="en-US" dirty="0" smtClean="0"/>
              <a:t>HDCE 310:  Python for </a:t>
            </a:r>
            <a:r>
              <a:rPr lang="en-US" smtClean="0"/>
              <a:t>interactive systems</a:t>
            </a:r>
            <a:endParaRPr lang="en-US" dirty="0" smtClean="0"/>
          </a:p>
          <a:p>
            <a:pPr lvl="1"/>
            <a:r>
              <a:rPr lang="en-US" dirty="0" smtClean="0"/>
              <a:t>MATLAB, other programming languages</a:t>
            </a:r>
          </a:p>
          <a:p>
            <a:pPr lvl="1"/>
            <a:r>
              <a:rPr lang="en-US" dirty="0" smtClean="0"/>
              <a:t>Self-study:  books &amp; websites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More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200"/>
            <a:ext cx="8153400" cy="45720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You could take any of these now!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142, 143, 143x Programming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154  Web Programming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373  Data Structures &amp; Algorithms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CSE 414 </a:t>
            </a:r>
            <a:r>
              <a:rPr lang="en-US" altLang="en-US" sz="2800" smtClean="0"/>
              <a:t> Databases</a:t>
            </a: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374 </a:t>
            </a:r>
            <a:r>
              <a:rPr lang="en-US" altLang="en-US" sz="2800" b="1" dirty="0" smtClean="0"/>
              <a:t> </a:t>
            </a:r>
            <a:r>
              <a:rPr lang="en-US" altLang="en-US" sz="2800" dirty="0" smtClean="0"/>
              <a:t>Intermediate Programming  Concepts &amp; Tools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Require CSE </a:t>
            </a:r>
            <a:r>
              <a:rPr lang="en-US" altLang="en-US" sz="2800" dirty="0" smtClean="0"/>
              <a:t>373</a:t>
            </a:r>
            <a:r>
              <a:rPr lang="en-US" altLang="en-US" sz="2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410 Computer Systems			</a:t>
            </a:r>
            <a:br>
              <a:rPr lang="en-US" altLang="en-US" sz="2800" dirty="0" smtClean="0"/>
            </a:br>
            <a:r>
              <a:rPr lang="en-US" altLang="en-US" sz="2800" dirty="0" smtClean="0"/>
              <a:t>		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413 Programming Languages </a:t>
            </a:r>
            <a:br>
              <a:rPr lang="en-US" altLang="en-US" sz="2800" dirty="0" smtClean="0"/>
            </a:br>
            <a:r>
              <a:rPr lang="en-US" altLang="en-US" sz="2800" dirty="0" smtClean="0"/>
              <a:t>		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417 Algorithms and Complexity </a:t>
            </a:r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1447800" y="5869200"/>
            <a:ext cx="549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classes are all open to NON-majors.  </a:t>
            </a:r>
            <a:br>
              <a:rPr lang="en-US" dirty="0" smtClean="0"/>
            </a:br>
            <a:r>
              <a:rPr lang="en-US" dirty="0" smtClean="0"/>
              <a:t>You may also be interested in applying for the CSE major!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160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1890397"/>
            <a:ext cx="2211086" cy="2946272"/>
          </a:xfrm>
          <a:prstGeom prst="rect">
            <a:avLst/>
          </a:prstGeom>
        </p:spPr>
      </p:pic>
      <p:pic>
        <p:nvPicPr>
          <p:cNvPr id="1026" name="Picture 2" descr="O:\cse\web\courses\cse160\16wi\images\sonjaSQ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35399"/>
            <a:ext cx="2549525" cy="25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:\cse\web\courses\cse160\16wi\images\meganSQ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O:\cse\web\courses\cse160\16wi\images\laurenSQ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01" y="3659436"/>
            <a:ext cx="2422526" cy="242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:\cse\web\courses\cse160\16wi\images\geoffreySQ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472627" cy="247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Dual to procedural abstraction (functions)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lvl="1"/>
            <a:r>
              <a:rPr lang="en-US" dirty="0" smtClean="0"/>
              <a:t>Operations:  create, query, modify</a:t>
            </a:r>
            <a:endParaRPr lang="en-US" dirty="0"/>
          </a:p>
          <a:p>
            <a:pPr lvl="1"/>
            <a:r>
              <a:rPr lang="en-US" dirty="0"/>
              <a:t>Clients use the operations, never directly access data</a:t>
            </a:r>
          </a:p>
          <a:p>
            <a:pPr lvl="1"/>
            <a:r>
              <a:rPr lang="en-US" dirty="0" smtClean="0"/>
              <a:t>The representation of the data does not matter to the client</a:t>
            </a:r>
          </a:p>
          <a:p>
            <a:pPr lvl="1"/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1131</Words>
  <Application>Microsoft Office PowerPoint</Application>
  <PresentationFormat>On-screen Show (4:3)</PresentationFormat>
  <Paragraphs>270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160 Wrap-Up</vt:lpstr>
      <vt:lpstr>Presentations on Thursday</vt:lpstr>
      <vt:lpstr>Progress in 10 weeks</vt:lpstr>
      <vt:lpstr>Thanks!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Recursion</vt:lpstr>
      <vt:lpstr>Speed of algorithms</vt:lpstr>
      <vt:lpstr>Data!</vt:lpstr>
      <vt:lpstr>Your Projects!</vt:lpstr>
      <vt:lpstr>There is more to learn</vt:lpstr>
      <vt:lpstr>What you have learned in CSE 160</vt:lpstr>
      <vt:lpstr>Why the Python language?</vt:lpstr>
      <vt:lpstr>Comparison of Python with Java</vt:lpstr>
      <vt:lpstr>What comes next?</vt:lpstr>
      <vt:lpstr>More Computer Science Courses!!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CSE</cp:lastModifiedBy>
  <cp:revision>51</cp:revision>
  <cp:lastPrinted>2016-03-11T19:13:06Z</cp:lastPrinted>
  <dcterms:created xsi:type="dcterms:W3CDTF">2012-08-17T15:39:44Z</dcterms:created>
  <dcterms:modified xsi:type="dcterms:W3CDTF">2016-03-12T01:20:40Z</dcterms:modified>
</cp:coreProperties>
</file>