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9" r:id="rId4"/>
    <p:sldId id="276" r:id="rId5"/>
    <p:sldId id="259" r:id="rId6"/>
    <p:sldId id="282" r:id="rId7"/>
    <p:sldId id="280" r:id="rId8"/>
    <p:sldId id="260" r:id="rId9"/>
    <p:sldId id="261" r:id="rId10"/>
    <p:sldId id="271" r:id="rId11"/>
    <p:sldId id="262" r:id="rId12"/>
    <p:sldId id="274" r:id="rId13"/>
    <p:sldId id="265" r:id="rId14"/>
    <p:sldId id="273" r:id="rId15"/>
    <p:sldId id="266" r:id="rId16"/>
    <p:sldId id="263" r:id="rId17"/>
    <p:sldId id="267" r:id="rId18"/>
    <p:sldId id="269" r:id="rId19"/>
    <p:sldId id="268" r:id="rId20"/>
    <p:sldId id="284" r:id="rId21"/>
    <p:sldId id="264" r:id="rId22"/>
    <p:sldId id="277" r:id="rId23"/>
    <p:sldId id="278" r:id="rId24"/>
    <p:sldId id="258" r:id="rId25"/>
    <p:sldId id="27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C91BA-0271-474B-8D73-F154A17DEBC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875D-A9CC-4250-8103-1F3A154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A70A-5C8C-4F19-AAC9-492F8AB6B237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43B-086E-45C2-947F-D1DE2B0DB574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3931-670F-4E3D-9DC3-EDD2400DAEBD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972F-47D4-42D0-B2F6-C1879D2C30E5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16C3-B60C-4C48-B379-CBC3DB8FA912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731-049A-4746-A311-0312CC25EBA3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FB16-409C-4EC4-B910-D69DB274D8E5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33A3-69B3-4431-B7EF-DC0D323F25AD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634-FC8A-41A8-8EFA-93002F69F22A}" type="datetime1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0E3-FC0A-44A0-A397-00B6702D6F8E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5D9C-DAAF-4C00-94BE-A7A16B1D4382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A1A9-C191-424B-B44F-9E787E3C2703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top level</a:t>
            </a:r>
            <a:r>
              <a:rPr lang="en-US" dirty="0" smtClean="0"/>
              <a:t>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a </a:t>
            </a:r>
            <a:r>
              <a:rPr lang="en-US" b="1" dirty="0" smtClean="0"/>
              <a:t>test function</a:t>
            </a:r>
            <a:r>
              <a:rPr lang="en-US" dirty="0" smtClean="0"/>
              <a:t>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514600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334000" y="5726160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3 and HW5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Assertions</a:t>
            </a:r>
            <a:r>
              <a:rPr lang="en-US" dirty="0" smtClean="0"/>
              <a:t>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Function entry</a:t>
            </a:r>
            <a:r>
              <a:rPr lang="en-US" dirty="0" smtClean="0"/>
              <a:t>:  are arguments of expected type/size/value/shape?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b="1" dirty="0" smtClean="0"/>
              <a:t>Function exit</a:t>
            </a:r>
            <a:r>
              <a:rPr lang="en-US" dirty="0" smtClean="0"/>
              <a:t>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or type(n) == float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fail</a:t>
            </a:r>
          </a:p>
          <a:p>
            <a:r>
              <a:rPr lang="en-US" dirty="0"/>
              <a:t>Don’t </a:t>
            </a:r>
            <a:r>
              <a:rPr lang="en-US" dirty="0" smtClean="0"/>
              <a:t>need to write </a:t>
            </a:r>
            <a:r>
              <a:rPr lang="en-US" dirty="0"/>
              <a:t>an assertion if the following code would fail </a:t>
            </a:r>
            <a:r>
              <a:rPr lang="en-US" dirty="0" smtClean="0"/>
              <a:t>informatively: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"Hello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that you made in the implementation (e.g. assuming that negative values would never be present)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about, some special case of input that you would have forgotten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</a:t>
            </a:r>
            <a:r>
              <a:rPr lang="en-US" b="1" dirty="0" smtClean="0"/>
              <a:t>mistake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</a:t>
            </a:r>
            <a:r>
              <a:rPr lang="en-US" b="1" dirty="0" smtClean="0"/>
              <a:t>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Use the result as the </a:t>
            </a:r>
            <a:r>
              <a:rPr lang="en-US" dirty="0">
                <a:solidFill>
                  <a:srgbClr val="FF0000"/>
                </a:solidFill>
              </a:rPr>
              <a:t>expected </a:t>
            </a:r>
            <a:r>
              <a:rPr lang="en-US" dirty="0" smtClean="0">
                <a:solidFill>
                  <a:srgbClr val="FF0000"/>
                </a:solidFill>
              </a:rPr>
              <a:t>output – BAD!!</a:t>
            </a:r>
          </a:p>
          <a:p>
            <a:r>
              <a:rPr lang="en-US" dirty="0" smtClean="0"/>
              <a:t>You didn’t write a full test: only half of a test!</a:t>
            </a:r>
          </a:p>
          <a:p>
            <a:pPr lvl="1"/>
            <a:r>
              <a:rPr lang="en-US" dirty="0" smtClean="0"/>
              <a:t>Created the tests inputs, but not the </a:t>
            </a:r>
            <a:r>
              <a:rPr lang="en-US" dirty="0"/>
              <a:t>expected output</a:t>
            </a:r>
            <a:endParaRPr lang="en-US" dirty="0" smtClean="0"/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outside of function body are for behavior described in the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 Body of roots S…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Tests </a:t>
            </a:r>
            <a:r>
              <a:rPr lang="en-US" i="1" dirty="0"/>
              <a:t>implementation-specific</a:t>
            </a:r>
            <a:r>
              <a:rPr lang="en-US" dirty="0"/>
              <a:t> </a:t>
            </a:r>
            <a:r>
              <a:rPr lang="en-US" dirty="0" smtClean="0"/>
              <a:t>behavior outside of function body: (</a:t>
            </a: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-1) == [-1, 1]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Does the </a:t>
            </a:r>
            <a:r>
              <a:rPr lang="en-US" b="1" dirty="0" smtClean="0"/>
              <a:t>specification</a:t>
            </a:r>
            <a:r>
              <a:rPr lang="en-US" dirty="0" smtClean="0"/>
              <a:t> imply that this should be the </a:t>
            </a:r>
            <a:r>
              <a:rPr lang="en-US" i="1" u="sng" dirty="0" smtClean="0"/>
              <a:t>order</a:t>
            </a:r>
            <a:r>
              <a:rPr lang="en-US" dirty="0" smtClean="0"/>
              <a:t> these two roots are returned?</a:t>
            </a:r>
            <a:endParaRPr lang="en-US" dirty="0"/>
          </a:p>
          <a:p>
            <a:r>
              <a:rPr lang="en-US" dirty="0" smtClean="0"/>
              <a:t>Assertions </a:t>
            </a:r>
            <a:r>
              <a:rPr lang="en-US" u="sng" dirty="0" smtClean="0"/>
              <a:t>inside</a:t>
            </a:r>
            <a:r>
              <a:rPr lang="en-US" dirty="0" smtClean="0"/>
              <a:t> a routine can be used for implementation-specific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modify a function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Abstraction</a:t>
            </a:r>
            <a:r>
              <a:rPr lang="en-US" dirty="0" smtClean="0"/>
              <a:t>:  the implementation details do not matter</a:t>
            </a:r>
          </a:p>
          <a:p>
            <a:r>
              <a:rPr lang="en-US" dirty="0" smtClean="0"/>
              <a:t>As long as the specification of the function remains the same, tests of the external behavior of the function should still apply.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(or worse!) if the results are not correct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Correctness is far more important than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Lists: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vs. float </a:t>
            </a:r>
            <a:r>
              <a:rPr lang="en-US" dirty="0" smtClean="0"/>
              <a:t>values (remember not to test for equality with floats)</a:t>
            </a:r>
            <a:endParaRPr lang="en-US" dirty="0"/>
          </a:p>
          <a:p>
            <a:pPr lvl="2"/>
            <a:r>
              <a:rPr lang="en-US" dirty="0" smtClean="0"/>
              <a:t>Zero</a:t>
            </a:r>
          </a:p>
          <a:p>
            <a:pPr lvl="2"/>
            <a:r>
              <a:rPr lang="en-US" dirty="0" smtClean="0"/>
              <a:t>Negative values</a:t>
            </a:r>
          </a:p>
          <a:p>
            <a:pPr lvl="1"/>
            <a:r>
              <a:rPr lang="en-US" dirty="0" smtClean="0"/>
              <a:t>Lists:</a:t>
            </a:r>
          </a:p>
          <a:p>
            <a:pPr lvl="2"/>
            <a:r>
              <a:rPr lang="en-US" dirty="0" smtClean="0"/>
              <a:t>Empty list</a:t>
            </a:r>
            <a:endParaRPr lang="en-US" dirty="0"/>
          </a:p>
          <a:p>
            <a:pPr lvl="2"/>
            <a:r>
              <a:rPr lang="en-US" dirty="0" smtClean="0"/>
              <a:t>Lists containing duplicate values (including all the same value)</a:t>
            </a:r>
          </a:p>
          <a:p>
            <a:pPr lvl="2"/>
            <a:r>
              <a:rPr lang="en-US" dirty="0" smtClean="0"/>
              <a:t>Lists in ascending order/descending order</a:t>
            </a:r>
          </a:p>
          <a:p>
            <a:pPr lvl="2"/>
            <a:r>
              <a:rPr lang="en-US" dirty="0" smtClean="0"/>
              <a:t>Mix of types in list (if specification does not rule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/>
              <a:t>Black box testing </a:t>
            </a:r>
            <a:r>
              <a:rPr lang="en-US" dirty="0" smtClean="0"/>
              <a:t>- 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looking at </a:t>
            </a:r>
            <a:r>
              <a:rPr lang="en-US" dirty="0" smtClean="0"/>
              <a:t>implementation, just test behavior mentioned in the specification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Glass box </a:t>
            </a:r>
            <a:r>
              <a:rPr lang="en-US" dirty="0"/>
              <a:t>(white box, clear box) </a:t>
            </a: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dirty="0" smtClean="0"/>
              <a:t> -Choose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knowledge of </a:t>
            </a:r>
            <a:r>
              <a:rPr lang="en-US" dirty="0" smtClean="0"/>
              <a:t>implementation (e.g. test that all paths through your code are exercised and correct)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Assumes x is a nonnegative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 if x is prime; False otherwise"""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x &lt;= 2: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range(2, 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x %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== 0: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True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mean([1,2,3,4])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"])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Famous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Ariane</a:t>
            </a:r>
            <a:r>
              <a:rPr lang="en-US" dirty="0"/>
              <a:t> 5 </a:t>
            </a:r>
            <a:r>
              <a:rPr lang="en-US" dirty="0" smtClean="0"/>
              <a:t>rocket</a:t>
            </a:r>
          </a:p>
          <a:p>
            <a:r>
              <a:rPr lang="en-US" dirty="0"/>
              <a:t>Therac-25 radiation therapy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does not </a:t>
            </a:r>
            <a:r>
              <a:rPr lang="en-US" i="1" u="sng" dirty="0" smtClean="0"/>
              <a:t>prove</a:t>
            </a:r>
            <a:r>
              <a:rPr lang="en-US" dirty="0" smtClean="0"/>
              <a:t>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: </a:t>
            </a:r>
            <a:r>
              <a:rPr lang="en-US" dirty="0"/>
              <a:t>“Program testing can be used to show the presence of bugs, but never to show their absence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r>
              <a:rPr lang="en-US" dirty="0" smtClean="0"/>
              <a:t>Testing can only increase our confidence in program correctness.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your </a:t>
            </a:r>
            <a:r>
              <a:rPr lang="en-US" u="sng" dirty="0" smtClean="0"/>
              <a:t>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</a:t>
            </a:r>
            <a:r>
              <a:rPr lang="en-US" b="1" u="sng" dirty="0" smtClean="0"/>
              <a:t>program</a:t>
            </a:r>
            <a:r>
              <a:rPr lang="en-US" dirty="0" smtClean="0"/>
              <a:t>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the expected output by hand</a:t>
            </a:r>
          </a:p>
          <a:p>
            <a:pPr lvl="1"/>
            <a:r>
              <a:rPr lang="en-US" dirty="0" smtClean="0"/>
              <a:t>We did this in HW2 and HW3 with small data 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Testing</a:t>
            </a:r>
            <a:r>
              <a:rPr lang="en-US" dirty="0" smtClean="0"/>
              <a:t>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b="1" dirty="0" smtClean="0"/>
              <a:t>Debugging</a:t>
            </a:r>
            <a:r>
              <a:rPr lang="en-US" dirty="0" smtClean="0"/>
              <a:t>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u="sng" dirty="0" smtClean="0"/>
              <a:t>parts of your 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called “unit testing”</a:t>
            </a:r>
          </a:p>
          <a:p>
            <a:r>
              <a:rPr lang="en-US" dirty="0" smtClean="0"/>
              <a:t>Testing that the output of individual functions is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 smtClean="0"/>
              <a:t>expected output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expected output: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/>
              <a:t>expected </a:t>
            </a:r>
            <a:r>
              <a:rPr lang="en-US" dirty="0" smtClean="0"/>
              <a:t>output: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1498</Words>
  <Application>Microsoft Office PowerPoint</Application>
  <PresentationFormat>On-screen Show (4:3)</PresentationFormat>
  <Paragraphs>220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Testing</vt:lpstr>
      <vt:lpstr>Testing</vt:lpstr>
      <vt:lpstr>Famous examples</vt:lpstr>
      <vt:lpstr>Testing does not prove correctness</vt:lpstr>
      <vt:lpstr>Testing your program</vt:lpstr>
      <vt:lpstr>Testing ≠ debugging</vt:lpstr>
      <vt:lpstr>Testing parts of your program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Tests outside of function body are for behavior described in the specification</vt:lpstr>
      <vt:lpstr>Tests prevent you from introducing errors when you modify a function body</vt:lpstr>
      <vt:lpstr>Coming up with good test cases</vt:lpstr>
      <vt:lpstr>Coming up with good test cases</vt:lpstr>
      <vt:lpstr>Testing Approaches</vt:lpstr>
      <vt:lpstr>PowerPoint Presentation</vt:lpstr>
      <vt:lpstr>Tests might not reveal an error</vt:lpstr>
      <vt:lpstr>Don’t write meaningless tests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81</cp:revision>
  <dcterms:created xsi:type="dcterms:W3CDTF">2012-07-07T05:23:46Z</dcterms:created>
  <dcterms:modified xsi:type="dcterms:W3CDTF">2016-02-10T21:55:13Z</dcterms:modified>
</cp:coreProperties>
</file>