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3" r:id="rId7"/>
    <p:sldId id="267" r:id="rId8"/>
    <p:sldId id="264" r:id="rId9"/>
    <p:sldId id="270" r:id="rId10"/>
    <p:sldId id="274" r:id="rId11"/>
    <p:sldId id="269" r:id="rId12"/>
    <p:sldId id="273" r:id="rId13"/>
    <p:sldId id="271" r:id="rId14"/>
    <p:sldId id="272" r:id="rId15"/>
  </p:sldIdLst>
  <p:sldSz cx="9144000" cy="6858000" type="screen4x3"/>
  <p:notesSz cx="6997700" cy="92837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31" autoAdjust="0"/>
  </p:normalViewPr>
  <p:slideViewPr>
    <p:cSldViewPr>
      <p:cViewPr>
        <p:scale>
          <a:sx n="71" d="100"/>
          <a:sy n="71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6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/>
              <a:t>Or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in different directions,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</a:t>
            </a:r>
            <a:r>
              <a:rPr lang="en-US" dirty="0"/>
              <a:t>s</a:t>
            </a:r>
            <a:r>
              <a:rPr lang="en-US" dirty="0" smtClean="0"/>
              <a:t>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5494" y="1600200"/>
            <a:ext cx="8659906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dirty="0" smtClean="0"/>
              <a:t>function that can be called on each list element to extract/create a value that will be used to make comparisons. </a:t>
            </a:r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sort key so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ways to use a sort key: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</a:t>
            </a:r>
            <a:r>
              <a:rPr lang="en-US" b="1" dirty="0" smtClean="0"/>
              <a:t>new</a:t>
            </a:r>
            <a:r>
              <a:rPr lang="en-US" dirty="0" smtClean="0"/>
              <a:t> list containing the sort key, and then sort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 a key function to the sorted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sort key, sort it, 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468591"/>
            <a:ext cx="2057400" cy="457200"/>
          </a:xfrm>
          <a:prstGeom prst="wedgeRectCallout">
            <a:avLst>
              <a:gd name="adj1" fmla="val -214693"/>
              <a:gd name="adj2" fmla="val 92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7375"/>
              <a:gd name="adj2" fmla="val 21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-306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ith</a:t>
            </a:r>
          </a:p>
          <a:p>
            <a:r>
              <a:rPr lang="en-US" sz="2800" dirty="0" smtClean="0"/>
              <a:t>withhold</a:t>
            </a:r>
          </a:p>
          <a:p>
            <a:r>
              <a:rPr lang="en-US" sz="2800" dirty="0" smtClean="0"/>
              <a:t>withholding</a:t>
            </a:r>
            <a:endParaRPr lang="en-US" sz="28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Able</a:t>
            </a:r>
          </a:p>
          <a:p>
            <a:r>
              <a:rPr lang="en-US" sz="2800" dirty="0"/>
              <a:t>Charlie</a:t>
            </a:r>
          </a:p>
          <a:p>
            <a:r>
              <a:rPr lang="en-US" sz="2800" dirty="0" smtClean="0"/>
              <a:t>baker</a:t>
            </a:r>
          </a:p>
          <a:p>
            <a:r>
              <a:rPr lang="en-US" sz="2800" dirty="0" smtClean="0"/>
              <a:t>delta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5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2868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temgetter</a:t>
            </a:r>
            <a:r>
              <a:rPr lang="en-US" dirty="0" smtClean="0"/>
              <a:t> is a function</a:t>
            </a:r>
            <a:br>
              <a:rPr lang="en-US" dirty="0" smtClean="0"/>
            </a:br>
            <a:r>
              <a:rPr lang="en-US" dirty="0" smtClean="0"/>
              <a:t>that returns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</a:t>
            </a:r>
            <a:r>
              <a:rPr lang="en-US" sz="2000" b="1" dirty="0" smtClean="0"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1806388" cy="457200"/>
          </a:xfrm>
          <a:prstGeom prst="wedgeRectCallout">
            <a:avLst>
              <a:gd name="adj1" fmla="val -124371"/>
              <a:gd name="adj2" fmla="val 675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5"/>
            </p:custDataLst>
          </p:nvPr>
        </p:nvSpPr>
        <p:spPr>
          <a:xfrm rot="5400000">
            <a:off x="2781859" y="419660"/>
            <a:ext cx="379881" cy="487680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772836" y="2219884"/>
            <a:ext cx="1806388" cy="457200"/>
          </a:xfrm>
          <a:prstGeom prst="wedgeRectCallout">
            <a:avLst>
              <a:gd name="adj1" fmla="val -259111"/>
              <a:gd name="adj2" fmla="val 79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can call </a:t>
            </a:r>
            <a:r>
              <a:rPr lang="en-US" sz="1600" dirty="0" err="1" smtClean="0">
                <a:solidFill>
                  <a:schemeClr val="tx1"/>
                </a:solidFill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1568</Words>
  <Application>Microsoft Office PowerPoint</Application>
  <PresentationFormat>On-screen Show (4:3)</PresentationFormat>
  <Paragraphs>289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Sorting</vt:lpstr>
      <vt:lpstr>sorted vs. sort</vt:lpstr>
      <vt:lpstr>Customizing the sort order</vt:lpstr>
      <vt:lpstr>Sort key</vt:lpstr>
      <vt:lpstr>1. Use a sort key to create a new list</vt:lpstr>
      <vt:lpstr>Digression: Lexicographic Order</vt:lpstr>
      <vt:lpstr>2. Use a sort key as the key argument</vt:lpstr>
      <vt:lpstr>itemgetter is a function that returns a function</vt:lpstr>
      <vt:lpstr>Using itemgetter</vt:lpstr>
      <vt:lpstr>Two ways to Import itemgetter</vt:lpstr>
      <vt:lpstr>Sorting based on two criteria</vt:lpstr>
      <vt:lpstr>Sort on most important criteria LAST</vt:lpstr>
      <vt:lpstr>More sorting based on two criteria</vt:lpstr>
      <vt:lpstr>Sorting:  strings vs. numbers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CSE</cp:lastModifiedBy>
  <cp:revision>64</cp:revision>
  <cp:lastPrinted>2015-04-17T19:29:02Z</cp:lastPrinted>
  <dcterms:created xsi:type="dcterms:W3CDTF">2012-11-24T16:44:25Z</dcterms:created>
  <dcterms:modified xsi:type="dcterms:W3CDTF">2016-01-25T05:08:18Z</dcterms:modified>
</cp:coreProperties>
</file>