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0" r:id="rId5"/>
    <p:sldId id="257" r:id="rId6"/>
    <p:sldId id="259" r:id="rId7"/>
    <p:sldId id="263" r:id="rId8"/>
    <p:sldId id="265" r:id="rId9"/>
    <p:sldId id="264" r:id="rId10"/>
  </p:sldIdLst>
  <p:sldSz cx="9144000" cy="6858000" type="screen4x3"/>
  <p:notesSz cx="6997700" cy="92837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52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notesSlide" Target="../notesSlides/notesSlide1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hyperlink" Target="http://networkx.github.io/documentation/latest/tutorial/tutorial.html" TargetMode="Externa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hyperlink" Target="http://networkx.github.io/documentation/latest/tutorial/tutorial.html" TargetMode="Externa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graph contains nodes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7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2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4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5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7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+ 350 students in no romantic and/or sexual relationship</a:t>
            </a:r>
          </a:p>
          <a:p>
            <a:r>
              <a:rPr lang="en-US" dirty="0" smtClean="0"/>
              <a:t>From:  “Chains </a:t>
            </a:r>
            <a:r>
              <a:rPr lang="en-US" dirty="0"/>
              <a:t>of Affection: The Structure </a:t>
            </a:r>
            <a:r>
              <a:rPr lang="en-US" dirty="0" smtClean="0"/>
              <a:t>of Adolescent </a:t>
            </a:r>
            <a:r>
              <a:rPr lang="en-US" dirty="0"/>
              <a:t>Romantic and Sexual </a:t>
            </a:r>
            <a:r>
              <a:rPr lang="en-US" dirty="0" smtClean="0"/>
              <a:t>Networks”, </a:t>
            </a:r>
            <a:r>
              <a:rPr lang="en-US" i="1" dirty="0"/>
              <a:t>American Journal of </a:t>
            </a:r>
            <a:r>
              <a:rPr lang="en-US" i="1" dirty="0" smtClean="0"/>
              <a:t>Sociology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by Peter </a:t>
            </a:r>
            <a:r>
              <a:rPr lang="en-US" dirty="0" err="1"/>
              <a:t>Bearman</a:t>
            </a:r>
            <a:r>
              <a:rPr lang="en-US" dirty="0"/>
              <a:t> </a:t>
            </a:r>
            <a:r>
              <a:rPr lang="en-US" dirty="0" smtClean="0"/>
              <a:t>of (Columbia), James Moody (Ohio State), </a:t>
            </a:r>
            <a:r>
              <a:rPr lang="en-US" dirty="0"/>
              <a:t>and Katherine </a:t>
            </a:r>
            <a:r>
              <a:rPr lang="en-US" dirty="0" err="1" smtClean="0"/>
              <a:t>Stovel</a:t>
            </a:r>
            <a:r>
              <a:rPr lang="en-US" dirty="0" smtClean="0"/>
              <a:t> (U. of </a:t>
            </a:r>
            <a:r>
              <a:rPr lang="en-US" dirty="0" err="1" smtClean="0"/>
              <a:t>Washngton</a:t>
            </a:r>
            <a:r>
              <a:rPr lang="en-US" dirty="0" smtClean="0"/>
              <a:t>);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</a:t>
            </a:r>
            <a:r>
              <a:rPr lang="en-US" dirty="0" smtClean="0"/>
              <a:t>as either of: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</a:t>
            </a:r>
            <a:r>
              <a:rPr lang="en-US" dirty="0" smtClean="0"/>
              <a:t>edges</a:t>
            </a:r>
          </a:p>
          <a:p>
            <a:pPr lvl="2"/>
            <a:r>
              <a:rPr lang="en-US" dirty="0" smtClean="0"/>
              <a:t>Each edge represents some relationship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</a:t>
            </a:r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The neighbors are those connected by an edge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Operations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Creation:</a:t>
            </a:r>
          </a:p>
          <a:p>
            <a:r>
              <a:rPr lang="en-US" dirty="0" smtClean="0"/>
              <a:t>Create an empty graph</a:t>
            </a:r>
          </a:p>
          <a:p>
            <a:pPr marL="0" indent="0">
              <a:buNone/>
            </a:pPr>
            <a:r>
              <a:rPr lang="en-US" dirty="0" smtClean="0"/>
              <a:t>Querying:</a:t>
            </a:r>
          </a:p>
          <a:p>
            <a:r>
              <a:rPr lang="en-US" dirty="0" smtClean="0"/>
              <a:t>Look </a:t>
            </a:r>
            <a:r>
              <a:rPr lang="en-US" dirty="0"/>
              <a:t>up a node:  </a:t>
            </a:r>
            <a:r>
              <a:rPr lang="en-US" dirty="0" smtClean="0"/>
              <a:t>Does </a:t>
            </a:r>
            <a:r>
              <a:rPr lang="en-US" dirty="0"/>
              <a:t>it exist?  What are its neighbors?</a:t>
            </a:r>
          </a:p>
          <a:p>
            <a:r>
              <a:rPr lang="en-US" dirty="0" smtClean="0"/>
              <a:t>Look up an edge (= a pair of nodes):  does it exist?  (You know the nodes it connects.)</a:t>
            </a:r>
          </a:p>
          <a:p>
            <a:r>
              <a:rPr lang="en-US" dirty="0" smtClean="0"/>
              <a:t>Iterate through the nodes or edges</a:t>
            </a:r>
          </a:p>
          <a:p>
            <a:pPr marL="0" indent="0">
              <a:buNone/>
            </a:pPr>
            <a:r>
              <a:rPr lang="en-US" dirty="0" smtClean="0"/>
              <a:t>Modification:</a:t>
            </a:r>
          </a:p>
          <a:p>
            <a:r>
              <a:rPr lang="en-US" dirty="0" smtClean="0"/>
              <a:t>Add/remove a node</a:t>
            </a:r>
          </a:p>
          <a:p>
            <a:r>
              <a:rPr lang="en-US" dirty="0" smtClean="0"/>
              <a:t>Add/remove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in Homework 4</a:t>
            </a:r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networkx.github.io/documentation/latest/tutorial/tutorial.html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8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Used in Homework 4</a:t>
            </a:r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networkx.github.io/documentation/latest/tutorial/tutorial.html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dirty="0"/>
              <a:t>To install </a:t>
            </a:r>
            <a:r>
              <a:rPr lang="en-US" dirty="0" err="1"/>
              <a:t>networkx</a:t>
            </a:r>
            <a:r>
              <a:rPr lang="en-US" dirty="0"/>
              <a:t>:</a:t>
            </a:r>
          </a:p>
          <a:p>
            <a:pPr lvl="1"/>
            <a:r>
              <a:rPr lang="en-US" sz="3200" dirty="0" smtClean="0"/>
              <a:t>In Canopy select </a:t>
            </a:r>
            <a:r>
              <a:rPr lang="en-US" sz="3200" dirty="0"/>
              <a:t>T</a:t>
            </a:r>
            <a:r>
              <a:rPr lang="en-US" sz="3200" dirty="0" smtClean="0"/>
              <a:t>ools-</a:t>
            </a:r>
            <a:r>
              <a:rPr lang="en-US" sz="3200" dirty="0"/>
              <a:t>&gt; </a:t>
            </a:r>
            <a:r>
              <a:rPr lang="en-US" sz="3200" dirty="0" smtClean="0"/>
              <a:t>Package </a:t>
            </a:r>
            <a:r>
              <a:rPr lang="en-US" sz="3200" dirty="0"/>
              <a:t>M</a:t>
            </a:r>
            <a:r>
              <a:rPr lang="en-US" sz="3200" dirty="0" smtClean="0"/>
              <a:t>anager</a:t>
            </a:r>
          </a:p>
          <a:p>
            <a:pPr lvl="1"/>
            <a:r>
              <a:rPr lang="en-US" sz="3200" dirty="0" smtClean="0"/>
              <a:t>Click </a:t>
            </a:r>
            <a:r>
              <a:rPr lang="en-US" sz="3200" dirty="0"/>
              <a:t>on </a:t>
            </a:r>
            <a:r>
              <a:rPr lang="en-US" sz="3200" dirty="0" smtClean="0"/>
              <a:t>“Available </a:t>
            </a:r>
            <a:r>
              <a:rPr lang="en-US" sz="3200" dirty="0"/>
              <a:t>Packages" and </a:t>
            </a:r>
            <a:r>
              <a:rPr lang="en-US" sz="3200" dirty="0" smtClean="0"/>
              <a:t>type </a:t>
            </a:r>
            <a:r>
              <a:rPr lang="en-US" sz="3200" dirty="0"/>
              <a:t>"</a:t>
            </a:r>
            <a:r>
              <a:rPr lang="en-US" sz="3200" dirty="0" err="1" smtClean="0"/>
              <a:t>networkx</a:t>
            </a:r>
            <a:r>
              <a:rPr lang="en-US" sz="3200" dirty="0" smtClean="0"/>
              <a:t>“ in the search box in the upper left</a:t>
            </a:r>
          </a:p>
          <a:p>
            <a:pPr lvl="1"/>
            <a:r>
              <a:rPr lang="en-US" sz="3200" dirty="0" smtClean="0"/>
              <a:t>Once found, the button next to </a:t>
            </a:r>
            <a:r>
              <a:rPr lang="en-US" sz="3200" dirty="0" err="1" smtClean="0"/>
              <a:t>networkx</a:t>
            </a:r>
            <a:r>
              <a:rPr lang="en-US" sz="3200" dirty="0" smtClean="0"/>
              <a:t> will </a:t>
            </a:r>
            <a:r>
              <a:rPr lang="en-US" sz="3200" dirty="0"/>
              <a:t>say something like </a:t>
            </a:r>
            <a:r>
              <a:rPr lang="en-US" sz="3200" dirty="0" smtClean="0"/>
              <a:t>"free“, click </a:t>
            </a:r>
            <a:r>
              <a:rPr lang="en-US" sz="3200" dirty="0"/>
              <a:t>on </a:t>
            </a:r>
            <a:r>
              <a:rPr lang="en-US" sz="3200" dirty="0" smtClean="0"/>
              <a:t>that button.</a:t>
            </a:r>
          </a:p>
          <a:p>
            <a:pPr lvl="1"/>
            <a:r>
              <a:rPr lang="en-US" sz="3200" dirty="0" smtClean="0"/>
              <a:t>It will ask if you want to install, say yes.</a:t>
            </a:r>
          </a:p>
          <a:p>
            <a:pPr lvl="1"/>
            <a:r>
              <a:rPr lang="en-US" sz="3200" dirty="0" smtClean="0"/>
              <a:t>To check if you have it installed, type “import </a:t>
            </a:r>
            <a:r>
              <a:rPr lang="en-US" sz="3200" smtClean="0"/>
              <a:t>networkx</a:t>
            </a:r>
            <a:r>
              <a:rPr lang="en-US" sz="3200" dirty="0" smtClean="0"/>
              <a:t>” in the python interpreter in Canopy (nothing should happen, but if it is NOT installed you will get an error message).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24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 # Creates a 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 # Adds node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 # Adds edge from node 1 to node 2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(1, 3)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3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2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nx.draw_networkx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(g) # Draw the 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 # Show the graph in a separate window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0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314</Words>
  <Application>Microsoft Office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  <vt:lpstr>networkx Graph Library</vt:lpstr>
      <vt:lpstr>Installing networkx Graph Library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CSE</cp:lastModifiedBy>
  <cp:revision>20</cp:revision>
  <cp:lastPrinted>2015-04-11T01:14:10Z</cp:lastPrinted>
  <dcterms:created xsi:type="dcterms:W3CDTF">2012-11-24T22:23:59Z</dcterms:created>
  <dcterms:modified xsi:type="dcterms:W3CDTF">2016-01-26T00:04:26Z</dcterms:modified>
</cp:coreProperties>
</file>