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2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4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6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70" r:id="rId4"/>
    <p:sldId id="261" r:id="rId5"/>
    <p:sldId id="262" r:id="rId6"/>
    <p:sldId id="272" r:id="rId7"/>
    <p:sldId id="268" r:id="rId8"/>
    <p:sldId id="269" r:id="rId9"/>
    <p:sldId id="271" r:id="rId10"/>
    <p:sldId id="267" r:id="rId11"/>
    <p:sldId id="273" r:id="rId12"/>
    <p:sldId id="259" r:id="rId13"/>
  </p:sldIdLst>
  <p:sldSz cx="9144000" cy="6858000" type="screen4x3"/>
  <p:notesSz cx="6997700" cy="92837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85" autoAdjust="0"/>
  </p:normalViewPr>
  <p:slideViewPr>
    <p:cSldViewPr>
      <p:cViewPr>
        <p:scale>
          <a:sx n="66" d="100"/>
          <a:sy n="66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three questions</a:t>
            </a:r>
            <a:r>
              <a:rPr lang="en-US" baseline="0" dirty="0" smtClean="0"/>
              <a:t> you want to ask about a data structure?</a:t>
            </a:r>
            <a:r>
              <a:rPr lang="en-US" dirty="0" smtClean="0"/>
              <a:t>  creation, querying,</a:t>
            </a:r>
            <a:r>
              <a:rPr lang="en-US" baseline="0" dirty="0" smtClean="0"/>
              <a:t> modification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174433" indent="-174433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“Revolutionary”</a:t>
            </a:r>
          </a:p>
          <a:p>
            <a:pPr marL="174433" indent="-174433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“evolutionary”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 “Revolutionary”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 “evolution”</a:t>
            </a: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d = {}</a:t>
            </a:r>
          </a:p>
          <a:p>
            <a:r>
              <a:rPr lang="nn-NO" dirty="0" smtClean="0"/>
              <a:t>for i in [5, 6, 7]: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k= {}</a:t>
            </a:r>
          </a:p>
          <a:p>
            <a:r>
              <a:rPr lang="nn-NO" dirty="0" smtClean="0"/>
              <a:t>for i in d.keys():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[HIDE]</a:t>
            </a:r>
          </a:p>
          <a:p>
            <a:endParaRPr lang="en-US" dirty="0" smtClean="0"/>
          </a:p>
          <a:p>
            <a:r>
              <a:rPr lang="nn-NO" dirty="0" smtClean="0"/>
              <a:t>&gt;&gt;&gt; d = {}</a:t>
            </a:r>
          </a:p>
          <a:p>
            <a:r>
              <a:rPr lang="nn-NO" dirty="0" smtClean="0"/>
              <a:t>&gt;&gt;&gt; for i in range(5, 8):</a:t>
            </a:r>
          </a:p>
          <a:p>
            <a:r>
              <a:rPr lang="nn-NO" dirty="0" smtClean="0"/>
              <a:t>	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&gt;&gt;&gt; k= {}</a:t>
            </a:r>
          </a:p>
          <a:p>
            <a:r>
              <a:rPr lang="nn-NO" dirty="0" smtClean="0"/>
              <a:t>&gt;&gt;&gt; for i in d.keys():</a:t>
            </a:r>
          </a:p>
          <a:p>
            <a:r>
              <a:rPr lang="nn-NO" dirty="0" smtClean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tags" Target="../tags/tag33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notesSlide" Target="../notesSlides/notesSlide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3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notesSlide" Target="../notesSlides/notesSlide2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2" Type="http://schemas.openxmlformats.org/officeDocument/2006/relationships/tags" Target="../tags/tag8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9.xml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tags" Target="../tags/tag136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list is </a:t>
            </a:r>
            <a:r>
              <a:rPr lang="en-US" dirty="0" smtClean="0"/>
              <a:t>like a </a:t>
            </a:r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to 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integers must be a continuous range 0..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cs typeface="Courier New" pitchFamily="49" charset="0"/>
              </a:rPr>
              <a:t>	# error!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keys can violate these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</a:t>
            </a:r>
            <a:r>
              <a:rPr lang="en-US" sz="2600" dirty="0" smtClean="0">
                <a:sym typeface="Symbol"/>
              </a:rPr>
              <a:t>  </a:t>
            </a:r>
            <a:r>
              <a:rPr lang="en-US" sz="2600" b="1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Hypothetical; actually illegal in Python</a:t>
            </a:r>
            <a:endParaRPr lang="en-US" sz="2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 or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dictionary maps each </a:t>
            </a:r>
            <a:r>
              <a:rPr lang="en-US" sz="2000" i="1" dirty="0" smtClean="0"/>
              <a:t>key</a:t>
            </a:r>
            <a:r>
              <a:rPr lang="en-US" sz="2000" dirty="0" smtClean="0"/>
              <a:t> to a </a:t>
            </a:r>
            <a:r>
              <a:rPr lang="en-US" sz="2000" i="1" dirty="0" smtClean="0"/>
              <a:t>value</a:t>
            </a:r>
            <a:endParaRPr lang="en-US" sz="2000" dirty="0"/>
          </a:p>
          <a:p>
            <a:r>
              <a:rPr lang="en-US" sz="2000" dirty="0" smtClean="0"/>
              <a:t>Order </a:t>
            </a:r>
            <a:r>
              <a:rPr lang="en-US" sz="2000" dirty="0"/>
              <a:t>does not </a:t>
            </a:r>
            <a:r>
              <a:rPr lang="en-US" sz="2000" dirty="0" smtClean="0"/>
              <a:t>matter</a:t>
            </a:r>
          </a:p>
          <a:p>
            <a:r>
              <a:rPr lang="en-US" sz="2000" dirty="0" smtClean="0"/>
              <a:t>Given a key, can look up a value</a:t>
            </a:r>
          </a:p>
          <a:p>
            <a:pPr lvl="1"/>
            <a:r>
              <a:rPr lang="en-US" sz="1800" dirty="0" smtClean="0"/>
              <a:t>Given a value, cannot look up its key</a:t>
            </a:r>
          </a:p>
          <a:p>
            <a:r>
              <a:rPr lang="en-US" sz="2000" b="1" dirty="0" smtClean="0"/>
              <a:t>No duplicate keys</a:t>
            </a:r>
          </a:p>
          <a:p>
            <a:pPr lvl="1"/>
            <a:r>
              <a:rPr lang="en-US" sz="1800" dirty="0" smtClean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 smtClean="0"/>
              <a:t>dict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000" dirty="0" smtClean="0"/>
              <a:t>Can add </a:t>
            </a:r>
            <a:r>
              <a:rPr lang="en-US" sz="2000" i="1" dirty="0" smtClean="0"/>
              <a:t>key → value </a:t>
            </a:r>
            <a:r>
              <a:rPr lang="en-US" sz="2000" dirty="0" smtClean="0"/>
              <a:t>mappings to a dictionary</a:t>
            </a:r>
          </a:p>
          <a:p>
            <a:pPr lvl="1"/>
            <a:r>
              <a:rPr lang="en-US" sz="1600" dirty="0" smtClean="0"/>
              <a:t>Can also remove (less common)</a:t>
            </a:r>
            <a:endParaRPr lang="en-US" sz="1600" dirty="0"/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 → “Revolutionary”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 → “Mexican”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 → “Civil”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-7 → 49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</a:t>
                </a:r>
                <a:r>
                  <a:rPr lang="en-US" dirty="0"/>
                  <a:t>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-7</a:t>
                </a:r>
                <a:endParaRPr lang="en-US" dirty="0"/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Dictionary syntax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{ 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1783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1848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1865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"Civil" 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"Civil" : [1861, 1865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Mexican" : 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"Revolutionary" : [1775, 1783]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8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 → “Revolutionary”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 → “Mexican”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 → “Civil”</a:t>
                </a:r>
                <a:endParaRPr lang="en-US" dirty="0"/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8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“Revolutionary”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“Mexican”</a:t>
                </a:r>
                <a:r>
                  <a:rPr lang="en-US" dirty="0"/>
                  <a:t>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“Civil”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1846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1775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</a:t>
                </a:r>
                <a:endParaRPr lang="en-US" dirty="0"/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</a:t>
            </a:r>
            <a:r>
              <a:rPr lang="en-US" sz="1600" dirty="0" smtClean="0">
                <a:solidFill>
                  <a:schemeClr val="tx1"/>
                </a:solidFill>
              </a:rPr>
              <a:t>different ways </a:t>
            </a:r>
            <a:r>
              <a:rPr lang="en-US" sz="1600" dirty="0">
                <a:solidFill>
                  <a:schemeClr val="tx1"/>
                </a:solidFill>
              </a:rPr>
              <a:t>to create an empty dictionary</a:t>
            </a:r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GA" 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Atlanta", "WA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": "Olympia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206-555-4455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212-555-2211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“GA” → “Atlanta”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“WA” → “Olympia”</a:t>
            </a:r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3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4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“Alice” → “206-555-4455”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15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“Bob” → “212-555-1212”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9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1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12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Accessing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atomic_number.has_key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Good for iteration (for loops)</a:t>
            </a:r>
          </a:p>
          <a:p>
            <a:endParaRPr lang="en-US" sz="1600" dirty="0" smtClean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7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10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Iterating through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Another way to 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the keys and the 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"Revolutionary" : 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"Mexican" : 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"Civil" : [1861, 1865] }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["WWI"] = [1917, 1918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en-US" sz="2400" dirty="0" smtClean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["Mexican"]  </a:t>
            </a:r>
            <a:r>
              <a:rPr lang="en-US" sz="2400" dirty="0" smtClean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0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1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2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3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4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25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26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27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28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29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7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8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9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0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1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12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13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3" name="TextBox 22"/>
            <p:cNvSpPr txBox="1"/>
            <p:nvPr>
              <p:custDataLst>
                <p:tags r:id="rId14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4" name="TextBox 23"/>
            <p:cNvSpPr txBox="1"/>
            <p:nvPr>
              <p:custDataLst>
                <p:tags r:id="rId15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5" name="TextBox 24"/>
            <p:cNvSpPr txBox="1"/>
            <p:nvPr>
              <p:custDataLst>
                <p:tags r:id="rId16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17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8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19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 = { 1:1, 2:4, 3:9, 4:16 }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r>
              <a:rPr lang="en-US" dirty="0" smtClean="0"/>
              <a:t>Convert a list to a dictionary:</a:t>
            </a:r>
          </a:p>
          <a:p>
            <a:pPr marL="742950" lvl="2" indent="-342900"/>
            <a:r>
              <a:rPr lang="en-US" sz="2800" dirty="0"/>
              <a:t>Given </a:t>
            </a:r>
            <a:r>
              <a:rPr lang="en-US" sz="2800" dirty="0" smtClean="0"/>
              <a:t>[5, 6, 7], </a:t>
            </a:r>
            <a:r>
              <a:rPr lang="en-US" sz="2800" dirty="0"/>
              <a:t>produce {</a:t>
            </a:r>
            <a:r>
              <a:rPr lang="en-US" sz="2800" dirty="0" smtClean="0"/>
              <a:t>5:25</a:t>
            </a:r>
            <a:r>
              <a:rPr lang="en-US" sz="2800" dirty="0"/>
              <a:t>, 6:36, 7:49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 smtClean="0"/>
              <a:t>Given {5:25, 6:36, 7:49}, produce {25:5, 36:6, 49:7}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Dictionary Exercise (Answers)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Convert a list to a dictionary:</a:t>
            </a:r>
          </a:p>
          <a:p>
            <a:pPr lvl="1"/>
            <a:r>
              <a:rPr lang="en-US" sz="2400" dirty="0" smtClean="0"/>
              <a:t>E.g. Given </a:t>
            </a:r>
            <a:r>
              <a:rPr lang="en-US" sz="2400" dirty="0"/>
              <a:t>[5, 6, 7], produce {5:25, 6:36, </a:t>
            </a:r>
            <a:r>
              <a:rPr lang="en-US" sz="2400" dirty="0" smtClean="0"/>
              <a:t>7:49}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[5, 6, 7]:	# or range(5, 8)</a:t>
            </a:r>
            <a:endParaRPr lang="nn-NO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 = i *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800" dirty="0"/>
          </a:p>
          <a:p>
            <a:r>
              <a:rPr lang="en-US" dirty="0" smtClean="0"/>
              <a:t>Reverse key with value in a dictionary:</a:t>
            </a:r>
          </a:p>
          <a:p>
            <a:pPr lvl="1"/>
            <a:r>
              <a:rPr lang="en-US" sz="2400" dirty="0" smtClean="0"/>
              <a:t>E.g. Given {5:25, 6:36, 7:49}, produce {25:5, 36:6, 49:7}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k[d[i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1210</Words>
  <Application>Microsoft Office PowerPoint</Application>
  <PresentationFormat>On-screen Show (4:3)</PresentationFormat>
  <Paragraphs>290</Paragraphs>
  <Slides>12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Dictionaries</vt:lpstr>
      <vt:lpstr>Dictionaries or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 list is like a dictionary</vt:lpstr>
      <vt:lpstr>Not every value is allowed to be a key in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55</cp:revision>
  <cp:lastPrinted>2015-04-15T18:40:09Z</cp:lastPrinted>
  <dcterms:created xsi:type="dcterms:W3CDTF">2012-11-24T16:40:29Z</dcterms:created>
  <dcterms:modified xsi:type="dcterms:W3CDTF">2016-01-22T22:46:17Z</dcterms:modified>
</cp:coreProperties>
</file>