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3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4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5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6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7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8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9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10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11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notesSlides/notesSlide12.xml" ContentType="application/vnd.openxmlformats-officedocument.presentationml.notesSlide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notesSlides/notesSlide13.xml" ContentType="application/vnd.openxmlformats-officedocument.presentationml.notesSlide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notesSlides/notesSlide14.xml" ContentType="application/vnd.openxmlformats-officedocument.presentationml.notesSlide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notesSlides/notesSlide15.xml" ContentType="application/vnd.openxmlformats-officedocument.presentationml.notesSlide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notesSlides/notesSlide16.xml" ContentType="application/vnd.openxmlformats-officedocument.presentationml.notesSlide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notesSlides/notesSlide17.xml" ContentType="application/vnd.openxmlformats-officedocument.presentationml.notesSlide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9" r:id="rId3"/>
    <p:sldId id="281" r:id="rId4"/>
    <p:sldId id="279" r:id="rId5"/>
    <p:sldId id="283" r:id="rId6"/>
    <p:sldId id="272" r:id="rId7"/>
    <p:sldId id="303" r:id="rId8"/>
    <p:sldId id="284" r:id="rId9"/>
    <p:sldId id="282" r:id="rId10"/>
    <p:sldId id="274" r:id="rId11"/>
    <p:sldId id="304" r:id="rId12"/>
    <p:sldId id="276" r:id="rId13"/>
    <p:sldId id="305" r:id="rId14"/>
    <p:sldId id="268" r:id="rId15"/>
    <p:sldId id="306" r:id="rId16"/>
    <p:sldId id="307" r:id="rId17"/>
    <p:sldId id="267" r:id="rId18"/>
    <p:sldId id="289" r:id="rId19"/>
    <p:sldId id="290" r:id="rId20"/>
    <p:sldId id="285" r:id="rId21"/>
    <p:sldId id="286" r:id="rId22"/>
    <p:sldId id="258" r:id="rId23"/>
    <p:sldId id="259" r:id="rId24"/>
    <p:sldId id="300" r:id="rId25"/>
    <p:sldId id="301" r:id="rId26"/>
    <p:sldId id="295" r:id="rId27"/>
    <p:sldId id="266" r:id="rId28"/>
    <p:sldId id="299" r:id="rId29"/>
    <p:sldId id="294" r:id="rId30"/>
    <p:sldId id="291" r:id="rId31"/>
    <p:sldId id="297" r:id="rId32"/>
    <p:sldId id="296" r:id="rId33"/>
    <p:sldId id="302" r:id="rId34"/>
    <p:sldId id="298" r:id="rId35"/>
    <p:sldId id="278" r:id="rId36"/>
  </p:sldIdLst>
  <p:sldSz cx="9144000" cy="6858000" type="screen4x3"/>
  <p:notesSz cx="6997700" cy="92837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07" autoAdjust="0"/>
  </p:normalViewPr>
  <p:slideViewPr>
    <p:cSldViewPr>
      <p:cViewPr varScale="1">
        <p:scale>
          <a:sx n="95" d="100"/>
          <a:sy n="95" d="100"/>
        </p:scale>
        <p:origin x="-24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All three versions (1, 2 and 3) are equivalent.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All three versions </a:t>
            </a:r>
            <a:r>
              <a:rPr lang="en-US" dirty="0" smtClean="0"/>
              <a:t>(1, 2 and 3) are </a:t>
            </a:r>
            <a:r>
              <a:rPr lang="en-US" dirty="0" smtClean="0"/>
              <a:t>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All three versions (1, 2 and 3)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3: mesosphere,</a:t>
            </a:r>
            <a:r>
              <a:rPr lang="en-US" baseline="0" dirty="0" smtClean="0"/>
              <a:t> broken version 3: stratosphere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A:</a:t>
            </a:r>
            <a:r>
              <a:rPr lang="en-US" baseline="0" dirty="0" smtClean="0"/>
              <a:t> when height is &lt;= 20 nothing is printed (troposphere is never printed).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space, mesosphere, and stratosphere are all printed (each</a:t>
            </a:r>
            <a:r>
              <a:rPr lang="en-US" baseline="0" dirty="0" smtClean="0"/>
              <a:t> on its own line).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4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860965-E3AB-402B-8914-7CA66227845D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9057F5-F74C-408A-803B-C2D5E6472055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627B08-8A3F-41F4-A3BE-F19258C5B608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A139C4-F368-45FF-BE0A-E04D8A9F10E1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E18BDD-C3E8-4081-B4DF-0E0A2028F54B}" type="datetime1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312AAB-010C-422D-9003-4D7A8F0F7A3A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4A1C2E-5F31-440F-85C7-72F0F1F4F87D}" type="datetime1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EFFCA7-456D-4DE6-8303-F29F7E73FAA7}" type="datetime1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6FB76C-ABDE-49EF-8691-92F9AAEB8CA0}" type="datetime1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4D2420-D3E9-4CDB-8A30-78CC18BF85F6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68A2AE-6F21-4D78-93C7-F8436E2B8D8F}" type="datetime1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3" Type="http://schemas.openxmlformats.org/officeDocument/2006/relationships/tags" Target="../tags/tag103.xml"/><Relationship Id="rId7" Type="http://schemas.openxmlformats.org/officeDocument/2006/relationships/tags" Target="../tags/tag107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4.xml"/><Relationship Id="rId9" Type="http://schemas.openxmlformats.org/officeDocument/2006/relationships/tags" Target="../tags/tag10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19.xml"/><Relationship Id="rId9" Type="http://schemas.openxmlformats.org/officeDocument/2006/relationships/tags" Target="../tags/tag1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5" Type="http://schemas.openxmlformats.org/officeDocument/2006/relationships/tags" Target="../tags/tag129.xml"/><Relationship Id="rId10" Type="http://schemas.openxmlformats.org/officeDocument/2006/relationships/tags" Target="../tags/tag134.xml"/><Relationship Id="rId4" Type="http://schemas.openxmlformats.org/officeDocument/2006/relationships/tags" Target="../tags/tag128.xml"/><Relationship Id="rId9" Type="http://schemas.openxmlformats.org/officeDocument/2006/relationships/tags" Target="../tags/tag1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9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gi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5.xml"/><Relationship Id="rId4" Type="http://schemas.openxmlformats.org/officeDocument/2006/relationships/tags" Target="../tags/tag16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72.xml"/><Relationship Id="rId7" Type="http://schemas.openxmlformats.org/officeDocument/2006/relationships/tags" Target="../tags/tag176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26" Type="http://schemas.openxmlformats.org/officeDocument/2006/relationships/tags" Target="../tags/tag215.xml"/><Relationship Id="rId39" Type="http://schemas.openxmlformats.org/officeDocument/2006/relationships/tags" Target="../tags/tag228.xml"/><Relationship Id="rId21" Type="http://schemas.openxmlformats.org/officeDocument/2006/relationships/tags" Target="../tags/tag210.xml"/><Relationship Id="rId34" Type="http://schemas.openxmlformats.org/officeDocument/2006/relationships/tags" Target="../tags/tag223.xml"/><Relationship Id="rId42" Type="http://schemas.openxmlformats.org/officeDocument/2006/relationships/tags" Target="../tags/tag231.xml"/><Relationship Id="rId47" Type="http://schemas.openxmlformats.org/officeDocument/2006/relationships/tags" Target="../tags/tag236.xml"/><Relationship Id="rId50" Type="http://schemas.openxmlformats.org/officeDocument/2006/relationships/tags" Target="../tags/tag239.xml"/><Relationship Id="rId55" Type="http://schemas.openxmlformats.org/officeDocument/2006/relationships/tags" Target="../tags/tag244.xml"/><Relationship Id="rId63" Type="http://schemas.openxmlformats.org/officeDocument/2006/relationships/tags" Target="../tags/tag252.xml"/><Relationship Id="rId68" Type="http://schemas.openxmlformats.org/officeDocument/2006/relationships/tags" Target="../tags/tag257.xml"/><Relationship Id="rId76" Type="http://schemas.openxmlformats.org/officeDocument/2006/relationships/tags" Target="../tags/tag265.xml"/><Relationship Id="rId84" Type="http://schemas.openxmlformats.org/officeDocument/2006/relationships/tags" Target="../tags/tag273.xml"/><Relationship Id="rId89" Type="http://schemas.openxmlformats.org/officeDocument/2006/relationships/tags" Target="../tags/tag278.xml"/><Relationship Id="rId7" Type="http://schemas.openxmlformats.org/officeDocument/2006/relationships/tags" Target="../tags/tag196.xml"/><Relationship Id="rId71" Type="http://schemas.openxmlformats.org/officeDocument/2006/relationships/tags" Target="../tags/tag260.xml"/><Relationship Id="rId92" Type="http://schemas.openxmlformats.org/officeDocument/2006/relationships/slideLayout" Target="../slideLayouts/slideLayout4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29" Type="http://schemas.openxmlformats.org/officeDocument/2006/relationships/tags" Target="../tags/tag218.xml"/><Relationship Id="rId11" Type="http://schemas.openxmlformats.org/officeDocument/2006/relationships/tags" Target="../tags/tag200.xml"/><Relationship Id="rId24" Type="http://schemas.openxmlformats.org/officeDocument/2006/relationships/tags" Target="../tags/tag213.xml"/><Relationship Id="rId32" Type="http://schemas.openxmlformats.org/officeDocument/2006/relationships/tags" Target="../tags/tag221.xml"/><Relationship Id="rId37" Type="http://schemas.openxmlformats.org/officeDocument/2006/relationships/tags" Target="../tags/tag226.xml"/><Relationship Id="rId40" Type="http://schemas.openxmlformats.org/officeDocument/2006/relationships/tags" Target="../tags/tag229.xml"/><Relationship Id="rId45" Type="http://schemas.openxmlformats.org/officeDocument/2006/relationships/tags" Target="../tags/tag234.xml"/><Relationship Id="rId53" Type="http://schemas.openxmlformats.org/officeDocument/2006/relationships/tags" Target="../tags/tag242.xml"/><Relationship Id="rId58" Type="http://schemas.openxmlformats.org/officeDocument/2006/relationships/tags" Target="../tags/tag247.xml"/><Relationship Id="rId66" Type="http://schemas.openxmlformats.org/officeDocument/2006/relationships/tags" Target="../tags/tag255.xml"/><Relationship Id="rId74" Type="http://schemas.openxmlformats.org/officeDocument/2006/relationships/tags" Target="../tags/tag263.xml"/><Relationship Id="rId79" Type="http://schemas.openxmlformats.org/officeDocument/2006/relationships/tags" Target="../tags/tag268.xml"/><Relationship Id="rId87" Type="http://schemas.openxmlformats.org/officeDocument/2006/relationships/tags" Target="../tags/tag276.xml"/><Relationship Id="rId5" Type="http://schemas.openxmlformats.org/officeDocument/2006/relationships/tags" Target="../tags/tag194.xml"/><Relationship Id="rId61" Type="http://schemas.openxmlformats.org/officeDocument/2006/relationships/tags" Target="../tags/tag250.xml"/><Relationship Id="rId82" Type="http://schemas.openxmlformats.org/officeDocument/2006/relationships/tags" Target="../tags/tag271.xml"/><Relationship Id="rId90" Type="http://schemas.openxmlformats.org/officeDocument/2006/relationships/tags" Target="../tags/tag279.xml"/><Relationship Id="rId19" Type="http://schemas.openxmlformats.org/officeDocument/2006/relationships/tags" Target="../tags/tag208.xml"/><Relationship Id="rId14" Type="http://schemas.openxmlformats.org/officeDocument/2006/relationships/tags" Target="../tags/tag203.xml"/><Relationship Id="rId22" Type="http://schemas.openxmlformats.org/officeDocument/2006/relationships/tags" Target="../tags/tag211.xml"/><Relationship Id="rId27" Type="http://schemas.openxmlformats.org/officeDocument/2006/relationships/tags" Target="../tags/tag216.xml"/><Relationship Id="rId30" Type="http://schemas.openxmlformats.org/officeDocument/2006/relationships/tags" Target="../tags/tag219.xml"/><Relationship Id="rId35" Type="http://schemas.openxmlformats.org/officeDocument/2006/relationships/tags" Target="../tags/tag224.xml"/><Relationship Id="rId43" Type="http://schemas.openxmlformats.org/officeDocument/2006/relationships/tags" Target="../tags/tag232.xml"/><Relationship Id="rId48" Type="http://schemas.openxmlformats.org/officeDocument/2006/relationships/tags" Target="../tags/tag237.xml"/><Relationship Id="rId56" Type="http://schemas.openxmlformats.org/officeDocument/2006/relationships/tags" Target="../tags/tag245.xml"/><Relationship Id="rId64" Type="http://schemas.openxmlformats.org/officeDocument/2006/relationships/tags" Target="../tags/tag253.xml"/><Relationship Id="rId69" Type="http://schemas.openxmlformats.org/officeDocument/2006/relationships/tags" Target="../tags/tag258.xml"/><Relationship Id="rId77" Type="http://schemas.openxmlformats.org/officeDocument/2006/relationships/tags" Target="../tags/tag266.xml"/><Relationship Id="rId8" Type="http://schemas.openxmlformats.org/officeDocument/2006/relationships/tags" Target="../tags/tag197.xml"/><Relationship Id="rId51" Type="http://schemas.openxmlformats.org/officeDocument/2006/relationships/tags" Target="../tags/tag240.xml"/><Relationship Id="rId72" Type="http://schemas.openxmlformats.org/officeDocument/2006/relationships/tags" Target="../tags/tag261.xml"/><Relationship Id="rId80" Type="http://schemas.openxmlformats.org/officeDocument/2006/relationships/tags" Target="../tags/tag269.xml"/><Relationship Id="rId85" Type="http://schemas.openxmlformats.org/officeDocument/2006/relationships/tags" Target="../tags/tag274.xml"/><Relationship Id="rId93" Type="http://schemas.openxmlformats.org/officeDocument/2006/relationships/notesSlide" Target="../notesSlides/notesSlide10.xml"/><Relationship Id="rId3" Type="http://schemas.openxmlformats.org/officeDocument/2006/relationships/tags" Target="../tags/tag192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5" Type="http://schemas.openxmlformats.org/officeDocument/2006/relationships/tags" Target="../tags/tag214.xml"/><Relationship Id="rId33" Type="http://schemas.openxmlformats.org/officeDocument/2006/relationships/tags" Target="../tags/tag222.xml"/><Relationship Id="rId38" Type="http://schemas.openxmlformats.org/officeDocument/2006/relationships/tags" Target="../tags/tag227.xml"/><Relationship Id="rId46" Type="http://schemas.openxmlformats.org/officeDocument/2006/relationships/tags" Target="../tags/tag235.xml"/><Relationship Id="rId59" Type="http://schemas.openxmlformats.org/officeDocument/2006/relationships/tags" Target="../tags/tag248.xml"/><Relationship Id="rId67" Type="http://schemas.openxmlformats.org/officeDocument/2006/relationships/tags" Target="../tags/tag256.xml"/><Relationship Id="rId20" Type="http://schemas.openxmlformats.org/officeDocument/2006/relationships/tags" Target="../tags/tag209.xml"/><Relationship Id="rId41" Type="http://schemas.openxmlformats.org/officeDocument/2006/relationships/tags" Target="../tags/tag230.xml"/><Relationship Id="rId54" Type="http://schemas.openxmlformats.org/officeDocument/2006/relationships/tags" Target="../tags/tag243.xml"/><Relationship Id="rId62" Type="http://schemas.openxmlformats.org/officeDocument/2006/relationships/tags" Target="../tags/tag251.xml"/><Relationship Id="rId70" Type="http://schemas.openxmlformats.org/officeDocument/2006/relationships/tags" Target="../tags/tag259.xml"/><Relationship Id="rId75" Type="http://schemas.openxmlformats.org/officeDocument/2006/relationships/tags" Target="../tags/tag264.xml"/><Relationship Id="rId83" Type="http://schemas.openxmlformats.org/officeDocument/2006/relationships/tags" Target="../tags/tag272.xml"/><Relationship Id="rId88" Type="http://schemas.openxmlformats.org/officeDocument/2006/relationships/tags" Target="../tags/tag277.xml"/><Relationship Id="rId91" Type="http://schemas.openxmlformats.org/officeDocument/2006/relationships/tags" Target="../tags/tag280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5" Type="http://schemas.openxmlformats.org/officeDocument/2006/relationships/tags" Target="../tags/tag204.xml"/><Relationship Id="rId23" Type="http://schemas.openxmlformats.org/officeDocument/2006/relationships/tags" Target="../tags/tag212.xml"/><Relationship Id="rId28" Type="http://schemas.openxmlformats.org/officeDocument/2006/relationships/tags" Target="../tags/tag217.xml"/><Relationship Id="rId36" Type="http://schemas.openxmlformats.org/officeDocument/2006/relationships/tags" Target="../tags/tag225.xml"/><Relationship Id="rId49" Type="http://schemas.openxmlformats.org/officeDocument/2006/relationships/tags" Target="../tags/tag238.xml"/><Relationship Id="rId57" Type="http://schemas.openxmlformats.org/officeDocument/2006/relationships/tags" Target="../tags/tag246.xml"/><Relationship Id="rId10" Type="http://schemas.openxmlformats.org/officeDocument/2006/relationships/tags" Target="../tags/tag199.xml"/><Relationship Id="rId31" Type="http://schemas.openxmlformats.org/officeDocument/2006/relationships/tags" Target="../tags/tag220.xml"/><Relationship Id="rId44" Type="http://schemas.openxmlformats.org/officeDocument/2006/relationships/tags" Target="../tags/tag233.xml"/><Relationship Id="rId52" Type="http://schemas.openxmlformats.org/officeDocument/2006/relationships/tags" Target="../tags/tag241.xml"/><Relationship Id="rId60" Type="http://schemas.openxmlformats.org/officeDocument/2006/relationships/tags" Target="../tags/tag249.xml"/><Relationship Id="rId65" Type="http://schemas.openxmlformats.org/officeDocument/2006/relationships/tags" Target="../tags/tag254.xml"/><Relationship Id="rId73" Type="http://schemas.openxmlformats.org/officeDocument/2006/relationships/tags" Target="../tags/tag262.xml"/><Relationship Id="rId78" Type="http://schemas.openxmlformats.org/officeDocument/2006/relationships/tags" Target="../tags/tag267.xml"/><Relationship Id="rId81" Type="http://schemas.openxmlformats.org/officeDocument/2006/relationships/tags" Target="../tags/tag270.xml"/><Relationship Id="rId86" Type="http://schemas.openxmlformats.org/officeDocument/2006/relationships/tags" Target="../tags/tag275.xml"/><Relationship Id="rId4" Type="http://schemas.openxmlformats.org/officeDocument/2006/relationships/tags" Target="../tags/tag193.xml"/><Relationship Id="rId9" Type="http://schemas.openxmlformats.org/officeDocument/2006/relationships/tags" Target="../tags/tag198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293.xml"/><Relationship Id="rId18" Type="http://schemas.openxmlformats.org/officeDocument/2006/relationships/tags" Target="../tags/tag298.xml"/><Relationship Id="rId26" Type="http://schemas.openxmlformats.org/officeDocument/2006/relationships/tags" Target="../tags/tag306.xml"/><Relationship Id="rId39" Type="http://schemas.openxmlformats.org/officeDocument/2006/relationships/tags" Target="../tags/tag319.xml"/><Relationship Id="rId21" Type="http://schemas.openxmlformats.org/officeDocument/2006/relationships/tags" Target="../tags/tag301.xml"/><Relationship Id="rId34" Type="http://schemas.openxmlformats.org/officeDocument/2006/relationships/tags" Target="../tags/tag314.xml"/><Relationship Id="rId42" Type="http://schemas.openxmlformats.org/officeDocument/2006/relationships/tags" Target="../tags/tag322.xml"/><Relationship Id="rId47" Type="http://schemas.openxmlformats.org/officeDocument/2006/relationships/tags" Target="../tags/tag327.xml"/><Relationship Id="rId50" Type="http://schemas.openxmlformats.org/officeDocument/2006/relationships/tags" Target="../tags/tag330.xml"/><Relationship Id="rId55" Type="http://schemas.openxmlformats.org/officeDocument/2006/relationships/tags" Target="../tags/tag335.xml"/><Relationship Id="rId63" Type="http://schemas.openxmlformats.org/officeDocument/2006/relationships/tags" Target="../tags/tag343.xml"/><Relationship Id="rId68" Type="http://schemas.openxmlformats.org/officeDocument/2006/relationships/tags" Target="../tags/tag348.xml"/><Relationship Id="rId76" Type="http://schemas.openxmlformats.org/officeDocument/2006/relationships/tags" Target="../tags/tag356.xml"/><Relationship Id="rId84" Type="http://schemas.openxmlformats.org/officeDocument/2006/relationships/tags" Target="../tags/tag364.xml"/><Relationship Id="rId89" Type="http://schemas.openxmlformats.org/officeDocument/2006/relationships/tags" Target="../tags/tag369.xml"/><Relationship Id="rId7" Type="http://schemas.openxmlformats.org/officeDocument/2006/relationships/tags" Target="../tags/tag287.xml"/><Relationship Id="rId71" Type="http://schemas.openxmlformats.org/officeDocument/2006/relationships/tags" Target="../tags/tag351.xml"/><Relationship Id="rId2" Type="http://schemas.openxmlformats.org/officeDocument/2006/relationships/tags" Target="../tags/tag282.xml"/><Relationship Id="rId16" Type="http://schemas.openxmlformats.org/officeDocument/2006/relationships/tags" Target="../tags/tag296.xml"/><Relationship Id="rId29" Type="http://schemas.openxmlformats.org/officeDocument/2006/relationships/tags" Target="../tags/tag309.xml"/><Relationship Id="rId11" Type="http://schemas.openxmlformats.org/officeDocument/2006/relationships/tags" Target="../tags/tag291.xml"/><Relationship Id="rId24" Type="http://schemas.openxmlformats.org/officeDocument/2006/relationships/tags" Target="../tags/tag304.xml"/><Relationship Id="rId32" Type="http://schemas.openxmlformats.org/officeDocument/2006/relationships/tags" Target="../tags/tag312.xml"/><Relationship Id="rId37" Type="http://schemas.openxmlformats.org/officeDocument/2006/relationships/tags" Target="../tags/tag317.xml"/><Relationship Id="rId40" Type="http://schemas.openxmlformats.org/officeDocument/2006/relationships/tags" Target="../tags/tag320.xml"/><Relationship Id="rId45" Type="http://schemas.openxmlformats.org/officeDocument/2006/relationships/tags" Target="../tags/tag325.xml"/><Relationship Id="rId53" Type="http://schemas.openxmlformats.org/officeDocument/2006/relationships/tags" Target="../tags/tag333.xml"/><Relationship Id="rId58" Type="http://schemas.openxmlformats.org/officeDocument/2006/relationships/tags" Target="../tags/tag338.xml"/><Relationship Id="rId66" Type="http://schemas.openxmlformats.org/officeDocument/2006/relationships/tags" Target="../tags/tag346.xml"/><Relationship Id="rId74" Type="http://schemas.openxmlformats.org/officeDocument/2006/relationships/tags" Target="../tags/tag354.xml"/><Relationship Id="rId79" Type="http://schemas.openxmlformats.org/officeDocument/2006/relationships/tags" Target="../tags/tag359.xml"/><Relationship Id="rId87" Type="http://schemas.openxmlformats.org/officeDocument/2006/relationships/tags" Target="../tags/tag367.xml"/><Relationship Id="rId5" Type="http://schemas.openxmlformats.org/officeDocument/2006/relationships/tags" Target="../tags/tag285.xml"/><Relationship Id="rId61" Type="http://schemas.openxmlformats.org/officeDocument/2006/relationships/tags" Target="../tags/tag341.xml"/><Relationship Id="rId82" Type="http://schemas.openxmlformats.org/officeDocument/2006/relationships/tags" Target="../tags/tag362.xml"/><Relationship Id="rId90" Type="http://schemas.openxmlformats.org/officeDocument/2006/relationships/slideLayout" Target="../slideLayouts/slideLayout4.xml"/><Relationship Id="rId19" Type="http://schemas.openxmlformats.org/officeDocument/2006/relationships/tags" Target="../tags/tag299.xml"/><Relationship Id="rId14" Type="http://schemas.openxmlformats.org/officeDocument/2006/relationships/tags" Target="../tags/tag294.xml"/><Relationship Id="rId22" Type="http://schemas.openxmlformats.org/officeDocument/2006/relationships/tags" Target="../tags/tag302.xml"/><Relationship Id="rId27" Type="http://schemas.openxmlformats.org/officeDocument/2006/relationships/tags" Target="../tags/tag307.xml"/><Relationship Id="rId30" Type="http://schemas.openxmlformats.org/officeDocument/2006/relationships/tags" Target="../tags/tag310.xml"/><Relationship Id="rId35" Type="http://schemas.openxmlformats.org/officeDocument/2006/relationships/tags" Target="../tags/tag315.xml"/><Relationship Id="rId43" Type="http://schemas.openxmlformats.org/officeDocument/2006/relationships/tags" Target="../tags/tag323.xml"/><Relationship Id="rId48" Type="http://schemas.openxmlformats.org/officeDocument/2006/relationships/tags" Target="../tags/tag328.xml"/><Relationship Id="rId56" Type="http://schemas.openxmlformats.org/officeDocument/2006/relationships/tags" Target="../tags/tag336.xml"/><Relationship Id="rId64" Type="http://schemas.openxmlformats.org/officeDocument/2006/relationships/tags" Target="../tags/tag344.xml"/><Relationship Id="rId69" Type="http://schemas.openxmlformats.org/officeDocument/2006/relationships/tags" Target="../tags/tag349.xml"/><Relationship Id="rId77" Type="http://schemas.openxmlformats.org/officeDocument/2006/relationships/tags" Target="../tags/tag357.xml"/><Relationship Id="rId8" Type="http://schemas.openxmlformats.org/officeDocument/2006/relationships/tags" Target="../tags/tag288.xml"/><Relationship Id="rId51" Type="http://schemas.openxmlformats.org/officeDocument/2006/relationships/tags" Target="../tags/tag331.xml"/><Relationship Id="rId72" Type="http://schemas.openxmlformats.org/officeDocument/2006/relationships/tags" Target="../tags/tag352.xml"/><Relationship Id="rId80" Type="http://schemas.openxmlformats.org/officeDocument/2006/relationships/tags" Target="../tags/tag360.xml"/><Relationship Id="rId85" Type="http://schemas.openxmlformats.org/officeDocument/2006/relationships/tags" Target="../tags/tag365.xml"/><Relationship Id="rId3" Type="http://schemas.openxmlformats.org/officeDocument/2006/relationships/tags" Target="../tags/tag283.xml"/><Relationship Id="rId12" Type="http://schemas.openxmlformats.org/officeDocument/2006/relationships/tags" Target="../tags/tag292.xml"/><Relationship Id="rId17" Type="http://schemas.openxmlformats.org/officeDocument/2006/relationships/tags" Target="../tags/tag297.xml"/><Relationship Id="rId25" Type="http://schemas.openxmlformats.org/officeDocument/2006/relationships/tags" Target="../tags/tag305.xml"/><Relationship Id="rId33" Type="http://schemas.openxmlformats.org/officeDocument/2006/relationships/tags" Target="../tags/tag313.xml"/><Relationship Id="rId38" Type="http://schemas.openxmlformats.org/officeDocument/2006/relationships/tags" Target="../tags/tag318.xml"/><Relationship Id="rId46" Type="http://schemas.openxmlformats.org/officeDocument/2006/relationships/tags" Target="../tags/tag326.xml"/><Relationship Id="rId59" Type="http://schemas.openxmlformats.org/officeDocument/2006/relationships/tags" Target="../tags/tag339.xml"/><Relationship Id="rId67" Type="http://schemas.openxmlformats.org/officeDocument/2006/relationships/tags" Target="../tags/tag347.xml"/><Relationship Id="rId20" Type="http://schemas.openxmlformats.org/officeDocument/2006/relationships/tags" Target="../tags/tag300.xml"/><Relationship Id="rId41" Type="http://schemas.openxmlformats.org/officeDocument/2006/relationships/tags" Target="../tags/tag321.xml"/><Relationship Id="rId54" Type="http://schemas.openxmlformats.org/officeDocument/2006/relationships/tags" Target="../tags/tag334.xml"/><Relationship Id="rId62" Type="http://schemas.openxmlformats.org/officeDocument/2006/relationships/tags" Target="../tags/tag342.xml"/><Relationship Id="rId70" Type="http://schemas.openxmlformats.org/officeDocument/2006/relationships/tags" Target="../tags/tag350.xml"/><Relationship Id="rId75" Type="http://schemas.openxmlformats.org/officeDocument/2006/relationships/tags" Target="../tags/tag355.xml"/><Relationship Id="rId83" Type="http://schemas.openxmlformats.org/officeDocument/2006/relationships/tags" Target="../tags/tag363.xml"/><Relationship Id="rId88" Type="http://schemas.openxmlformats.org/officeDocument/2006/relationships/tags" Target="../tags/tag368.xml"/><Relationship Id="rId91" Type="http://schemas.openxmlformats.org/officeDocument/2006/relationships/notesSlide" Target="../notesSlides/notesSlide11.xml"/><Relationship Id="rId1" Type="http://schemas.openxmlformats.org/officeDocument/2006/relationships/tags" Target="../tags/tag281.xml"/><Relationship Id="rId6" Type="http://schemas.openxmlformats.org/officeDocument/2006/relationships/tags" Target="../tags/tag286.xml"/><Relationship Id="rId15" Type="http://schemas.openxmlformats.org/officeDocument/2006/relationships/tags" Target="../tags/tag295.xml"/><Relationship Id="rId23" Type="http://schemas.openxmlformats.org/officeDocument/2006/relationships/tags" Target="../tags/tag303.xml"/><Relationship Id="rId28" Type="http://schemas.openxmlformats.org/officeDocument/2006/relationships/tags" Target="../tags/tag308.xml"/><Relationship Id="rId36" Type="http://schemas.openxmlformats.org/officeDocument/2006/relationships/tags" Target="../tags/tag316.xml"/><Relationship Id="rId49" Type="http://schemas.openxmlformats.org/officeDocument/2006/relationships/tags" Target="../tags/tag329.xml"/><Relationship Id="rId57" Type="http://schemas.openxmlformats.org/officeDocument/2006/relationships/tags" Target="../tags/tag337.xml"/><Relationship Id="rId10" Type="http://schemas.openxmlformats.org/officeDocument/2006/relationships/tags" Target="../tags/tag290.xml"/><Relationship Id="rId31" Type="http://schemas.openxmlformats.org/officeDocument/2006/relationships/tags" Target="../tags/tag311.xml"/><Relationship Id="rId44" Type="http://schemas.openxmlformats.org/officeDocument/2006/relationships/tags" Target="../tags/tag324.xml"/><Relationship Id="rId52" Type="http://schemas.openxmlformats.org/officeDocument/2006/relationships/tags" Target="../tags/tag332.xml"/><Relationship Id="rId60" Type="http://schemas.openxmlformats.org/officeDocument/2006/relationships/tags" Target="../tags/tag340.xml"/><Relationship Id="rId65" Type="http://schemas.openxmlformats.org/officeDocument/2006/relationships/tags" Target="../tags/tag345.xml"/><Relationship Id="rId73" Type="http://schemas.openxmlformats.org/officeDocument/2006/relationships/tags" Target="../tags/tag353.xml"/><Relationship Id="rId78" Type="http://schemas.openxmlformats.org/officeDocument/2006/relationships/tags" Target="../tags/tag358.xml"/><Relationship Id="rId81" Type="http://schemas.openxmlformats.org/officeDocument/2006/relationships/tags" Target="../tags/tag361.xml"/><Relationship Id="rId86" Type="http://schemas.openxmlformats.org/officeDocument/2006/relationships/tags" Target="../tags/tag366.xml"/><Relationship Id="rId4" Type="http://schemas.openxmlformats.org/officeDocument/2006/relationships/tags" Target="../tags/tag284.xml"/><Relationship Id="rId9" Type="http://schemas.openxmlformats.org/officeDocument/2006/relationships/tags" Target="../tags/tag289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382.xml"/><Relationship Id="rId18" Type="http://schemas.openxmlformats.org/officeDocument/2006/relationships/tags" Target="../tags/tag387.xml"/><Relationship Id="rId26" Type="http://schemas.openxmlformats.org/officeDocument/2006/relationships/tags" Target="../tags/tag395.xml"/><Relationship Id="rId39" Type="http://schemas.openxmlformats.org/officeDocument/2006/relationships/tags" Target="../tags/tag408.xml"/><Relationship Id="rId21" Type="http://schemas.openxmlformats.org/officeDocument/2006/relationships/tags" Target="../tags/tag390.xml"/><Relationship Id="rId34" Type="http://schemas.openxmlformats.org/officeDocument/2006/relationships/tags" Target="../tags/tag403.xml"/><Relationship Id="rId42" Type="http://schemas.openxmlformats.org/officeDocument/2006/relationships/tags" Target="../tags/tag411.xml"/><Relationship Id="rId47" Type="http://schemas.openxmlformats.org/officeDocument/2006/relationships/tags" Target="../tags/tag416.xml"/><Relationship Id="rId50" Type="http://schemas.openxmlformats.org/officeDocument/2006/relationships/tags" Target="../tags/tag419.xml"/><Relationship Id="rId55" Type="http://schemas.openxmlformats.org/officeDocument/2006/relationships/tags" Target="../tags/tag424.xml"/><Relationship Id="rId63" Type="http://schemas.openxmlformats.org/officeDocument/2006/relationships/tags" Target="../tags/tag432.xml"/><Relationship Id="rId68" Type="http://schemas.openxmlformats.org/officeDocument/2006/relationships/tags" Target="../tags/tag437.xml"/><Relationship Id="rId76" Type="http://schemas.openxmlformats.org/officeDocument/2006/relationships/tags" Target="../tags/tag445.xml"/><Relationship Id="rId7" Type="http://schemas.openxmlformats.org/officeDocument/2006/relationships/tags" Target="../tags/tag376.xml"/><Relationship Id="rId71" Type="http://schemas.openxmlformats.org/officeDocument/2006/relationships/tags" Target="../tags/tag440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29" Type="http://schemas.openxmlformats.org/officeDocument/2006/relationships/tags" Target="../tags/tag398.xml"/><Relationship Id="rId11" Type="http://schemas.openxmlformats.org/officeDocument/2006/relationships/tags" Target="../tags/tag380.xml"/><Relationship Id="rId24" Type="http://schemas.openxmlformats.org/officeDocument/2006/relationships/tags" Target="../tags/tag393.xml"/><Relationship Id="rId32" Type="http://schemas.openxmlformats.org/officeDocument/2006/relationships/tags" Target="../tags/tag401.xml"/><Relationship Id="rId37" Type="http://schemas.openxmlformats.org/officeDocument/2006/relationships/tags" Target="../tags/tag406.xml"/><Relationship Id="rId40" Type="http://schemas.openxmlformats.org/officeDocument/2006/relationships/tags" Target="../tags/tag409.xml"/><Relationship Id="rId45" Type="http://schemas.openxmlformats.org/officeDocument/2006/relationships/tags" Target="../tags/tag414.xml"/><Relationship Id="rId53" Type="http://schemas.openxmlformats.org/officeDocument/2006/relationships/tags" Target="../tags/tag422.xml"/><Relationship Id="rId58" Type="http://schemas.openxmlformats.org/officeDocument/2006/relationships/tags" Target="../tags/tag427.xml"/><Relationship Id="rId66" Type="http://schemas.openxmlformats.org/officeDocument/2006/relationships/tags" Target="../tags/tag435.xml"/><Relationship Id="rId74" Type="http://schemas.openxmlformats.org/officeDocument/2006/relationships/tags" Target="../tags/tag443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23" Type="http://schemas.openxmlformats.org/officeDocument/2006/relationships/tags" Target="../tags/tag392.xml"/><Relationship Id="rId28" Type="http://schemas.openxmlformats.org/officeDocument/2006/relationships/tags" Target="../tags/tag397.xml"/><Relationship Id="rId36" Type="http://schemas.openxmlformats.org/officeDocument/2006/relationships/tags" Target="../tags/tag405.xml"/><Relationship Id="rId49" Type="http://schemas.openxmlformats.org/officeDocument/2006/relationships/tags" Target="../tags/tag418.xml"/><Relationship Id="rId57" Type="http://schemas.openxmlformats.org/officeDocument/2006/relationships/tags" Target="../tags/tag426.xml"/><Relationship Id="rId61" Type="http://schemas.openxmlformats.org/officeDocument/2006/relationships/tags" Target="../tags/tag430.xml"/><Relationship Id="rId10" Type="http://schemas.openxmlformats.org/officeDocument/2006/relationships/tags" Target="../tags/tag379.xml"/><Relationship Id="rId19" Type="http://schemas.openxmlformats.org/officeDocument/2006/relationships/tags" Target="../tags/tag388.xml"/><Relationship Id="rId31" Type="http://schemas.openxmlformats.org/officeDocument/2006/relationships/tags" Target="../tags/tag400.xml"/><Relationship Id="rId44" Type="http://schemas.openxmlformats.org/officeDocument/2006/relationships/tags" Target="../tags/tag413.xml"/><Relationship Id="rId52" Type="http://schemas.openxmlformats.org/officeDocument/2006/relationships/tags" Target="../tags/tag421.xml"/><Relationship Id="rId60" Type="http://schemas.openxmlformats.org/officeDocument/2006/relationships/tags" Target="../tags/tag429.xml"/><Relationship Id="rId65" Type="http://schemas.openxmlformats.org/officeDocument/2006/relationships/tags" Target="../tags/tag434.xml"/><Relationship Id="rId73" Type="http://schemas.openxmlformats.org/officeDocument/2006/relationships/tags" Target="../tags/tag442.xml"/><Relationship Id="rId78" Type="http://schemas.openxmlformats.org/officeDocument/2006/relationships/notesSlide" Target="../notesSlides/notesSlide12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Relationship Id="rId22" Type="http://schemas.openxmlformats.org/officeDocument/2006/relationships/tags" Target="../tags/tag391.xml"/><Relationship Id="rId27" Type="http://schemas.openxmlformats.org/officeDocument/2006/relationships/tags" Target="../tags/tag396.xml"/><Relationship Id="rId30" Type="http://schemas.openxmlformats.org/officeDocument/2006/relationships/tags" Target="../tags/tag399.xml"/><Relationship Id="rId35" Type="http://schemas.openxmlformats.org/officeDocument/2006/relationships/tags" Target="../tags/tag404.xml"/><Relationship Id="rId43" Type="http://schemas.openxmlformats.org/officeDocument/2006/relationships/tags" Target="../tags/tag412.xml"/><Relationship Id="rId48" Type="http://schemas.openxmlformats.org/officeDocument/2006/relationships/tags" Target="../tags/tag417.xml"/><Relationship Id="rId56" Type="http://schemas.openxmlformats.org/officeDocument/2006/relationships/tags" Target="../tags/tag425.xml"/><Relationship Id="rId64" Type="http://schemas.openxmlformats.org/officeDocument/2006/relationships/tags" Target="../tags/tag433.xml"/><Relationship Id="rId69" Type="http://schemas.openxmlformats.org/officeDocument/2006/relationships/tags" Target="../tags/tag438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377.xml"/><Relationship Id="rId51" Type="http://schemas.openxmlformats.org/officeDocument/2006/relationships/tags" Target="../tags/tag420.xml"/><Relationship Id="rId72" Type="http://schemas.openxmlformats.org/officeDocument/2006/relationships/tags" Target="../tags/tag441.xml"/><Relationship Id="rId3" Type="http://schemas.openxmlformats.org/officeDocument/2006/relationships/tags" Target="../tags/tag372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5" Type="http://schemas.openxmlformats.org/officeDocument/2006/relationships/tags" Target="../tags/tag394.xml"/><Relationship Id="rId33" Type="http://schemas.openxmlformats.org/officeDocument/2006/relationships/tags" Target="../tags/tag402.xml"/><Relationship Id="rId38" Type="http://schemas.openxmlformats.org/officeDocument/2006/relationships/tags" Target="../tags/tag407.xml"/><Relationship Id="rId46" Type="http://schemas.openxmlformats.org/officeDocument/2006/relationships/tags" Target="../tags/tag415.xml"/><Relationship Id="rId59" Type="http://schemas.openxmlformats.org/officeDocument/2006/relationships/tags" Target="../tags/tag428.xml"/><Relationship Id="rId67" Type="http://schemas.openxmlformats.org/officeDocument/2006/relationships/tags" Target="../tags/tag436.xml"/><Relationship Id="rId20" Type="http://schemas.openxmlformats.org/officeDocument/2006/relationships/tags" Target="../tags/tag389.xml"/><Relationship Id="rId41" Type="http://schemas.openxmlformats.org/officeDocument/2006/relationships/tags" Target="../tags/tag410.xml"/><Relationship Id="rId54" Type="http://schemas.openxmlformats.org/officeDocument/2006/relationships/tags" Target="../tags/tag423.xml"/><Relationship Id="rId62" Type="http://schemas.openxmlformats.org/officeDocument/2006/relationships/tags" Target="../tags/tag431.xml"/><Relationship Id="rId70" Type="http://schemas.openxmlformats.org/officeDocument/2006/relationships/tags" Target="../tags/tag439.xml"/><Relationship Id="rId75" Type="http://schemas.openxmlformats.org/officeDocument/2006/relationships/tags" Target="../tags/tag444.xml"/><Relationship Id="rId1" Type="http://schemas.openxmlformats.org/officeDocument/2006/relationships/tags" Target="../tags/tag370.xml"/><Relationship Id="rId6" Type="http://schemas.openxmlformats.org/officeDocument/2006/relationships/tags" Target="../tags/tag37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gi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458.xml"/><Relationship Id="rId18" Type="http://schemas.openxmlformats.org/officeDocument/2006/relationships/tags" Target="../tags/tag463.xml"/><Relationship Id="rId26" Type="http://schemas.openxmlformats.org/officeDocument/2006/relationships/tags" Target="../tags/tag471.xml"/><Relationship Id="rId39" Type="http://schemas.openxmlformats.org/officeDocument/2006/relationships/tags" Target="../tags/tag484.xml"/><Relationship Id="rId21" Type="http://schemas.openxmlformats.org/officeDocument/2006/relationships/tags" Target="../tags/tag466.xml"/><Relationship Id="rId34" Type="http://schemas.openxmlformats.org/officeDocument/2006/relationships/tags" Target="../tags/tag479.xml"/><Relationship Id="rId42" Type="http://schemas.openxmlformats.org/officeDocument/2006/relationships/tags" Target="../tags/tag487.xml"/><Relationship Id="rId47" Type="http://schemas.openxmlformats.org/officeDocument/2006/relationships/tags" Target="../tags/tag492.xml"/><Relationship Id="rId50" Type="http://schemas.openxmlformats.org/officeDocument/2006/relationships/tags" Target="../tags/tag495.xml"/><Relationship Id="rId55" Type="http://schemas.openxmlformats.org/officeDocument/2006/relationships/tags" Target="../tags/tag500.xml"/><Relationship Id="rId63" Type="http://schemas.openxmlformats.org/officeDocument/2006/relationships/tags" Target="../tags/tag508.xml"/><Relationship Id="rId68" Type="http://schemas.openxmlformats.org/officeDocument/2006/relationships/tags" Target="../tags/tag513.xml"/><Relationship Id="rId76" Type="http://schemas.openxmlformats.org/officeDocument/2006/relationships/tags" Target="../tags/tag521.xml"/><Relationship Id="rId7" Type="http://schemas.openxmlformats.org/officeDocument/2006/relationships/tags" Target="../tags/tag452.xml"/><Relationship Id="rId71" Type="http://schemas.openxmlformats.org/officeDocument/2006/relationships/tags" Target="../tags/tag516.xml"/><Relationship Id="rId2" Type="http://schemas.openxmlformats.org/officeDocument/2006/relationships/tags" Target="../tags/tag447.xml"/><Relationship Id="rId16" Type="http://schemas.openxmlformats.org/officeDocument/2006/relationships/tags" Target="../tags/tag461.xml"/><Relationship Id="rId29" Type="http://schemas.openxmlformats.org/officeDocument/2006/relationships/tags" Target="../tags/tag474.xml"/><Relationship Id="rId11" Type="http://schemas.openxmlformats.org/officeDocument/2006/relationships/tags" Target="../tags/tag456.xml"/><Relationship Id="rId24" Type="http://schemas.openxmlformats.org/officeDocument/2006/relationships/tags" Target="../tags/tag469.xml"/><Relationship Id="rId32" Type="http://schemas.openxmlformats.org/officeDocument/2006/relationships/tags" Target="../tags/tag477.xml"/><Relationship Id="rId37" Type="http://schemas.openxmlformats.org/officeDocument/2006/relationships/tags" Target="../tags/tag482.xml"/><Relationship Id="rId40" Type="http://schemas.openxmlformats.org/officeDocument/2006/relationships/tags" Target="../tags/tag485.xml"/><Relationship Id="rId45" Type="http://schemas.openxmlformats.org/officeDocument/2006/relationships/tags" Target="../tags/tag490.xml"/><Relationship Id="rId53" Type="http://schemas.openxmlformats.org/officeDocument/2006/relationships/tags" Target="../tags/tag498.xml"/><Relationship Id="rId58" Type="http://schemas.openxmlformats.org/officeDocument/2006/relationships/tags" Target="../tags/tag503.xml"/><Relationship Id="rId66" Type="http://schemas.openxmlformats.org/officeDocument/2006/relationships/tags" Target="../tags/tag511.xml"/><Relationship Id="rId74" Type="http://schemas.openxmlformats.org/officeDocument/2006/relationships/tags" Target="../tags/tag519.xml"/><Relationship Id="rId5" Type="http://schemas.openxmlformats.org/officeDocument/2006/relationships/tags" Target="../tags/tag450.xml"/><Relationship Id="rId15" Type="http://schemas.openxmlformats.org/officeDocument/2006/relationships/tags" Target="../tags/tag460.xml"/><Relationship Id="rId23" Type="http://schemas.openxmlformats.org/officeDocument/2006/relationships/tags" Target="../tags/tag468.xml"/><Relationship Id="rId28" Type="http://schemas.openxmlformats.org/officeDocument/2006/relationships/tags" Target="../tags/tag473.xml"/><Relationship Id="rId36" Type="http://schemas.openxmlformats.org/officeDocument/2006/relationships/tags" Target="../tags/tag481.xml"/><Relationship Id="rId49" Type="http://schemas.openxmlformats.org/officeDocument/2006/relationships/tags" Target="../tags/tag494.xml"/><Relationship Id="rId57" Type="http://schemas.openxmlformats.org/officeDocument/2006/relationships/tags" Target="../tags/tag502.xml"/><Relationship Id="rId61" Type="http://schemas.openxmlformats.org/officeDocument/2006/relationships/tags" Target="../tags/tag506.xml"/><Relationship Id="rId10" Type="http://schemas.openxmlformats.org/officeDocument/2006/relationships/tags" Target="../tags/tag455.xml"/><Relationship Id="rId19" Type="http://schemas.openxmlformats.org/officeDocument/2006/relationships/tags" Target="../tags/tag464.xml"/><Relationship Id="rId31" Type="http://schemas.openxmlformats.org/officeDocument/2006/relationships/tags" Target="../tags/tag476.xml"/><Relationship Id="rId44" Type="http://schemas.openxmlformats.org/officeDocument/2006/relationships/tags" Target="../tags/tag489.xml"/><Relationship Id="rId52" Type="http://schemas.openxmlformats.org/officeDocument/2006/relationships/tags" Target="../tags/tag497.xml"/><Relationship Id="rId60" Type="http://schemas.openxmlformats.org/officeDocument/2006/relationships/tags" Target="../tags/tag505.xml"/><Relationship Id="rId65" Type="http://schemas.openxmlformats.org/officeDocument/2006/relationships/tags" Target="../tags/tag510.xml"/><Relationship Id="rId73" Type="http://schemas.openxmlformats.org/officeDocument/2006/relationships/tags" Target="../tags/tag518.xml"/><Relationship Id="rId78" Type="http://schemas.openxmlformats.org/officeDocument/2006/relationships/notesSlide" Target="../notesSlides/notesSlide13.xml"/><Relationship Id="rId4" Type="http://schemas.openxmlformats.org/officeDocument/2006/relationships/tags" Target="../tags/tag449.xml"/><Relationship Id="rId9" Type="http://schemas.openxmlformats.org/officeDocument/2006/relationships/tags" Target="../tags/tag454.xml"/><Relationship Id="rId14" Type="http://schemas.openxmlformats.org/officeDocument/2006/relationships/tags" Target="../tags/tag459.xml"/><Relationship Id="rId22" Type="http://schemas.openxmlformats.org/officeDocument/2006/relationships/tags" Target="../tags/tag467.xml"/><Relationship Id="rId27" Type="http://schemas.openxmlformats.org/officeDocument/2006/relationships/tags" Target="../tags/tag472.xml"/><Relationship Id="rId30" Type="http://schemas.openxmlformats.org/officeDocument/2006/relationships/tags" Target="../tags/tag475.xml"/><Relationship Id="rId35" Type="http://schemas.openxmlformats.org/officeDocument/2006/relationships/tags" Target="../tags/tag480.xml"/><Relationship Id="rId43" Type="http://schemas.openxmlformats.org/officeDocument/2006/relationships/tags" Target="../tags/tag488.xml"/><Relationship Id="rId48" Type="http://schemas.openxmlformats.org/officeDocument/2006/relationships/tags" Target="../tags/tag493.xml"/><Relationship Id="rId56" Type="http://schemas.openxmlformats.org/officeDocument/2006/relationships/tags" Target="../tags/tag501.xml"/><Relationship Id="rId64" Type="http://schemas.openxmlformats.org/officeDocument/2006/relationships/tags" Target="../tags/tag509.xml"/><Relationship Id="rId69" Type="http://schemas.openxmlformats.org/officeDocument/2006/relationships/tags" Target="../tags/tag514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453.xml"/><Relationship Id="rId51" Type="http://schemas.openxmlformats.org/officeDocument/2006/relationships/tags" Target="../tags/tag496.xml"/><Relationship Id="rId72" Type="http://schemas.openxmlformats.org/officeDocument/2006/relationships/tags" Target="../tags/tag517.xml"/><Relationship Id="rId3" Type="http://schemas.openxmlformats.org/officeDocument/2006/relationships/tags" Target="../tags/tag448.xml"/><Relationship Id="rId12" Type="http://schemas.openxmlformats.org/officeDocument/2006/relationships/tags" Target="../tags/tag457.xml"/><Relationship Id="rId17" Type="http://schemas.openxmlformats.org/officeDocument/2006/relationships/tags" Target="../tags/tag462.xml"/><Relationship Id="rId25" Type="http://schemas.openxmlformats.org/officeDocument/2006/relationships/tags" Target="../tags/tag470.xml"/><Relationship Id="rId33" Type="http://schemas.openxmlformats.org/officeDocument/2006/relationships/tags" Target="../tags/tag478.xml"/><Relationship Id="rId38" Type="http://schemas.openxmlformats.org/officeDocument/2006/relationships/tags" Target="../tags/tag483.xml"/><Relationship Id="rId46" Type="http://schemas.openxmlformats.org/officeDocument/2006/relationships/tags" Target="../tags/tag491.xml"/><Relationship Id="rId59" Type="http://schemas.openxmlformats.org/officeDocument/2006/relationships/tags" Target="../tags/tag504.xml"/><Relationship Id="rId67" Type="http://schemas.openxmlformats.org/officeDocument/2006/relationships/tags" Target="../tags/tag512.xml"/><Relationship Id="rId20" Type="http://schemas.openxmlformats.org/officeDocument/2006/relationships/tags" Target="../tags/tag465.xml"/><Relationship Id="rId41" Type="http://schemas.openxmlformats.org/officeDocument/2006/relationships/tags" Target="../tags/tag486.xml"/><Relationship Id="rId54" Type="http://schemas.openxmlformats.org/officeDocument/2006/relationships/tags" Target="../tags/tag499.xml"/><Relationship Id="rId62" Type="http://schemas.openxmlformats.org/officeDocument/2006/relationships/tags" Target="../tags/tag507.xml"/><Relationship Id="rId70" Type="http://schemas.openxmlformats.org/officeDocument/2006/relationships/tags" Target="../tags/tag515.xml"/><Relationship Id="rId75" Type="http://schemas.openxmlformats.org/officeDocument/2006/relationships/tags" Target="../tags/tag520.xml"/><Relationship Id="rId1" Type="http://schemas.openxmlformats.org/officeDocument/2006/relationships/tags" Target="../tags/tag446.xml"/><Relationship Id="rId6" Type="http://schemas.openxmlformats.org/officeDocument/2006/relationships/tags" Target="../tags/tag451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534.xml"/><Relationship Id="rId18" Type="http://schemas.openxmlformats.org/officeDocument/2006/relationships/tags" Target="../tags/tag539.xml"/><Relationship Id="rId26" Type="http://schemas.openxmlformats.org/officeDocument/2006/relationships/tags" Target="../tags/tag547.xml"/><Relationship Id="rId39" Type="http://schemas.openxmlformats.org/officeDocument/2006/relationships/tags" Target="../tags/tag560.xml"/><Relationship Id="rId21" Type="http://schemas.openxmlformats.org/officeDocument/2006/relationships/tags" Target="../tags/tag542.xml"/><Relationship Id="rId34" Type="http://schemas.openxmlformats.org/officeDocument/2006/relationships/tags" Target="../tags/tag555.xml"/><Relationship Id="rId42" Type="http://schemas.openxmlformats.org/officeDocument/2006/relationships/tags" Target="../tags/tag563.xml"/><Relationship Id="rId47" Type="http://schemas.openxmlformats.org/officeDocument/2006/relationships/tags" Target="../tags/tag568.xml"/><Relationship Id="rId50" Type="http://schemas.openxmlformats.org/officeDocument/2006/relationships/tags" Target="../tags/tag571.xml"/><Relationship Id="rId55" Type="http://schemas.openxmlformats.org/officeDocument/2006/relationships/tags" Target="../tags/tag576.xml"/><Relationship Id="rId63" Type="http://schemas.openxmlformats.org/officeDocument/2006/relationships/tags" Target="../tags/tag584.xml"/><Relationship Id="rId68" Type="http://schemas.openxmlformats.org/officeDocument/2006/relationships/tags" Target="../tags/tag589.xml"/><Relationship Id="rId76" Type="http://schemas.openxmlformats.org/officeDocument/2006/relationships/tags" Target="../tags/tag597.xml"/><Relationship Id="rId7" Type="http://schemas.openxmlformats.org/officeDocument/2006/relationships/tags" Target="../tags/tag528.xml"/><Relationship Id="rId71" Type="http://schemas.openxmlformats.org/officeDocument/2006/relationships/tags" Target="../tags/tag592.xml"/><Relationship Id="rId2" Type="http://schemas.openxmlformats.org/officeDocument/2006/relationships/tags" Target="../tags/tag523.xml"/><Relationship Id="rId16" Type="http://schemas.openxmlformats.org/officeDocument/2006/relationships/tags" Target="../tags/tag537.xml"/><Relationship Id="rId29" Type="http://schemas.openxmlformats.org/officeDocument/2006/relationships/tags" Target="../tags/tag550.xml"/><Relationship Id="rId11" Type="http://schemas.openxmlformats.org/officeDocument/2006/relationships/tags" Target="../tags/tag532.xml"/><Relationship Id="rId24" Type="http://schemas.openxmlformats.org/officeDocument/2006/relationships/tags" Target="../tags/tag545.xml"/><Relationship Id="rId32" Type="http://schemas.openxmlformats.org/officeDocument/2006/relationships/tags" Target="../tags/tag553.xml"/><Relationship Id="rId37" Type="http://schemas.openxmlformats.org/officeDocument/2006/relationships/tags" Target="../tags/tag558.xml"/><Relationship Id="rId40" Type="http://schemas.openxmlformats.org/officeDocument/2006/relationships/tags" Target="../tags/tag561.xml"/><Relationship Id="rId45" Type="http://schemas.openxmlformats.org/officeDocument/2006/relationships/tags" Target="../tags/tag566.xml"/><Relationship Id="rId53" Type="http://schemas.openxmlformats.org/officeDocument/2006/relationships/tags" Target="../tags/tag574.xml"/><Relationship Id="rId58" Type="http://schemas.openxmlformats.org/officeDocument/2006/relationships/tags" Target="../tags/tag579.xml"/><Relationship Id="rId66" Type="http://schemas.openxmlformats.org/officeDocument/2006/relationships/tags" Target="../tags/tag587.xml"/><Relationship Id="rId74" Type="http://schemas.openxmlformats.org/officeDocument/2006/relationships/tags" Target="../tags/tag595.xml"/><Relationship Id="rId5" Type="http://schemas.openxmlformats.org/officeDocument/2006/relationships/tags" Target="../tags/tag526.xml"/><Relationship Id="rId15" Type="http://schemas.openxmlformats.org/officeDocument/2006/relationships/tags" Target="../tags/tag536.xml"/><Relationship Id="rId23" Type="http://schemas.openxmlformats.org/officeDocument/2006/relationships/tags" Target="../tags/tag544.xml"/><Relationship Id="rId28" Type="http://schemas.openxmlformats.org/officeDocument/2006/relationships/tags" Target="../tags/tag549.xml"/><Relationship Id="rId36" Type="http://schemas.openxmlformats.org/officeDocument/2006/relationships/tags" Target="../tags/tag557.xml"/><Relationship Id="rId49" Type="http://schemas.openxmlformats.org/officeDocument/2006/relationships/tags" Target="../tags/tag570.xml"/><Relationship Id="rId57" Type="http://schemas.openxmlformats.org/officeDocument/2006/relationships/tags" Target="../tags/tag578.xml"/><Relationship Id="rId61" Type="http://schemas.openxmlformats.org/officeDocument/2006/relationships/tags" Target="../tags/tag582.xml"/><Relationship Id="rId10" Type="http://schemas.openxmlformats.org/officeDocument/2006/relationships/tags" Target="../tags/tag531.xml"/><Relationship Id="rId19" Type="http://schemas.openxmlformats.org/officeDocument/2006/relationships/tags" Target="../tags/tag540.xml"/><Relationship Id="rId31" Type="http://schemas.openxmlformats.org/officeDocument/2006/relationships/tags" Target="../tags/tag552.xml"/><Relationship Id="rId44" Type="http://schemas.openxmlformats.org/officeDocument/2006/relationships/tags" Target="../tags/tag565.xml"/><Relationship Id="rId52" Type="http://schemas.openxmlformats.org/officeDocument/2006/relationships/tags" Target="../tags/tag573.xml"/><Relationship Id="rId60" Type="http://schemas.openxmlformats.org/officeDocument/2006/relationships/tags" Target="../tags/tag581.xml"/><Relationship Id="rId65" Type="http://schemas.openxmlformats.org/officeDocument/2006/relationships/tags" Target="../tags/tag586.xml"/><Relationship Id="rId73" Type="http://schemas.openxmlformats.org/officeDocument/2006/relationships/tags" Target="../tags/tag594.xml"/><Relationship Id="rId78" Type="http://schemas.openxmlformats.org/officeDocument/2006/relationships/notesSlide" Target="../notesSlides/notesSlide14.xml"/><Relationship Id="rId4" Type="http://schemas.openxmlformats.org/officeDocument/2006/relationships/tags" Target="../tags/tag525.xml"/><Relationship Id="rId9" Type="http://schemas.openxmlformats.org/officeDocument/2006/relationships/tags" Target="../tags/tag530.xml"/><Relationship Id="rId14" Type="http://schemas.openxmlformats.org/officeDocument/2006/relationships/tags" Target="../tags/tag535.xml"/><Relationship Id="rId22" Type="http://schemas.openxmlformats.org/officeDocument/2006/relationships/tags" Target="../tags/tag543.xml"/><Relationship Id="rId27" Type="http://schemas.openxmlformats.org/officeDocument/2006/relationships/tags" Target="../tags/tag548.xml"/><Relationship Id="rId30" Type="http://schemas.openxmlformats.org/officeDocument/2006/relationships/tags" Target="../tags/tag551.xml"/><Relationship Id="rId35" Type="http://schemas.openxmlformats.org/officeDocument/2006/relationships/tags" Target="../tags/tag556.xml"/><Relationship Id="rId43" Type="http://schemas.openxmlformats.org/officeDocument/2006/relationships/tags" Target="../tags/tag564.xml"/><Relationship Id="rId48" Type="http://schemas.openxmlformats.org/officeDocument/2006/relationships/tags" Target="../tags/tag569.xml"/><Relationship Id="rId56" Type="http://schemas.openxmlformats.org/officeDocument/2006/relationships/tags" Target="../tags/tag577.xml"/><Relationship Id="rId64" Type="http://schemas.openxmlformats.org/officeDocument/2006/relationships/tags" Target="../tags/tag585.xml"/><Relationship Id="rId69" Type="http://schemas.openxmlformats.org/officeDocument/2006/relationships/tags" Target="../tags/tag590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529.xml"/><Relationship Id="rId51" Type="http://schemas.openxmlformats.org/officeDocument/2006/relationships/tags" Target="../tags/tag572.xml"/><Relationship Id="rId72" Type="http://schemas.openxmlformats.org/officeDocument/2006/relationships/tags" Target="../tags/tag593.xml"/><Relationship Id="rId3" Type="http://schemas.openxmlformats.org/officeDocument/2006/relationships/tags" Target="../tags/tag524.xml"/><Relationship Id="rId12" Type="http://schemas.openxmlformats.org/officeDocument/2006/relationships/tags" Target="../tags/tag533.xml"/><Relationship Id="rId17" Type="http://schemas.openxmlformats.org/officeDocument/2006/relationships/tags" Target="../tags/tag538.xml"/><Relationship Id="rId25" Type="http://schemas.openxmlformats.org/officeDocument/2006/relationships/tags" Target="../tags/tag546.xml"/><Relationship Id="rId33" Type="http://schemas.openxmlformats.org/officeDocument/2006/relationships/tags" Target="../tags/tag554.xml"/><Relationship Id="rId38" Type="http://schemas.openxmlformats.org/officeDocument/2006/relationships/tags" Target="../tags/tag559.xml"/><Relationship Id="rId46" Type="http://schemas.openxmlformats.org/officeDocument/2006/relationships/tags" Target="../tags/tag567.xml"/><Relationship Id="rId59" Type="http://schemas.openxmlformats.org/officeDocument/2006/relationships/tags" Target="../tags/tag580.xml"/><Relationship Id="rId67" Type="http://schemas.openxmlformats.org/officeDocument/2006/relationships/tags" Target="../tags/tag588.xml"/><Relationship Id="rId20" Type="http://schemas.openxmlformats.org/officeDocument/2006/relationships/tags" Target="../tags/tag541.xml"/><Relationship Id="rId41" Type="http://schemas.openxmlformats.org/officeDocument/2006/relationships/tags" Target="../tags/tag562.xml"/><Relationship Id="rId54" Type="http://schemas.openxmlformats.org/officeDocument/2006/relationships/tags" Target="../tags/tag575.xml"/><Relationship Id="rId62" Type="http://schemas.openxmlformats.org/officeDocument/2006/relationships/tags" Target="../tags/tag583.xml"/><Relationship Id="rId70" Type="http://schemas.openxmlformats.org/officeDocument/2006/relationships/tags" Target="../tags/tag591.xml"/><Relationship Id="rId75" Type="http://schemas.openxmlformats.org/officeDocument/2006/relationships/tags" Target="../tags/tag596.xml"/><Relationship Id="rId1" Type="http://schemas.openxmlformats.org/officeDocument/2006/relationships/tags" Target="../tags/tag522.xml"/><Relationship Id="rId6" Type="http://schemas.openxmlformats.org/officeDocument/2006/relationships/tags" Target="../tags/tag527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610.xml"/><Relationship Id="rId18" Type="http://schemas.openxmlformats.org/officeDocument/2006/relationships/tags" Target="../tags/tag615.xml"/><Relationship Id="rId26" Type="http://schemas.openxmlformats.org/officeDocument/2006/relationships/tags" Target="../tags/tag623.xml"/><Relationship Id="rId39" Type="http://schemas.openxmlformats.org/officeDocument/2006/relationships/tags" Target="../tags/tag636.xml"/><Relationship Id="rId21" Type="http://schemas.openxmlformats.org/officeDocument/2006/relationships/tags" Target="../tags/tag618.xml"/><Relationship Id="rId34" Type="http://schemas.openxmlformats.org/officeDocument/2006/relationships/tags" Target="../tags/tag631.xml"/><Relationship Id="rId42" Type="http://schemas.openxmlformats.org/officeDocument/2006/relationships/tags" Target="../tags/tag639.xml"/><Relationship Id="rId47" Type="http://schemas.openxmlformats.org/officeDocument/2006/relationships/tags" Target="../tags/tag644.xml"/><Relationship Id="rId50" Type="http://schemas.openxmlformats.org/officeDocument/2006/relationships/tags" Target="../tags/tag647.xml"/><Relationship Id="rId55" Type="http://schemas.openxmlformats.org/officeDocument/2006/relationships/tags" Target="../tags/tag652.xml"/><Relationship Id="rId63" Type="http://schemas.openxmlformats.org/officeDocument/2006/relationships/tags" Target="../tags/tag660.xml"/><Relationship Id="rId68" Type="http://schemas.openxmlformats.org/officeDocument/2006/relationships/tags" Target="../tags/tag665.xml"/><Relationship Id="rId76" Type="http://schemas.openxmlformats.org/officeDocument/2006/relationships/tags" Target="../tags/tag673.xml"/><Relationship Id="rId7" Type="http://schemas.openxmlformats.org/officeDocument/2006/relationships/tags" Target="../tags/tag604.xml"/><Relationship Id="rId71" Type="http://schemas.openxmlformats.org/officeDocument/2006/relationships/tags" Target="../tags/tag668.xml"/><Relationship Id="rId2" Type="http://schemas.openxmlformats.org/officeDocument/2006/relationships/tags" Target="../tags/tag599.xml"/><Relationship Id="rId16" Type="http://schemas.openxmlformats.org/officeDocument/2006/relationships/tags" Target="../tags/tag613.xml"/><Relationship Id="rId29" Type="http://schemas.openxmlformats.org/officeDocument/2006/relationships/tags" Target="../tags/tag626.xml"/><Relationship Id="rId11" Type="http://schemas.openxmlformats.org/officeDocument/2006/relationships/tags" Target="../tags/tag608.xml"/><Relationship Id="rId24" Type="http://schemas.openxmlformats.org/officeDocument/2006/relationships/tags" Target="../tags/tag621.xml"/><Relationship Id="rId32" Type="http://schemas.openxmlformats.org/officeDocument/2006/relationships/tags" Target="../tags/tag629.xml"/><Relationship Id="rId37" Type="http://schemas.openxmlformats.org/officeDocument/2006/relationships/tags" Target="../tags/tag634.xml"/><Relationship Id="rId40" Type="http://schemas.openxmlformats.org/officeDocument/2006/relationships/tags" Target="../tags/tag637.xml"/><Relationship Id="rId45" Type="http://schemas.openxmlformats.org/officeDocument/2006/relationships/tags" Target="../tags/tag642.xml"/><Relationship Id="rId53" Type="http://schemas.openxmlformats.org/officeDocument/2006/relationships/tags" Target="../tags/tag650.xml"/><Relationship Id="rId58" Type="http://schemas.openxmlformats.org/officeDocument/2006/relationships/tags" Target="../tags/tag655.xml"/><Relationship Id="rId66" Type="http://schemas.openxmlformats.org/officeDocument/2006/relationships/tags" Target="../tags/tag663.xml"/><Relationship Id="rId74" Type="http://schemas.openxmlformats.org/officeDocument/2006/relationships/tags" Target="../tags/tag671.xml"/><Relationship Id="rId79" Type="http://schemas.openxmlformats.org/officeDocument/2006/relationships/notesSlide" Target="../notesSlides/notesSlide15.xml"/><Relationship Id="rId5" Type="http://schemas.openxmlformats.org/officeDocument/2006/relationships/tags" Target="../tags/tag602.xml"/><Relationship Id="rId61" Type="http://schemas.openxmlformats.org/officeDocument/2006/relationships/tags" Target="../tags/tag658.xml"/><Relationship Id="rId10" Type="http://schemas.openxmlformats.org/officeDocument/2006/relationships/tags" Target="../tags/tag607.xml"/><Relationship Id="rId19" Type="http://schemas.openxmlformats.org/officeDocument/2006/relationships/tags" Target="../tags/tag616.xml"/><Relationship Id="rId31" Type="http://schemas.openxmlformats.org/officeDocument/2006/relationships/tags" Target="../tags/tag628.xml"/><Relationship Id="rId44" Type="http://schemas.openxmlformats.org/officeDocument/2006/relationships/tags" Target="../tags/tag641.xml"/><Relationship Id="rId52" Type="http://schemas.openxmlformats.org/officeDocument/2006/relationships/tags" Target="../tags/tag649.xml"/><Relationship Id="rId60" Type="http://schemas.openxmlformats.org/officeDocument/2006/relationships/tags" Target="../tags/tag657.xml"/><Relationship Id="rId65" Type="http://schemas.openxmlformats.org/officeDocument/2006/relationships/tags" Target="../tags/tag662.xml"/><Relationship Id="rId73" Type="http://schemas.openxmlformats.org/officeDocument/2006/relationships/tags" Target="../tags/tag670.xml"/><Relationship Id="rId78" Type="http://schemas.openxmlformats.org/officeDocument/2006/relationships/slideLayout" Target="../slideLayouts/slideLayout4.xml"/><Relationship Id="rId4" Type="http://schemas.openxmlformats.org/officeDocument/2006/relationships/tags" Target="../tags/tag601.xml"/><Relationship Id="rId9" Type="http://schemas.openxmlformats.org/officeDocument/2006/relationships/tags" Target="../tags/tag606.xml"/><Relationship Id="rId14" Type="http://schemas.openxmlformats.org/officeDocument/2006/relationships/tags" Target="../tags/tag611.xml"/><Relationship Id="rId22" Type="http://schemas.openxmlformats.org/officeDocument/2006/relationships/tags" Target="../tags/tag619.xml"/><Relationship Id="rId27" Type="http://schemas.openxmlformats.org/officeDocument/2006/relationships/tags" Target="../tags/tag624.xml"/><Relationship Id="rId30" Type="http://schemas.openxmlformats.org/officeDocument/2006/relationships/tags" Target="../tags/tag627.xml"/><Relationship Id="rId35" Type="http://schemas.openxmlformats.org/officeDocument/2006/relationships/tags" Target="../tags/tag632.xml"/><Relationship Id="rId43" Type="http://schemas.openxmlformats.org/officeDocument/2006/relationships/tags" Target="../tags/tag640.xml"/><Relationship Id="rId48" Type="http://schemas.openxmlformats.org/officeDocument/2006/relationships/tags" Target="../tags/tag645.xml"/><Relationship Id="rId56" Type="http://schemas.openxmlformats.org/officeDocument/2006/relationships/tags" Target="../tags/tag653.xml"/><Relationship Id="rId64" Type="http://schemas.openxmlformats.org/officeDocument/2006/relationships/tags" Target="../tags/tag661.xml"/><Relationship Id="rId69" Type="http://schemas.openxmlformats.org/officeDocument/2006/relationships/tags" Target="../tags/tag666.xml"/><Relationship Id="rId77" Type="http://schemas.openxmlformats.org/officeDocument/2006/relationships/tags" Target="../tags/tag674.xml"/><Relationship Id="rId8" Type="http://schemas.openxmlformats.org/officeDocument/2006/relationships/tags" Target="../tags/tag605.xml"/><Relationship Id="rId51" Type="http://schemas.openxmlformats.org/officeDocument/2006/relationships/tags" Target="../tags/tag648.xml"/><Relationship Id="rId72" Type="http://schemas.openxmlformats.org/officeDocument/2006/relationships/tags" Target="../tags/tag669.xml"/><Relationship Id="rId3" Type="http://schemas.openxmlformats.org/officeDocument/2006/relationships/tags" Target="../tags/tag600.xml"/><Relationship Id="rId12" Type="http://schemas.openxmlformats.org/officeDocument/2006/relationships/tags" Target="../tags/tag609.xml"/><Relationship Id="rId17" Type="http://schemas.openxmlformats.org/officeDocument/2006/relationships/tags" Target="../tags/tag614.xml"/><Relationship Id="rId25" Type="http://schemas.openxmlformats.org/officeDocument/2006/relationships/tags" Target="../tags/tag622.xml"/><Relationship Id="rId33" Type="http://schemas.openxmlformats.org/officeDocument/2006/relationships/tags" Target="../tags/tag630.xml"/><Relationship Id="rId38" Type="http://schemas.openxmlformats.org/officeDocument/2006/relationships/tags" Target="../tags/tag635.xml"/><Relationship Id="rId46" Type="http://schemas.openxmlformats.org/officeDocument/2006/relationships/tags" Target="../tags/tag643.xml"/><Relationship Id="rId59" Type="http://schemas.openxmlformats.org/officeDocument/2006/relationships/tags" Target="../tags/tag656.xml"/><Relationship Id="rId67" Type="http://schemas.openxmlformats.org/officeDocument/2006/relationships/tags" Target="../tags/tag664.xml"/><Relationship Id="rId20" Type="http://schemas.openxmlformats.org/officeDocument/2006/relationships/tags" Target="../tags/tag617.xml"/><Relationship Id="rId41" Type="http://schemas.openxmlformats.org/officeDocument/2006/relationships/tags" Target="../tags/tag638.xml"/><Relationship Id="rId54" Type="http://schemas.openxmlformats.org/officeDocument/2006/relationships/tags" Target="../tags/tag651.xml"/><Relationship Id="rId62" Type="http://schemas.openxmlformats.org/officeDocument/2006/relationships/tags" Target="../tags/tag659.xml"/><Relationship Id="rId70" Type="http://schemas.openxmlformats.org/officeDocument/2006/relationships/tags" Target="../tags/tag667.xml"/><Relationship Id="rId75" Type="http://schemas.openxmlformats.org/officeDocument/2006/relationships/tags" Target="../tags/tag672.xml"/><Relationship Id="rId1" Type="http://schemas.openxmlformats.org/officeDocument/2006/relationships/tags" Target="../tags/tag598.xml"/><Relationship Id="rId6" Type="http://schemas.openxmlformats.org/officeDocument/2006/relationships/tags" Target="../tags/tag603.xml"/><Relationship Id="rId15" Type="http://schemas.openxmlformats.org/officeDocument/2006/relationships/tags" Target="../tags/tag612.xml"/><Relationship Id="rId23" Type="http://schemas.openxmlformats.org/officeDocument/2006/relationships/tags" Target="../tags/tag620.xml"/><Relationship Id="rId28" Type="http://schemas.openxmlformats.org/officeDocument/2006/relationships/tags" Target="../tags/tag625.xml"/><Relationship Id="rId36" Type="http://schemas.openxmlformats.org/officeDocument/2006/relationships/tags" Target="../tags/tag633.xml"/><Relationship Id="rId49" Type="http://schemas.openxmlformats.org/officeDocument/2006/relationships/tags" Target="../tags/tag646.xml"/><Relationship Id="rId57" Type="http://schemas.openxmlformats.org/officeDocument/2006/relationships/tags" Target="../tags/tag654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687.xml"/><Relationship Id="rId18" Type="http://schemas.openxmlformats.org/officeDocument/2006/relationships/tags" Target="../tags/tag692.xml"/><Relationship Id="rId26" Type="http://schemas.openxmlformats.org/officeDocument/2006/relationships/tags" Target="../tags/tag700.xml"/><Relationship Id="rId39" Type="http://schemas.openxmlformats.org/officeDocument/2006/relationships/tags" Target="../tags/tag713.xml"/><Relationship Id="rId21" Type="http://schemas.openxmlformats.org/officeDocument/2006/relationships/tags" Target="../tags/tag695.xml"/><Relationship Id="rId34" Type="http://schemas.openxmlformats.org/officeDocument/2006/relationships/tags" Target="../tags/tag708.xml"/><Relationship Id="rId42" Type="http://schemas.openxmlformats.org/officeDocument/2006/relationships/tags" Target="../tags/tag716.xml"/><Relationship Id="rId47" Type="http://schemas.openxmlformats.org/officeDocument/2006/relationships/tags" Target="../tags/tag721.xml"/><Relationship Id="rId50" Type="http://schemas.openxmlformats.org/officeDocument/2006/relationships/tags" Target="../tags/tag724.xml"/><Relationship Id="rId55" Type="http://schemas.openxmlformats.org/officeDocument/2006/relationships/tags" Target="../tags/tag729.xml"/><Relationship Id="rId63" Type="http://schemas.openxmlformats.org/officeDocument/2006/relationships/tags" Target="../tags/tag737.xml"/><Relationship Id="rId68" Type="http://schemas.openxmlformats.org/officeDocument/2006/relationships/tags" Target="../tags/tag742.xml"/><Relationship Id="rId76" Type="http://schemas.openxmlformats.org/officeDocument/2006/relationships/tags" Target="../tags/tag750.xml"/><Relationship Id="rId7" Type="http://schemas.openxmlformats.org/officeDocument/2006/relationships/tags" Target="../tags/tag681.xml"/><Relationship Id="rId71" Type="http://schemas.openxmlformats.org/officeDocument/2006/relationships/tags" Target="../tags/tag745.xml"/><Relationship Id="rId2" Type="http://schemas.openxmlformats.org/officeDocument/2006/relationships/tags" Target="../tags/tag676.xml"/><Relationship Id="rId16" Type="http://schemas.openxmlformats.org/officeDocument/2006/relationships/tags" Target="../tags/tag690.xml"/><Relationship Id="rId29" Type="http://schemas.openxmlformats.org/officeDocument/2006/relationships/tags" Target="../tags/tag703.xml"/><Relationship Id="rId11" Type="http://schemas.openxmlformats.org/officeDocument/2006/relationships/tags" Target="../tags/tag685.xml"/><Relationship Id="rId24" Type="http://schemas.openxmlformats.org/officeDocument/2006/relationships/tags" Target="../tags/tag698.xml"/><Relationship Id="rId32" Type="http://schemas.openxmlformats.org/officeDocument/2006/relationships/tags" Target="../tags/tag706.xml"/><Relationship Id="rId37" Type="http://schemas.openxmlformats.org/officeDocument/2006/relationships/tags" Target="../tags/tag711.xml"/><Relationship Id="rId40" Type="http://schemas.openxmlformats.org/officeDocument/2006/relationships/tags" Target="../tags/tag714.xml"/><Relationship Id="rId45" Type="http://schemas.openxmlformats.org/officeDocument/2006/relationships/tags" Target="../tags/tag719.xml"/><Relationship Id="rId53" Type="http://schemas.openxmlformats.org/officeDocument/2006/relationships/tags" Target="../tags/tag727.xml"/><Relationship Id="rId58" Type="http://schemas.openxmlformats.org/officeDocument/2006/relationships/tags" Target="../tags/tag732.xml"/><Relationship Id="rId66" Type="http://schemas.openxmlformats.org/officeDocument/2006/relationships/tags" Target="../tags/tag740.xml"/><Relationship Id="rId74" Type="http://schemas.openxmlformats.org/officeDocument/2006/relationships/tags" Target="../tags/tag748.xml"/><Relationship Id="rId5" Type="http://schemas.openxmlformats.org/officeDocument/2006/relationships/tags" Target="../tags/tag679.xml"/><Relationship Id="rId15" Type="http://schemas.openxmlformats.org/officeDocument/2006/relationships/tags" Target="../tags/tag689.xml"/><Relationship Id="rId23" Type="http://schemas.openxmlformats.org/officeDocument/2006/relationships/tags" Target="../tags/tag697.xml"/><Relationship Id="rId28" Type="http://schemas.openxmlformats.org/officeDocument/2006/relationships/tags" Target="../tags/tag702.xml"/><Relationship Id="rId36" Type="http://schemas.openxmlformats.org/officeDocument/2006/relationships/tags" Target="../tags/tag710.xml"/><Relationship Id="rId49" Type="http://schemas.openxmlformats.org/officeDocument/2006/relationships/tags" Target="../tags/tag723.xml"/><Relationship Id="rId57" Type="http://schemas.openxmlformats.org/officeDocument/2006/relationships/tags" Target="../tags/tag731.xml"/><Relationship Id="rId61" Type="http://schemas.openxmlformats.org/officeDocument/2006/relationships/tags" Target="../tags/tag735.xml"/><Relationship Id="rId10" Type="http://schemas.openxmlformats.org/officeDocument/2006/relationships/tags" Target="../tags/tag684.xml"/><Relationship Id="rId19" Type="http://schemas.openxmlformats.org/officeDocument/2006/relationships/tags" Target="../tags/tag693.xml"/><Relationship Id="rId31" Type="http://schemas.openxmlformats.org/officeDocument/2006/relationships/tags" Target="../tags/tag705.xml"/><Relationship Id="rId44" Type="http://schemas.openxmlformats.org/officeDocument/2006/relationships/tags" Target="../tags/tag718.xml"/><Relationship Id="rId52" Type="http://schemas.openxmlformats.org/officeDocument/2006/relationships/tags" Target="../tags/tag726.xml"/><Relationship Id="rId60" Type="http://schemas.openxmlformats.org/officeDocument/2006/relationships/tags" Target="../tags/tag734.xml"/><Relationship Id="rId65" Type="http://schemas.openxmlformats.org/officeDocument/2006/relationships/tags" Target="../tags/tag739.xml"/><Relationship Id="rId73" Type="http://schemas.openxmlformats.org/officeDocument/2006/relationships/tags" Target="../tags/tag747.xml"/><Relationship Id="rId78" Type="http://schemas.openxmlformats.org/officeDocument/2006/relationships/notesSlide" Target="../notesSlides/notesSlide16.xml"/><Relationship Id="rId4" Type="http://schemas.openxmlformats.org/officeDocument/2006/relationships/tags" Target="../tags/tag678.xml"/><Relationship Id="rId9" Type="http://schemas.openxmlformats.org/officeDocument/2006/relationships/tags" Target="../tags/tag683.xml"/><Relationship Id="rId14" Type="http://schemas.openxmlformats.org/officeDocument/2006/relationships/tags" Target="../tags/tag688.xml"/><Relationship Id="rId22" Type="http://schemas.openxmlformats.org/officeDocument/2006/relationships/tags" Target="../tags/tag696.xml"/><Relationship Id="rId27" Type="http://schemas.openxmlformats.org/officeDocument/2006/relationships/tags" Target="../tags/tag701.xml"/><Relationship Id="rId30" Type="http://schemas.openxmlformats.org/officeDocument/2006/relationships/tags" Target="../tags/tag704.xml"/><Relationship Id="rId35" Type="http://schemas.openxmlformats.org/officeDocument/2006/relationships/tags" Target="../tags/tag709.xml"/><Relationship Id="rId43" Type="http://schemas.openxmlformats.org/officeDocument/2006/relationships/tags" Target="../tags/tag717.xml"/><Relationship Id="rId48" Type="http://schemas.openxmlformats.org/officeDocument/2006/relationships/tags" Target="../tags/tag722.xml"/><Relationship Id="rId56" Type="http://schemas.openxmlformats.org/officeDocument/2006/relationships/tags" Target="../tags/tag730.xml"/><Relationship Id="rId64" Type="http://schemas.openxmlformats.org/officeDocument/2006/relationships/tags" Target="../tags/tag738.xml"/><Relationship Id="rId69" Type="http://schemas.openxmlformats.org/officeDocument/2006/relationships/tags" Target="../tags/tag743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682.xml"/><Relationship Id="rId51" Type="http://schemas.openxmlformats.org/officeDocument/2006/relationships/tags" Target="../tags/tag725.xml"/><Relationship Id="rId72" Type="http://schemas.openxmlformats.org/officeDocument/2006/relationships/tags" Target="../tags/tag746.xml"/><Relationship Id="rId3" Type="http://schemas.openxmlformats.org/officeDocument/2006/relationships/tags" Target="../tags/tag677.xml"/><Relationship Id="rId12" Type="http://schemas.openxmlformats.org/officeDocument/2006/relationships/tags" Target="../tags/tag686.xml"/><Relationship Id="rId17" Type="http://schemas.openxmlformats.org/officeDocument/2006/relationships/tags" Target="../tags/tag691.xml"/><Relationship Id="rId25" Type="http://schemas.openxmlformats.org/officeDocument/2006/relationships/tags" Target="../tags/tag699.xml"/><Relationship Id="rId33" Type="http://schemas.openxmlformats.org/officeDocument/2006/relationships/tags" Target="../tags/tag707.xml"/><Relationship Id="rId38" Type="http://schemas.openxmlformats.org/officeDocument/2006/relationships/tags" Target="../tags/tag712.xml"/><Relationship Id="rId46" Type="http://schemas.openxmlformats.org/officeDocument/2006/relationships/tags" Target="../tags/tag720.xml"/><Relationship Id="rId59" Type="http://schemas.openxmlformats.org/officeDocument/2006/relationships/tags" Target="../tags/tag733.xml"/><Relationship Id="rId67" Type="http://schemas.openxmlformats.org/officeDocument/2006/relationships/tags" Target="../tags/tag741.xml"/><Relationship Id="rId20" Type="http://schemas.openxmlformats.org/officeDocument/2006/relationships/tags" Target="../tags/tag694.xml"/><Relationship Id="rId41" Type="http://schemas.openxmlformats.org/officeDocument/2006/relationships/tags" Target="../tags/tag715.xml"/><Relationship Id="rId54" Type="http://schemas.openxmlformats.org/officeDocument/2006/relationships/tags" Target="../tags/tag728.xml"/><Relationship Id="rId62" Type="http://schemas.openxmlformats.org/officeDocument/2006/relationships/tags" Target="../tags/tag736.xml"/><Relationship Id="rId70" Type="http://schemas.openxmlformats.org/officeDocument/2006/relationships/tags" Target="../tags/tag744.xml"/><Relationship Id="rId75" Type="http://schemas.openxmlformats.org/officeDocument/2006/relationships/tags" Target="../tags/tag749.xml"/><Relationship Id="rId1" Type="http://schemas.openxmlformats.org/officeDocument/2006/relationships/tags" Target="../tags/tag675.xml"/><Relationship Id="rId6" Type="http://schemas.openxmlformats.org/officeDocument/2006/relationships/tags" Target="../tags/tag680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763.xml"/><Relationship Id="rId18" Type="http://schemas.openxmlformats.org/officeDocument/2006/relationships/tags" Target="../tags/tag768.xml"/><Relationship Id="rId26" Type="http://schemas.openxmlformats.org/officeDocument/2006/relationships/tags" Target="../tags/tag776.xml"/><Relationship Id="rId39" Type="http://schemas.openxmlformats.org/officeDocument/2006/relationships/tags" Target="../tags/tag789.xml"/><Relationship Id="rId21" Type="http://schemas.openxmlformats.org/officeDocument/2006/relationships/tags" Target="../tags/tag771.xml"/><Relationship Id="rId34" Type="http://schemas.openxmlformats.org/officeDocument/2006/relationships/tags" Target="../tags/tag784.xml"/><Relationship Id="rId42" Type="http://schemas.openxmlformats.org/officeDocument/2006/relationships/tags" Target="../tags/tag792.xml"/><Relationship Id="rId47" Type="http://schemas.openxmlformats.org/officeDocument/2006/relationships/tags" Target="../tags/tag797.xml"/><Relationship Id="rId50" Type="http://schemas.openxmlformats.org/officeDocument/2006/relationships/tags" Target="../tags/tag800.xml"/><Relationship Id="rId55" Type="http://schemas.openxmlformats.org/officeDocument/2006/relationships/tags" Target="../tags/tag805.xml"/><Relationship Id="rId63" Type="http://schemas.openxmlformats.org/officeDocument/2006/relationships/tags" Target="../tags/tag813.xml"/><Relationship Id="rId68" Type="http://schemas.openxmlformats.org/officeDocument/2006/relationships/tags" Target="../tags/tag818.xml"/><Relationship Id="rId76" Type="http://schemas.openxmlformats.org/officeDocument/2006/relationships/tags" Target="../tags/tag826.xml"/><Relationship Id="rId7" Type="http://schemas.openxmlformats.org/officeDocument/2006/relationships/tags" Target="../tags/tag757.xml"/><Relationship Id="rId71" Type="http://schemas.openxmlformats.org/officeDocument/2006/relationships/tags" Target="../tags/tag821.xml"/><Relationship Id="rId2" Type="http://schemas.openxmlformats.org/officeDocument/2006/relationships/tags" Target="../tags/tag752.xml"/><Relationship Id="rId16" Type="http://schemas.openxmlformats.org/officeDocument/2006/relationships/tags" Target="../tags/tag766.xml"/><Relationship Id="rId29" Type="http://schemas.openxmlformats.org/officeDocument/2006/relationships/tags" Target="../tags/tag779.xml"/><Relationship Id="rId11" Type="http://schemas.openxmlformats.org/officeDocument/2006/relationships/tags" Target="../tags/tag761.xml"/><Relationship Id="rId24" Type="http://schemas.openxmlformats.org/officeDocument/2006/relationships/tags" Target="../tags/tag774.xml"/><Relationship Id="rId32" Type="http://schemas.openxmlformats.org/officeDocument/2006/relationships/tags" Target="../tags/tag782.xml"/><Relationship Id="rId37" Type="http://schemas.openxmlformats.org/officeDocument/2006/relationships/tags" Target="../tags/tag787.xml"/><Relationship Id="rId40" Type="http://schemas.openxmlformats.org/officeDocument/2006/relationships/tags" Target="../tags/tag790.xml"/><Relationship Id="rId45" Type="http://schemas.openxmlformats.org/officeDocument/2006/relationships/tags" Target="../tags/tag795.xml"/><Relationship Id="rId53" Type="http://schemas.openxmlformats.org/officeDocument/2006/relationships/tags" Target="../tags/tag803.xml"/><Relationship Id="rId58" Type="http://schemas.openxmlformats.org/officeDocument/2006/relationships/tags" Target="../tags/tag808.xml"/><Relationship Id="rId66" Type="http://schemas.openxmlformats.org/officeDocument/2006/relationships/tags" Target="../tags/tag816.xml"/><Relationship Id="rId74" Type="http://schemas.openxmlformats.org/officeDocument/2006/relationships/tags" Target="../tags/tag824.xml"/><Relationship Id="rId5" Type="http://schemas.openxmlformats.org/officeDocument/2006/relationships/tags" Target="../tags/tag755.xml"/><Relationship Id="rId15" Type="http://schemas.openxmlformats.org/officeDocument/2006/relationships/tags" Target="../tags/tag765.xml"/><Relationship Id="rId23" Type="http://schemas.openxmlformats.org/officeDocument/2006/relationships/tags" Target="../tags/tag773.xml"/><Relationship Id="rId28" Type="http://schemas.openxmlformats.org/officeDocument/2006/relationships/tags" Target="../tags/tag778.xml"/><Relationship Id="rId36" Type="http://schemas.openxmlformats.org/officeDocument/2006/relationships/tags" Target="../tags/tag786.xml"/><Relationship Id="rId49" Type="http://schemas.openxmlformats.org/officeDocument/2006/relationships/tags" Target="../tags/tag799.xml"/><Relationship Id="rId57" Type="http://schemas.openxmlformats.org/officeDocument/2006/relationships/tags" Target="../tags/tag807.xml"/><Relationship Id="rId61" Type="http://schemas.openxmlformats.org/officeDocument/2006/relationships/tags" Target="../tags/tag811.xml"/><Relationship Id="rId10" Type="http://schemas.openxmlformats.org/officeDocument/2006/relationships/tags" Target="../tags/tag760.xml"/><Relationship Id="rId19" Type="http://schemas.openxmlformats.org/officeDocument/2006/relationships/tags" Target="../tags/tag769.xml"/><Relationship Id="rId31" Type="http://schemas.openxmlformats.org/officeDocument/2006/relationships/tags" Target="../tags/tag781.xml"/><Relationship Id="rId44" Type="http://schemas.openxmlformats.org/officeDocument/2006/relationships/tags" Target="../tags/tag794.xml"/><Relationship Id="rId52" Type="http://schemas.openxmlformats.org/officeDocument/2006/relationships/tags" Target="../tags/tag802.xml"/><Relationship Id="rId60" Type="http://schemas.openxmlformats.org/officeDocument/2006/relationships/tags" Target="../tags/tag810.xml"/><Relationship Id="rId65" Type="http://schemas.openxmlformats.org/officeDocument/2006/relationships/tags" Target="../tags/tag815.xml"/><Relationship Id="rId73" Type="http://schemas.openxmlformats.org/officeDocument/2006/relationships/tags" Target="../tags/tag823.xml"/><Relationship Id="rId78" Type="http://schemas.openxmlformats.org/officeDocument/2006/relationships/notesSlide" Target="../notesSlides/notesSlide17.xml"/><Relationship Id="rId4" Type="http://schemas.openxmlformats.org/officeDocument/2006/relationships/tags" Target="../tags/tag754.xml"/><Relationship Id="rId9" Type="http://schemas.openxmlformats.org/officeDocument/2006/relationships/tags" Target="../tags/tag759.xml"/><Relationship Id="rId14" Type="http://schemas.openxmlformats.org/officeDocument/2006/relationships/tags" Target="../tags/tag764.xml"/><Relationship Id="rId22" Type="http://schemas.openxmlformats.org/officeDocument/2006/relationships/tags" Target="../tags/tag772.xml"/><Relationship Id="rId27" Type="http://schemas.openxmlformats.org/officeDocument/2006/relationships/tags" Target="../tags/tag777.xml"/><Relationship Id="rId30" Type="http://schemas.openxmlformats.org/officeDocument/2006/relationships/tags" Target="../tags/tag780.xml"/><Relationship Id="rId35" Type="http://schemas.openxmlformats.org/officeDocument/2006/relationships/tags" Target="../tags/tag785.xml"/><Relationship Id="rId43" Type="http://schemas.openxmlformats.org/officeDocument/2006/relationships/tags" Target="../tags/tag793.xml"/><Relationship Id="rId48" Type="http://schemas.openxmlformats.org/officeDocument/2006/relationships/tags" Target="../tags/tag798.xml"/><Relationship Id="rId56" Type="http://schemas.openxmlformats.org/officeDocument/2006/relationships/tags" Target="../tags/tag806.xml"/><Relationship Id="rId64" Type="http://schemas.openxmlformats.org/officeDocument/2006/relationships/tags" Target="../tags/tag814.xml"/><Relationship Id="rId69" Type="http://schemas.openxmlformats.org/officeDocument/2006/relationships/tags" Target="../tags/tag819.xml"/><Relationship Id="rId77" Type="http://schemas.openxmlformats.org/officeDocument/2006/relationships/slideLayout" Target="../slideLayouts/slideLayout4.xml"/><Relationship Id="rId8" Type="http://schemas.openxmlformats.org/officeDocument/2006/relationships/tags" Target="../tags/tag758.xml"/><Relationship Id="rId51" Type="http://schemas.openxmlformats.org/officeDocument/2006/relationships/tags" Target="../tags/tag801.xml"/><Relationship Id="rId72" Type="http://schemas.openxmlformats.org/officeDocument/2006/relationships/tags" Target="../tags/tag822.xml"/><Relationship Id="rId3" Type="http://schemas.openxmlformats.org/officeDocument/2006/relationships/tags" Target="../tags/tag753.xml"/><Relationship Id="rId12" Type="http://schemas.openxmlformats.org/officeDocument/2006/relationships/tags" Target="../tags/tag762.xml"/><Relationship Id="rId17" Type="http://schemas.openxmlformats.org/officeDocument/2006/relationships/tags" Target="../tags/tag767.xml"/><Relationship Id="rId25" Type="http://schemas.openxmlformats.org/officeDocument/2006/relationships/tags" Target="../tags/tag775.xml"/><Relationship Id="rId33" Type="http://schemas.openxmlformats.org/officeDocument/2006/relationships/tags" Target="../tags/tag783.xml"/><Relationship Id="rId38" Type="http://schemas.openxmlformats.org/officeDocument/2006/relationships/tags" Target="../tags/tag788.xml"/><Relationship Id="rId46" Type="http://schemas.openxmlformats.org/officeDocument/2006/relationships/tags" Target="../tags/tag796.xml"/><Relationship Id="rId59" Type="http://schemas.openxmlformats.org/officeDocument/2006/relationships/tags" Target="../tags/tag809.xml"/><Relationship Id="rId67" Type="http://schemas.openxmlformats.org/officeDocument/2006/relationships/tags" Target="../tags/tag817.xml"/><Relationship Id="rId20" Type="http://schemas.openxmlformats.org/officeDocument/2006/relationships/tags" Target="../tags/tag770.xml"/><Relationship Id="rId41" Type="http://schemas.openxmlformats.org/officeDocument/2006/relationships/tags" Target="../tags/tag791.xml"/><Relationship Id="rId54" Type="http://schemas.openxmlformats.org/officeDocument/2006/relationships/tags" Target="../tags/tag804.xml"/><Relationship Id="rId62" Type="http://schemas.openxmlformats.org/officeDocument/2006/relationships/tags" Target="../tags/tag812.xml"/><Relationship Id="rId70" Type="http://schemas.openxmlformats.org/officeDocument/2006/relationships/tags" Target="../tags/tag820.xml"/><Relationship Id="rId75" Type="http://schemas.openxmlformats.org/officeDocument/2006/relationships/tags" Target="../tags/tag825.xml"/><Relationship Id="rId1" Type="http://schemas.openxmlformats.org/officeDocument/2006/relationships/tags" Target="../tags/tag751.xml"/><Relationship Id="rId6" Type="http://schemas.openxmlformats.org/officeDocument/2006/relationships/tags" Target="../tags/tag75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829.xml"/><Relationship Id="rId2" Type="http://schemas.openxmlformats.org/officeDocument/2006/relationships/tags" Target="../tags/tag828.xml"/><Relationship Id="rId1" Type="http://schemas.openxmlformats.org/officeDocument/2006/relationships/tags" Target="../tags/tag827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image" Target="../media/image1.gif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tags" Target="../tags/tag77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00035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474290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2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[2,3]: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803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7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5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produces [0,1,2,3,4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produces [1,2,3,4]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produces [</a:t>
            </a:r>
            <a:r>
              <a:rPr lang="en-US" dirty="0" smtClean="0">
                <a:cs typeface="Courier New" pitchFamily="49" charset="0"/>
              </a:rPr>
              <a:t>1,3,5,7,9]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410200" y="2133600"/>
            <a:ext cx="1143000" cy="549212"/>
          </a:xfrm>
          <a:prstGeom prst="wedgeRectCallout">
            <a:avLst>
              <a:gd name="adj1" fmla="val -117304"/>
              <a:gd name="adj2" fmla="val -34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[0,1,2,3,4]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range(5,1,-1):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range(0,8,2):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More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size in [1, 2, 3, 4]: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"size="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are done!"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727" y="214166"/>
            <a:ext cx="4067900" cy="1961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4820"/>
            <a:ext cx="287044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3588327" y="902432"/>
            <a:ext cx="3286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Repeating yourself</a:t>
            </a:r>
            <a:endParaRPr lang="en-US" sz="3200" dirty="0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3588327" y="3015432"/>
            <a:ext cx="3052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Making decisions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result = max(result, 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53403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bs(5) = 5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bs(0) = 0</a:t>
            </a:r>
          </a:p>
          <a:p>
            <a:pPr marL="400050" lvl="1" indent="0">
              <a:buNone/>
            </a:pPr>
            <a:r>
              <a:rPr lang="en-US" dirty="0" smtClean="0"/>
              <a:t>abs(-22) = 22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404548" y="3742412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570756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negative!"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"I had to do extra work!"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positive"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262979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negative!"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49353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print "negative value!"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</a:t>
            </a:r>
            <a:r>
              <a:rPr lang="en-US" sz="2800" dirty="0" err="1" smtClean="0">
                <a:solidFill>
                  <a:srgbClr val="0070C0"/>
                </a:solidFill>
              </a:rPr>
              <a:t>val</a:t>
            </a:r>
            <a:r>
              <a:rPr lang="en-US" sz="2800" dirty="0" smtClean="0">
                <a:solidFill>
                  <a:srgbClr val="0070C0"/>
                </a:solidFill>
              </a:rPr>
              <a:t> = 5?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482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cxnSp>
        <p:nvCxnSpPr>
          <p:cNvPr id="100" name="Straight Connector 99"/>
          <p:cNvCxnSpPr/>
          <p:nvPr>
            <p:custDataLst>
              <p:tags r:id="rId90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91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8" name="Rectangular Callout 87"/>
          <p:cNvSpPr/>
          <p:nvPr>
            <p:custDataLst>
              <p:tags r:id="rId1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/>
          <p:nvPr>
            <p:custDataLst>
              <p:tags r:id="rId17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8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9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20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1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2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3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4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5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6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7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8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9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30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1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2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3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4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5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6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7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8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9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40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1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2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3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4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5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6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7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8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9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50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1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2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3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4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5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6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7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8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9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60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>
            <p:custDataLst>
              <p:tags r:id="rId61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>
            <p:custDataLst>
              <p:tags r:id="rId62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63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4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>
            <p:custDataLst>
              <p:tags r:id="rId65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>
            <p:custDataLst>
              <p:tags r:id="rId66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67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8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9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0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>
            <p:custDataLst>
              <p:tags r:id="rId71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2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3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4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5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6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5" name="TextBox 164"/>
          <p:cNvSpPr txBox="1"/>
          <p:nvPr>
            <p:custDataLst>
              <p:tags r:id="rId77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66" name="TextBox 165"/>
          <p:cNvSpPr txBox="1"/>
          <p:nvPr>
            <p:custDataLst>
              <p:tags r:id="rId78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67" name="TextBox 166"/>
          <p:cNvSpPr txBox="1"/>
          <p:nvPr>
            <p:custDataLst>
              <p:tags r:id="rId79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8" name="TextBox 167"/>
          <p:cNvSpPr txBox="1"/>
          <p:nvPr>
            <p:custDataLst>
              <p:tags r:id="rId80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69" name="TextBox 168"/>
          <p:cNvSpPr txBox="1"/>
          <p:nvPr>
            <p:custDataLst>
              <p:tags r:id="rId81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70" name="TextBox 169"/>
          <p:cNvSpPr txBox="1"/>
          <p:nvPr>
            <p:custDataLst>
              <p:tags r:id="rId82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71" name="TextBox 170"/>
          <p:cNvSpPr txBox="1"/>
          <p:nvPr>
            <p:custDataLst>
              <p:tags r:id="rId83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72" name="TextBox 171"/>
          <p:cNvSpPr txBox="1"/>
          <p:nvPr>
            <p:custDataLst>
              <p:tags r:id="rId84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73" name="TextBox 172"/>
          <p:cNvSpPr txBox="1"/>
          <p:nvPr>
            <p:custDataLst>
              <p:tags r:id="rId85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74" name="TextBox 173"/>
          <p:cNvSpPr txBox="1"/>
          <p:nvPr>
            <p:custDataLst>
              <p:tags r:id="rId86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75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cxnSp>
        <p:nvCxnSpPr>
          <p:cNvPr id="176" name="Straight Connector 175"/>
          <p:cNvCxnSpPr/>
          <p:nvPr>
            <p:custDataLst>
              <p:tags r:id="rId88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89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- 32) / 9.0 * 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- 32) / 9.0 *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7" name="Straight Arrow Connector 76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8" name="TextBox 147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3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cxnSp>
        <p:nvCxnSpPr>
          <p:cNvPr id="164" name="Straight Connector 163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 (Best)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cxnSp>
        <p:nvCxnSpPr>
          <p:cNvPr id="165" name="Straight Connector 16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"stratosphere"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4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79" name="Straight Arrow Connector 78"/>
          <p:cNvCxnSpPr/>
          <p:nvPr>
            <p:custDataLst>
              <p:tags r:id="rId5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>
            <p:custDataLst>
              <p:tags r:id="rId6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>
            <p:custDataLst>
              <p:tags r:id="rId7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>
            <p:custDataLst>
              <p:tags r:id="rId8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9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10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11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>
            <p:custDataLst>
              <p:tags r:id="rId12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>
            <p:custDataLst>
              <p:tags r:id="rId13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>
            <p:custDataLst>
              <p:tags r:id="rId14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>
            <p:custDataLst>
              <p:tags r:id="rId15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>
            <p:custDataLst>
              <p:tags r:id="rId16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17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>
            <p:custDataLst>
              <p:tags r:id="rId18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>
            <p:custDataLst>
              <p:tags r:id="rId19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>
            <p:custDataLst>
              <p:tags r:id="rId20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21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>
            <p:custDataLst>
              <p:tags r:id="rId22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>
            <p:custDataLst>
              <p:tags r:id="rId23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>
            <p:custDataLst>
              <p:tags r:id="rId24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25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>
            <p:custDataLst>
              <p:tags r:id="rId26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>
            <p:custDataLst>
              <p:tags r:id="rId27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>
            <p:custDataLst>
              <p:tags r:id="rId28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>
            <p:custDataLst>
              <p:tags r:id="rId29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>
            <p:custDataLst>
              <p:tags r:id="rId30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>
            <p:custDataLst>
              <p:tags r:id="rId31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32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>
            <p:custDataLst>
              <p:tags r:id="rId33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>
            <p:custDataLst>
              <p:tags r:id="rId34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>
            <p:custDataLst>
              <p:tags r:id="rId35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>
            <p:custDataLst>
              <p:tags r:id="rId36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>
            <p:custDataLst>
              <p:tags r:id="rId37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>
            <p:custDataLst>
              <p:tags r:id="rId38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>
            <p:custDataLst>
              <p:tags r:id="rId39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>
            <p:custDataLst>
              <p:tags r:id="rId40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>
            <p:custDataLst>
              <p:tags r:id="rId41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>
            <p:custDataLst>
              <p:tags r:id="rId42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>
            <p:custDataLst>
              <p:tags r:id="rId43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>
            <p:custDataLst>
              <p:tags r:id="rId44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>
            <p:custDataLst>
              <p:tags r:id="rId45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>
            <p:custDataLst>
              <p:tags r:id="rId46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>
            <p:custDataLst>
              <p:tags r:id="rId47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>
            <p:custDataLst>
              <p:tags r:id="rId48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>
            <p:custDataLst>
              <p:tags r:id="rId49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>
            <p:custDataLst>
              <p:tags r:id="rId50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>
            <p:custDataLst>
              <p:tags r:id="rId51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>
            <p:custDataLst>
              <p:tags r:id="rId52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>
            <p:custDataLst>
              <p:tags r:id="rId53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>
            <p:custDataLst>
              <p:tags r:id="rId54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>
            <p:custDataLst>
              <p:tags r:id="rId55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>
            <p:custDataLst>
              <p:tags r:id="rId56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>
            <p:custDataLst>
              <p:tags r:id="rId57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>
            <p:custDataLst>
              <p:tags r:id="rId58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>
            <p:custDataLst>
              <p:tags r:id="rId59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0" name="TextBox 149"/>
          <p:cNvSpPr txBox="1"/>
          <p:nvPr>
            <p:custDataLst>
              <p:tags r:id="rId60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51" name="TextBox 150"/>
          <p:cNvSpPr txBox="1"/>
          <p:nvPr>
            <p:custDataLst>
              <p:tags r:id="rId61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2" name="TextBox 151"/>
          <p:cNvSpPr txBox="1"/>
          <p:nvPr>
            <p:custDataLst>
              <p:tags r:id="rId62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53" name="TextBox 152"/>
          <p:cNvSpPr txBox="1"/>
          <p:nvPr>
            <p:custDataLst>
              <p:tags r:id="rId63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4" name="TextBox 153"/>
          <p:cNvSpPr txBox="1"/>
          <p:nvPr>
            <p:custDataLst>
              <p:tags r:id="rId64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5" name="TextBox 154"/>
          <p:cNvSpPr txBox="1"/>
          <p:nvPr>
            <p:custDataLst>
              <p:tags r:id="rId65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56" name="TextBox 155"/>
          <p:cNvSpPr txBox="1"/>
          <p:nvPr>
            <p:custDataLst>
              <p:tags r:id="rId66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57" name="TextBox 156"/>
          <p:cNvSpPr txBox="1"/>
          <p:nvPr>
            <p:custDataLst>
              <p:tags r:id="rId67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8" name="TextBox 157"/>
          <p:cNvSpPr txBox="1"/>
          <p:nvPr>
            <p:custDataLst>
              <p:tags r:id="rId68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59" name="TextBox 158"/>
          <p:cNvSpPr txBox="1"/>
          <p:nvPr>
            <p:custDataLst>
              <p:tags r:id="rId69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0" name="TextBox 159"/>
          <p:cNvSpPr txBox="1"/>
          <p:nvPr>
            <p:custDataLst>
              <p:tags r:id="rId70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61" name="TextBox 160"/>
          <p:cNvSpPr txBox="1"/>
          <p:nvPr>
            <p:custDataLst>
              <p:tags r:id="rId71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62" name="TextBox 161"/>
          <p:cNvSpPr txBox="1"/>
          <p:nvPr>
            <p:custDataLst>
              <p:tags r:id="rId72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63" name="TextBox 162"/>
          <p:cNvSpPr txBox="1"/>
          <p:nvPr>
            <p:custDataLst>
              <p:tags r:id="rId73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64" name="TextBox 163"/>
          <p:cNvSpPr txBox="1"/>
          <p:nvPr>
            <p:custDataLst>
              <p:tags r:id="rId74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65" name="Slide Number Placeholder 17"/>
          <p:cNvSpPr>
            <a:spLocks noGrp="1"/>
          </p:cNvSpPr>
          <p:nvPr>
            <p:ph type="sldNum" sz="quarter" idx="12"/>
            <p:custDataLst>
              <p:tags r:id="rId75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cxnSp>
        <p:nvCxnSpPr>
          <p:cNvPr id="166" name="Straight Connector 165"/>
          <p:cNvCxnSpPr/>
          <p:nvPr>
            <p:custDataLst>
              <p:tags r:id="rId76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77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Incomplete 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TextBox 76"/>
          <p:cNvSpPr txBox="1"/>
          <p:nvPr>
            <p:custDataLst>
              <p:tags r:id="rId3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55" name="Straight Arrow Connector 154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4" name="TextBox 223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5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  <p:cxnSp>
        <p:nvCxnSpPr>
          <p:cNvPr id="226" name="Straight Connector 225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  <p:cxnSp>
        <p:nvCxnSpPr>
          <p:cNvPr id="154" name="Straight Arrow Connector 153"/>
          <p:cNvCxnSpPr/>
          <p:nvPr>
            <p:custDataLst>
              <p:tags r:id="rId4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>
            <p:custDataLst>
              <p:tags r:id="rId5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6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>
            <p:custDataLst>
              <p:tags r:id="rId7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>
            <p:custDataLst>
              <p:tags r:id="rId8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>
            <p:custDataLst>
              <p:tags r:id="rId9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>
            <p:custDataLst>
              <p:tags r:id="rId10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>
            <p:custDataLst>
              <p:tags r:id="rId11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>
            <p:custDataLst>
              <p:tags r:id="rId12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>
            <p:custDataLst>
              <p:tags r:id="rId13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>
            <p:custDataLst>
              <p:tags r:id="rId14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>
            <p:custDataLst>
              <p:tags r:id="rId15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16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17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18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19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0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21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>
            <p:custDataLst>
              <p:tags r:id="rId22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23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24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25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27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28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9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30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31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>
            <p:custDataLst>
              <p:tags r:id="rId32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>
            <p:custDataLst>
              <p:tags r:id="rId33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>
            <p:custDataLst>
              <p:tags r:id="rId34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>
            <p:custDataLst>
              <p:tags r:id="rId35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>
            <p:custDataLst>
              <p:tags r:id="rId36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>
            <p:custDataLst>
              <p:tags r:id="rId37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>
            <p:custDataLst>
              <p:tags r:id="rId38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>
            <p:custDataLst>
              <p:tags r:id="rId39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>
            <p:custDataLst>
              <p:tags r:id="rId40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>
            <p:custDataLst>
              <p:tags r:id="rId41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>
            <p:custDataLst>
              <p:tags r:id="rId42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>
            <p:custDataLst>
              <p:tags r:id="rId43"/>
            </p:custDataLst>
          </p:nvPr>
        </p:nvCxnSpPr>
        <p:spPr>
          <a:xfrm>
            <a:off x="7924800" y="58629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>
            <p:custDataLst>
              <p:tags r:id="rId44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>
            <p:custDataLst>
              <p:tags r:id="rId45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>
            <p:custDataLst>
              <p:tags r:id="rId46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>
            <p:custDataLst>
              <p:tags r:id="rId47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>
            <p:custDataLst>
              <p:tags r:id="rId48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>
            <p:custDataLst>
              <p:tags r:id="rId49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>
            <p:custDataLst>
              <p:tags r:id="rId50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>
            <p:custDataLst>
              <p:tags r:id="rId51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>
            <p:custDataLst>
              <p:tags r:id="rId52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>
            <p:custDataLst>
              <p:tags r:id="rId53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>
            <p:custDataLst>
              <p:tags r:id="rId54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>
            <p:custDataLst>
              <p:tags r:id="rId55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>
            <p:custDataLst>
              <p:tags r:id="rId56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>
            <p:custDataLst>
              <p:tags r:id="rId57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>
            <p:custDataLst>
              <p:tags r:id="rId58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9" name="TextBox 208"/>
          <p:cNvSpPr txBox="1"/>
          <p:nvPr>
            <p:custDataLst>
              <p:tags r:id="rId59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10" name="TextBox 209"/>
          <p:cNvSpPr txBox="1"/>
          <p:nvPr>
            <p:custDataLst>
              <p:tags r:id="rId60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1" name="TextBox 210"/>
          <p:cNvSpPr txBox="1"/>
          <p:nvPr>
            <p:custDataLst>
              <p:tags r:id="rId61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2" name="TextBox 211"/>
          <p:cNvSpPr txBox="1"/>
          <p:nvPr>
            <p:custDataLst>
              <p:tags r:id="rId62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3" name="TextBox 212"/>
          <p:cNvSpPr txBox="1"/>
          <p:nvPr>
            <p:custDataLst>
              <p:tags r:id="rId63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4" name="TextBox 213"/>
          <p:cNvSpPr txBox="1"/>
          <p:nvPr>
            <p:custDataLst>
              <p:tags r:id="rId64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215" name="TextBox 214"/>
          <p:cNvSpPr txBox="1"/>
          <p:nvPr>
            <p:custDataLst>
              <p:tags r:id="rId65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216" name="TextBox 215"/>
          <p:cNvSpPr txBox="1"/>
          <p:nvPr>
            <p:custDataLst>
              <p:tags r:id="rId66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7" name="TextBox 216"/>
          <p:cNvSpPr txBox="1"/>
          <p:nvPr>
            <p:custDataLst>
              <p:tags r:id="rId67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218" name="TextBox 217"/>
          <p:cNvSpPr txBox="1"/>
          <p:nvPr>
            <p:custDataLst>
              <p:tags r:id="rId68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19" name="TextBox 218"/>
          <p:cNvSpPr txBox="1"/>
          <p:nvPr>
            <p:custDataLst>
              <p:tags r:id="rId69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220" name="TextBox 219"/>
          <p:cNvSpPr txBox="1"/>
          <p:nvPr>
            <p:custDataLst>
              <p:tags r:id="rId70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221" name="TextBox 220"/>
          <p:cNvSpPr txBox="1"/>
          <p:nvPr>
            <p:custDataLst>
              <p:tags r:id="rId71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222" name="TextBox 221"/>
          <p:cNvSpPr txBox="1"/>
          <p:nvPr>
            <p:custDataLst>
              <p:tags r:id="rId72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223" name="TextBox 222"/>
          <p:cNvSpPr txBox="1"/>
          <p:nvPr>
            <p:custDataLst>
              <p:tags r:id="rId73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224" name="Slide Number Placeholder 17"/>
          <p:cNvSpPr>
            <a:spLocks noGrp="1"/>
          </p:cNvSpPr>
          <p:nvPr>
            <p:ph type="sldNum" sz="quarter" idx="12"/>
            <p:custDataLst>
              <p:tags r:id="rId74"/>
            </p:custDataLst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  <p:cxnSp>
        <p:nvCxnSpPr>
          <p:cNvPr id="225" name="Straight Connector 224"/>
          <p:cNvCxnSpPr/>
          <p:nvPr>
            <p:custDataLst>
              <p:tags r:id="rId75"/>
            </p:custDataLst>
          </p:nvPr>
        </p:nvCxnSpPr>
        <p:spPr>
          <a:xfrm>
            <a:off x="4114800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>
            <p:custDataLst>
              <p:tags r:id="rId76"/>
            </p:custDataLst>
          </p:nvPr>
        </p:nvCxnSpPr>
        <p:spPr>
          <a:xfrm>
            <a:off x="1833093" y="5901035"/>
            <a:ext cx="0" cy="685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"Good job!"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"You owe $", speed/fine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35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362200" y="3200400"/>
            <a:ext cx="66294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[30,40,50,60,70]: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9.0*5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"All done"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66708"/>
              <a:gd name="adj2" fmla="val 819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953000" y="2578036"/>
            <a:ext cx="723900" cy="320612"/>
          </a:xfrm>
          <a:prstGeom prst="wedgeRectCallout">
            <a:avLst>
              <a:gd name="adj1" fmla="val -66611"/>
              <a:gd name="adj2" fmla="val 1600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8678"/>
              <a:gd name="adj2" fmla="val -2288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6693"/>
              <a:gd name="adj2" fmla="val -335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01000" y="2286000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4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559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7912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41035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4864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04829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1095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261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0"/>
            <a:ext cx="487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[3,4,5]: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3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[3,4,5]: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[3,4,5]: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"Start body"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3610</Words>
  <Application>Microsoft Office PowerPoint</Application>
  <PresentationFormat>On-screen Show (4:3)</PresentationFormat>
  <Paragraphs>850</Paragraphs>
  <Slides>35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Control flow</vt:lpstr>
      <vt:lpstr>PowerPoint Presentation</vt:lpstr>
      <vt:lpstr>Temperature conversion chart</vt:lpstr>
      <vt:lpstr>Temperature conversion chart</vt:lpstr>
      <vt:lpstr>How a loop is executed: Transformation approach</vt:lpstr>
      <vt:lpstr>How a loop is executed: Direct approach</vt:lpstr>
      <vt:lpstr>The body can be multiple statements</vt:lpstr>
      <vt:lpstr>The body can be multiple statements</vt:lpstr>
      <vt:lpstr>Indentation is significant</vt:lpstr>
      <vt:lpstr>Nested Loops</vt:lpstr>
      <vt:lpstr>Nested Loops</vt:lpstr>
      <vt:lpstr>Understand loops through the transformation approach</vt:lpstr>
      <vt:lpstr>Test your understanding of loops</vt:lpstr>
      <vt:lpstr>Test your understanding of loops</vt:lpstr>
      <vt:lpstr>Fix this loop</vt:lpstr>
      <vt:lpstr>Some Fixes</vt:lpstr>
      <vt:lpstr>The range function</vt:lpstr>
      <vt:lpstr>Some Loops</vt:lpstr>
      <vt:lpstr>Some More Loops</vt:lpstr>
      <vt:lpstr>How to process a list: One element at a time</vt:lpstr>
      <vt:lpstr>Examples of list processing</vt:lpstr>
      <vt:lpstr>Making decisions</vt:lpstr>
      <vt:lpstr>Absolute value solution</vt:lpstr>
      <vt:lpstr>Absolute value solution</vt:lpstr>
      <vt:lpstr>Absolute value solution</vt:lpstr>
      <vt:lpstr>Another if</vt:lpstr>
      <vt:lpstr>The if body can be any statements</vt:lpstr>
      <vt:lpstr>Version 1</vt:lpstr>
      <vt:lpstr>Version 1</vt:lpstr>
      <vt:lpstr>Version 2</vt:lpstr>
      <vt:lpstr>Version 3 (Best)</vt:lpstr>
      <vt:lpstr>Order Matters</vt:lpstr>
      <vt:lpstr>Incomplete 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162</cp:revision>
  <cp:lastPrinted>2016-01-08T19:46:48Z</cp:lastPrinted>
  <dcterms:created xsi:type="dcterms:W3CDTF">2012-06-20T04:14:54Z</dcterms:created>
  <dcterms:modified xsi:type="dcterms:W3CDTF">2016-01-08T23:01:35Z</dcterms:modified>
</cp:coreProperties>
</file>