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4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5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1" r:id="rId11"/>
    <p:sldId id="259" r:id="rId12"/>
    <p:sldId id="260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C610C-123E-4DB9-89A9-13A126280BA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D2EA2-BE4C-4420-938D-D7A62B4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2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brain.com/total-number-of-pages-indexed-by-google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http://www.statisticbrain.com/total-number-of-pages-indexed-by-google/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6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computations that WILL NOT CHANGE outside/above the loop whenever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87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Move computations that WILL NOT CHANGE outside/above the loop whenever possible.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38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without the loop,</a:t>
            </a:r>
            <a:r>
              <a:rPr lang="en-US" baseline="0" dirty="0" smtClean="0"/>
              <a:t> it is more efficient to use the if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than multiple if statements (Potentially fewer cases will be checked with the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option vs. the if option where all four options will always be checked.)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90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9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585D-D86B-4E80-91CD-96046CC982B9}" type="datetime1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A426-6910-4DE5-8690-8A8807BBC152}" type="datetime1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2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C901-009A-4A0F-B98E-B78DBBFACECA}" type="datetime1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9856-1AA6-4BC3-8675-BBE52A1A67A2}" type="datetime1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12A5-A640-4B0A-A516-B620459A91BE}" type="datetime1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A12D-A0B5-41C0-828A-A8FF7043B569}" type="datetime1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9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4327-472F-406B-A62E-DD68E1B47D94}" type="datetime1">
              <a:rPr lang="en-US" smtClean="0"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FB02-E25E-43B6-859E-926D30A6FCE5}" type="datetime1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4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D255-A91C-4CD2-B8C2-2BB691F4D286}" type="datetime1">
              <a:rPr lang="en-US" smtClean="0"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8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1457-0BEA-478A-B4DE-EABD1A1C60E3}" type="datetime1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7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9628-56E7-4DD6-B917-1B8A4E480892}" type="datetime1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3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926C2-C7C3-42C9-8099-23F3F387F5FC}" type="datetime1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Algorithmic complexity:</a:t>
            </a:r>
            <a:br>
              <a:rPr lang="en-US" dirty="0" smtClean="0"/>
            </a:br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 Processing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(list1, list2):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"""Return a list of pairs.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Each pair is made of corresponding elements of list1 and list2.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list1 and list2 must be of the same length."""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…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([100,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200, 300],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[101,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201, 301])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100, 101], [200, 201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], [300, 301]]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2 nested loops vs. 1 loop</a:t>
            </a:r>
          </a:p>
          <a:p>
            <a:r>
              <a:rPr lang="en-US" dirty="0" smtClean="0"/>
              <a:t>Quadratic 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smtClean="0"/>
              <a:t> vs. linear (n)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search(value,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"""Return index of value 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The value must be in the list."""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 list vs. a sorted list</a:t>
            </a:r>
          </a:p>
          <a:p>
            <a:r>
              <a:rPr lang="en-US" dirty="0" smtClean="0"/>
              <a:t>Linear (n) vs. logarithmic (log 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"""Return a sorted version of the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The input list is not modified."""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([3, 1, 4, 1, 5, 9, 2, 6, 5]) == [1, 1, 2, 3, 4, 5, 5, 6, 9]</a:t>
            </a:r>
          </a:p>
          <a:p>
            <a:endParaRPr lang="en-US" dirty="0"/>
          </a:p>
          <a:p>
            <a:r>
              <a:rPr lang="en-US" dirty="0" smtClean="0"/>
              <a:t>selection sort vs. quicksort</a:t>
            </a:r>
          </a:p>
          <a:p>
            <a:r>
              <a:rPr lang="en-US" dirty="0" smtClean="0"/>
              <a:t>2 nested loops vs. recursive decomposition</a:t>
            </a:r>
          </a:p>
          <a:p>
            <a:r>
              <a:rPr lang="en-US" dirty="0" smtClean="0"/>
              <a:t>time: quadratic (n</a:t>
            </a:r>
            <a:r>
              <a:rPr lang="en-US" baseline="30000" dirty="0" smtClean="0"/>
              <a:t>2</a:t>
            </a:r>
            <a:r>
              <a:rPr lang="en-US" dirty="0" smtClean="0"/>
              <a:t>) vs. log-linear (n log n)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fast does your program run?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Usually, this </a:t>
            </a:r>
            <a:r>
              <a:rPr lang="en-US" i="1" dirty="0" smtClean="0"/>
              <a:t>does not matter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Correctness</a:t>
            </a:r>
            <a:r>
              <a:rPr lang="en-US" dirty="0" smtClean="0"/>
              <a:t> trumps speed</a:t>
            </a:r>
          </a:p>
          <a:p>
            <a:endParaRPr lang="en-US" dirty="0"/>
          </a:p>
          <a:p>
            <a:r>
              <a:rPr lang="en-US" dirty="0" smtClean="0"/>
              <a:t>Computer time is much cheaper than human time</a:t>
            </a:r>
          </a:p>
          <a:p>
            <a:r>
              <a:rPr lang="en-US" dirty="0" smtClean="0"/>
              <a:t>The cost of your program depends on:</a:t>
            </a:r>
          </a:p>
          <a:p>
            <a:pPr lvl="1"/>
            <a:r>
              <a:rPr lang="en-US" dirty="0" smtClean="0"/>
              <a:t>Time to write and verify it</a:t>
            </a:r>
          </a:p>
          <a:p>
            <a:pPr lvl="2"/>
            <a:r>
              <a:rPr lang="en-US" dirty="0" smtClean="0"/>
              <a:t>High cost:  salaries</a:t>
            </a:r>
          </a:p>
          <a:p>
            <a:pPr lvl="1"/>
            <a:r>
              <a:rPr lang="en-US" dirty="0" smtClean="0"/>
              <a:t>Time to run it</a:t>
            </a:r>
          </a:p>
          <a:p>
            <a:pPr lvl="2"/>
            <a:r>
              <a:rPr lang="en-US" dirty="0" smtClean="0"/>
              <a:t>Low cost:  electricity</a:t>
            </a:r>
          </a:p>
          <a:p>
            <a:r>
              <a:rPr lang="en-US" dirty="0" smtClean="0"/>
              <a:t>An inefficient program may give results faster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Sometimes, speed does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Ridiculously inefficient algorithms</a:t>
            </a:r>
          </a:p>
          <a:p>
            <a:r>
              <a:rPr lang="en-US" dirty="0" smtClean="0"/>
              <a:t>Very large datasets</a:t>
            </a:r>
          </a:p>
          <a:p>
            <a:pPr marL="457200" lvl="1" indent="0">
              <a:buNone/>
            </a:pPr>
            <a:r>
              <a:rPr lang="en-US" dirty="0" smtClean="0"/>
              <a:t>Google:</a:t>
            </a:r>
          </a:p>
          <a:p>
            <a:pPr marL="457200" lvl="1" indent="0">
              <a:buNone/>
            </a:pPr>
            <a:r>
              <a:rPr lang="en-US" dirty="0" smtClean="0"/>
              <a:t>67 billion pages indexed (2014)</a:t>
            </a:r>
          </a:p>
          <a:p>
            <a:pPr marL="457200" lvl="1" indent="0">
              <a:buNone/>
            </a:pPr>
            <a:r>
              <a:rPr lang="en-US" dirty="0" smtClean="0"/>
              <a:t>5.7 billion searches per day (2014)</a:t>
            </a:r>
          </a:p>
          <a:p>
            <a:pPr marL="457200" lvl="1" indent="0">
              <a:buNone/>
            </a:pPr>
            <a:r>
              <a:rPr lang="en-US" dirty="0" smtClean="0"/>
              <a:t>Number of pages searched per day??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We’ll discuss two things a programmer can do to improve program performance:</a:t>
            </a:r>
          </a:p>
          <a:p>
            <a:r>
              <a:rPr lang="en-US" dirty="0" smtClean="0"/>
              <a:t>Good Coding Practices</a:t>
            </a:r>
          </a:p>
          <a:p>
            <a:r>
              <a:rPr lang="en-US" dirty="0" smtClean="0"/>
              <a:t>Good Algorithm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Minimize amount of work inside of loops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500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expensive_function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5.0 * y / 2.0 + z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2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Minimize amount of work inside of loops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j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# do stuff with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and 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85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763976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'A':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'C':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'T':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'G':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777624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for base in nucleotides: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if base == 'A':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'C':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'T':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'G':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13904" y="1143000"/>
            <a:ext cx="941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Avoid iterating over data multiple times when </a:t>
            </a:r>
            <a:r>
              <a:rPr lang="en-US" sz="2800" dirty="0" smtClean="0"/>
              <a:t>possible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134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Algorithm Choice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Good choice of </a:t>
            </a:r>
            <a:r>
              <a:rPr lang="en-US" dirty="0"/>
              <a:t>algorithm </a:t>
            </a:r>
            <a:r>
              <a:rPr lang="en-US" dirty="0" smtClean="0"/>
              <a:t>can have a much bigger impact on performance than the good coding practices mentioned.</a:t>
            </a:r>
          </a:p>
          <a:p>
            <a:r>
              <a:rPr lang="en-US" dirty="0" smtClean="0"/>
              <a:t>However good coding practices can be applied fairly easily</a:t>
            </a:r>
          </a:p>
          <a:p>
            <a:r>
              <a:rPr lang="en-US" dirty="0" smtClean="0"/>
              <a:t>Trying to come up with a better algorithm can be a (fun!) challenge </a:t>
            </a:r>
          </a:p>
          <a:p>
            <a:r>
              <a:rPr lang="en-US" dirty="0" smtClean="0"/>
              <a:t>Remember: </a:t>
            </a:r>
            <a:r>
              <a:rPr lang="en-US" b="1" u="sng" dirty="0" smtClean="0">
                <a:solidFill>
                  <a:srgbClr val="FF0000"/>
                </a:solidFill>
              </a:rPr>
              <a:t>Correctness trumps speed!!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compare two algorithms?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529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610</Words>
  <Application>Microsoft Office PowerPoint</Application>
  <PresentationFormat>On-screen Show (4:3)</PresentationFormat>
  <Paragraphs>127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Algorithmic complexity: Speed of algorithms</vt:lpstr>
      <vt:lpstr>How fast does your program run?</vt:lpstr>
      <vt:lpstr>Sometimes, speed does matter</vt:lpstr>
      <vt:lpstr>Program Performance</vt:lpstr>
      <vt:lpstr>Good Coding Practices</vt:lpstr>
      <vt:lpstr>Good Coding Practices</vt:lpstr>
      <vt:lpstr>Good Coding Practices</vt:lpstr>
      <vt:lpstr>Good Algorithm Choice</vt:lpstr>
      <vt:lpstr>How to compare two algorithms?</vt:lpstr>
      <vt:lpstr>Example:  Processing pairs</vt:lpstr>
      <vt:lpstr>Searching</vt:lpstr>
      <vt:lpstr>Sorting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complexity: Speed of algorithms</dc:title>
  <dc:creator>cse</dc:creator>
  <cp:lastModifiedBy>CSE</cp:lastModifiedBy>
  <cp:revision>33</cp:revision>
  <dcterms:created xsi:type="dcterms:W3CDTF">2012-08-10T03:40:00Z</dcterms:created>
  <dcterms:modified xsi:type="dcterms:W3CDTF">2015-06-03T15:57:51Z</dcterms:modified>
</cp:coreProperties>
</file>