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Override1.xml" ContentType="application/vnd.openxmlformats-officedocument.themeOverr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3" r:id="rId4"/>
    <p:sldId id="264" r:id="rId5"/>
    <p:sldId id="271" r:id="rId6"/>
    <p:sldId id="265" r:id="rId7"/>
    <p:sldId id="270" r:id="rId8"/>
    <p:sldId id="273" r:id="rId9"/>
    <p:sldId id="272" r:id="rId10"/>
    <p:sldId id="269" r:id="rId11"/>
    <p:sldId id="267" r:id="rId12"/>
    <p:sldId id="274" r:id="rId13"/>
    <p:sldId id="276" r:id="rId14"/>
    <p:sldId id="275" r:id="rId15"/>
    <p:sldId id="258" r:id="rId16"/>
    <p:sldId id="259" r:id="rId17"/>
    <p:sldId id="266" r:id="rId18"/>
    <p:sldId id="260" r:id="rId19"/>
    <p:sldId id="261" r:id="rId20"/>
    <p:sldId id="262" r:id="rId21"/>
    <p:sldId id="268" r:id="rId22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>
        <p:scale>
          <a:sx n="90" d="100"/>
          <a:sy n="90" d="100"/>
        </p:scale>
        <p:origin x="-2616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3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</a:t>
            </a:r>
            <a:r>
              <a:rPr lang="en-US" dirty="0" smtClean="0"/>
              <a:t>short (or empty)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fact(3)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sum of numbers in list.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Returns zero for 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empty 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nth Fibonacci number."""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fib(6)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</a:t>
            </a:r>
            <a:r>
              <a:rPr lang="en-US" sz="2800" dirty="0" smtClean="0">
                <a:cs typeface="Courier New" pitchFamily="49" charset="0"/>
              </a:rPr>
              <a:t>)))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008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28600" y="1763712"/>
            <a:ext cx="5334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err="1" smtClean="0"/>
              <a:t>exp</a:t>
            </a:r>
            <a:r>
              <a:rPr lang="en-US" sz="2100" dirty="0" smtClean="0"/>
              <a:t>(5, 12)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11)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</a:t>
            </a:r>
            <a:r>
              <a:rPr lang="en-US" sz="2100" dirty="0" smtClean="0"/>
              <a:t>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10)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</a:t>
            </a:r>
            <a:r>
              <a:rPr lang="en-US" sz="2100" dirty="0" smtClean="0"/>
              <a:t>* 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…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5 * 5 * 5 * 5 * 5 * 5 * 5 * 5 * 5 * 5 * 5 * 5 * </a:t>
            </a:r>
            <a:r>
              <a:rPr lang="en-US" sz="2100" dirty="0" err="1" smtClean="0"/>
              <a:t>exp</a:t>
            </a:r>
            <a:r>
              <a:rPr lang="en-US" sz="2100" dirty="0" smtClean="0"/>
              <a:t>(5, 0)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5 * 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5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25 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125</a:t>
            </a:r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244140625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562600" y="1763712"/>
            <a:ext cx="3352800" cy="4256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(5, 12)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</a:t>
            </a:r>
            <a:r>
              <a:rPr lang="en-US" sz="1900" dirty="0" smtClean="0"/>
              <a:t>(5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5)</a:t>
            </a:r>
            <a:r>
              <a:rPr lang="en-US" sz="1900" baseline="30000" dirty="0" smtClean="0"/>
              <a:t>6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(25, 6)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      (</a:t>
            </a:r>
            <a:r>
              <a:rPr lang="en-US" sz="1900" dirty="0" smtClean="0"/>
              <a:t>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25)</a:t>
            </a:r>
            <a:r>
              <a:rPr lang="en-US" sz="1900" baseline="30000" dirty="0" smtClean="0"/>
              <a:t>3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(625, 3)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(625, 2)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(625 </a:t>
            </a:r>
            <a:r>
              <a:rPr lang="en-US" sz="1900" dirty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625)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(390625, 1)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/>
              <a:t>* </a:t>
            </a:r>
            <a:r>
              <a:rPr lang="en-US" sz="1900" dirty="0"/>
              <a:t>390625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</a:t>
            </a:r>
            <a:r>
              <a:rPr lang="en-US" sz="1900" dirty="0"/>
              <a:t>, </a:t>
            </a:r>
            <a:r>
              <a:rPr lang="en-US" sz="1900" dirty="0" smtClean="0"/>
              <a:t>0)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/>
              <a:t>* </a:t>
            </a:r>
            <a:r>
              <a:rPr lang="en-US" sz="1900" dirty="0"/>
              <a:t>390625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</a:t>
            </a:r>
            <a:r>
              <a:rPr lang="en-US" sz="1900" dirty="0" smtClean="0"/>
              <a:t>1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390625</a:t>
            </a:r>
          </a:p>
          <a:p>
            <a:pPr marL="0" indent="0">
              <a:buNone/>
            </a:pPr>
            <a:r>
              <a:rPr lang="en-US" sz="1900" dirty="0" smtClean="0"/>
              <a:t>244140625</a:t>
            </a:r>
            <a:endParaRPr lang="en-US" sz="1900" dirty="0" smtClean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799" y="6019800"/>
            <a:ext cx="686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 smtClean="0"/>
              <a:t>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Near-final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smaller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+ [pivot] +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fix the problem with duplicate pivot values?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ways to handle duplicate pivot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quicksort(smaller)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[1:]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quicksort(smaller) + [pivot] 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/>
              <a:t>Do 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answer(s) </a:t>
            </a:r>
            <a:r>
              <a:rPr lang="en-US" dirty="0"/>
              <a:t>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1271</Words>
  <Application>Microsoft Office PowerPoint</Application>
  <PresentationFormat>On-screen Show (4:3)</PresentationFormat>
  <Paragraphs>270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Recursion</vt:lpstr>
      <vt:lpstr>Three recursive algorithms</vt:lpstr>
      <vt:lpstr>Sorting a list</vt:lpstr>
      <vt:lpstr>First version of quicksort</vt:lpstr>
      <vt:lpstr>Problems with first version of quicksort</vt:lpstr>
      <vt:lpstr>Near-final version of quicksort</vt:lpstr>
      <vt:lpstr>2 ways to handle duplicate pivot values</vt:lpstr>
      <vt:lpstr>The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54</cp:revision>
  <cp:lastPrinted>2014-03-05T20:29:46Z</cp:lastPrinted>
  <dcterms:created xsi:type="dcterms:W3CDTF">2012-08-03T02:40:01Z</dcterms:created>
  <dcterms:modified xsi:type="dcterms:W3CDTF">2015-05-27T19:14:27Z</dcterms:modified>
</cp:coreProperties>
</file>