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7772400" cy="10058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F492-9206-454E-A3C6-9161D6619A5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List comprehensions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(and other shortcuts)</a:t>
            </a:r>
            <a:endParaRPr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UW CSE 160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Spring 2015</a:t>
            </a:r>
            <a:endParaRPr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range(1,7):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range(1,7):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 (r1,r2) 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 (r1,r2) for r1 in range(1,7)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	  for r2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in range(1,7)]</a:t>
            </a:r>
            <a:endParaRPr dirty="0"/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[1,2,3,4,5,6]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[1,2,3,4,5,6]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range(8-r1, 7)]</a:t>
            </a:r>
            <a:endParaRPr dirty="0"/>
          </a:p>
        </p:txBody>
      </p:sp>
      <p:sp>
        <p:nvSpPr>
          <p:cNvPr id="13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[1,2,3,4,5,6]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[1,2,3,4,5,6]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 r1 +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range(1,7)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range(1,7)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set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([(6, 4), (5, 4), (2, 6), (4, 6), (6, 6), (4, 5), (4, 4), (5, 5), (6, 3), (5, 6), (6, 2), (3, 6), (5, 3), (6, 5), (3, 5)])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Making a Matrix</a:t>
            </a:r>
            <a:endParaRPr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matrix were each element is the sum of it's row and column.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22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matrix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range(5):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row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for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j in range(5):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i+j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matrix.append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(row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matrix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[[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i+j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for j in range(5)]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range(5)]</a:t>
            </a:r>
            <a:endParaRPr dirty="0"/>
          </a:p>
        </p:txBody>
      </p:sp>
      <p:sp>
        <p:nvSpPr>
          <p:cNvPr id="13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Error 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% 7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Error 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sum([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(n)]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(n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% 7 == 0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/>
            <p:custDataLst>
              <p:tags r:id="rId1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/>
              <a:t>More shortcuts!</a:t>
            </a:r>
          </a:p>
        </p:txBody>
      </p:sp>
    </p:spTree>
    <p:extLst>
      <p:ext uri="{BB962C8B-B14F-4D97-AF65-F5344CB8AC3E}">
        <p14:creationId xmlns:p14="http://schemas.microsoft.com/office/powerpoint/2010/main" val="4251661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grpSp>
        <p:nvGrpSpPr>
          <p:cNvPr id="2" name="Group 1"/>
          <p:cNvGrpSpPr/>
          <p:nvPr>
            <p:custDataLst>
              <p:tags r:id="rId2"/>
            </p:custDataLst>
          </p:nvPr>
        </p:nvGrpSpPr>
        <p:grpSpPr>
          <a:xfrm>
            <a:off x="502634" y="1585151"/>
            <a:ext cx="8683920" cy="4523040"/>
            <a:chOff x="470170" y="1600200"/>
            <a:chExt cx="8683920" cy="4523040"/>
          </a:xfrm>
        </p:grpSpPr>
        <p:sp>
          <p:nvSpPr>
            <p:cNvPr id="145" name="CustomShape 2"/>
            <p:cNvSpPr/>
            <p:nvPr>
              <p:custDataLst>
                <p:tags r:id="rId7"/>
              </p:custDataLst>
            </p:nvPr>
          </p:nvSpPr>
          <p:spPr>
            <a:xfrm>
              <a:off x="470170" y="1600200"/>
              <a:ext cx="8683920" cy="452304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= [10**</a:t>
              </a: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for </a:t>
              </a: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in range(10)]</a:t>
              </a: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in range(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len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   print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[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])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lang="en-US" dirty="0" smtClean="0"/>
            </a:p>
            <a:p>
              <a:pPr>
                <a:lnSpc>
                  <a:spcPct val="100000"/>
                </a:lnSpc>
              </a:pPr>
              <a:r>
                <a:rPr lang="en-US" sz="2800" dirty="0" smtClean="0"/>
                <a:t>Or:</a:t>
              </a: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index,value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in 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enumerate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	print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(index)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(value)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sz="2400" dirty="0">
                <a:solidFill>
                  <a:srgbClr val="000000"/>
                </a:solidFill>
                <a:latin typeface="Courier New"/>
              </a:endParaRPr>
            </a:p>
          </p:txBody>
        </p:sp>
        <p:sp>
          <p:nvSpPr>
            <p:cNvPr id="147" name="CustomShape 4"/>
            <p:cNvSpPr/>
            <p:nvPr>
              <p:custDataLst>
                <p:tags r:id="rId8"/>
              </p:custDataLst>
            </p:nvPr>
          </p:nvSpPr>
          <p:spPr>
            <a:xfrm rot="5400000">
              <a:off x="2833295" y="2435500"/>
              <a:ext cx="166092" cy="930632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9"/>
              </p:custDataLst>
            </p:nvPr>
          </p:nvSpPr>
          <p:spPr>
            <a:xfrm>
              <a:off x="2085556" y="2889473"/>
              <a:ext cx="2534299" cy="1012567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         index</a:t>
              </a:r>
              <a:endParaRPr dirty="0"/>
            </a:p>
          </p:txBody>
        </p:sp>
      </p:grpSp>
      <p:sp>
        <p:nvSpPr>
          <p:cNvPr id="149" name="CustomShape 6"/>
          <p:cNvSpPr/>
          <p:nvPr>
            <p:custDataLst>
              <p:tags r:id="rId3"/>
            </p:custDataLst>
          </p:nvPr>
        </p:nvSpPr>
        <p:spPr>
          <a:xfrm rot="5400000">
            <a:off x="6671026" y="1586353"/>
            <a:ext cx="178521" cy="2754663"/>
          </a:xfrm>
          <a:prstGeom prst="rightBrace">
            <a:avLst>
              <a:gd name="adj1" fmla="val 0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50" name="CustomShape 7"/>
          <p:cNvSpPr/>
          <p:nvPr>
            <p:custDataLst>
              <p:tags r:id="rId4"/>
            </p:custDataLst>
          </p:nvPr>
        </p:nvSpPr>
        <p:spPr>
          <a:xfrm>
            <a:off x="6392554" y="3052945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value</a:t>
            </a:r>
            <a:endParaRPr dirty="0"/>
          </a:p>
        </p:txBody>
      </p:sp>
      <p:sp>
        <p:nvSpPr>
          <p:cNvPr id="151" name="CustomShape 8"/>
          <p:cNvSpPr/>
          <p:nvPr>
            <p:custDataLst>
              <p:tags r:id="rId5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>
                <a:latin typeface="Arial"/>
              </a:rPr>
              <a:t>Like dict.items()</a:t>
            </a:r>
            <a:endParaRPr/>
          </a:p>
        </p:txBody>
      </p:sp>
      <p:sp>
        <p:nvSpPr>
          <p:cNvPr id="146" name="CustomShape 3"/>
          <p:cNvSpPr/>
          <p:nvPr>
            <p:custDataLst>
              <p:tags r:id="rId6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4"/>
          <p:cNvSpPr/>
          <p:nvPr>
            <p:custDataLst>
              <p:tags r:id="rId4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element’s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i,v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new_list.append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i+v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i+v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i,v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in 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 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    flag = True</a:t>
            </a:r>
            <a:endParaRPr sz="28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else: </a:t>
            </a:r>
            <a:endParaRPr sz="28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flag = False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flag = False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flag = True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Three Ways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out the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 is shorthand for a loop</a:t>
            </a:r>
            <a:endParaRPr sz="1600" dirty="0"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    flag = True</a:t>
            </a:r>
            <a:endParaRPr sz="28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else: </a:t>
            </a:r>
            <a:endParaRPr sz="28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flag = False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flag = True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x &gt; threshold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False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5"/>
            </p:custDataLst>
          </p:nvPr>
        </p:nvSpPr>
        <p:spPr>
          <a:xfrm>
            <a:off x="2802240" y="521964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>
                <a:latin typeface="Arial"/>
              </a:rPr>
              <a:t>Ternary Expression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200">
                <a:latin typeface="Arial"/>
              </a:rPr>
              <a:t>Three elements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CustomShape 4"/>
          <p:cNvSpPr/>
          <p:nvPr>
            <p:custDataLst>
              <p:tags r:id="rId4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flag = True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x &gt; threshold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False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5"/>
            </p:custDataLst>
          </p:nvPr>
        </p:nvSpPr>
        <p:spPr>
          <a:xfrm rot="5400000">
            <a:off x="4891680" y="619920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6"/>
            </p:custDataLst>
          </p:nvPr>
        </p:nvSpPr>
        <p:spPr>
          <a:xfrm>
            <a:off x="4368600" y="2199600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7"/>
            </p:custDataLst>
          </p:nvPr>
        </p:nvSpPr>
        <p:spPr>
          <a:xfrm rot="5400000">
            <a:off x="2331720" y="171072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8"/>
            </p:custDataLst>
          </p:nvPr>
        </p:nvSpPr>
        <p:spPr>
          <a:xfrm>
            <a:off x="1460160" y="2058120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9"/>
            </p:custDataLst>
          </p:nvPr>
        </p:nvSpPr>
        <p:spPr>
          <a:xfrm rot="5400000">
            <a:off x="8183520" y="1581480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10"/>
            </p:custDataLst>
          </p:nvPr>
        </p:nvSpPr>
        <p:spPr>
          <a:xfrm>
            <a:off x="7188480" y="2057400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2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2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i%2 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endParaRPr lang="en-US" dirty="0" smtClean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 if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i%2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 else 'odd')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i%2 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['even' if i%2 == 0 else 'odd' for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in range(16)]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457199" y="1600200"/>
            <a:ext cx="8589523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</a:t>
            </a:r>
            <a:r>
              <a:rPr lang="en-US" sz="2800" b="1" dirty="0" smtClean="0">
                <a:solidFill>
                  <a:srgbClr val="660066"/>
                </a:solidFill>
                <a:latin typeface="Calibri" panose="020F0502020204030204" pitchFamily="34" charset="0"/>
              </a:rPr>
              <a:t>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x,y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				      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sim(</a:t>
            </a:r>
            <a:r>
              <a:rPr lang="en-US" sz="2600" b="1" dirty="0" err="1" smtClean="0">
                <a:solidFill>
                  <a:srgbClr val="000000"/>
                </a:solidFill>
                <a:latin typeface="Courier New"/>
              </a:rPr>
              <a:t>x,y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 err="1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,</a:t>
            </a:r>
            <a:r>
              <a:rPr lang="en-US" sz="2600" b="1" dirty="0" err="1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600" dirty="0" smtClean="0">
                <a:solidFill>
                  <a:srgbClr val="000000"/>
                </a:solidFill>
                <a:latin typeface="Courier New"/>
              </a:rPr>
              <a:t>  flag </a:t>
            </a:r>
            <a:r>
              <a:rPr lang="en-US" sz="2600" dirty="0">
                <a:solidFill>
                  <a:srgbClr val="000000"/>
                </a:solidFill>
                <a:latin typeface="Courier New"/>
              </a:rPr>
              <a:t>= True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if</a:t>
            </a:r>
            <a:r>
              <a:rPr lang="en-US" sz="2600" dirty="0">
                <a:solidFill>
                  <a:srgbClr val="000000"/>
                </a:solidFill>
                <a:latin typeface="Courier New"/>
              </a:rPr>
              <a:t> x &gt; threshold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600" dirty="0">
                <a:solidFill>
                  <a:srgbClr val="000000"/>
                </a:solidFill>
                <a:latin typeface="Courier New"/>
              </a:rPr>
              <a:t> False</a:t>
            </a:r>
            <a:endParaRPr dirty="0"/>
          </a:p>
        </p:txBody>
      </p:sp>
      <p:sp>
        <p:nvSpPr>
          <p:cNvPr id="18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Two ways to convert Centigrade to Fahrenheit</a:t>
            </a:r>
            <a:endParaRPr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85" name="CustomShape 8"/>
          <p:cNvSpPr/>
          <p:nvPr>
            <p:custDataLst>
              <p:tags r:id="rId8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x,y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x,y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98" name="CustomShape 13"/>
          <p:cNvSpPr/>
          <p:nvPr>
            <p:custDataLst>
              <p:tags r:id="rId1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x,y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x,y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result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seq1: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seq2: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sim(x,y) &gt; threshold: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    result.append( (x,y) 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result …</a:t>
            </a:r>
            <a:endParaRPr/>
          </a:p>
        </p:txBody>
      </p:sp>
      <p:sp>
        <p:nvSpPr>
          <p:cNvPr id="113" name="CustomShape 15"/>
          <p:cNvSpPr/>
          <p:nvPr>
            <p:custDataLst>
              <p:tags r:id="rId15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[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*2 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range(3) 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*2 for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i: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*2 for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116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Produce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(x**3)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[x**3 for x in range(10)]</a:t>
            </a: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Powers of 2, 2</a:t>
            </a:r>
            <a:r>
              <a:rPr lang="en-US" sz="4400" b="1" baseline="3000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through 2</a:t>
            </a:r>
            <a:r>
              <a:rPr lang="en-US" sz="4400" b="1" baseline="30000">
                <a:solidFill>
                  <a:srgbClr val="7030A0"/>
                </a:solidFill>
                <a:latin typeface="Calibri"/>
              </a:rPr>
              <a:t>10</a:t>
            </a:r>
            <a:endParaRPr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ourier New"/>
              </a:rPr>
              <a:t>[2**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 in range(11)]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83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Even elements of a list</a:t>
            </a:r>
            <a:endParaRPr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produce a list of the even numbers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in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if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% 2 == 0]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64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1305</Words>
  <Application>Microsoft Office PowerPoint</Application>
  <PresentationFormat>On-screen Show (4:3)</PresentationFormat>
  <Paragraphs>259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CSE</cp:lastModifiedBy>
  <cp:revision>61</cp:revision>
  <dcterms:modified xsi:type="dcterms:W3CDTF">2015-05-31T01:08:26Z</dcterms:modified>
</cp:coreProperties>
</file>