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2" r:id="rId2"/>
    <p:sldId id="344" r:id="rId3"/>
    <p:sldId id="345" r:id="rId4"/>
    <p:sldId id="351" r:id="rId5"/>
    <p:sldId id="352" r:id="rId6"/>
    <p:sldId id="348" r:id="rId7"/>
    <p:sldId id="341" r:id="rId8"/>
    <p:sldId id="346" r:id="rId9"/>
    <p:sldId id="347" r:id="rId10"/>
    <p:sldId id="343" r:id="rId11"/>
    <p:sldId id="350" r:id="rId12"/>
    <p:sldId id="349" r:id="rId13"/>
    <p:sldId id="321" r:id="rId14"/>
    <p:sldId id="317" r:id="rId15"/>
    <p:sldId id="316" r:id="rId16"/>
    <p:sldId id="339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550" autoAdjust="0"/>
  </p:normalViewPr>
  <p:slideViewPr>
    <p:cSldViewPr>
      <p:cViewPr varScale="1">
        <p:scale>
          <a:sx n="66" d="100"/>
          <a:sy n="66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smtClean="0">
                <a:solidFill>
                  <a:schemeClr val="tx1"/>
                </a:solidFill>
              </a:rPr>
              <a:t>CSE 160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</a:t>
            </a:r>
            <a:r>
              <a:rPr lang="en-US" b="1" dirty="0" smtClean="0"/>
              <a:t>goals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</a:t>
            </a:r>
            <a:r>
              <a:rPr lang="en-US" dirty="0" smtClean="0"/>
              <a:t>changes</a:t>
            </a:r>
          </a:p>
          <a:p>
            <a:pPr lvl="2"/>
            <a:r>
              <a:rPr lang="en-US" dirty="0" smtClean="0"/>
              <a:t>Think of this as address in memory</a:t>
            </a:r>
            <a:endParaRPr lang="en-US" dirty="0" smtClean="0"/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Immutable</a:t>
            </a:r>
          </a:p>
          <a:p>
            <a:pPr lvl="1"/>
            <a:r>
              <a:rPr lang="en-US" dirty="0"/>
              <a:t>numbers, strings, tuples</a:t>
            </a:r>
          </a:p>
          <a:p>
            <a:r>
              <a:rPr lang="en-US" dirty="0"/>
              <a:t>Mutable</a:t>
            </a:r>
          </a:p>
          <a:p>
            <a:pPr lvl="1"/>
            <a:r>
              <a:rPr lang="en-US" dirty="0" smtClean="0"/>
              <a:t>Lists, sets </a:t>
            </a:r>
            <a:r>
              <a:rPr lang="en-US" dirty="0"/>
              <a:t>and dictionaries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Note: a set is mutable, but a </a:t>
            </a:r>
            <a:r>
              <a:rPr lang="en-US" sz="2400" i="1">
                <a:solidFill>
                  <a:srgbClr val="FF0000"/>
                </a:solidFill>
              </a:rPr>
              <a:t>frozenset</a:t>
            </a:r>
            <a:r>
              <a:rPr lang="en-US" sz="240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</a:t>
            </a:r>
            <a:r>
              <a:rPr lang="en-US" dirty="0" err="1" smtClean="0"/>
              <a:t>immuatble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 at the given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Reassigning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b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sz="2200" b="1" i="1" u="sng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size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list2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Mutating (changing) an object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[3]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dirty="0" smtClean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list2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/>
              <a:t>value: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[</a:t>
            </a:r>
            <a:r>
              <a:rPr lang="en-US" dirty="0" smtClean="0"/>
              <a:t>3, 1, 4, 1, 5, 9]</a:t>
            </a:r>
          </a:p>
          <a:p>
            <a:pPr marL="457200" lvl="1" indent="0">
              <a:buNone/>
            </a:pPr>
            <a:r>
              <a:rPr lang="en-US" dirty="0" smtClean="0"/>
              <a:t>	[</a:t>
            </a:r>
            <a:r>
              <a:rPr lang="en-US" dirty="0"/>
              <a:t>3, 1, </a:t>
            </a:r>
            <a:r>
              <a:rPr lang="en-US" dirty="0" smtClean="0"/>
              <a:t>4] + [1</a:t>
            </a:r>
            <a:r>
              <a:rPr lang="en-US" dirty="0"/>
              <a:t>, 5, </a:t>
            </a:r>
            <a:r>
              <a:rPr lang="en-US" dirty="0" smtClean="0"/>
              <a:t>9]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mylist</a:t>
            </a:r>
            <a:r>
              <a:rPr lang="en-US" dirty="0" smtClean="0"/>
              <a:t> = [[</a:t>
            </a:r>
            <a:r>
              <a:rPr lang="en-US" dirty="0"/>
              <a:t>3, 1], [4, 1</a:t>
            </a:r>
            <a:r>
              <a:rPr lang="en-US" dirty="0" smtClean="0"/>
              <a:t>]] # right hand side is a constructor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</a:t>
            </a:r>
            <a:r>
              <a:rPr lang="en-US" dirty="0" smtClean="0"/>
              <a:t>value: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mylist</a:t>
            </a:r>
            <a:r>
              <a:rPr lang="en-US" dirty="0" smtClean="0"/>
              <a:t>[1</a:t>
            </a:r>
            <a:r>
              <a:rPr lang="en-US" dirty="0" smtClean="0"/>
              <a:t>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dirty="0"/>
              <a:t>object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object identity test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 smtClean="0"/>
              <a:t>” is rarely used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</a:t>
            </a:r>
            <a:r>
              <a:rPr lang="en-US" dirty="0" smtClean="0"/>
              <a:t>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90567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975556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Just like lists, but round the square brackets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857250" lvl="1" indent="-457200"/>
            <a:r>
              <a:rPr lang="en-US" dirty="0" smtClean="0"/>
              <a:t>Also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1), 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9067</TotalTime>
  <Words>1022</Words>
  <Application>Microsoft Office PowerPoint</Application>
  <PresentationFormat>On-screen Show (4:3)</PresentationFormat>
  <Paragraphs>257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Sharing, mutability, and immutability</vt:lpstr>
      <vt:lpstr>Copying and mutation</vt:lpstr>
      <vt:lpstr>Variable reassignment vs. Object mutation</vt:lpstr>
      <vt:lpstr>New and old values</vt:lpstr>
      <vt:lpstr>An aside:  List notation</vt:lpstr>
      <vt:lpstr>Object identity</vt:lpstr>
      <vt:lpstr>Object type and variable type</vt:lpstr>
      <vt:lpstr>New datatype:  tuple</vt:lpstr>
      <vt:lpstr>Tuple operations</vt:lpstr>
      <vt:lpstr>Immutable datatype</vt:lpstr>
      <vt:lpstr>Not every value may be placed in a set</vt:lpstr>
      <vt:lpstr>Not every value is allowed to be a key in a dictionary</vt:lpstr>
      <vt:lpstr>Python’s Data Model</vt:lpstr>
      <vt:lpstr>Mutable and Immutable Types</vt:lpstr>
      <vt:lpstr>Tuples are immuatble Lists are mutable</vt:lpstr>
      <vt:lpstr>Mutable and Immutable Types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484</cp:revision>
  <cp:lastPrinted>2012-06-29T06:16:33Z</cp:lastPrinted>
  <dcterms:created xsi:type="dcterms:W3CDTF">2012-06-20T04:14:54Z</dcterms:created>
  <dcterms:modified xsi:type="dcterms:W3CDTF">2015-04-22T19:34:39Z</dcterms:modified>
</cp:coreProperties>
</file>