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66" autoAdjust="0"/>
  </p:normalViewPr>
  <p:slideViewPr>
    <p:cSldViewPr>
      <p:cViewPr>
        <p:scale>
          <a:sx n="73" d="100"/>
          <a:sy n="73" d="100"/>
        </p:scale>
        <p:origin x="-41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859040"/>
                </a:solidFill>
              </a:rPr>
              <a:t>raw_input</a:t>
            </a:r>
            <a:endParaRPr lang="en-US" sz="2800" dirty="0" smtClean="0">
              <a:solidFill>
                <a:srgbClr val="859040"/>
              </a:solidFill>
            </a:endParaRPr>
          </a:p>
          <a:p>
            <a:pPr lvl="1"/>
            <a:r>
              <a:rPr lang="en-US" sz="2400" dirty="0" smtClean="0"/>
              <a:t>Stops execution </a:t>
            </a:r>
          </a:p>
          <a:p>
            <a:pPr lvl="1"/>
            <a:r>
              <a:rPr lang="en-US" sz="2400" smtClean="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2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smtClean="0">
                <a:solidFill>
                  <a:schemeClr val="tx1"/>
                </a:solidFill>
              </a:rPr>
              <a:t>CSE 160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lvl="1"/>
            <a:r>
              <a:rPr lang="en-US" dirty="0" smtClean="0"/>
              <a:t>In the program code</a:t>
            </a:r>
          </a:p>
          <a:p>
            <a:pPr lvl="1"/>
            <a:r>
              <a:rPr lang="en-US" dirty="0"/>
              <a:t>In test cases</a:t>
            </a:r>
          </a:p>
          <a:p>
            <a:pPr lvl="1"/>
            <a:r>
              <a:rPr lang="en-US" dirty="0" smtClean="0"/>
              <a:t>During the program execution</a:t>
            </a:r>
          </a:p>
          <a:p>
            <a:pPr lvl="1"/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Divide and conquer 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 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 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  <a:p>
            <a:pPr lvl="1"/>
            <a:r>
              <a:rPr lang="en-US" dirty="0" smtClean="0"/>
              <a:t>Don’t </a:t>
            </a:r>
            <a:r>
              <a:rPr lang="en-US" i="1" dirty="0" smtClean="0"/>
              <a:t>only</a:t>
            </a:r>
            <a:r>
              <a:rPr lang="en-US" dirty="0" smtClean="0"/>
              <a:t> use print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</a:t>
            </a:r>
            <a:r>
              <a:rPr lang="en-US" sz="2800" dirty="0"/>
              <a:t>Trick: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 works, so celebrate a little</a:t>
            </a:r>
          </a:p>
          <a:p>
            <a:r>
              <a:rPr lang="en-US"/>
              <a:t>Now try B</a:t>
            </a:r>
          </a:p>
          <a:p>
            <a:r>
              <a:rPr lang="en-US"/>
              <a:t>B doesn’t work</a:t>
            </a:r>
          </a:p>
          <a:p>
            <a:r>
              <a:rPr lang="en-US"/>
              <a:t>Change B and try again</a:t>
            </a:r>
          </a:p>
          <a:p>
            <a:r>
              <a:rPr lang="en-US"/>
              <a:t>Change B and try again </a:t>
            </a:r>
          </a:p>
          <a:p>
            <a:r>
              <a:rPr lang="en-US"/>
              <a:t>Change B and try again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works, so celebrate a little</a:t>
            </a:r>
          </a:p>
          <a:p>
            <a:r>
              <a:rPr lang="en-US" sz="2400" dirty="0"/>
              <a:t>Now try B</a:t>
            </a:r>
          </a:p>
          <a:p>
            <a:r>
              <a:rPr lang="en-US" sz="2400" dirty="0"/>
              <a:t>B doesn’t work</a:t>
            </a:r>
          </a:p>
          <a:p>
            <a:r>
              <a:rPr lang="en-US" sz="2400" i="1" dirty="0"/>
              <a:t>Rollback to A</a:t>
            </a:r>
          </a:p>
          <a:p>
            <a:r>
              <a:rPr lang="en-US" sz="2400" dirty="0"/>
              <a:t>Does A still work?  </a:t>
            </a:r>
          </a:p>
          <a:p>
            <a:pPr lvl="1"/>
            <a:r>
              <a:rPr lang="en-US" sz="2000" dirty="0"/>
              <a:t>Yes: Find A’ that is somewhere between A and 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B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Once you have </a:t>
            </a:r>
            <a:r>
              <a:rPr lang="en-US">
                <a:solidFill>
                  <a:srgbClr val="0000FF"/>
                </a:solidFill>
              </a:rPr>
              <a:t>something that works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something that doesn’t work</a:t>
            </a:r>
            <a:r>
              <a:rPr lang="en-US"/>
              <a:t>, it’s only a matter of time</a:t>
            </a:r>
          </a:p>
          <a:p>
            <a:r>
              <a:rPr lang="en-US"/>
              <a:t>You just need to incrementally change the working code into the non-working code, and the problem will reveal itself.</a:t>
            </a:r>
          </a:p>
          <a:p>
            <a:r>
              <a:rPr lang="en-US"/>
              <a:t>Variation: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docs.python.org/2/library/exceptions.html#bltin-exceptions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1541</Words>
  <Application>Microsoft Office PowerPoint</Application>
  <PresentationFormat>On-screen Show (4:3)</PresentationFormat>
  <Paragraphs>240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Divide and conquer in the program code</vt:lpstr>
      <vt:lpstr>Divide and conquer in test cases</vt:lpstr>
      <vt:lpstr>Divide and conquer in execution time via print (or “logging”) statements</vt:lpstr>
      <vt:lpstr>Divide and conquer in development history</vt:lpstr>
      <vt:lpstr>A metaphor about debugging</vt:lpstr>
      <vt:lpstr>Time-Saving Trick: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CSE</cp:lastModifiedBy>
  <cp:revision>29</cp:revision>
  <dcterms:created xsi:type="dcterms:W3CDTF">2012-08-01T15:53:59Z</dcterms:created>
  <dcterms:modified xsi:type="dcterms:W3CDTF">2015-04-20T17:53:44Z</dcterms:modified>
</cp:coreProperties>
</file>