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9" r:id="rId6"/>
    <p:sldId id="259" r:id="rId7"/>
    <p:sldId id="265" r:id="rId8"/>
    <p:sldId id="266" r:id="rId9"/>
    <p:sldId id="267" r:id="rId10"/>
    <p:sldId id="270" r:id="rId11"/>
    <p:sldId id="260" r:id="rId12"/>
  </p:sldIdLst>
  <p:sldSz cx="9144000" cy="6858000" type="screen4x3"/>
  <p:notesSz cx="6997700" cy="92837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0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2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		 Hypothetical; actually illegal in Python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 smtClean="0">
                <a:sym typeface="Wingdings" panose="05000000000000000000" pitchFamily="2" charset="2"/>
              </a:rPr>
              <a:t>not </a:t>
            </a:r>
            <a:r>
              <a:rPr lang="en-US" sz="2600" dirty="0">
                <a:sym typeface="Wingdings" panose="05000000000000000000" pitchFamily="2" charset="2"/>
              </a:rPr>
              <a:t>modifying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</a:t>
            </a:r>
            <a:r>
              <a:rPr lang="en-US" sz="2600" dirty="0">
                <a:sym typeface="Wingdings" panose="05000000000000000000" pitchFamily="2" charset="2"/>
              </a:rPr>
              <a:t>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???	  m</a:t>
            </a:r>
            <a:r>
              <a:rPr lang="en-US" sz="2600" dirty="0" smtClean="0">
                <a:sym typeface="Wingdings" panose="05000000000000000000" pitchFamily="2" charset="2"/>
              </a:rPr>
              <a:t>odifying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docs.python.org/2/library/stdtypes.html#set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</a:t>
            </a:r>
            <a:r>
              <a:rPr lang="en-US" dirty="0" smtClean="0"/>
              <a:t>syntax: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Cannot express empty set: 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cs typeface="Courier New" pitchFamily="49" charset="0"/>
              </a:rPr>
              <a:t>” means something else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 smtClean="0"/>
              <a:t>list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2200" dirty="0" smtClean="0"/>
              <a:t>(also from a tuple or string)</a:t>
            </a:r>
            <a:endParaRPr lang="en-US" sz="2200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[] ) # or set( 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Python always </a:t>
            </a:r>
            <a:r>
              <a:rPr lang="en-US" b="1" u="sng" dirty="0">
                <a:solidFill>
                  <a:srgbClr val="FF0000"/>
                </a:solidFill>
              </a:rPr>
              <a:t>prints</a:t>
            </a:r>
            <a:r>
              <a:rPr lang="en-US" dirty="0">
                <a:solidFill>
                  <a:srgbClr val="FF0000"/>
                </a:solidFill>
              </a:rPr>
              <a:t> using this </a:t>
            </a:r>
            <a:r>
              <a:rPr lang="en-US" dirty="0" smtClean="0">
                <a:solidFill>
                  <a:srgbClr val="FF0000"/>
                </a:solidFill>
              </a:rPr>
              <a:t>syntax above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endParaRPr lang="en-US" sz="1300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1, 2, 3, 5 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3, 5 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 </a:t>
            </a:r>
            <a:r>
              <a:rPr lang="en-US" dirty="0" smtClean="0"/>
              <a:t>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Think </a:t>
            </a:r>
            <a:r>
              <a:rPr lang="en-US" dirty="0">
                <a:solidFill>
                  <a:srgbClr val="FF0000"/>
                </a:solidFill>
              </a:rPr>
              <a:t>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we can do 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</a:t>
            </a:r>
            <a:r>
              <a:rPr lang="en-US" sz="3100" dirty="0" smtClean="0"/>
              <a:t>to access a specific element.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or raises err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# never errs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Choose </a:t>
            </a:r>
            <a:r>
              <a:rPr lang="en-US" dirty="0"/>
              <a:t>and remove some element 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{5,6,7,8}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{1,2,3,"foo",1,5}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– z 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vs. set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both </a:t>
            </a:r>
            <a:r>
              <a:rPr lang="en-US" dirty="0" smtClean="0">
                <a:solidFill>
                  <a:srgbClr val="000000"/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list2: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list2: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list1: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out1 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# We will learn about list comprehensions later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[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list2 if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list1]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in </a:t>
            </a:r>
            <a:r>
              <a:rPr lang="en-US" dirty="0" smtClean="0">
                <a:solidFill>
                  <a:srgbClr val="000000"/>
                </a:solidFill>
              </a:rPr>
              <a:t>both set1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set2: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set1 &amp;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Much shorter, clearer, easier to write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vs. set operations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</a:t>
            </a:r>
            <a:r>
              <a:rPr lang="en-US" dirty="0" smtClean="0">
                <a:solidFill>
                  <a:srgbClr val="000000"/>
                </a:solidFill>
              </a:rPr>
              <a:t>elements </a:t>
            </a:r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either</a:t>
            </a:r>
            <a:r>
              <a:rPr lang="en-US" dirty="0" smtClean="0">
                <a:solidFill>
                  <a:srgbClr val="000000"/>
                </a:solidFill>
              </a:rPr>
              <a:t> list1 or list2 (</a:t>
            </a:r>
            <a:r>
              <a:rPr lang="en-US" b="1" dirty="0" smtClean="0">
                <a:solidFill>
                  <a:srgbClr val="000000"/>
                </a:solidFill>
              </a:rPr>
              <a:t>or both</a:t>
            </a:r>
            <a:r>
              <a:rPr lang="en-US" dirty="0" smtClean="0">
                <a:solidFill>
                  <a:srgbClr val="000000"/>
                </a:solidFill>
              </a:rPr>
              <a:t>) (without duplicates):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out2 = </a:t>
            </a:r>
            <a:r>
              <a:rPr lang="en-US" dirty="0" smtClean="0">
                <a:solidFill>
                  <a:srgbClr val="558ED5"/>
                </a:solidFill>
              </a:rPr>
              <a:t>list(list1)		# make a copy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list2</a:t>
            </a:r>
            <a:r>
              <a:rPr lang="en-US" dirty="0">
                <a:solidFill>
                  <a:srgbClr val="558ED5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not in </a:t>
            </a:r>
            <a:r>
              <a:rPr lang="en-US" dirty="0" smtClean="0">
                <a:solidFill>
                  <a:srgbClr val="558ED5"/>
                </a:solidFill>
              </a:rPr>
              <a:t>list1:	# don’t append elements already in out2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out2.append(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OR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out2 </a:t>
            </a:r>
            <a:r>
              <a:rPr lang="en-US" dirty="0">
                <a:solidFill>
                  <a:srgbClr val="558ED5"/>
                </a:solidFill>
              </a:rPr>
              <a:t>= list1+list2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out1:                   # out1 (from previous example), common 		            #  elements in both lists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out2.remove(</a:t>
            </a:r>
            <a:r>
              <a:rPr lang="en-US" dirty="0" err="1" smtClean="0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          # Remove common elements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elements </a:t>
            </a:r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000000"/>
                </a:solidFill>
              </a:rPr>
              <a:t>either set1 or set2 (or both):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set1 |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vs. set operations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the elements in </a:t>
            </a:r>
            <a:r>
              <a:rPr lang="en-US" b="1" dirty="0" smtClean="0">
                <a:solidFill>
                  <a:srgbClr val="000000"/>
                </a:solidFill>
              </a:rPr>
              <a:t>either list but </a:t>
            </a:r>
            <a:r>
              <a:rPr lang="en-US" b="1" u="sng" dirty="0" smtClean="0">
                <a:solidFill>
                  <a:srgbClr val="000000"/>
                </a:solidFill>
              </a:rPr>
              <a:t>not</a:t>
            </a:r>
            <a:r>
              <a:rPr lang="en-US" b="1" dirty="0" smtClean="0">
                <a:solidFill>
                  <a:srgbClr val="000000"/>
                </a:solidFill>
              </a:rPr>
              <a:t> in both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out3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list1+list2: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not in list1 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not in list2: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out3.append(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elements in </a:t>
            </a:r>
            <a:r>
              <a:rPr lang="en-US" dirty="0" smtClean="0">
                <a:solidFill>
                  <a:srgbClr val="000000"/>
                </a:solidFill>
              </a:rPr>
              <a:t>either set but </a:t>
            </a:r>
            <a:r>
              <a:rPr lang="en-US" dirty="0">
                <a:solidFill>
                  <a:srgbClr val="000000"/>
                </a:solidFill>
              </a:rPr>
              <a:t>not in both: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731</Words>
  <Application>Microsoft Office PowerPoint</Application>
  <PresentationFormat>On-screen Show (4:3)</PresentationFormat>
  <Paragraphs>147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Sets</vt:lpstr>
      <vt:lpstr>Sets</vt:lpstr>
      <vt:lpstr>Two ways to create a set</vt:lpstr>
      <vt:lpstr>Set operations</vt:lpstr>
      <vt:lpstr>Modifying a set</vt:lpstr>
      <vt:lpstr>Practice with sets</vt:lpstr>
      <vt:lpstr>List vs. set operations (1)</vt:lpstr>
      <vt:lpstr>List vs. set operations (2)</vt:lpstr>
      <vt:lpstr>List vs. set operations 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42</cp:revision>
  <cp:lastPrinted>2015-04-11T01:13:11Z</cp:lastPrinted>
  <dcterms:created xsi:type="dcterms:W3CDTF">2012-11-24T16:40:42Z</dcterms:created>
  <dcterms:modified xsi:type="dcterms:W3CDTF">2015-04-28T18:55:50Z</dcterms:modified>
</cp:coreProperties>
</file>