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7" r:id="rId3"/>
    <p:sldId id="268" r:id="rId4"/>
    <p:sldId id="269" r:id="rId5"/>
    <p:sldId id="265" r:id="rId6"/>
    <p:sldId id="266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71" autoAdjust="0"/>
  </p:normalViewPr>
  <p:slideViewPr>
    <p:cSldViewPr>
      <p:cViewPr>
        <p:scale>
          <a:sx n="67" d="100"/>
          <a:sy n="67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7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9C25B-AB6F-4A79-8E22-A4B7B152F7D7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B2C5E-D7E4-4CF1-94E0-7DD9FF5AE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9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problem is ambiguous:  the number of words with or without repetition?</a:t>
            </a:r>
          </a:p>
          <a:p>
            <a:r>
              <a:rPr lang="en-US" baseline="0" dirty="0" smtClean="0"/>
              <a:t>Before you start to design, clarify what the problem is.</a:t>
            </a:r>
          </a:p>
          <a:p>
            <a:r>
              <a:rPr lang="en-US" dirty="0" smtClean="0"/>
              <a:t>Do the design</a:t>
            </a:r>
            <a:r>
              <a:rPr lang="en-US" baseline="0" dirty="0" smtClean="0"/>
              <a:t> on paper and pencil (think of a list on a piece of paper), describing the algorithm in English, before proceeding to Python data structures.</a:t>
            </a:r>
          </a:p>
          <a:p>
            <a:r>
              <a:rPr lang="en-US" baseline="0" dirty="0" smtClean="0"/>
              <a:t>A good programmer never dives straight into code.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Split() Converts the string into a list of words.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17E6F-3E7B-4B57-8AFF-4C7A6DB108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6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95% or more of all</a:t>
            </a:r>
            <a:r>
              <a:rPr lang="en-US" baseline="0" dirty="0" smtClean="0"/>
              <a:t> data structures you ever use will be one of these, or a combination </a:t>
            </a:r>
            <a:r>
              <a:rPr lang="en-US" baseline="0" smtClean="0"/>
              <a:t>of these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BF5A-44B7-4FB4-815B-D903D76A7CA3}" type="datetime1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E27D-B7B9-430C-9503-537C446B45EA}" type="datetime1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5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554-28A4-4A38-B8DC-604FD8D7E2FF}" type="datetime1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D01-3B65-4B55-A97C-BE94FC9526E8}" type="datetime1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F2D-7B95-4665-AF93-E34DB606C66A}" type="datetime1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6E9-9BDC-4796-AAFC-8820EE1E6489}" type="datetime1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4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BF6CE-BABA-441F-B24F-781AF2A8EA38}" type="datetime1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7CE-16EC-447C-91E8-E79FB90BCD82}" type="datetime1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562-6C87-4825-8EE2-800B680E1DC9}" type="datetime1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2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A719-64BF-4937-9311-D2C6DAF6E982}" type="datetime1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696-4CAA-4D9F-B7AB-C8ABFC0F1AB0}" type="datetime1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3CD8-055C-42D9-AC45-A87E256D5E50}" type="datetime1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8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6.jpe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5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4.jpeg"/><Relationship Id="rId5" Type="http://schemas.openxmlformats.org/officeDocument/2006/relationships/tags" Target="../tags/tag20.xml"/><Relationship Id="rId10" Type="http://schemas.openxmlformats.org/officeDocument/2006/relationships/image" Target="../media/image3.jpeg"/><Relationship Id="rId4" Type="http://schemas.openxmlformats.org/officeDocument/2006/relationships/tags" Target="../tags/tag19.xml"/><Relationship Id="rId9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</a:p>
        </p:txBody>
      </p:sp>
      <p:pic>
        <p:nvPicPr>
          <p:cNvPr id="1026" name="Picture 2" descr="C:\cygwin\home\mernst\sync\butterfly-collection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76200"/>
            <a:ext cx="31750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Count the words in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Assume you start with a list of words:</a:t>
            </a:r>
            <a:endParaRPr lang="en-US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 not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that is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question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hether tis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obler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the mind to suffer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lings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arrows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of outrageous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fortune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take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arms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against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troubles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by opposing end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sleep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more".split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 the occurrences of each word</a:t>
            </a:r>
            <a:br>
              <a:rPr lang="en-US" dirty="0" smtClean="0"/>
            </a:br>
            <a:r>
              <a:rPr lang="en-US" dirty="0" smtClean="0"/>
              <a:t>(make a histogram)</a:t>
            </a:r>
            <a:endParaRPr lang="en-US" dirty="0"/>
          </a:p>
        </p:txBody>
      </p:sp>
      <p:pic>
        <p:nvPicPr>
          <p:cNvPr id="4" name="Content Placeholder 3" descr="Picture 20.png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47" y="1722437"/>
            <a:ext cx="5726106" cy="4525963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3048000" y="6248400"/>
            <a:ext cx="3165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common words on Twitter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 the number of unique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collection groups similar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List: ordered</a:t>
            </a:r>
          </a:p>
          <a:p>
            <a:r>
              <a:rPr lang="en-US" dirty="0" smtClean="0"/>
              <a:t>Set: unordered, no duplicates</a:t>
            </a:r>
          </a:p>
          <a:p>
            <a:r>
              <a:rPr lang="en-US" dirty="0"/>
              <a:t>Tuple: </a:t>
            </a:r>
            <a:r>
              <a:rPr lang="en-US" dirty="0" err="1"/>
              <a:t>unmodifiable</a:t>
            </a:r>
            <a:r>
              <a:rPr lang="en-US" dirty="0"/>
              <a:t> list</a:t>
            </a:r>
          </a:p>
          <a:p>
            <a:r>
              <a:rPr lang="en-US" dirty="0" smtClean="0"/>
              <a:t>Dictionary:  maps from values to values</a:t>
            </a:r>
          </a:p>
          <a:p>
            <a:pPr marL="457200" lvl="1" indent="0">
              <a:buNone/>
            </a:pPr>
            <a:r>
              <a:rPr lang="en-US" dirty="0" smtClean="0"/>
              <a:t>Example: word → definition</a:t>
            </a:r>
          </a:p>
        </p:txBody>
      </p:sp>
      <p:pic>
        <p:nvPicPr>
          <p:cNvPr id="1028" name="Picture 4" descr="http://underthebutton.com/blog/wp-content/uploads/2011/08/top-10-list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533" y="4495800"/>
            <a:ext cx="2118680" cy="194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risclasson.com/wp-content/uploads/2012/09/lists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638" y="4495800"/>
            <a:ext cx="2119923" cy="187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ictionaryonline4u.com/wp-content/uploads/2011/11/merriam-webster_dictionary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48174"/>
            <a:ext cx="1646374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s.123rf.com/400wm/400/400/flaps/flaps0810/flaps081000039/3663734-success-word-in-english-spanish-dictionary-with-pencil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00973"/>
            <a:ext cx="4026310" cy="301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2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data structure</a:t>
            </a:r>
            <a:r>
              <a:rPr lang="en-US" dirty="0"/>
              <a:t> is way of organizing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Each data structure makes certain </a:t>
            </a:r>
            <a:r>
              <a:rPr lang="en-US" dirty="0"/>
              <a:t>operations </a:t>
            </a:r>
            <a:r>
              <a:rPr lang="en-US" dirty="0" smtClean="0"/>
              <a:t>convenient </a:t>
            </a:r>
            <a:r>
              <a:rPr lang="en-US" dirty="0"/>
              <a:t>or </a:t>
            </a:r>
            <a:r>
              <a:rPr lang="en-US" dirty="0" smtClean="0"/>
              <a:t>efficient</a:t>
            </a:r>
          </a:p>
          <a:p>
            <a:pPr lvl="1"/>
            <a:r>
              <a:rPr lang="en-US" dirty="0"/>
              <a:t>Each data structure makes certain operations </a:t>
            </a:r>
            <a:r>
              <a:rPr lang="en-US" dirty="0" smtClean="0"/>
              <a:t>inconvenient </a:t>
            </a:r>
            <a:r>
              <a:rPr lang="en-US" dirty="0"/>
              <a:t>or </a:t>
            </a:r>
            <a:r>
              <a:rPr lang="en-US" dirty="0" smtClean="0"/>
              <a:t>inefficient</a:t>
            </a:r>
            <a:endParaRPr lang="en-US" dirty="0"/>
          </a:p>
          <a:p>
            <a:r>
              <a:rPr lang="en-US" dirty="0"/>
              <a:t>Example: What operations are efficient </a:t>
            </a:r>
            <a:r>
              <a:rPr lang="en-US" dirty="0" smtClean="0"/>
              <a:t>with:</a:t>
            </a:r>
            <a:endParaRPr lang="en-US" dirty="0"/>
          </a:p>
          <a:p>
            <a:pPr lvl="1"/>
            <a:r>
              <a:rPr lang="en-US" dirty="0"/>
              <a:t>a file cabinet sorted by date?</a:t>
            </a:r>
          </a:p>
          <a:p>
            <a:pPr lvl="1"/>
            <a:r>
              <a:rPr lang="en-US" dirty="0"/>
              <a:t>a shoe box?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545845" y="4552950"/>
            <a:ext cx="2570941" cy="2286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235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Collections</vt:lpstr>
      <vt:lpstr>Count the words in a document</vt:lpstr>
      <vt:lpstr>Count the occurrences of each word (make a histogram)</vt:lpstr>
      <vt:lpstr>Count the number of unique words</vt:lpstr>
      <vt:lpstr>A collection groups similar things</vt:lpstr>
      <vt:lpstr>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Collections and testing</dc:title>
  <dc:creator>Michael D Ernst</dc:creator>
  <cp:lastModifiedBy>CSE</cp:lastModifiedBy>
  <cp:revision>50</cp:revision>
  <dcterms:created xsi:type="dcterms:W3CDTF">2012-07-07T04:18:51Z</dcterms:created>
  <dcterms:modified xsi:type="dcterms:W3CDTF">2015-04-12T05:52:27Z</dcterms:modified>
</cp:coreProperties>
</file>