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3" r:id="rId9"/>
    <p:sldId id="290" r:id="rId10"/>
    <p:sldId id="294" r:id="rId11"/>
    <p:sldId id="292" r:id="rId12"/>
    <p:sldId id="289" r:id="rId13"/>
    <p:sldId id="283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Reads in file one line at a time and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prints the contents of the file.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"student_info.txt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"thesis.txt"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a file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4038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You can iterate 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[ 3, 1, 4, 1, 5, 9 ]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Iterating </a:t>
            </a:r>
            <a:r>
              <a:rPr lang="en-US" sz="1600" dirty="0">
                <a:cs typeface="Courier New" pitchFamily="49" charset="0"/>
              </a:rPr>
              <a:t>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uses it up:</a:t>
            </a:r>
            <a:endParaRPr lang="en-US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220274"/>
            <a:ext cx="4038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cs typeface="Courier New" pitchFamily="49" charset="0"/>
              </a:rPr>
              <a:t>How to read a </a:t>
            </a:r>
            <a:r>
              <a:rPr lang="en-US" sz="8000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8000" b="1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8000" b="1" dirty="0" smtClean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smtClean="0">
                <a:cs typeface="Courier New" pitchFamily="49" charset="0"/>
              </a:rPr>
              <a:t>Solution </a:t>
            </a:r>
            <a:r>
              <a:rPr lang="en-US" sz="6400" b="1" dirty="0">
                <a:cs typeface="Courier New" pitchFamily="49" charset="0"/>
              </a:rPr>
              <a:t>1:  </a:t>
            </a:r>
            <a:r>
              <a:rPr lang="en-US" sz="6400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in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2:</a:t>
            </a:r>
            <a:r>
              <a:rPr lang="en-US" sz="6400" dirty="0">
                <a:cs typeface="Courier New" pitchFamily="49" charset="0"/>
              </a:rPr>
              <a:t>  Re-create the file object </a:t>
            </a:r>
            <a:br>
              <a:rPr lang="en-US" sz="6400" dirty="0">
                <a:cs typeface="Courier New" pitchFamily="49" charset="0"/>
              </a:rPr>
            </a:br>
            <a:r>
              <a:rPr lang="en-US" sz="6400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04800" y="5943600"/>
            <a:ext cx="2362200" cy="685800"/>
          </a:xfrm>
          <a:prstGeom prst="wedgeRectCallout">
            <a:avLst>
              <a:gd name="adj1" fmla="val -42319"/>
              <a:gd name="adj2" fmla="val -175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loop body will never be executed!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Writing</a:t>
            </a:r>
            <a:r>
              <a:rPr lang="en-US" dirty="0" smtClean="0"/>
              <a:t> </a:t>
            </a:r>
            <a:r>
              <a:rPr lang="en-US" dirty="0"/>
              <a:t>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</a:t>
            </a:r>
            <a:r>
              <a:rPr lang="en-US" sz="2400" dirty="0" smtClean="0"/>
              <a:t>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bunch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for 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riting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(no argument,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 smtClean="0">
                <a:solidFill>
                  <a:schemeClr val="tx1"/>
                </a:solidFill>
              </a:rPr>
              <a:t>, for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749209" y="2968752"/>
            <a:ext cx="1295400" cy="838200"/>
          </a:xfrm>
          <a:prstGeom prst="wedgeRectCallout">
            <a:avLst>
              <a:gd name="adj1" fmla="val -155608"/>
              <a:gd name="adj2" fmla="val 50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“\n” means end of line (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ewline)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4015409" y="40355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Wrong; results in:</a:t>
            </a: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248400" y="4786751"/>
            <a:ext cx="1828800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Right.  Argument must be a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5112026" y="5943600"/>
            <a:ext cx="1828800" cy="612648"/>
          </a:xfrm>
          <a:prstGeom prst="wedgeRectCallout">
            <a:avLst>
              <a:gd name="adj1" fmla="val -162964"/>
              <a:gd name="adj2" fmla="val -613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close when done with all writing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 store information</a:t>
            </a:r>
            <a:br>
              <a:rPr lang="en-US" dirty="0" smtClean="0"/>
            </a:br>
            <a:r>
              <a:rPr lang="en-US" dirty="0" smtClean="0"/>
              <a:t>when a program is not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operations:</a:t>
            </a:r>
          </a:p>
          <a:p>
            <a:r>
              <a:rPr lang="en-US" dirty="0" smtClean="0"/>
              <a:t>open </a:t>
            </a:r>
            <a:r>
              <a:rPr lang="en-US" dirty="0"/>
              <a:t>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Files and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object represents data on your disk drive</a:t>
            </a:r>
          </a:p>
          <a:p>
            <a:pPr lvl="1"/>
            <a:r>
              <a:rPr lang="en-US" dirty="0" smtClean="0"/>
              <a:t>Can read from it and write to it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 (usually a string) states where to find the data on your disk drive</a:t>
            </a:r>
          </a:p>
          <a:p>
            <a:pPr lvl="1"/>
            <a:r>
              <a:rPr lang="en-US" dirty="0" smtClean="0"/>
              <a:t>Can be used to find/create a file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sz="2000" dirty="0"/>
              <a:t>Linux/Mac: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"/home/rea/class/160/lectures/file_io.pptx"</a:t>
            </a:r>
          </a:p>
          <a:p>
            <a:pPr lvl="2"/>
            <a:r>
              <a:rPr lang="en-US" sz="2000" dirty="0" err="1"/>
              <a:t>Windows: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Users\rea\My Documents\cute_dog.jpg"</a:t>
            </a:r>
          </a:p>
          <a:p>
            <a:pPr lvl="2"/>
            <a:r>
              <a:rPr lang="en-US" sz="1800" dirty="0"/>
              <a:t>Linux/Mac</a:t>
            </a:r>
            <a:r>
              <a:rPr lang="en-US" sz="1800" dirty="0" smtClean="0"/>
              <a:t>: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smtClean="0"/>
              <a:t>An</a:t>
            </a:r>
            <a:r>
              <a:rPr lang="en-US" dirty="0" smtClean="0">
                <a:solidFill>
                  <a:srgbClr val="FF0000"/>
                </a:solidFill>
              </a:rPr>
              <a:t> Absolute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filename gives a specific location on disk: </a:t>
            </a:r>
            <a:r>
              <a:rPr lang="en-US" sz="21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</a:t>
            </a:r>
            <a:r>
              <a:rPr lang="en-US" sz="21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home/rea/class/160/15sp/lectures/file_io.pptx</a:t>
            </a:r>
            <a:r>
              <a:rPr lang="en-US" sz="21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800" dirty="0">
                <a:solidFill>
                  <a:prstClr val="black"/>
                </a:solidFill>
              </a:rPr>
              <a:t>or </a:t>
            </a:r>
            <a:r>
              <a:rPr lang="en-US" sz="21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</a:t>
            </a:r>
            <a:r>
              <a:rPr lang="en-US" sz="21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Users\rea\My Documents\homework3\images\Husky.png"</a:t>
            </a:r>
            <a:endParaRPr lang="en-US" sz="2800" dirty="0"/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move/rename files or run your program on a different </a:t>
            </a:r>
            <a:r>
              <a:rPr lang="en-US" dirty="0" smtClean="0"/>
              <a:t>computer</a:t>
            </a:r>
          </a:p>
          <a:p>
            <a:pPr lvl="1"/>
            <a:endParaRPr lang="en-US" sz="1100" dirty="0"/>
          </a:p>
          <a:p>
            <a:pPr>
              <a:buClr>
                <a:schemeClr val="tx1"/>
              </a:buClr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Relative</a:t>
            </a:r>
            <a:r>
              <a:rPr lang="en-US" dirty="0" smtClean="0"/>
              <a:t> </a:t>
            </a:r>
            <a:r>
              <a:rPr lang="en-US" dirty="0"/>
              <a:t>filename gives a location relative to the </a:t>
            </a:r>
            <a:r>
              <a:rPr lang="en-US" i="1" dirty="0"/>
              <a:t>current working directory</a:t>
            </a:r>
            <a:r>
              <a:rPr lang="en-US" dirty="0"/>
              <a:t>:</a:t>
            </a:r>
            <a:br>
              <a:rPr lang="en-US" dirty="0"/>
            </a:b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lectures/file_io.pptx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dirty="0"/>
              <a:t>or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Warning:  code will fail to find the file unless you run your program from a directory that contains the given </a:t>
            </a:r>
            <a:r>
              <a:rPr lang="en-US" dirty="0" smtClean="0"/>
              <a:t>contents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A relative </a:t>
            </a:r>
            <a:r>
              <a:rPr lang="en-US" i="1" dirty="0">
                <a:solidFill>
                  <a:srgbClr val="FF0000"/>
                </a:solidFill>
              </a:rPr>
              <a:t>filename is usually a better choice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</a:t>
            </a:r>
            <a:r>
              <a:rPr lang="en-US" sz="2800" dirty="0" smtClean="0"/>
              <a:t>: </a:t>
            </a:r>
            <a:r>
              <a:rPr lang="en-US" sz="2000" dirty="0" smtClean="0"/>
              <a:t>These </a:t>
            </a:r>
            <a:r>
              <a:rPr lang="en-US" sz="2000" i="1" u="sng" dirty="0" smtClean="0"/>
              <a:t>could</a:t>
            </a:r>
            <a:r>
              <a:rPr lang="en-US" sz="2000" dirty="0" smtClean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"/home/rea/class/160/homework3/images/Husky.png"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"Husky.png“</a:t>
            </a:r>
          </a:p>
          <a:p>
            <a:pPr marL="11430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</a:t>
            </a:r>
            <a:r>
              <a:rPr lang="en-US" sz="2000" dirty="0" smtClean="0"/>
              <a:t>: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"C:\Users\rea\My Documents\class\160\homework3\images\Husky.png"</a:t>
            </a:r>
            <a:b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“Current 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directory from which you ran Python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 determine it from a Python program:</a:t>
            </a:r>
            <a:endParaRPr lang="en-US" sz="24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os   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stands for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"operating system"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&gt;&gt;&gt; os.getcwd()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'/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Users/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/Documents'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solidFill>
                  <a:srgbClr val="FF0000"/>
                </a:solidFill>
              </a:rPr>
              <a:t>Can be the source of confusion:  where are my files?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Opening </a:t>
            </a:r>
            <a:r>
              <a:rPr lang="en-US" dirty="0" smtClean="0"/>
              <a:t>a </a:t>
            </a:r>
            <a:r>
              <a:rPr lang="en-US" dirty="0"/>
              <a:t>file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To open a file for </a:t>
            </a:r>
            <a:r>
              <a:rPr lang="en-US" sz="2000" dirty="0" smtClean="0"/>
              <a:t>reading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Open takes a filename and returns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 object.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dirty="0" smtClean="0"/>
              <a:t>Or equivalently: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To open a file for writing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create datafile.dat if it does not already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exist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if 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it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will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 OVERWRITTEN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"w")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will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append what we write to the end of that file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"a")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357334" y="2438400"/>
            <a:ext cx="2362200" cy="685800"/>
          </a:xfrm>
          <a:prstGeom prst="wedgeRectCallout">
            <a:avLst>
              <a:gd name="adj1" fmla="val -109380"/>
              <a:gd name="adj2" fmla="val -304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 default, file is opened for reading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9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Open takes a filename and returns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file object.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Process one line at a time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Process entire file at once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#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close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</a:t>
            </a:r>
            <a:r>
              <a:rPr lang="en-US" sz="2400" i="1" dirty="0" smtClean="0">
                <a:solidFill>
                  <a:srgbClr val="FF0000"/>
                </a:solidFill>
              </a:rPr>
              <a:t>lines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Where </a:t>
            </a:r>
            <a:r>
              <a:rPr lang="en-US" sz="2400" i="1" dirty="0">
                <a:solidFill>
                  <a:srgbClr val="FF0000"/>
                </a:solidFill>
              </a:rPr>
              <a:t>does Python expect to find this </a:t>
            </a:r>
            <a:r>
              <a:rPr lang="en-US" sz="2400" i="1" dirty="0" smtClean="0">
                <a:solidFill>
                  <a:srgbClr val="FF0000"/>
                </a:solidFill>
              </a:rPr>
              <a:t>file (note the relative pathname)?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2020</TotalTime>
  <Words>807</Words>
  <Application>Microsoft Office PowerPoint</Application>
  <PresentationFormat>On-screen Show (4:3)</PresentationFormat>
  <Paragraphs>173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“Current Working Directory” in Python</vt:lpstr>
      <vt:lpstr>Opening a file in python</vt:lpstr>
      <vt:lpstr>Reading a file in python</vt:lpstr>
      <vt:lpstr>Simple Reading a file Example</vt:lpstr>
      <vt:lpstr>Reading a file Example</vt:lpstr>
      <vt:lpstr>Reading a file multiple times</vt:lpstr>
      <vt:lpstr>Writing to a file in python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170</cp:revision>
  <cp:lastPrinted>2012-06-25T04:21:18Z</cp:lastPrinted>
  <dcterms:created xsi:type="dcterms:W3CDTF">2012-06-20T04:14:54Z</dcterms:created>
  <dcterms:modified xsi:type="dcterms:W3CDTF">2015-04-10T18:53:42Z</dcterms:modified>
</cp:coreProperties>
</file>