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85" r:id="rId4"/>
    <p:sldId id="290" r:id="rId5"/>
    <p:sldId id="299" r:id="rId6"/>
    <p:sldId id="289" r:id="rId7"/>
    <p:sldId id="296" r:id="rId8"/>
    <p:sldId id="297" r:id="rId9"/>
    <p:sldId id="298" r:id="rId10"/>
    <p:sldId id="257" r:id="rId11"/>
    <p:sldId id="303" r:id="rId12"/>
    <p:sldId id="305" r:id="rId13"/>
    <p:sldId id="300" r:id="rId14"/>
    <p:sldId id="301" r:id="rId15"/>
    <p:sldId id="308" r:id="rId16"/>
    <p:sldId id="306" r:id="rId17"/>
    <p:sldId id="30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7" autoAdjust="0"/>
  </p:normalViewPr>
  <p:slideViewPr>
    <p:cSldViewPr>
      <p:cViewPr>
        <p:scale>
          <a:sx n="71" d="100"/>
          <a:sy n="71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3.14*r*r, </a:t>
            </a:r>
            <a:r>
              <a:rPr lang="en-US" dirty="0" err="1" smtClean="0"/>
              <a:t>fahr_to_cent</a:t>
            </a:r>
            <a:r>
              <a:rPr lang="en-US" dirty="0" smtClean="0"/>
              <a:t>(-40), [3+4, 5*6]]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057400" y="19812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2954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2209800" y="2133600"/>
            <a:ext cx="4952999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447800" y="3124200"/>
            <a:ext cx="5714999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e2 to the end </a:t>
            </a:r>
            <a:r>
              <a:rPr lang="fr-FR" dirty="0"/>
              <a:t>of the </a:t>
            </a:r>
            <a:r>
              <a:rPr lang="fr-FR" dirty="0" err="1"/>
              <a:t>list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:]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smtClean="0"/>
              <a:t>up to (but not </a:t>
            </a:r>
            <a:r>
              <a:rPr lang="fr-FR" dirty="0" err="1" smtClean="0"/>
              <a:t>including</a:t>
            </a:r>
            <a:r>
              <a:rPr lang="fr-FR" dirty="0" smtClean="0"/>
              <a:t>) e5:</a:t>
            </a:r>
            <a:endParaRPr lang="fr-FR" dirty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 algn="ctr">
              <a:buNone/>
            </a:pPr>
            <a:r>
              <a:rPr lang="fr-FR" dirty="0" smtClean="0"/>
              <a:t>Last </a:t>
            </a:r>
            <a:r>
              <a:rPr lang="fr-FR" dirty="0" err="1"/>
              <a:t>element</a:t>
            </a:r>
            <a:r>
              <a:rPr lang="fr-FR" dirty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smtClean="0"/>
              <a:t>Last four </a:t>
            </a:r>
            <a:r>
              <a:rPr lang="fr-FR" dirty="0" err="1" smtClean="0"/>
              <a:t>elements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last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/>
              <a:t>: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 algn="ctr">
              <a:buNone/>
            </a:pPr>
            <a:r>
              <a:rPr lang="en-US" dirty="0"/>
              <a:t>Reverse the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en-US" dirty="0"/>
              <a:t>Get a copy of the whole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/>
              <a:t>What operations should a list support efficiently and conveniently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808764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3950500" y="2286000"/>
            <a:ext cx="813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764249" y="2286000"/>
            <a:ext cx="868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632756" y="2286000"/>
            <a:ext cx="722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355198" y="228600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7266922" y="22860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2*2, 1, 10/2, 10-1 ]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Extracting part of the list:</a:t>
            </a:r>
          </a:p>
          <a:p>
            <a:pPr lvl="1"/>
            <a:r>
              <a:rPr lang="en-US" dirty="0" smtClean="0"/>
              <a:t>Single element: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</a:p>
          <a:p>
            <a:pPr lvl="1"/>
            <a:r>
              <a:rPr lang="en-US" dirty="0" err="1" smtClean="0"/>
              <a:t>Sublist</a:t>
            </a:r>
            <a:r>
              <a:rPr lang="en-US" dirty="0" smtClean="0"/>
              <a:t> (“slicing”):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Evaluates to a </a:t>
            </a:r>
            <a:r>
              <a:rPr lang="en-US" sz="2800" dirty="0" err="1" smtClean="0">
                <a:cs typeface="Courier New" pitchFamily="49" charset="0"/>
              </a:rPr>
              <a:t>boolean</a:t>
            </a:r>
            <a:r>
              <a:rPr lang="en-US" sz="2800" dirty="0" smtClean="0">
                <a:cs typeface="Courier New" pitchFamily="49" charset="0"/>
              </a:rPr>
              <a:t> value</a:t>
            </a:r>
            <a:endParaRPr lang="en-US" sz="2800" dirty="0"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err="1" smtClean="0"/>
              <a:t>int</a:t>
            </a:r>
            <a:r>
              <a:rPr lang="en-US" sz="2600" dirty="0" smtClean="0"/>
              <a:t> index </a:t>
            </a:r>
            <a:r>
              <a:rPr lang="en-US" sz="2600" dirty="0"/>
              <a:t>in the list of the first item whose value is </a:t>
            </a:r>
            <a:r>
              <a:rPr lang="en-US" sz="2600" dirty="0" smtClean="0"/>
              <a:t>x.  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x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the list by inserting x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the list by appending all the items in the argument list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an item before the a given position.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x</a:t>
            </a:r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r>
              <a:rPr lang="en-US" sz="2600" dirty="0"/>
              <a:t>Remove the item at the given position in the list, 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“[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]”,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/>
              <a:t>Can change the length of the list</a:t>
            </a:r>
          </a:p>
          <a:p>
            <a:pPr lvl="1"/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[] </a:t>
            </a:r>
            <a:r>
              <a:rPr lang="en-US" sz="2600" dirty="0"/>
              <a:t>removes multiple elements</a:t>
            </a:r>
          </a:p>
          <a:p>
            <a:pPr lvl="1"/>
            <a:r>
              <a:rPr lang="en-US" sz="2600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(a):] = L </a:t>
            </a:r>
            <a:r>
              <a:rPr lang="en-US" sz="2600" dirty="0"/>
              <a:t>is 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in place.</a:t>
            </a:r>
          </a:p>
          <a:p>
            <a:pPr lvl="1"/>
            <a:r>
              <a:rPr lang="en-US" sz="2600" dirty="0"/>
              <a:t>“in place” means by modifying the original list, not 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in place.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1159</Words>
  <Application>Microsoft Office PowerPoint</Application>
  <PresentationFormat>On-screen Show (4:3)</PresentationFormat>
  <Paragraphs>243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Lists</vt:lpstr>
      <vt:lpstr>What is a list?</vt:lpstr>
      <vt:lpstr>List creation</vt:lpstr>
      <vt:lpstr>List Querying</vt:lpstr>
      <vt:lpstr>List Modification</vt:lpstr>
      <vt:lpstr>List Insertion</vt:lpstr>
      <vt:lpstr>List Removal</vt:lpstr>
      <vt:lpstr>List Replacement</vt:lpstr>
      <vt:lpstr>List Rearrangement</vt:lpstr>
      <vt:lpstr>How to evaluate a list expression</vt:lpstr>
      <vt:lpstr>List expression examples</vt:lpstr>
      <vt:lpstr>Exercise:  list lookup</vt:lpstr>
      <vt:lpstr>Exercise:  list lookup (Answer)</vt:lpstr>
      <vt:lpstr>Exercise:  Convert Units</vt:lpstr>
      <vt:lpstr>Exercise:  Convert Units (Answer)</vt:lpstr>
      <vt:lpstr>List Slicing</vt:lpstr>
      <vt:lpstr>List Slicing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54</cp:revision>
  <dcterms:created xsi:type="dcterms:W3CDTF">2012-11-24T16:40:47Z</dcterms:created>
  <dcterms:modified xsi:type="dcterms:W3CDTF">2015-04-10T22:29:07Z</dcterms:modified>
</cp:coreProperties>
</file>