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23" autoAdjust="0"/>
  </p:normalViewPr>
  <p:slideViewPr>
    <p:cSldViewPr>
      <p:cViewPr varScale="1">
        <p:scale>
          <a:sx n="109" d="100"/>
          <a:sy n="109" d="100"/>
        </p:scale>
        <p:origin x="-20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54.xml"/><Relationship Id="rId9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.jp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400" y="43229"/>
            <a:ext cx="2743200" cy="26376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z*z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z*z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return stored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stored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handouts have a more precise rule,</a:t>
            </a:r>
            <a:br>
              <a:rPr lang="en-US" dirty="0" smtClean="0"/>
            </a:br>
            <a:r>
              <a:rPr lang="en-US" dirty="0" smtClean="0"/>
              <a:t>which applies when you define a function inside another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dirty="0" smtClean="0"/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(x*x)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"x*x" can be more precise than 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2“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x*x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must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[-40,0,37]: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2)</a:t>
            </a:r>
          </a:p>
          <a:p>
            <a:endParaRPr lang="en-US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produce output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you forget the parentheses on a function call</a:t>
            </a:r>
            <a:r>
              <a:rPr lang="en-US" dirty="0" smtClean="0"/>
              <a:t>?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endParaRPr lang="en-US" dirty="0" smtClean="0"/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Types we know about: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[-40,0,37]: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Celsius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(f):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(f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here</a:t>
            </a:r>
          </a:p>
          <a:p>
            <a:pPr lvl="2"/>
            <a:r>
              <a:rPr lang="en-US" dirty="0" smtClean="0"/>
              <a:t>Proceeds to the next older frame if no match here</a:t>
            </a:r>
          </a:p>
          <a:p>
            <a:pPr lvl="2"/>
            <a:r>
              <a:rPr lang="en-US" dirty="0" smtClean="0"/>
              <a:t>The oldest frame is the “global”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lvl="1"/>
            <a:r>
              <a:rPr lang="en-US" dirty="0" smtClean="0"/>
              <a:t>Assignments happen 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At a return statement, remember the value and exit</a:t>
            </a:r>
          </a:p>
          <a:p>
            <a:pPr lvl="1"/>
            <a:r>
              <a:rPr lang="en-US" dirty="0" smtClean="0"/>
              <a:t>If at end of the body,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2*x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double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43229"/>
            <a:ext cx="2743200" cy="2637692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>
            <p:custDataLst>
              <p:tags r:id="rId20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1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1876427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0675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return 2*x + 1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6068757"/>
            <a:ext cx="3252788" cy="612648"/>
          </a:xfrm>
          <a:prstGeom prst="wedgeRectCallout">
            <a:avLst>
              <a:gd name="adj1" fmla="val -31258"/>
              <a:gd name="adj2" fmla="val -126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 "Hello,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(at the call 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value of the expression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return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7081542" y="1371600"/>
            <a:ext cx="2003610" cy="612648"/>
          </a:xfrm>
          <a:prstGeom prst="wedgeRectCallout">
            <a:avLst>
              <a:gd name="adj1" fmla="val -75890"/>
              <a:gd name="adj2" fmla="val -217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2223</Words>
  <Application>Microsoft Office PowerPoint</Application>
  <PresentationFormat>On-screen Show (4:3)</PresentationFormat>
  <Paragraphs>603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Functions are values 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131</cp:revision>
  <dcterms:created xsi:type="dcterms:W3CDTF">2012-06-20T04:14:54Z</dcterms:created>
  <dcterms:modified xsi:type="dcterms:W3CDTF">2015-04-06T19:55:24Z</dcterms:modified>
</cp:coreProperties>
</file>